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55"/>
  </p:notesMasterIdLst>
  <p:sldIdLst>
    <p:sldId id="256" r:id="rId3"/>
    <p:sldId id="257" r:id="rId4"/>
    <p:sldId id="1395" r:id="rId5"/>
    <p:sldId id="1396" r:id="rId6"/>
    <p:sldId id="1401" r:id="rId7"/>
    <p:sldId id="1402" r:id="rId8"/>
    <p:sldId id="1400" r:id="rId9"/>
    <p:sldId id="1398" r:id="rId10"/>
    <p:sldId id="1397" r:id="rId11"/>
    <p:sldId id="1403" r:id="rId12"/>
    <p:sldId id="1404" r:id="rId13"/>
    <p:sldId id="1405" r:id="rId14"/>
    <p:sldId id="1406" r:id="rId15"/>
    <p:sldId id="1407" r:id="rId16"/>
    <p:sldId id="1408" r:id="rId17"/>
    <p:sldId id="1416" r:id="rId18"/>
    <p:sldId id="1409" r:id="rId19"/>
    <p:sldId id="1412" r:id="rId20"/>
    <p:sldId id="1413" r:id="rId21"/>
    <p:sldId id="1414" r:id="rId22"/>
    <p:sldId id="1399" r:id="rId23"/>
    <p:sldId id="1417" r:id="rId24"/>
    <p:sldId id="1415" r:id="rId25"/>
    <p:sldId id="1420" r:id="rId26"/>
    <p:sldId id="1419" r:id="rId27"/>
    <p:sldId id="1421" r:id="rId28"/>
    <p:sldId id="1422" r:id="rId29"/>
    <p:sldId id="1423" r:id="rId30"/>
    <p:sldId id="1424" r:id="rId31"/>
    <p:sldId id="1425" r:id="rId32"/>
    <p:sldId id="1426" r:id="rId33"/>
    <p:sldId id="1427" r:id="rId34"/>
    <p:sldId id="1428" r:id="rId35"/>
    <p:sldId id="1429" r:id="rId36"/>
    <p:sldId id="1430" r:id="rId37"/>
    <p:sldId id="1431" r:id="rId38"/>
    <p:sldId id="1432" r:id="rId39"/>
    <p:sldId id="1434" r:id="rId40"/>
    <p:sldId id="1435" r:id="rId41"/>
    <p:sldId id="1436" r:id="rId42"/>
    <p:sldId id="1437" r:id="rId43"/>
    <p:sldId id="1438" r:id="rId44"/>
    <p:sldId id="1439" r:id="rId45"/>
    <p:sldId id="1440" r:id="rId46"/>
    <p:sldId id="1441" r:id="rId47"/>
    <p:sldId id="1442" r:id="rId48"/>
    <p:sldId id="1443" r:id="rId49"/>
    <p:sldId id="1444" r:id="rId50"/>
    <p:sldId id="1445" r:id="rId51"/>
    <p:sldId id="1373" r:id="rId52"/>
    <p:sldId id="1394" r:id="rId53"/>
    <p:sldId id="1446" r:id="rId54"/>
  </p:sldIdLst>
  <p:sldSz cx="9144000" cy="5715000" type="screen16x1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4F4F4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>
        <a:srgbClr val="000000"/>
      </a:tcTxStyle>
      <a:tcStyle>
        <a:tcBdr>
          <a:left>
            <a:ln w="12700" cap="flat">
              <a:solidFill>
                <a:schemeClr val="accent6"/>
              </a:solidFill>
              <a:prstDash val="solid"/>
              <a:round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solidFill>
                <a:schemeClr val="accent6"/>
              </a:solidFill>
              <a:prstDash val="solid"/>
              <a:round/>
            </a:ln>
          </a:insideH>
          <a:insideV>
            <a:ln w="12700" cap="flat">
              <a:solidFill>
                <a:schemeClr val="accent6"/>
              </a:solidFill>
              <a:prstDash val="solid"/>
              <a:round/>
            </a:ln>
          </a:insideV>
        </a:tcBdr>
        <a:fill>
          <a:solidFill>
            <a:srgbClr val="F4F4F4"/>
          </a:solidFill>
        </a:fill>
      </a:tcStyle>
    </a:firstCol>
    <a:lastRow>
      <a:tcTxStyle b="on"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6"/>
              </a:solidFill>
              <a:prstDash val="solid"/>
              <a:round/>
            </a:ln>
          </a:top>
          <a:bottom>
            <a:ln w="12700" cap="flat">
              <a:solidFill>
                <a:schemeClr val="accent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4" autoAdjust="0"/>
    <p:restoredTop sz="76054"/>
  </p:normalViewPr>
  <p:slideViewPr>
    <p:cSldViewPr snapToGrid="0" snapToObjects="1">
      <p:cViewPr varScale="1">
        <p:scale>
          <a:sx n="119" d="100"/>
          <a:sy n="119" d="100"/>
        </p:scale>
        <p:origin x="12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C739B8-9390-4B3B-A6F3-94D61685F23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1783A9F-6529-40E7-B4E9-533161116169}">
      <dgm:prSet/>
      <dgm:spPr/>
      <dgm:t>
        <a:bodyPr/>
        <a:lstStyle/>
        <a:p>
          <a:r>
            <a:rPr lang="en-US" b="1" i="0" baseline="0"/>
            <a:t>If red: wait if without the global red token</a:t>
          </a:r>
          <a:endParaRPr lang="zh-CN"/>
        </a:p>
      </dgm:t>
    </dgm:pt>
    <dgm:pt modelId="{089045CA-9E17-45CF-BD28-331AC2A603D0}" type="parTrans" cxnId="{C599E9BB-44A5-4746-B1A1-65007B7E5779}">
      <dgm:prSet/>
      <dgm:spPr/>
      <dgm:t>
        <a:bodyPr/>
        <a:lstStyle/>
        <a:p>
          <a:endParaRPr lang="zh-CN" altLang="en-US"/>
        </a:p>
      </dgm:t>
    </dgm:pt>
    <dgm:pt modelId="{C98FB9B6-4D33-46ED-92B2-1D04D42252EE}" type="sibTrans" cxnId="{C599E9BB-44A5-4746-B1A1-65007B7E5779}">
      <dgm:prSet/>
      <dgm:spPr/>
      <dgm:t>
        <a:bodyPr/>
        <a:lstStyle/>
        <a:p>
          <a:endParaRPr lang="zh-CN" altLang="en-US"/>
        </a:p>
      </dgm:t>
    </dgm:pt>
    <dgm:pt modelId="{743BF320-F453-4E49-804E-B2ECF0100289}">
      <dgm:prSet/>
      <dgm:spPr/>
      <dgm:t>
        <a:bodyPr/>
        <a:lstStyle/>
        <a:p>
          <a:r>
            <a:rPr lang="en-US" b="1" i="0" baseline="0" dirty="0"/>
            <a:t>And this will </a:t>
          </a:r>
          <a:r>
            <a:rPr lang="en-US" altLang="zh-CN" b="1" i="0" baseline="0" dirty="0">
              <a:solidFill>
                <a:srgbClr val="FF0000"/>
              </a:solidFill>
            </a:rPr>
            <a:t>not </a:t>
          </a:r>
          <a:r>
            <a:rPr lang="en-US" b="1" i="0" baseline="0" dirty="0">
              <a:solidFill>
                <a:srgbClr val="FF0000"/>
              </a:solidFill>
            </a:rPr>
            <a:t>block</a:t>
          </a:r>
          <a:r>
            <a:rPr lang="en-US" b="1" i="0" baseline="0" dirty="0"/>
            <a:t> other blue ops at this site </a:t>
          </a:r>
          <a:endParaRPr lang="zh-CN" dirty="0"/>
        </a:p>
      </dgm:t>
    </dgm:pt>
    <dgm:pt modelId="{57A8BB45-5524-45D9-8A3E-C210B3ACF002}" type="parTrans" cxnId="{28399CA7-2504-48BC-9038-F1B49C34F238}">
      <dgm:prSet/>
      <dgm:spPr/>
      <dgm:t>
        <a:bodyPr/>
        <a:lstStyle/>
        <a:p>
          <a:endParaRPr lang="zh-CN" altLang="en-US"/>
        </a:p>
      </dgm:t>
    </dgm:pt>
    <dgm:pt modelId="{1E4E8C4B-BF16-42E2-B2C5-00102DF0093E}" type="sibTrans" cxnId="{28399CA7-2504-48BC-9038-F1B49C34F238}">
      <dgm:prSet/>
      <dgm:spPr/>
      <dgm:t>
        <a:bodyPr/>
        <a:lstStyle/>
        <a:p>
          <a:endParaRPr lang="zh-CN" altLang="en-US"/>
        </a:p>
      </dgm:t>
    </dgm:pt>
    <dgm:pt modelId="{F369E094-4914-4582-AB6A-22B04F6DC517}">
      <dgm:prSet/>
      <dgm:spPr/>
      <dgm:t>
        <a:bodyPr/>
        <a:lstStyle/>
        <a:p>
          <a:r>
            <a:rPr lang="en-US" b="1" i="0" baseline="0"/>
            <a:t>Else: </a:t>
          </a:r>
          <a:endParaRPr lang="zh-CN"/>
        </a:p>
      </dgm:t>
    </dgm:pt>
    <dgm:pt modelId="{3DE27696-280F-4D07-96EC-4C1C4A54976C}" type="parTrans" cxnId="{91EE95B3-C0E6-449D-98CA-7ACFB3BB5743}">
      <dgm:prSet/>
      <dgm:spPr/>
      <dgm:t>
        <a:bodyPr/>
        <a:lstStyle/>
        <a:p>
          <a:endParaRPr lang="zh-CN" altLang="en-US"/>
        </a:p>
      </dgm:t>
    </dgm:pt>
    <dgm:pt modelId="{13E09F36-0243-4D55-814E-4D8F390D4541}" type="sibTrans" cxnId="{91EE95B3-C0E6-449D-98CA-7ACFB3BB5743}">
      <dgm:prSet/>
      <dgm:spPr/>
      <dgm:t>
        <a:bodyPr/>
        <a:lstStyle/>
        <a:p>
          <a:endParaRPr lang="zh-CN" altLang="en-US"/>
        </a:p>
      </dgm:t>
    </dgm:pt>
    <dgm:pt modelId="{0685F876-8CA6-429A-8093-C80196318354}">
      <dgm:prSet/>
      <dgm:spPr/>
      <dgm:t>
        <a:bodyPr/>
        <a:lstStyle/>
        <a:p>
          <a:r>
            <a:rPr lang="en-US" b="1" i="0" baseline="0"/>
            <a:t>Read the timestamp and do the generation op</a:t>
          </a:r>
          <a:endParaRPr lang="zh-CN"/>
        </a:p>
      </dgm:t>
    </dgm:pt>
    <dgm:pt modelId="{291E4F29-220F-474B-8B51-D1685B86C5ED}" type="parTrans" cxnId="{7DAED93A-2914-40F9-BC15-B6B16347EB5A}">
      <dgm:prSet/>
      <dgm:spPr/>
      <dgm:t>
        <a:bodyPr/>
        <a:lstStyle/>
        <a:p>
          <a:endParaRPr lang="zh-CN" altLang="en-US"/>
        </a:p>
      </dgm:t>
    </dgm:pt>
    <dgm:pt modelId="{DF4D0A56-49F1-48A8-913B-5A6C44797181}" type="sibTrans" cxnId="{7DAED93A-2914-40F9-BC15-B6B16347EB5A}">
      <dgm:prSet/>
      <dgm:spPr/>
      <dgm:t>
        <a:bodyPr/>
        <a:lstStyle/>
        <a:p>
          <a:endParaRPr lang="zh-CN" altLang="en-US"/>
        </a:p>
      </dgm:t>
    </dgm:pt>
    <dgm:pt modelId="{B87C40E6-7C8A-4849-B590-07D9A0DD9A2C}">
      <dgm:prSet/>
      <dgm:spPr/>
      <dgm:t>
        <a:bodyPr/>
        <a:lstStyle/>
        <a:p>
          <a:r>
            <a:rPr lang="en-US" b="1" i="0" baseline="0"/>
            <a:t>Before doing shadow, check the timestamp now(OCC)</a:t>
          </a:r>
          <a:endParaRPr lang="zh-CN"/>
        </a:p>
      </dgm:t>
    </dgm:pt>
    <dgm:pt modelId="{4972DB89-3AAC-4A8C-937F-EF361835F84C}" type="parTrans" cxnId="{E80A4F00-732C-40CB-A249-49BD5DAC832E}">
      <dgm:prSet/>
      <dgm:spPr/>
      <dgm:t>
        <a:bodyPr/>
        <a:lstStyle/>
        <a:p>
          <a:endParaRPr lang="zh-CN" altLang="en-US"/>
        </a:p>
      </dgm:t>
    </dgm:pt>
    <dgm:pt modelId="{F7D247ED-1EAB-4D3F-8E80-E74E2BF3B768}" type="sibTrans" cxnId="{E80A4F00-732C-40CB-A249-49BD5DAC832E}">
      <dgm:prSet/>
      <dgm:spPr/>
      <dgm:t>
        <a:bodyPr/>
        <a:lstStyle/>
        <a:p>
          <a:endParaRPr lang="zh-CN" altLang="en-US"/>
        </a:p>
      </dgm:t>
    </dgm:pt>
    <dgm:pt modelId="{7B5110E1-BBC4-4C56-86A9-D4BC954FA44C}">
      <dgm:prSet/>
      <dgm:spPr/>
      <dgm:t>
        <a:bodyPr/>
        <a:lstStyle/>
        <a:p>
          <a:r>
            <a:rPr lang="en-US" b="1" i="0" baseline="0" dirty="0"/>
            <a:t>Abort or Finish, and then do the shadow op, update timestamp</a:t>
          </a:r>
          <a:endParaRPr lang="zh-CN" dirty="0"/>
        </a:p>
      </dgm:t>
    </dgm:pt>
    <dgm:pt modelId="{4432F1CF-381A-41E0-B9BF-13FAC96C8109}" type="parTrans" cxnId="{F66CEBED-2EA2-46BA-945D-2CAC0A9C6E0A}">
      <dgm:prSet/>
      <dgm:spPr/>
      <dgm:t>
        <a:bodyPr/>
        <a:lstStyle/>
        <a:p>
          <a:endParaRPr lang="zh-CN" altLang="en-US"/>
        </a:p>
      </dgm:t>
    </dgm:pt>
    <dgm:pt modelId="{2D670B0D-226C-4CCA-9D52-52BE1E336A04}" type="sibTrans" cxnId="{F66CEBED-2EA2-46BA-945D-2CAC0A9C6E0A}">
      <dgm:prSet/>
      <dgm:spPr/>
      <dgm:t>
        <a:bodyPr/>
        <a:lstStyle/>
        <a:p>
          <a:endParaRPr lang="zh-CN" altLang="en-US"/>
        </a:p>
      </dgm:t>
    </dgm:pt>
    <dgm:pt modelId="{5EB6E2E6-A565-4EFF-92A7-DE03C587DDF9}">
      <dgm:prSet/>
      <dgm:spPr/>
      <dgm:t>
        <a:bodyPr/>
        <a:lstStyle/>
        <a:p>
          <a:r>
            <a:rPr lang="en-US" b="1" i="0" baseline="0" dirty="0"/>
            <a:t>Send the shadow op with updated timestamp to other sites</a:t>
          </a:r>
          <a:endParaRPr lang="zh-CN" dirty="0"/>
        </a:p>
      </dgm:t>
    </dgm:pt>
    <dgm:pt modelId="{C4935CF6-FB05-49FD-AE1A-1A62D355D94C}" type="parTrans" cxnId="{1D4D1EF4-D0F1-4CE5-A01E-C3B698F0DAEA}">
      <dgm:prSet/>
      <dgm:spPr/>
    </dgm:pt>
    <dgm:pt modelId="{738C52C0-4A98-4DAC-B623-8779AC028D49}" type="sibTrans" cxnId="{1D4D1EF4-D0F1-4CE5-A01E-C3B698F0DAEA}">
      <dgm:prSet/>
      <dgm:spPr/>
    </dgm:pt>
    <dgm:pt modelId="{9BC6D2AA-AC8F-41E2-A3D1-E9E8D7752AAC}" type="pres">
      <dgm:prSet presAssocID="{26C739B8-9390-4B3B-A6F3-94D61685F2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DE6558A-C811-4FB2-B5C1-A7174ECC9BC0}" type="pres">
      <dgm:prSet presAssocID="{71783A9F-6529-40E7-B4E9-53316111616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2AAD1AF-FFB8-4DF1-BD82-7859EE11ED3D}" type="pres">
      <dgm:prSet presAssocID="{71783A9F-6529-40E7-B4E9-53316111616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CFB36CA-622F-4388-B778-596EB0EEF412}" type="pres">
      <dgm:prSet presAssocID="{F369E094-4914-4582-AB6A-22B04F6DC5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13BE33-F73A-44C0-B84B-F7A0F58C7C55}" type="pres">
      <dgm:prSet presAssocID="{F369E094-4914-4582-AB6A-22B04F6DC51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D4D1EF4-D0F1-4CE5-A01E-C3B698F0DAEA}" srcId="{F369E094-4914-4582-AB6A-22B04F6DC517}" destId="{5EB6E2E6-A565-4EFF-92A7-DE03C587DDF9}" srcOrd="3" destOrd="0" parTransId="{C4935CF6-FB05-49FD-AE1A-1A62D355D94C}" sibTransId="{738C52C0-4A98-4DAC-B623-8779AC028D49}"/>
    <dgm:cxn modelId="{E7D0B22A-8D59-41FB-8DA5-CC2F3B193212}" type="presOf" srcId="{B87C40E6-7C8A-4849-B590-07D9A0DD9A2C}" destId="{0713BE33-F73A-44C0-B84B-F7A0F58C7C55}" srcOrd="0" destOrd="1" presId="urn:microsoft.com/office/officeart/2005/8/layout/vList2"/>
    <dgm:cxn modelId="{E80A4F00-732C-40CB-A249-49BD5DAC832E}" srcId="{F369E094-4914-4582-AB6A-22B04F6DC517}" destId="{B87C40E6-7C8A-4849-B590-07D9A0DD9A2C}" srcOrd="1" destOrd="0" parTransId="{4972DB89-3AAC-4A8C-937F-EF361835F84C}" sibTransId="{F7D247ED-1EAB-4D3F-8E80-E74E2BF3B768}"/>
    <dgm:cxn modelId="{C599E9BB-44A5-4746-B1A1-65007B7E5779}" srcId="{26C739B8-9390-4B3B-A6F3-94D61685F23B}" destId="{71783A9F-6529-40E7-B4E9-533161116169}" srcOrd="0" destOrd="0" parTransId="{089045CA-9E17-45CF-BD28-331AC2A603D0}" sibTransId="{C98FB9B6-4D33-46ED-92B2-1D04D42252EE}"/>
    <dgm:cxn modelId="{5362D007-3AAE-4C20-8ACD-80BF0DA9DFEF}" type="presOf" srcId="{5EB6E2E6-A565-4EFF-92A7-DE03C587DDF9}" destId="{0713BE33-F73A-44C0-B84B-F7A0F58C7C55}" srcOrd="0" destOrd="3" presId="urn:microsoft.com/office/officeart/2005/8/layout/vList2"/>
    <dgm:cxn modelId="{7DAED93A-2914-40F9-BC15-B6B16347EB5A}" srcId="{F369E094-4914-4582-AB6A-22B04F6DC517}" destId="{0685F876-8CA6-429A-8093-C80196318354}" srcOrd="0" destOrd="0" parTransId="{291E4F29-220F-474B-8B51-D1685B86C5ED}" sibTransId="{DF4D0A56-49F1-48A8-913B-5A6C44797181}"/>
    <dgm:cxn modelId="{FE7C1DBD-47B6-4DB2-90AB-36F8BCFED918}" type="presOf" srcId="{F369E094-4914-4582-AB6A-22B04F6DC517}" destId="{6CFB36CA-622F-4388-B778-596EB0EEF412}" srcOrd="0" destOrd="0" presId="urn:microsoft.com/office/officeart/2005/8/layout/vList2"/>
    <dgm:cxn modelId="{7FAE36E5-CCD5-45A6-A0CB-217E49FDD8AA}" type="presOf" srcId="{0685F876-8CA6-429A-8093-C80196318354}" destId="{0713BE33-F73A-44C0-B84B-F7A0F58C7C55}" srcOrd="0" destOrd="0" presId="urn:microsoft.com/office/officeart/2005/8/layout/vList2"/>
    <dgm:cxn modelId="{91EE95B3-C0E6-449D-98CA-7ACFB3BB5743}" srcId="{26C739B8-9390-4B3B-A6F3-94D61685F23B}" destId="{F369E094-4914-4582-AB6A-22B04F6DC517}" srcOrd="1" destOrd="0" parTransId="{3DE27696-280F-4D07-96EC-4C1C4A54976C}" sibTransId="{13E09F36-0243-4D55-814E-4D8F390D4541}"/>
    <dgm:cxn modelId="{28399CA7-2504-48BC-9038-F1B49C34F238}" srcId="{71783A9F-6529-40E7-B4E9-533161116169}" destId="{743BF320-F453-4E49-804E-B2ECF0100289}" srcOrd="0" destOrd="0" parTransId="{57A8BB45-5524-45D9-8A3E-C210B3ACF002}" sibTransId="{1E4E8C4B-BF16-42E2-B2C5-00102DF0093E}"/>
    <dgm:cxn modelId="{754911E7-ADC4-4F34-896A-5718E175123A}" type="presOf" srcId="{7B5110E1-BBC4-4C56-86A9-D4BC954FA44C}" destId="{0713BE33-F73A-44C0-B84B-F7A0F58C7C55}" srcOrd="0" destOrd="2" presId="urn:microsoft.com/office/officeart/2005/8/layout/vList2"/>
    <dgm:cxn modelId="{ADB55E12-8867-423F-8218-AE2BDD8420C7}" type="presOf" srcId="{71783A9F-6529-40E7-B4E9-533161116169}" destId="{4DE6558A-C811-4FB2-B5C1-A7174ECC9BC0}" srcOrd="0" destOrd="0" presId="urn:microsoft.com/office/officeart/2005/8/layout/vList2"/>
    <dgm:cxn modelId="{F66CEBED-2EA2-46BA-945D-2CAC0A9C6E0A}" srcId="{F369E094-4914-4582-AB6A-22B04F6DC517}" destId="{7B5110E1-BBC4-4C56-86A9-D4BC954FA44C}" srcOrd="2" destOrd="0" parTransId="{4432F1CF-381A-41E0-B9BF-13FAC96C8109}" sibTransId="{2D670B0D-226C-4CCA-9D52-52BE1E336A04}"/>
    <dgm:cxn modelId="{8F133C41-4839-4EEB-B024-E36E3B33D45D}" type="presOf" srcId="{26C739B8-9390-4B3B-A6F3-94D61685F23B}" destId="{9BC6D2AA-AC8F-41E2-A3D1-E9E8D7752AAC}" srcOrd="0" destOrd="0" presId="urn:microsoft.com/office/officeart/2005/8/layout/vList2"/>
    <dgm:cxn modelId="{91F69B61-487C-488F-9493-072483A6DB65}" type="presOf" srcId="{743BF320-F453-4E49-804E-B2ECF0100289}" destId="{12AAD1AF-FFB8-4DF1-BD82-7859EE11ED3D}" srcOrd="0" destOrd="0" presId="urn:microsoft.com/office/officeart/2005/8/layout/vList2"/>
    <dgm:cxn modelId="{9AF60E8C-ECA6-4449-896B-70CC11E08BC0}" type="presParOf" srcId="{9BC6D2AA-AC8F-41E2-A3D1-E9E8D7752AAC}" destId="{4DE6558A-C811-4FB2-B5C1-A7174ECC9BC0}" srcOrd="0" destOrd="0" presId="urn:microsoft.com/office/officeart/2005/8/layout/vList2"/>
    <dgm:cxn modelId="{83123DBC-500B-4536-9B5F-761F67448207}" type="presParOf" srcId="{9BC6D2AA-AC8F-41E2-A3D1-E9E8D7752AAC}" destId="{12AAD1AF-FFB8-4DF1-BD82-7859EE11ED3D}" srcOrd="1" destOrd="0" presId="urn:microsoft.com/office/officeart/2005/8/layout/vList2"/>
    <dgm:cxn modelId="{72CCA5C2-4CB3-4016-84F8-98ED973C83D6}" type="presParOf" srcId="{9BC6D2AA-AC8F-41E2-A3D1-E9E8D7752AAC}" destId="{6CFB36CA-622F-4388-B778-596EB0EEF412}" srcOrd="2" destOrd="0" presId="urn:microsoft.com/office/officeart/2005/8/layout/vList2"/>
    <dgm:cxn modelId="{7F5ABB13-FF98-47D0-8B44-A40B35BFD0E2}" type="presParOf" srcId="{9BC6D2AA-AC8F-41E2-A3D1-E9E8D7752AAC}" destId="{0713BE33-F73A-44C0-B84B-F7A0F58C7C5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B7254B-10DE-42E1-9BD4-DACB73A4703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zh-CN" altLang="en-US"/>
        </a:p>
      </dgm:t>
    </dgm:pt>
    <dgm:pt modelId="{601CFE06-E39B-449A-9BAF-17257125C5B5}">
      <dgm:prSet/>
      <dgm:spPr/>
      <dgm:t>
        <a:bodyPr/>
        <a:lstStyle/>
        <a:p>
          <a:r>
            <a:rPr lang="en-US" b="1" i="0" baseline="0"/>
            <a:t>If red: wait for the global red token</a:t>
          </a:r>
          <a:endParaRPr lang="zh-CN"/>
        </a:p>
      </dgm:t>
    </dgm:pt>
    <dgm:pt modelId="{0F95F216-6DBF-4186-BAC7-C85FC08FA2DD}" type="parTrans" cxnId="{5C81F4B1-2757-4860-96FC-1247637F3C7C}">
      <dgm:prSet/>
      <dgm:spPr/>
      <dgm:t>
        <a:bodyPr/>
        <a:lstStyle/>
        <a:p>
          <a:endParaRPr lang="zh-CN" altLang="en-US"/>
        </a:p>
      </dgm:t>
    </dgm:pt>
    <dgm:pt modelId="{59764DBB-40FE-4F21-8911-FF5CC19DFAB8}" type="sibTrans" cxnId="{5C81F4B1-2757-4860-96FC-1247637F3C7C}">
      <dgm:prSet/>
      <dgm:spPr/>
      <dgm:t>
        <a:bodyPr/>
        <a:lstStyle/>
        <a:p>
          <a:endParaRPr lang="zh-CN" altLang="en-US"/>
        </a:p>
      </dgm:t>
    </dgm:pt>
    <dgm:pt modelId="{832D892B-EC43-4198-AD65-B3CDADF6E930}">
      <dgm:prSet/>
      <dgm:spPr/>
      <dgm:t>
        <a:bodyPr/>
        <a:lstStyle/>
        <a:p>
          <a:r>
            <a:rPr lang="en-US" b="1" i="0" baseline="0" dirty="0"/>
            <a:t>And this will </a:t>
          </a:r>
          <a:r>
            <a:rPr lang="en-US" b="1" i="0" baseline="0" dirty="0">
              <a:solidFill>
                <a:srgbClr val="FF0000"/>
              </a:solidFill>
            </a:rPr>
            <a:t>not block </a:t>
          </a:r>
          <a:r>
            <a:rPr lang="en-US" b="1" i="0" baseline="0" dirty="0"/>
            <a:t>any </a:t>
          </a:r>
          <a:r>
            <a:rPr lang="en-US" b="1" i="0" baseline="0" dirty="0">
              <a:solidFill>
                <a:srgbClr val="00B0F0"/>
              </a:solidFill>
            </a:rPr>
            <a:t>blue</a:t>
          </a:r>
          <a:r>
            <a:rPr lang="en-US" b="1" i="0" baseline="0" dirty="0"/>
            <a:t> op </a:t>
          </a:r>
          <a:endParaRPr lang="zh-CN" dirty="0"/>
        </a:p>
      </dgm:t>
    </dgm:pt>
    <dgm:pt modelId="{7042D038-17FF-4686-8F8B-5AF5EE71A9B4}" type="parTrans" cxnId="{864161F9-2E25-4419-8FBA-E76DF42178E8}">
      <dgm:prSet/>
      <dgm:spPr/>
      <dgm:t>
        <a:bodyPr/>
        <a:lstStyle/>
        <a:p>
          <a:endParaRPr lang="zh-CN" altLang="en-US"/>
        </a:p>
      </dgm:t>
    </dgm:pt>
    <dgm:pt modelId="{83F51234-B176-4488-AFC1-0648F7029833}" type="sibTrans" cxnId="{864161F9-2E25-4419-8FBA-E76DF42178E8}">
      <dgm:prSet/>
      <dgm:spPr/>
      <dgm:t>
        <a:bodyPr/>
        <a:lstStyle/>
        <a:p>
          <a:endParaRPr lang="zh-CN" altLang="en-US"/>
        </a:p>
      </dgm:t>
    </dgm:pt>
    <dgm:pt modelId="{C44FECEE-6087-443A-A575-730798593190}">
      <dgm:prSet/>
      <dgm:spPr/>
      <dgm:t>
        <a:bodyPr/>
        <a:lstStyle/>
        <a:p>
          <a:r>
            <a:rPr lang="en-US" b="1" i="0" baseline="0"/>
            <a:t>Else:</a:t>
          </a:r>
          <a:endParaRPr lang="zh-CN"/>
        </a:p>
      </dgm:t>
    </dgm:pt>
    <dgm:pt modelId="{5670316E-373D-412B-9EAC-13F1556A99AF}" type="parTrans" cxnId="{0AF2A975-7FBA-478A-A35C-DA34EF52F3E3}">
      <dgm:prSet/>
      <dgm:spPr/>
      <dgm:t>
        <a:bodyPr/>
        <a:lstStyle/>
        <a:p>
          <a:endParaRPr lang="zh-CN" altLang="en-US"/>
        </a:p>
      </dgm:t>
    </dgm:pt>
    <dgm:pt modelId="{1F90EB02-1665-4986-BC5C-F3CAFB0141BB}" type="sibTrans" cxnId="{0AF2A975-7FBA-478A-A35C-DA34EF52F3E3}">
      <dgm:prSet/>
      <dgm:spPr/>
      <dgm:t>
        <a:bodyPr/>
        <a:lstStyle/>
        <a:p>
          <a:endParaRPr lang="zh-CN" altLang="en-US"/>
        </a:p>
      </dgm:t>
    </dgm:pt>
    <dgm:pt modelId="{16AFE593-27B6-4FEA-AE91-791875E22955}">
      <dgm:prSet/>
      <dgm:spPr/>
      <dgm:t>
        <a:bodyPr/>
        <a:lstStyle/>
        <a:p>
          <a:r>
            <a:rPr lang="en-US" b="1" i="0" baseline="0"/>
            <a:t>Block this op until:</a:t>
          </a:r>
          <a:endParaRPr lang="zh-CN"/>
        </a:p>
      </dgm:t>
    </dgm:pt>
    <dgm:pt modelId="{AA8D5B18-B4BF-442F-8F27-6DE6B4292FE4}" type="parTrans" cxnId="{F4E0EFEE-CE4C-4F39-A551-90523D9A2869}">
      <dgm:prSet/>
      <dgm:spPr/>
      <dgm:t>
        <a:bodyPr/>
        <a:lstStyle/>
        <a:p>
          <a:endParaRPr lang="zh-CN" altLang="en-US"/>
        </a:p>
      </dgm:t>
    </dgm:pt>
    <dgm:pt modelId="{6FFC5E3A-BED6-46A7-92FB-FC29152AE593}" type="sibTrans" cxnId="{F4E0EFEE-CE4C-4F39-A551-90523D9A2869}">
      <dgm:prSet/>
      <dgm:spPr/>
      <dgm:t>
        <a:bodyPr/>
        <a:lstStyle/>
        <a:p>
          <a:endParaRPr lang="zh-CN" altLang="en-US"/>
        </a:p>
      </dgm:t>
    </dgm:pt>
    <dgm:pt modelId="{BD912EAB-4B3C-4E23-9700-E36C1865B537}">
      <dgm:prSet/>
      <dgm:spPr/>
      <dgm:t>
        <a:bodyPr/>
        <a:lstStyle/>
        <a:p>
          <a:r>
            <a:rPr lang="en-US" b="1" i="0" baseline="0"/>
            <a:t>b</a:t>
          </a:r>
          <a:r>
            <a:rPr lang="en-US" b="1" i="0" baseline="-25000"/>
            <a:t>i</a:t>
          </a:r>
          <a:r>
            <a:rPr lang="en-US" b="1" i="0" baseline="0"/>
            <a:t>(or r) of T</a:t>
          </a:r>
          <a:r>
            <a:rPr lang="en-US" b="1" i="0" baseline="-25000"/>
            <a:t>j </a:t>
          </a:r>
          <a:r>
            <a:rPr lang="en-US" b="1" i="0" baseline="0"/>
            <a:t>equals b</a:t>
          </a:r>
          <a:r>
            <a:rPr lang="en-US" b="1" i="0" baseline="-25000"/>
            <a:t>i</a:t>
          </a:r>
          <a:r>
            <a:rPr lang="en-US" b="1" i="0" baseline="0"/>
            <a:t>-1(or r – 1) of T</a:t>
          </a:r>
          <a:r>
            <a:rPr lang="en-US" b="1" i="0" baseline="-25000"/>
            <a:t>i</a:t>
          </a:r>
          <a:r>
            <a:rPr lang="en-US" b="1" i="0" baseline="0"/>
            <a:t> and </a:t>
          </a:r>
          <a:endParaRPr lang="zh-CN"/>
        </a:p>
      </dgm:t>
    </dgm:pt>
    <dgm:pt modelId="{50D4F5F9-A0A8-46D6-B808-06167FB3618D}" type="parTrans" cxnId="{CCF552B2-0B24-4945-813F-104612BD7A21}">
      <dgm:prSet/>
      <dgm:spPr/>
      <dgm:t>
        <a:bodyPr/>
        <a:lstStyle/>
        <a:p>
          <a:endParaRPr lang="zh-CN" altLang="en-US"/>
        </a:p>
      </dgm:t>
    </dgm:pt>
    <dgm:pt modelId="{1937D368-A1C1-4AAC-B923-B0479E9F61A1}" type="sibTrans" cxnId="{CCF552B2-0B24-4945-813F-104612BD7A21}">
      <dgm:prSet/>
      <dgm:spPr/>
      <dgm:t>
        <a:bodyPr/>
        <a:lstStyle/>
        <a:p>
          <a:endParaRPr lang="zh-CN" altLang="en-US"/>
        </a:p>
      </dgm:t>
    </dgm:pt>
    <dgm:pt modelId="{2E3172F5-ACDA-4318-8F7A-F1AF28232FBC}">
      <dgm:prSet/>
      <dgm:spPr/>
      <dgm:t>
        <a:bodyPr/>
        <a:lstStyle/>
        <a:p>
          <a:r>
            <a:rPr lang="en-US" b="1" i="0" baseline="0"/>
            <a:t>Any other elements of T</a:t>
          </a:r>
          <a:r>
            <a:rPr lang="en-US" b="1" i="0" baseline="-25000"/>
            <a:t>j</a:t>
          </a:r>
          <a:r>
            <a:rPr lang="en-US" b="1" i="0" baseline="0"/>
            <a:t> not less than T</a:t>
          </a:r>
          <a:r>
            <a:rPr lang="en-US" b="1" i="0" baseline="-25000"/>
            <a:t>i</a:t>
          </a:r>
          <a:endParaRPr lang="zh-CN"/>
        </a:p>
      </dgm:t>
    </dgm:pt>
    <dgm:pt modelId="{358DD9A1-7393-4682-9761-0937F433012D}" type="parTrans" cxnId="{63DB44D6-8C5B-47FA-9259-993421C2789F}">
      <dgm:prSet/>
      <dgm:spPr/>
      <dgm:t>
        <a:bodyPr/>
        <a:lstStyle/>
        <a:p>
          <a:endParaRPr lang="zh-CN" altLang="en-US"/>
        </a:p>
      </dgm:t>
    </dgm:pt>
    <dgm:pt modelId="{02BE6CA0-1DE7-4D20-9A88-71E31B91C921}" type="sibTrans" cxnId="{63DB44D6-8C5B-47FA-9259-993421C2789F}">
      <dgm:prSet/>
      <dgm:spPr/>
      <dgm:t>
        <a:bodyPr/>
        <a:lstStyle/>
        <a:p>
          <a:endParaRPr lang="zh-CN" altLang="en-US"/>
        </a:p>
      </dgm:t>
    </dgm:pt>
    <dgm:pt modelId="{48B4BFE6-B029-42C7-B3CB-551A43FB7B22}">
      <dgm:prSet/>
      <dgm:spPr/>
      <dgm:t>
        <a:bodyPr/>
        <a:lstStyle/>
        <a:p>
          <a:r>
            <a:rPr lang="en-US" b="1" i="0" baseline="0"/>
            <a:t>Do the operation and update local timestamp </a:t>
          </a:r>
          <a:endParaRPr lang="zh-CN"/>
        </a:p>
      </dgm:t>
    </dgm:pt>
    <dgm:pt modelId="{9BFFBE39-BBB7-4A18-8554-309BEF3BEE92}" type="parTrans" cxnId="{C1F5B247-A986-4CE0-B3A2-F313E69D817B}">
      <dgm:prSet/>
      <dgm:spPr/>
      <dgm:t>
        <a:bodyPr/>
        <a:lstStyle/>
        <a:p>
          <a:endParaRPr lang="zh-CN" altLang="en-US"/>
        </a:p>
      </dgm:t>
    </dgm:pt>
    <dgm:pt modelId="{971143DC-B775-4D92-A991-C48DA4996B93}" type="sibTrans" cxnId="{C1F5B247-A986-4CE0-B3A2-F313E69D817B}">
      <dgm:prSet/>
      <dgm:spPr/>
      <dgm:t>
        <a:bodyPr/>
        <a:lstStyle/>
        <a:p>
          <a:endParaRPr lang="zh-CN" altLang="en-US"/>
        </a:p>
      </dgm:t>
    </dgm:pt>
    <dgm:pt modelId="{B63E9101-1DE7-4602-900D-1490A7AD61FB}" type="pres">
      <dgm:prSet presAssocID="{D5B7254B-10DE-42E1-9BD4-DACB73A470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E4AEDE7-15D2-4471-9F2A-CA7D78B244F9}" type="pres">
      <dgm:prSet presAssocID="{601CFE06-E39B-449A-9BAF-17257125C5B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041DB7-2D27-4F61-9264-CD85A87D535E}" type="pres">
      <dgm:prSet presAssocID="{601CFE06-E39B-449A-9BAF-17257125C5B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5F4F204-45C4-48C3-A749-24F34823B16F}" type="pres">
      <dgm:prSet presAssocID="{C44FECEE-6087-443A-A575-73079859319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47E934-BB26-4ED5-A698-31F9C8349522}" type="pres">
      <dgm:prSet presAssocID="{C44FECEE-6087-443A-A575-73079859319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75D940E-F9D9-4034-A0F1-E55E2DB64E20}" type="presOf" srcId="{601CFE06-E39B-449A-9BAF-17257125C5B5}" destId="{EE4AEDE7-15D2-4471-9F2A-CA7D78B244F9}" srcOrd="0" destOrd="0" presId="urn:microsoft.com/office/officeart/2005/8/layout/vList2"/>
    <dgm:cxn modelId="{5CAE95AB-B826-47DB-B221-8070200E87CC}" type="presOf" srcId="{16AFE593-27B6-4FEA-AE91-791875E22955}" destId="{D347E934-BB26-4ED5-A698-31F9C8349522}" srcOrd="0" destOrd="0" presId="urn:microsoft.com/office/officeart/2005/8/layout/vList2"/>
    <dgm:cxn modelId="{1E639BF5-60FF-4B2C-8C20-7D084471526B}" type="presOf" srcId="{48B4BFE6-B029-42C7-B3CB-551A43FB7B22}" destId="{D347E934-BB26-4ED5-A698-31F9C8349522}" srcOrd="0" destOrd="3" presId="urn:microsoft.com/office/officeart/2005/8/layout/vList2"/>
    <dgm:cxn modelId="{CCF552B2-0B24-4945-813F-104612BD7A21}" srcId="{16AFE593-27B6-4FEA-AE91-791875E22955}" destId="{BD912EAB-4B3C-4E23-9700-E36C1865B537}" srcOrd="0" destOrd="0" parTransId="{50D4F5F9-A0A8-46D6-B808-06167FB3618D}" sibTransId="{1937D368-A1C1-4AAC-B923-B0479E9F61A1}"/>
    <dgm:cxn modelId="{18FEA1C4-196F-4B9D-9343-607AEE8DFD41}" type="presOf" srcId="{832D892B-EC43-4198-AD65-B3CDADF6E930}" destId="{35041DB7-2D27-4F61-9264-CD85A87D535E}" srcOrd="0" destOrd="0" presId="urn:microsoft.com/office/officeart/2005/8/layout/vList2"/>
    <dgm:cxn modelId="{C1F5B247-A986-4CE0-B3A2-F313E69D817B}" srcId="{C44FECEE-6087-443A-A575-730798593190}" destId="{48B4BFE6-B029-42C7-B3CB-551A43FB7B22}" srcOrd="1" destOrd="0" parTransId="{9BFFBE39-BBB7-4A18-8554-309BEF3BEE92}" sibTransId="{971143DC-B775-4D92-A991-C48DA4996B93}"/>
    <dgm:cxn modelId="{864161F9-2E25-4419-8FBA-E76DF42178E8}" srcId="{601CFE06-E39B-449A-9BAF-17257125C5B5}" destId="{832D892B-EC43-4198-AD65-B3CDADF6E930}" srcOrd="0" destOrd="0" parTransId="{7042D038-17FF-4686-8F8B-5AF5EE71A9B4}" sibTransId="{83F51234-B176-4488-AFC1-0648F7029833}"/>
    <dgm:cxn modelId="{0AF2A975-7FBA-478A-A35C-DA34EF52F3E3}" srcId="{D5B7254B-10DE-42E1-9BD4-DACB73A47037}" destId="{C44FECEE-6087-443A-A575-730798593190}" srcOrd="1" destOrd="0" parTransId="{5670316E-373D-412B-9EAC-13F1556A99AF}" sibTransId="{1F90EB02-1665-4986-BC5C-F3CAFB0141BB}"/>
    <dgm:cxn modelId="{7E79C57B-5258-475B-9748-FB642700C4DF}" type="presOf" srcId="{BD912EAB-4B3C-4E23-9700-E36C1865B537}" destId="{D347E934-BB26-4ED5-A698-31F9C8349522}" srcOrd="0" destOrd="1" presId="urn:microsoft.com/office/officeart/2005/8/layout/vList2"/>
    <dgm:cxn modelId="{E809684B-9561-4C5B-8DDC-07327CEC81B0}" type="presOf" srcId="{D5B7254B-10DE-42E1-9BD4-DACB73A47037}" destId="{B63E9101-1DE7-4602-900D-1490A7AD61FB}" srcOrd="0" destOrd="0" presId="urn:microsoft.com/office/officeart/2005/8/layout/vList2"/>
    <dgm:cxn modelId="{71175BA1-5F1F-41F3-B696-64019EC71BB4}" type="presOf" srcId="{C44FECEE-6087-443A-A575-730798593190}" destId="{D5F4F204-45C4-48C3-A749-24F34823B16F}" srcOrd="0" destOrd="0" presId="urn:microsoft.com/office/officeart/2005/8/layout/vList2"/>
    <dgm:cxn modelId="{5C81F4B1-2757-4860-96FC-1247637F3C7C}" srcId="{D5B7254B-10DE-42E1-9BD4-DACB73A47037}" destId="{601CFE06-E39B-449A-9BAF-17257125C5B5}" srcOrd="0" destOrd="0" parTransId="{0F95F216-6DBF-4186-BAC7-C85FC08FA2DD}" sibTransId="{59764DBB-40FE-4F21-8911-FF5CC19DFAB8}"/>
    <dgm:cxn modelId="{63DB44D6-8C5B-47FA-9259-993421C2789F}" srcId="{16AFE593-27B6-4FEA-AE91-791875E22955}" destId="{2E3172F5-ACDA-4318-8F7A-F1AF28232FBC}" srcOrd="1" destOrd="0" parTransId="{358DD9A1-7393-4682-9761-0937F433012D}" sibTransId="{02BE6CA0-1DE7-4D20-9A88-71E31B91C921}"/>
    <dgm:cxn modelId="{F4E0EFEE-CE4C-4F39-A551-90523D9A2869}" srcId="{C44FECEE-6087-443A-A575-730798593190}" destId="{16AFE593-27B6-4FEA-AE91-791875E22955}" srcOrd="0" destOrd="0" parTransId="{AA8D5B18-B4BF-442F-8F27-6DE6B4292FE4}" sibTransId="{6FFC5E3A-BED6-46A7-92FB-FC29152AE593}"/>
    <dgm:cxn modelId="{31476608-63C2-4C74-A009-0E91CB63576C}" type="presOf" srcId="{2E3172F5-ACDA-4318-8F7A-F1AF28232FBC}" destId="{D347E934-BB26-4ED5-A698-31F9C8349522}" srcOrd="0" destOrd="2" presId="urn:microsoft.com/office/officeart/2005/8/layout/vList2"/>
    <dgm:cxn modelId="{D8825A05-ECD9-4567-B98F-3A6F78A379E6}" type="presParOf" srcId="{B63E9101-1DE7-4602-900D-1490A7AD61FB}" destId="{EE4AEDE7-15D2-4471-9F2A-CA7D78B244F9}" srcOrd="0" destOrd="0" presId="urn:microsoft.com/office/officeart/2005/8/layout/vList2"/>
    <dgm:cxn modelId="{955F32C6-5FE0-4B2D-8E8B-B59B8D0EF012}" type="presParOf" srcId="{B63E9101-1DE7-4602-900D-1490A7AD61FB}" destId="{35041DB7-2D27-4F61-9264-CD85A87D535E}" srcOrd="1" destOrd="0" presId="urn:microsoft.com/office/officeart/2005/8/layout/vList2"/>
    <dgm:cxn modelId="{8AFEA687-DA13-4460-9C0F-5BFBC896F8B0}" type="presParOf" srcId="{B63E9101-1DE7-4602-900D-1490A7AD61FB}" destId="{D5F4F204-45C4-48C3-A749-24F34823B16F}" srcOrd="2" destOrd="0" presId="urn:microsoft.com/office/officeart/2005/8/layout/vList2"/>
    <dgm:cxn modelId="{F721E22D-933D-4AD4-A6B3-7707520E81F4}" type="presParOf" srcId="{B63E9101-1DE7-4602-900D-1490A7AD61FB}" destId="{D347E934-BB26-4ED5-A698-31F9C834952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6558A-C811-4FB2-B5C1-A7174ECC9BC0}">
      <dsp:nvSpPr>
        <dsp:cNvPr id="0" name=""/>
        <dsp:cNvSpPr/>
      </dsp:nvSpPr>
      <dsp:spPr>
        <a:xfrm>
          <a:off x="0" y="143922"/>
          <a:ext cx="8382000" cy="702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i="0" kern="1200" baseline="0"/>
            <a:t>If red: wait if without the global red token</a:t>
          </a:r>
          <a:endParaRPr lang="zh-CN" sz="3000" kern="1200"/>
        </a:p>
      </dsp:txBody>
      <dsp:txXfrm>
        <a:off x="34269" y="178191"/>
        <a:ext cx="8313462" cy="633462"/>
      </dsp:txXfrm>
    </dsp:sp>
    <dsp:sp modelId="{12AAD1AF-FFB8-4DF1-BD82-7859EE11ED3D}">
      <dsp:nvSpPr>
        <dsp:cNvPr id="0" name=""/>
        <dsp:cNvSpPr/>
      </dsp:nvSpPr>
      <dsp:spPr>
        <a:xfrm>
          <a:off x="0" y="845922"/>
          <a:ext cx="8382000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b="1" i="0" kern="1200" baseline="0" dirty="0"/>
            <a:t>And this will </a:t>
          </a:r>
          <a:r>
            <a:rPr lang="en-US" altLang="zh-CN" sz="2300" b="1" i="0" kern="1200" baseline="0" dirty="0">
              <a:solidFill>
                <a:srgbClr val="FF0000"/>
              </a:solidFill>
            </a:rPr>
            <a:t>not </a:t>
          </a:r>
          <a:r>
            <a:rPr lang="en-US" sz="2300" b="1" i="0" kern="1200" baseline="0" dirty="0">
              <a:solidFill>
                <a:srgbClr val="FF0000"/>
              </a:solidFill>
            </a:rPr>
            <a:t>block</a:t>
          </a:r>
          <a:r>
            <a:rPr lang="en-US" sz="2300" b="1" i="0" kern="1200" baseline="0" dirty="0"/>
            <a:t> other blue ops at this site </a:t>
          </a:r>
          <a:endParaRPr lang="zh-CN" sz="2300" kern="1200" dirty="0"/>
        </a:p>
      </dsp:txBody>
      <dsp:txXfrm>
        <a:off x="0" y="845922"/>
        <a:ext cx="8382000" cy="496800"/>
      </dsp:txXfrm>
    </dsp:sp>
    <dsp:sp modelId="{6CFB36CA-622F-4388-B778-596EB0EEF412}">
      <dsp:nvSpPr>
        <dsp:cNvPr id="0" name=""/>
        <dsp:cNvSpPr/>
      </dsp:nvSpPr>
      <dsp:spPr>
        <a:xfrm>
          <a:off x="0" y="1342722"/>
          <a:ext cx="8382000" cy="702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i="0" kern="1200" baseline="0"/>
            <a:t>Else: </a:t>
          </a:r>
          <a:endParaRPr lang="zh-CN" sz="3000" kern="1200"/>
        </a:p>
      </dsp:txBody>
      <dsp:txXfrm>
        <a:off x="34269" y="1376991"/>
        <a:ext cx="8313462" cy="633462"/>
      </dsp:txXfrm>
    </dsp:sp>
    <dsp:sp modelId="{0713BE33-F73A-44C0-B84B-F7A0F58C7C55}">
      <dsp:nvSpPr>
        <dsp:cNvPr id="0" name=""/>
        <dsp:cNvSpPr/>
      </dsp:nvSpPr>
      <dsp:spPr>
        <a:xfrm>
          <a:off x="0" y="2044722"/>
          <a:ext cx="8382000" cy="2111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129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b="1" i="0" kern="1200" baseline="0"/>
            <a:t>Read the timestamp and do the generation op</a:t>
          </a:r>
          <a:endParaRPr lang="zh-CN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b="1" i="0" kern="1200" baseline="0"/>
            <a:t>Before doing shadow, check the timestamp now(OCC)</a:t>
          </a:r>
          <a:endParaRPr lang="zh-CN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b="1" i="0" kern="1200" baseline="0" dirty="0"/>
            <a:t>Abort or Finish, and then do the shadow op, update timestamp</a:t>
          </a:r>
          <a:endParaRPr lang="zh-CN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b="1" i="0" kern="1200" baseline="0" dirty="0"/>
            <a:t>Send the shadow op with updated timestamp to other sites</a:t>
          </a:r>
          <a:endParaRPr lang="zh-CN" sz="2300" kern="1200" dirty="0"/>
        </a:p>
      </dsp:txBody>
      <dsp:txXfrm>
        <a:off x="0" y="2044722"/>
        <a:ext cx="8382000" cy="2111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AEDE7-15D2-4471-9F2A-CA7D78B244F9}">
      <dsp:nvSpPr>
        <dsp:cNvPr id="0" name=""/>
        <dsp:cNvSpPr/>
      </dsp:nvSpPr>
      <dsp:spPr>
        <a:xfrm>
          <a:off x="0" y="60618"/>
          <a:ext cx="822960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0" kern="1200" baseline="0"/>
            <a:t>If red: wait for the global red token</a:t>
          </a:r>
          <a:endParaRPr lang="zh-CN" sz="3200" kern="1200"/>
        </a:p>
      </dsp:txBody>
      <dsp:txXfrm>
        <a:off x="36553" y="97171"/>
        <a:ext cx="8156494" cy="675694"/>
      </dsp:txXfrm>
    </dsp:sp>
    <dsp:sp modelId="{35041DB7-2D27-4F61-9264-CD85A87D535E}">
      <dsp:nvSpPr>
        <dsp:cNvPr id="0" name=""/>
        <dsp:cNvSpPr/>
      </dsp:nvSpPr>
      <dsp:spPr>
        <a:xfrm>
          <a:off x="0" y="809418"/>
          <a:ext cx="8229600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i="0" kern="1200" baseline="0" dirty="0"/>
            <a:t>And this will </a:t>
          </a:r>
          <a:r>
            <a:rPr lang="en-US" sz="2500" b="1" i="0" kern="1200" baseline="0" dirty="0">
              <a:solidFill>
                <a:srgbClr val="FF0000"/>
              </a:solidFill>
            </a:rPr>
            <a:t>not block </a:t>
          </a:r>
          <a:r>
            <a:rPr lang="en-US" sz="2500" b="1" i="0" kern="1200" baseline="0" dirty="0"/>
            <a:t>any </a:t>
          </a:r>
          <a:r>
            <a:rPr lang="en-US" sz="2500" b="1" i="0" kern="1200" baseline="0" dirty="0">
              <a:solidFill>
                <a:srgbClr val="00B0F0"/>
              </a:solidFill>
            </a:rPr>
            <a:t>blue</a:t>
          </a:r>
          <a:r>
            <a:rPr lang="en-US" sz="2500" b="1" i="0" kern="1200" baseline="0" dirty="0"/>
            <a:t> op </a:t>
          </a:r>
          <a:endParaRPr lang="zh-CN" sz="2500" kern="1200" dirty="0"/>
        </a:p>
      </dsp:txBody>
      <dsp:txXfrm>
        <a:off x="0" y="809418"/>
        <a:ext cx="8229600" cy="529920"/>
      </dsp:txXfrm>
    </dsp:sp>
    <dsp:sp modelId="{D5F4F204-45C4-48C3-A749-24F34823B16F}">
      <dsp:nvSpPr>
        <dsp:cNvPr id="0" name=""/>
        <dsp:cNvSpPr/>
      </dsp:nvSpPr>
      <dsp:spPr>
        <a:xfrm>
          <a:off x="0" y="1339339"/>
          <a:ext cx="8229600" cy="748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i="0" kern="1200" baseline="0"/>
            <a:t>Else:</a:t>
          </a:r>
          <a:endParaRPr lang="zh-CN" sz="3200" kern="1200"/>
        </a:p>
      </dsp:txBody>
      <dsp:txXfrm>
        <a:off x="36553" y="1375892"/>
        <a:ext cx="8156494" cy="675694"/>
      </dsp:txXfrm>
    </dsp:sp>
    <dsp:sp modelId="{D347E934-BB26-4ED5-A698-31F9C8349522}">
      <dsp:nvSpPr>
        <dsp:cNvPr id="0" name=""/>
        <dsp:cNvSpPr/>
      </dsp:nvSpPr>
      <dsp:spPr>
        <a:xfrm>
          <a:off x="0" y="2088139"/>
          <a:ext cx="8229600" cy="1622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i="0" kern="1200" baseline="0"/>
            <a:t>Block this op until:</a:t>
          </a:r>
          <a:endParaRPr lang="zh-CN" sz="2500" kern="120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i="0" kern="1200" baseline="0"/>
            <a:t>b</a:t>
          </a:r>
          <a:r>
            <a:rPr lang="en-US" sz="2500" b="1" i="0" kern="1200" baseline="-25000"/>
            <a:t>i</a:t>
          </a:r>
          <a:r>
            <a:rPr lang="en-US" sz="2500" b="1" i="0" kern="1200" baseline="0"/>
            <a:t>(or r) of T</a:t>
          </a:r>
          <a:r>
            <a:rPr lang="en-US" sz="2500" b="1" i="0" kern="1200" baseline="-25000"/>
            <a:t>j </a:t>
          </a:r>
          <a:r>
            <a:rPr lang="en-US" sz="2500" b="1" i="0" kern="1200" baseline="0"/>
            <a:t>equals b</a:t>
          </a:r>
          <a:r>
            <a:rPr lang="en-US" sz="2500" b="1" i="0" kern="1200" baseline="-25000"/>
            <a:t>i</a:t>
          </a:r>
          <a:r>
            <a:rPr lang="en-US" sz="2500" b="1" i="0" kern="1200" baseline="0"/>
            <a:t>-1(or r – 1) of T</a:t>
          </a:r>
          <a:r>
            <a:rPr lang="en-US" sz="2500" b="1" i="0" kern="1200" baseline="-25000"/>
            <a:t>i</a:t>
          </a:r>
          <a:r>
            <a:rPr lang="en-US" sz="2500" b="1" i="0" kern="1200" baseline="0"/>
            <a:t> and </a:t>
          </a:r>
          <a:endParaRPr lang="zh-CN" sz="2500" kern="1200"/>
        </a:p>
        <a:p>
          <a:pPr marL="457200" lvl="2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i="0" kern="1200" baseline="0"/>
            <a:t>Any other elements of T</a:t>
          </a:r>
          <a:r>
            <a:rPr lang="en-US" sz="2500" b="1" i="0" kern="1200" baseline="-25000"/>
            <a:t>j</a:t>
          </a:r>
          <a:r>
            <a:rPr lang="en-US" sz="2500" b="1" i="0" kern="1200" baseline="0"/>
            <a:t> not less than T</a:t>
          </a:r>
          <a:r>
            <a:rPr lang="en-US" sz="2500" b="1" i="0" kern="1200" baseline="-25000"/>
            <a:t>i</a:t>
          </a:r>
          <a:endParaRPr lang="zh-CN" sz="2500" kern="120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b="1" i="0" kern="1200" baseline="0"/>
            <a:t>Do the operation and update local timestamp </a:t>
          </a:r>
          <a:endParaRPr lang="zh-CN" sz="2500" kern="1200"/>
        </a:p>
      </dsp:txBody>
      <dsp:txXfrm>
        <a:off x="0" y="2088139"/>
        <a:ext cx="8229600" cy="1622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152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我们的今天的展示分为</a:t>
            </a:r>
            <a:r>
              <a:rPr lang="en-US" altLang="zh-CN" dirty="0"/>
              <a:t>Paper</a:t>
            </a:r>
            <a:r>
              <a:rPr lang="zh-CN" altLang="en-US" dirty="0"/>
              <a:t>和</a:t>
            </a:r>
            <a:r>
              <a:rPr lang="en-US" altLang="zh-CN" dirty="0"/>
              <a:t>Demo2</a:t>
            </a:r>
            <a:r>
              <a:rPr lang="zh-CN" altLang="en-US" dirty="0"/>
              <a:t>个部分</a:t>
            </a:r>
          </a:p>
        </p:txBody>
      </p:sp>
    </p:spTree>
    <p:extLst>
      <p:ext uri="{BB962C8B-B14F-4D97-AF65-F5344CB8AC3E}">
        <p14:creationId xmlns:p14="http://schemas.microsoft.com/office/powerpoint/2010/main" val="3989290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这是发表在</a:t>
            </a:r>
            <a:r>
              <a:rPr lang="en-US" altLang="zh-CN" dirty="0"/>
              <a:t>OSDI’12 </a:t>
            </a:r>
            <a:r>
              <a:rPr lang="zh-CN" altLang="en-US" dirty="0"/>
              <a:t>上的工作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8826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异地备份、异地多活的机制已经广泛应用在各大厂商的服务中。保证每个用户都能从最近的站点上获取服务的同时，各个站点之间</a:t>
            </a:r>
            <a:r>
              <a:rPr lang="en-US" altLang="zh-CN" dirty="0"/>
              <a:t>consistency</a:t>
            </a:r>
            <a:r>
              <a:rPr lang="zh-CN" altLang="en-US" dirty="0"/>
              <a:t>一致性的保障就成为这个模式下关注的重点。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8430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Decomposition</a:t>
            </a:r>
            <a:r>
              <a:rPr lang="zh-CN" altLang="en-US" sz="1200" dirty="0"/>
              <a:t>的设计点主要有以下几点</a:t>
            </a:r>
            <a:endParaRPr lang="en-US" altLang="zh-CN" sz="120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如何进行</a:t>
            </a:r>
            <a:r>
              <a:rPr kumimoji="1" lang="en-US" altLang="zh-CN" dirty="0"/>
              <a:t>decomposition</a:t>
            </a:r>
            <a:r>
              <a:rPr kumimoji="1" lang="zh-CN" altLang="en-US" dirty="0"/>
              <a:t>，是手动剥离代码，还是借助工具剥离。不同的方法会使得</a:t>
            </a:r>
            <a:r>
              <a:rPr kumimoji="1" lang="en-US" altLang="zh-CN" dirty="0"/>
              <a:t>communication</a:t>
            </a:r>
            <a:r>
              <a:rPr kumimoji="1" lang="zh-CN" altLang="en-US" dirty="0"/>
              <a:t>接口和实现不同</a:t>
            </a:r>
            <a:endParaRPr kumimoji="1" lang="en-US" altLang="zh-CN" dirty="0"/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使用什么隔离机制，通常可以分为如下</a:t>
            </a:r>
            <a:r>
              <a:rPr kumimoji="1" lang="en-US" altLang="zh-CN" dirty="0"/>
              <a:t>4</a:t>
            </a:r>
            <a:r>
              <a:rPr kumimoji="1" lang="zh-CN" altLang="en-US" dirty="0"/>
              <a:t>种隔离机制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403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Decomposition</a:t>
            </a:r>
            <a:r>
              <a:rPr lang="zh-CN" altLang="en-US" sz="1200" dirty="0"/>
              <a:t>的设计点主要有以下几点</a:t>
            </a:r>
            <a:endParaRPr lang="en-US" altLang="zh-CN" sz="120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如何进行</a:t>
            </a:r>
            <a:r>
              <a:rPr kumimoji="1" lang="en-US" altLang="zh-CN" dirty="0"/>
              <a:t>decomposition</a:t>
            </a:r>
            <a:r>
              <a:rPr kumimoji="1" lang="zh-CN" altLang="en-US" dirty="0"/>
              <a:t>，是手动剥离代码，还是借助工具剥离。不同的方法会使得</a:t>
            </a:r>
            <a:r>
              <a:rPr kumimoji="1" lang="en-US" altLang="zh-CN" dirty="0"/>
              <a:t>communication</a:t>
            </a:r>
            <a:r>
              <a:rPr kumimoji="1" lang="zh-CN" altLang="en-US" dirty="0"/>
              <a:t>接口和实现不同</a:t>
            </a:r>
            <a:endParaRPr kumimoji="1" lang="en-US" altLang="zh-CN" dirty="0"/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使用什么隔离机制，通常可以分为如下</a:t>
            </a:r>
            <a:r>
              <a:rPr kumimoji="1" lang="en-US" altLang="zh-CN" dirty="0"/>
              <a:t>4</a:t>
            </a:r>
            <a:r>
              <a:rPr kumimoji="1" lang="zh-CN" altLang="en-US" dirty="0"/>
              <a:t>种隔离机制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43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Shape 13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怎么样在一致性和性能之间达到一个好的平衡呢，之前已经有工作提出让</a:t>
            </a:r>
            <a:r>
              <a:rPr lang="en-US" altLang="zh-CN" dirty="0"/>
              <a:t>operation</a:t>
            </a:r>
            <a:r>
              <a:rPr lang="zh-CN" altLang="en-US" dirty="0"/>
              <a:t>之间有不同的</a:t>
            </a:r>
            <a:r>
              <a:rPr lang="en-US" altLang="zh-CN" dirty="0"/>
              <a:t>consistency level</a:t>
            </a:r>
            <a:r>
              <a:rPr lang="zh-CN" altLang="en-US" dirty="0"/>
              <a:t>，但是这需要开发者需要非常地理解这些不同的</a:t>
            </a:r>
            <a:r>
              <a:rPr lang="en-US" altLang="zh-CN" dirty="0"/>
              <a:t>consistency model</a:t>
            </a:r>
            <a:r>
              <a:rPr lang="zh-CN" altLang="en-US" dirty="0"/>
              <a:t>，在开发时精心选择，即便这样也很容易出错。</a:t>
            </a:r>
            <a:endParaRPr lang="en-US" altLang="zh-CN" dirty="0"/>
          </a:p>
          <a:p>
            <a:r>
              <a:rPr lang="zh-CN" altLang="en-US" dirty="0"/>
              <a:t>本文主要做了</a:t>
            </a:r>
            <a:r>
              <a:rPr lang="en-US" altLang="zh-CN" dirty="0"/>
              <a:t>3</a:t>
            </a:r>
            <a:r>
              <a:rPr lang="zh-CN" altLang="en-US" dirty="0"/>
              <a:t>点贡献</a:t>
            </a:r>
            <a:endParaRPr lang="en-US" altLang="zh-CN" dirty="0"/>
          </a:p>
          <a:p>
            <a:pPr marL="228600" indent="-228600">
              <a:buAutoNum type="arabicPeriod"/>
            </a:pPr>
            <a:r>
              <a:rPr lang="zh-CN" altLang="en-US" dirty="0"/>
              <a:t>提出了一个</a:t>
            </a:r>
            <a:r>
              <a:rPr lang="en-US" altLang="zh-CN" dirty="0"/>
              <a:t>red/blue</a:t>
            </a:r>
            <a:r>
              <a:rPr lang="zh-CN" altLang="en-US" dirty="0"/>
              <a:t>一致性模型</a:t>
            </a:r>
            <a:endParaRPr lang="en-US" altLang="zh-CN" dirty="0"/>
          </a:p>
          <a:p>
            <a:pPr marL="228600" indent="-228600">
              <a:buAutoNum type="arabicPeriod"/>
            </a:pPr>
            <a:r>
              <a:rPr lang="zh-CN" altLang="en-US" dirty="0"/>
              <a:t>确定了</a:t>
            </a:r>
            <a:r>
              <a:rPr lang="en-US" altLang="zh-CN" dirty="0"/>
              <a:t>red/blue </a:t>
            </a:r>
            <a:r>
              <a:rPr lang="zh-CN" altLang="en-US" dirty="0"/>
              <a:t>操作划分的条件和标准</a:t>
            </a:r>
            <a:endParaRPr lang="en-US" altLang="zh-CN" dirty="0"/>
          </a:p>
          <a:p>
            <a:pPr marL="228600" indent="-228600">
              <a:buAutoNum type="arabicPeriod"/>
            </a:pPr>
            <a:r>
              <a:rPr lang="zh-CN" altLang="en-US" dirty="0"/>
              <a:t>最后是尽可能将更多的操作划分为</a:t>
            </a:r>
            <a:r>
              <a:rPr lang="en-US" altLang="zh-CN" dirty="0"/>
              <a:t>blue ops</a:t>
            </a:r>
            <a:r>
              <a:rPr lang="zh-CN" altLang="en-US" dirty="0"/>
              <a:t>，并以此来增加性能表现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9442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3605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7118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5817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518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33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 dirty="0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255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 dirty="0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20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 dirty="0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517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 dirty="0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017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 dirty="0"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342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413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85800" y="1775355"/>
            <a:ext cx="7772400" cy="1225022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b="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b="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b="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b="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b="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2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7200" y="1333500"/>
            <a:ext cx="4038600" cy="3771638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 marL="790575" indent="-333375">
              <a:defRPr sz="2800" b="0"/>
            </a:lvl2pPr>
            <a:lvl3pPr marL="1234440" indent="-320040">
              <a:defRPr sz="2800" b="0"/>
            </a:lvl3pPr>
            <a:lvl4pPr marL="1727200" indent="-355600">
              <a:defRPr sz="2800" b="0"/>
            </a:lvl4pPr>
            <a:lvl5pPr marL="2184400" indent="-355600">
              <a:defRPr sz="28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1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0" y="1279260"/>
            <a:ext cx="4040188" cy="533137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2" name="文本占位符 4"/>
          <p:cNvSpPr>
            <a:spLocks noGrp="1"/>
          </p:cNvSpPr>
          <p:nvPr>
            <p:ph type="body" sz="quarter" idx="21"/>
          </p:nvPr>
        </p:nvSpPr>
        <p:spPr>
          <a:xfrm>
            <a:off x="4645028" y="1279260"/>
            <a:ext cx="4041776" cy="533137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/>
            </a:pPr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4" y="227541"/>
            <a:ext cx="3008314" cy="968376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标题文本</a:t>
            </a:r>
          </a:p>
        </p:txBody>
      </p:sp>
      <p:sp>
        <p:nvSpPr>
          <p:cNvPr id="76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3575050" y="227544"/>
            <a:ext cx="5111750" cy="4877595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  <a:lvl2pPr marL="783590" indent="-326390">
              <a:defRPr sz="3200" b="0"/>
            </a:lvl2pPr>
            <a:lvl3pPr marL="1219200" indent="-304800">
              <a:defRPr sz="3200" b="0"/>
            </a:lvl3pPr>
            <a:lvl4pPr marL="1737360" indent="-365760">
              <a:defRPr sz="3200" b="0"/>
            </a:lvl4pPr>
            <a:lvl5pPr marL="2194560" indent="-365760">
              <a:defRPr sz="32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7" name="文本占位符 3"/>
          <p:cNvSpPr>
            <a:spLocks noGrp="1"/>
          </p:cNvSpPr>
          <p:nvPr>
            <p:ph type="body" sz="half" idx="21"/>
          </p:nvPr>
        </p:nvSpPr>
        <p:spPr>
          <a:xfrm>
            <a:off x="457203" y="1195918"/>
            <a:ext cx="3008315" cy="390922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 b="0"/>
            </a:pPr>
            <a:endParaRPr/>
          </a:p>
        </p:txBody>
      </p:sp>
      <p:sp>
        <p:nvSpPr>
          <p:cNvPr id="7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792288" y="4000500"/>
            <a:ext cx="5486401" cy="47228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标题文本</a:t>
            </a:r>
          </a:p>
        </p:txBody>
      </p:sp>
      <p:sp>
        <p:nvSpPr>
          <p:cNvPr id="86" name="图片占位符 2"/>
          <p:cNvSpPr>
            <a:spLocks noGrp="1"/>
          </p:cNvSpPr>
          <p:nvPr>
            <p:ph type="pic" sz="half" idx="21"/>
          </p:nvPr>
        </p:nvSpPr>
        <p:spPr>
          <a:xfrm>
            <a:off x="1792288" y="510646"/>
            <a:ext cx="5486401" cy="3429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7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92288" y="4472783"/>
            <a:ext cx="5486401" cy="67072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400" b="0"/>
            </a:lvl1pPr>
            <a:lvl2pPr marL="0" indent="457200">
              <a:buSzTx/>
              <a:buFontTx/>
              <a:buNone/>
              <a:defRPr sz="1400" b="0"/>
            </a:lvl2pPr>
            <a:lvl3pPr marL="0" indent="914400">
              <a:buSzTx/>
              <a:buFontTx/>
              <a:buNone/>
              <a:defRPr sz="1400" b="0"/>
            </a:lvl3pPr>
            <a:lvl4pPr marL="0" indent="1371600">
              <a:buSzTx/>
              <a:buFontTx/>
              <a:buNone/>
              <a:defRPr sz="1400" b="0"/>
            </a:lvl4pPr>
            <a:lvl5pPr marL="0" indent="1828800">
              <a:buSzTx/>
              <a:buFontTx/>
              <a:buNone/>
              <a:defRPr sz="14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85800" y="1775355"/>
            <a:ext cx="7772400" cy="1225022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b="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b="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b="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b="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b="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18454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646969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722312" y="3672418"/>
            <a:ext cx="7772401" cy="1135063"/>
          </a:xfrm>
          <a:prstGeom prst="rect">
            <a:avLst/>
          </a:prstGeom>
        </p:spPr>
        <p:txBody>
          <a:bodyPr anchor="t"/>
          <a:lstStyle>
            <a:lvl1pPr>
              <a:defRPr sz="4000" b="0" cap="all"/>
            </a:lvl1pPr>
          </a:lstStyle>
          <a:p>
            <a:r>
              <a:t>标题文本</a:t>
            </a:r>
          </a:p>
        </p:txBody>
      </p:sp>
      <p:sp>
        <p:nvSpPr>
          <p:cNvPr id="3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2312" y="2422261"/>
            <a:ext cx="7772401" cy="1250157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000" b="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000" b="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000" b="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000" b="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000" b="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34" name="三角形 7"/>
          <p:cNvSpPr/>
          <p:nvPr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733591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2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57200" y="1333500"/>
            <a:ext cx="4038600" cy="3771638"/>
          </a:xfrm>
          <a:prstGeom prst="rect">
            <a:avLst/>
          </a:prstGeom>
        </p:spPr>
        <p:txBody>
          <a:bodyPr/>
          <a:lstStyle>
            <a:lvl1pPr>
              <a:defRPr sz="2800" b="0"/>
            </a:lvl1pPr>
            <a:lvl2pPr marL="790575" indent="-333375">
              <a:defRPr sz="2800" b="0"/>
            </a:lvl2pPr>
            <a:lvl3pPr marL="1234440" indent="-320040">
              <a:defRPr sz="2800" b="0"/>
            </a:lvl3pPr>
            <a:lvl4pPr marL="1727200" indent="-355600">
              <a:defRPr sz="2800" b="0"/>
            </a:lvl4pPr>
            <a:lvl5pPr marL="2184400" indent="-355600">
              <a:defRPr sz="28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6217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1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7200" y="1279260"/>
            <a:ext cx="4040188" cy="533137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2" name="文本占位符 4"/>
          <p:cNvSpPr>
            <a:spLocks noGrp="1"/>
          </p:cNvSpPr>
          <p:nvPr>
            <p:ph type="body" sz="quarter" idx="21"/>
          </p:nvPr>
        </p:nvSpPr>
        <p:spPr>
          <a:xfrm>
            <a:off x="4645028" y="1279260"/>
            <a:ext cx="4041776" cy="533137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/>
            </a:pPr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06658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228865"/>
            <a:ext cx="8229600" cy="952501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172318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836404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4" y="227541"/>
            <a:ext cx="3008314" cy="968376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标题文本</a:t>
            </a:r>
          </a:p>
        </p:txBody>
      </p:sp>
      <p:sp>
        <p:nvSpPr>
          <p:cNvPr id="76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3575050" y="227544"/>
            <a:ext cx="5111750" cy="4877595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  <a:lvl2pPr marL="783590" indent="-326390">
              <a:defRPr sz="3200" b="0"/>
            </a:lvl2pPr>
            <a:lvl3pPr marL="1219200" indent="-304800">
              <a:defRPr sz="3200" b="0"/>
            </a:lvl3pPr>
            <a:lvl4pPr marL="1737360" indent="-365760">
              <a:defRPr sz="3200" b="0"/>
            </a:lvl4pPr>
            <a:lvl5pPr marL="2194560" indent="-365760">
              <a:defRPr sz="32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7" name="文本占位符 3"/>
          <p:cNvSpPr>
            <a:spLocks noGrp="1"/>
          </p:cNvSpPr>
          <p:nvPr>
            <p:ph type="body" sz="half" idx="21"/>
          </p:nvPr>
        </p:nvSpPr>
        <p:spPr>
          <a:xfrm>
            <a:off x="457203" y="1195918"/>
            <a:ext cx="3008315" cy="390922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400" b="0"/>
            </a:pPr>
            <a:endParaRPr/>
          </a:p>
        </p:txBody>
      </p:sp>
      <p:sp>
        <p:nvSpPr>
          <p:cNvPr id="7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4731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1792288" y="4000500"/>
            <a:ext cx="5486401" cy="47228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标题文本</a:t>
            </a:r>
          </a:p>
        </p:txBody>
      </p:sp>
      <p:sp>
        <p:nvSpPr>
          <p:cNvPr id="86" name="图片占位符 2"/>
          <p:cNvSpPr>
            <a:spLocks noGrp="1"/>
          </p:cNvSpPr>
          <p:nvPr>
            <p:ph type="pic" sz="half" idx="21"/>
          </p:nvPr>
        </p:nvSpPr>
        <p:spPr>
          <a:xfrm>
            <a:off x="1792288" y="510646"/>
            <a:ext cx="5486401" cy="3429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7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92288" y="4472783"/>
            <a:ext cx="5486401" cy="67072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400" b="0"/>
            </a:lvl1pPr>
            <a:lvl2pPr marL="0" indent="457200">
              <a:buSzTx/>
              <a:buFontTx/>
              <a:buNone/>
              <a:defRPr sz="1400" b="0"/>
            </a:lvl2pPr>
            <a:lvl3pPr marL="0" indent="914400">
              <a:buSzTx/>
              <a:buFontTx/>
              <a:buNone/>
              <a:defRPr sz="1400" b="0"/>
            </a:lvl3pPr>
            <a:lvl4pPr marL="0" indent="1371600">
              <a:buSzTx/>
              <a:buFontTx/>
              <a:buNone/>
              <a:defRPr sz="1400" b="0"/>
            </a:lvl4pPr>
            <a:lvl5pPr marL="0" indent="1828800">
              <a:buSzTx/>
              <a:buFontTx/>
              <a:buNone/>
              <a:defRPr sz="1400" b="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865903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矩形 6"/>
          <p:cNvSpPr/>
          <p:nvPr/>
        </p:nvSpPr>
        <p:spPr>
          <a:xfrm>
            <a:off x="-180528" y="680904"/>
            <a:ext cx="164583" cy="43204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016000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三角形 7"/>
          <p:cNvSpPr/>
          <p:nvPr/>
        </p:nvSpPr>
        <p:spPr>
          <a:xfrm rot="5400000">
            <a:off x="-136688" y="817387"/>
            <a:ext cx="432253" cy="158877"/>
          </a:xfrm>
          <a:prstGeom prst="triangl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016000">
              <a:defRPr sz="2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7" name="图片 8" descr="图片 8"/>
          <p:cNvPicPr>
            <a:picLocks noChangeAspect="1"/>
          </p:cNvPicPr>
          <p:nvPr/>
        </p:nvPicPr>
        <p:blipFill>
          <a:blip r:embed="rId2"/>
          <a:srcRect l="74359" r="1345"/>
          <a:stretch>
            <a:fillRect/>
          </a:stretch>
        </p:blipFill>
        <p:spPr>
          <a:xfrm>
            <a:off x="6652628" y="491388"/>
            <a:ext cx="2251712" cy="3087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8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57200" y="491728"/>
            <a:ext cx="8229600" cy="810401"/>
          </a:xfrm>
          <a:prstGeom prst="rect">
            <a:avLst/>
          </a:prstGeom>
        </p:spPr>
        <p:txBody>
          <a:bodyPr lIns="45718" tIns="45718" rIns="45718" bIns="45718"/>
          <a:lstStyle>
            <a:lvl1pPr defTabSz="1016000">
              <a:defRPr sz="30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</a:lstStyle>
          <a:p>
            <a:r>
              <a:t>标题文本</a:t>
            </a:r>
          </a:p>
        </p:txBody>
      </p:sp>
      <p:sp>
        <p:nvSpPr>
          <p:cNvPr id="9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457200" y="1485900"/>
            <a:ext cx="8229600" cy="3394474"/>
          </a:xfrm>
          <a:prstGeom prst="rect">
            <a:avLst/>
          </a:prstGeom>
        </p:spPr>
        <p:txBody>
          <a:bodyPr lIns="45718" tIns="45718" rIns="45718" bIns="45718"/>
          <a:lstStyle>
            <a:lvl1pPr marL="369570" indent="-369570" defTabSz="1016000">
              <a:spcBef>
                <a:spcPts val="1300"/>
              </a:spcBef>
              <a:defRPr sz="2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789940" indent="-332740" defTabSz="1016000">
              <a:spcBef>
                <a:spcPts val="1300"/>
              </a:spcBef>
              <a:defRPr sz="2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234440" indent="-320040" defTabSz="1016000">
              <a:spcBef>
                <a:spcPts val="1300"/>
              </a:spcBef>
              <a:defRPr sz="2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727200" indent="-355600" defTabSz="1016000">
              <a:spcBef>
                <a:spcPts val="1300"/>
              </a:spcBef>
              <a:defRPr sz="2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184400" indent="-355600" defTabSz="1016000">
              <a:spcBef>
                <a:spcPts val="1300"/>
              </a:spcBef>
              <a:defRPr sz="280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</a:lstStyle>
          <a:p>
            <a:r>
              <a:t>正文级别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0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413147" y="5055316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 defTabSz="1016000"/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31514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57200" y="228865"/>
            <a:ext cx="8229600" cy="90044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413144" y="5314475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DengXian"/>
                <a:ea typeface="DengXian"/>
                <a:cs typeface="DengXian"/>
                <a:sym typeface="DengXian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" name="矩形 6"/>
          <p:cNvSpPr/>
          <p:nvPr/>
        </p:nvSpPr>
        <p:spPr>
          <a:xfrm>
            <a:off x="-180528" y="439060"/>
            <a:ext cx="164582" cy="4800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三角形 7"/>
          <p:cNvSpPr/>
          <p:nvPr/>
        </p:nvSpPr>
        <p:spPr>
          <a:xfrm rot="5400000">
            <a:off x="-160703" y="599535"/>
            <a:ext cx="480281" cy="158876"/>
          </a:xfrm>
          <a:prstGeom prst="triangl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342900" marR="0" indent="-3429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766445" marR="0" indent="-309245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–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12115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1701800" marR="0" indent="-3302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–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2159000" marR="0" indent="-3302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»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25831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30403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34975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39547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57200" y="228865"/>
            <a:ext cx="8229600" cy="90044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413144" y="5314475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DengXian"/>
                <a:ea typeface="DengXian"/>
                <a:cs typeface="DengXian"/>
                <a:sym typeface="DengXian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5" name="矩形 6"/>
          <p:cNvSpPr/>
          <p:nvPr/>
        </p:nvSpPr>
        <p:spPr>
          <a:xfrm>
            <a:off x="-180528" y="439060"/>
            <a:ext cx="164582" cy="4800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三角形 7"/>
          <p:cNvSpPr/>
          <p:nvPr/>
        </p:nvSpPr>
        <p:spPr>
          <a:xfrm rot="5400000">
            <a:off x="-160703" y="599535"/>
            <a:ext cx="480281" cy="158876"/>
          </a:xfrm>
          <a:prstGeom prst="triangl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396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600" b="1" i="0" u="none" strike="noStrike" cap="none" spc="0" baseline="0">
          <a:solidFill>
            <a:schemeClr val="accent1"/>
          </a:solidFill>
          <a:uFillTx/>
          <a:latin typeface="微软雅黑"/>
          <a:ea typeface="微软雅黑"/>
          <a:cs typeface="微软雅黑"/>
          <a:sym typeface="微软雅黑"/>
        </a:defRPr>
      </a:lvl9pPr>
    </p:titleStyle>
    <p:bodyStyle>
      <a:lvl1pPr marL="342900" marR="0" indent="-3429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1pPr>
      <a:lvl2pPr marL="766445" marR="0" indent="-309245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–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2pPr>
      <a:lvl3pPr marL="12115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3pPr>
      <a:lvl4pPr marL="1701800" marR="0" indent="-3302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–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4pPr>
      <a:lvl5pPr marL="2159000" marR="0" indent="-33020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»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5pPr>
      <a:lvl6pPr marL="25831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6pPr>
      <a:lvl7pPr marL="30403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7pPr>
      <a:lvl8pPr marL="34975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8pPr>
      <a:lvl9pPr marL="3954780" marR="0" indent="-297180" algn="l" defTabSz="914400" rtl="0" latinLnBrk="0">
        <a:lnSpc>
          <a:spcPct val="120000"/>
        </a:lnSpc>
        <a:spcBef>
          <a:spcPts val="1200"/>
        </a:spcBef>
        <a:spcAft>
          <a:spcPts val="0"/>
        </a:spcAft>
        <a:buClrTx/>
        <a:buSzPct val="100000"/>
        <a:buFont typeface="Arial" panose="020B0604020202090204"/>
        <a:buChar char="•"/>
        <a:defRPr sz="2600" b="1" i="0" u="none" strike="noStrike" cap="none" spc="0" baseline="0">
          <a:solidFill>
            <a:srgbClr val="404040"/>
          </a:solidFill>
          <a:uFillTx/>
          <a:latin typeface="微软雅黑"/>
          <a:ea typeface="微软雅黑"/>
          <a:cs typeface="微软雅黑"/>
          <a:sym typeface="微软雅黑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engXi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页脚占位符 2"/>
          <p:cNvSpPr txBox="1"/>
          <p:nvPr/>
        </p:nvSpPr>
        <p:spPr>
          <a:xfrm>
            <a:off x="2636519" y="5187475"/>
            <a:ext cx="3870962" cy="523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  <a:latin typeface="DengXian"/>
                <a:ea typeface="DengXian"/>
                <a:cs typeface="DengXian"/>
                <a:sym typeface="DengXian"/>
              </a:defRPr>
            </a:pPr>
            <a:r>
              <a:t>上海交通大学并行与分布式系统研究所（IPADS@SJTU）</a:t>
            </a:r>
          </a:p>
        </p:txBody>
      </p:sp>
      <p:sp>
        <p:nvSpPr>
          <p:cNvPr id="110" name="标题 4"/>
          <p:cNvSpPr txBox="1">
            <a:spLocks noGrp="1"/>
          </p:cNvSpPr>
          <p:nvPr>
            <p:ph type="ctrTitle"/>
          </p:nvPr>
        </p:nvSpPr>
        <p:spPr>
          <a:xfrm>
            <a:off x="685800" y="1775355"/>
            <a:ext cx="7772400" cy="122502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rPr lang="en-US" dirty="0" err="1"/>
              <a:t>RedBlue</a:t>
            </a:r>
            <a:endParaRPr dirty="0"/>
          </a:p>
        </p:txBody>
      </p:sp>
      <p:sp>
        <p:nvSpPr>
          <p:cNvPr id="111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112" name="副标题 5"/>
          <p:cNvSpPr txBox="1"/>
          <p:nvPr/>
        </p:nvSpPr>
        <p:spPr>
          <a:xfrm>
            <a:off x="731519" y="3289548"/>
            <a:ext cx="7680962" cy="108012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algn="ctr">
              <a:lnSpc>
                <a:spcPct val="130000"/>
              </a:lnSpc>
              <a:defRPr sz="2000"/>
            </a:pPr>
            <a:r>
              <a:rPr lang="zh-CN" altLang="en-US" dirty="0">
                <a:latin typeface="微软雅黑"/>
                <a:ea typeface="微软雅黑"/>
                <a:cs typeface="微软雅黑"/>
                <a:sym typeface="微软雅黑"/>
              </a:rPr>
              <a:t>江学强 李新锐 王天下 柳清源 李泽斌</a:t>
            </a:r>
            <a:endParaRPr dirty="0">
              <a:latin typeface="微软雅黑"/>
              <a:ea typeface="微软雅黑"/>
              <a:cs typeface="微软雅黑"/>
              <a:sym typeface="微软雅黑"/>
            </a:endParaRPr>
          </a:p>
          <a:p>
            <a:pPr algn="ctr">
              <a:lnSpc>
                <a:spcPct val="130000"/>
              </a:lnSpc>
              <a:defRPr sz="2000" i="1">
                <a:solidFill>
                  <a:srgbClr val="808080"/>
                </a:solidFill>
              </a:defRPr>
            </a:pPr>
            <a:r>
              <a:rPr dirty="0"/>
              <a:t>202</a:t>
            </a:r>
            <a:r>
              <a:rPr lang="en-US" dirty="0"/>
              <a:t>1</a:t>
            </a:r>
            <a:r>
              <a:rPr dirty="0"/>
              <a:t>.0</a:t>
            </a:r>
            <a:r>
              <a:rPr lang="en-US" dirty="0"/>
              <a:t>3</a:t>
            </a:r>
            <a:r>
              <a:rPr dirty="0"/>
              <a:t>.</a:t>
            </a:r>
            <a:r>
              <a:rPr lang="en-US" dirty="0"/>
              <a:t>08</a:t>
            </a:r>
            <a:endParaRPr dirty="0"/>
          </a:p>
        </p:txBody>
      </p:sp>
      <p:pic>
        <p:nvPicPr>
          <p:cNvPr id="113" name="图片 11" descr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3" y="4655165"/>
            <a:ext cx="1794138" cy="64807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4" name="图片 12" descr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9" y="4655165"/>
            <a:ext cx="648073" cy="64807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标题 1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  <a:prstGeom prst="rect">
            <a:avLst/>
          </a:prstGeom>
        </p:spPr>
        <p:txBody>
          <a:bodyPr/>
          <a:lstStyle/>
          <a:p>
            <a:r>
              <a:t>Outline</a:t>
            </a:r>
          </a:p>
        </p:txBody>
      </p:sp>
      <p:sp>
        <p:nvSpPr>
          <p:cNvPr id="117" name="内容占位符 2"/>
          <p:cNvSpPr txBox="1">
            <a:spLocks noGrp="1"/>
          </p:cNvSpPr>
          <p:nvPr>
            <p:ph type="body" idx="1"/>
          </p:nvPr>
        </p:nvSpPr>
        <p:spPr>
          <a:xfrm>
            <a:off x="457200" y="1333500"/>
            <a:ext cx="8507288" cy="37716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lang="en-US" dirty="0"/>
              <a:t>Part</a:t>
            </a:r>
            <a:r>
              <a:rPr dirty="0"/>
              <a:t> I </a:t>
            </a:r>
            <a:r>
              <a:rPr lang="en-US" b="0" dirty="0"/>
              <a:t>Paper Presentation</a:t>
            </a:r>
          </a:p>
          <a:p>
            <a:pPr marL="0" indent="0">
              <a:buSzTx/>
              <a:buNone/>
            </a:pPr>
            <a:endParaRPr lang="en-US" b="0" dirty="0"/>
          </a:p>
          <a:p>
            <a:pPr marL="0" indent="0">
              <a:buSzTx/>
              <a:buNone/>
            </a:pPr>
            <a:r>
              <a:rPr lang="en-US" dirty="0"/>
              <a:t>Part</a:t>
            </a:r>
            <a:r>
              <a:rPr dirty="0"/>
              <a:t> II </a:t>
            </a:r>
            <a:r>
              <a:rPr lang="en-US" b="0" dirty="0"/>
              <a:t>Demo Presentation</a:t>
            </a:r>
            <a:endParaRPr sz="1800" dirty="0"/>
          </a:p>
        </p:txBody>
      </p:sp>
      <p:sp>
        <p:nvSpPr>
          <p:cNvPr id="118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标题 1"/>
          <p:cNvSpPr txBox="1">
            <a:spLocks noGrp="1"/>
          </p:cNvSpPr>
          <p:nvPr>
            <p:ph type="title"/>
          </p:nvPr>
        </p:nvSpPr>
        <p:spPr>
          <a:xfrm>
            <a:off x="457200" y="187769"/>
            <a:ext cx="8229600" cy="900442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n-US" dirty="0"/>
              <a:t>Part I: Paper Info – OSDI’12</a:t>
            </a:r>
          </a:p>
        </p:txBody>
      </p:sp>
      <p:sp>
        <p:nvSpPr>
          <p:cNvPr id="175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0" y="1991041"/>
            <a:ext cx="8930911" cy="135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48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标题 1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n-US" dirty="0"/>
              <a:t>Geo-replication </a:t>
            </a:r>
            <a:r>
              <a:rPr lang="en-US" altLang="zh-CN" dirty="0"/>
              <a:t>is needed</a:t>
            </a:r>
            <a:endParaRPr lang="en-US" dirty="0"/>
          </a:p>
        </p:txBody>
      </p:sp>
      <p:sp>
        <p:nvSpPr>
          <p:cNvPr id="175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85" y="1129308"/>
            <a:ext cx="7309226" cy="330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080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Distributed systems care about performance and consistency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rmAutofit/>
          </a:bodyPr>
          <a:lstStyle/>
          <a:p>
            <a:r>
              <a:rPr lang="en-US" altLang="zh-CN" dirty="0"/>
              <a:t>Performance:</a:t>
            </a:r>
          </a:p>
          <a:p>
            <a:pPr lvl="1"/>
            <a:r>
              <a:rPr lang="en-US" altLang="zh-CN" sz="2400" b="0" dirty="0"/>
              <a:t>Good performance means low latency responses to user requests</a:t>
            </a:r>
          </a:p>
          <a:p>
            <a:r>
              <a:rPr lang="en-US" altLang="zh-CN" dirty="0"/>
              <a:t>Consistency: restricts order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operations</a:t>
            </a:r>
            <a:r>
              <a:rPr lang="zh-CN" altLang="en-US" dirty="0"/>
              <a:t> </a:t>
            </a:r>
            <a:r>
              <a:rPr lang="en-US" altLang="zh-CN" dirty="0"/>
              <a:t>in the system</a:t>
            </a:r>
          </a:p>
          <a:p>
            <a:pPr lvl="1"/>
            <a:r>
              <a:rPr lang="en-US" altLang="zh-CN" sz="2400" b="0" dirty="0"/>
              <a:t>Stronger consistency makes system behavior more intuitive and predictable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904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DEC31-EE76-8B4A-BC82-C253F96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Problem: Consistency contradicts with performance</a:t>
            </a:r>
            <a:endParaRPr kumimoji="1" lang="zh-CN" altLang="en-US" sz="2800" dirty="0"/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3955F1B7-4D99-924D-B14E-9512A3961729}"/>
              </a:ext>
            </a:extLst>
          </p:cNvPr>
          <p:cNvSpPr/>
          <p:nvPr/>
        </p:nvSpPr>
        <p:spPr>
          <a:xfrm>
            <a:off x="4572000" y="1236618"/>
            <a:ext cx="3817088" cy="513805"/>
          </a:xfrm>
          <a:prstGeom prst="rightArrow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92D050"/>
              </a:gs>
              <a:gs pos="99000">
                <a:srgbClr val="0098FF"/>
              </a:gs>
            </a:gsLst>
            <a:lin ang="0" scaled="0"/>
            <a:tileRect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1D2B257-62F1-014E-9162-6A68F41F83CF}"/>
              </a:ext>
            </a:extLst>
          </p:cNvPr>
          <p:cNvSpPr/>
          <p:nvPr/>
        </p:nvSpPr>
        <p:spPr>
          <a:xfrm rot="10800000">
            <a:off x="754912" y="1236618"/>
            <a:ext cx="3817088" cy="513805"/>
          </a:xfrm>
          <a:prstGeom prst="rightArrow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9000">
                <a:srgbClr val="FF0000"/>
              </a:gs>
            </a:gsLst>
            <a:lin ang="0" scaled="0"/>
            <a:tileRect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9EAF6FB-DA20-3841-B808-2443D64DC113}"/>
              </a:ext>
            </a:extLst>
          </p:cNvPr>
          <p:cNvSpPr txBox="1"/>
          <p:nvPr/>
        </p:nvSpPr>
        <p:spPr>
          <a:xfrm>
            <a:off x="754912" y="1992086"/>
            <a:ext cx="3817088" cy="163121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2600" b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Strong consistency: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eg</a:t>
            </a: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: linearizability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Executed in the same order at all 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i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High latency</a:t>
            </a:r>
            <a:endParaRPr lang="zh-CN" altLang="en-US" i="1" dirty="0">
              <a:solidFill>
                <a:srgbClr val="404040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861DCD1-0F16-2544-8C21-704F8E8A1536}"/>
              </a:ext>
            </a:extLst>
          </p:cNvPr>
          <p:cNvSpPr txBox="1"/>
          <p:nvPr/>
        </p:nvSpPr>
        <p:spPr>
          <a:xfrm>
            <a:off x="4572000" y="1992086"/>
            <a:ext cx="3817088" cy="160043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2600" b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Weak consistency: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eg.</a:t>
            </a: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 Eventual consistency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Order of execution can vary from site to 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Low latency</a:t>
            </a:r>
            <a:endParaRPr lang="zh-CN" altLang="en-US" dirty="0">
              <a:solidFill>
                <a:srgbClr val="404040"/>
              </a:solidFill>
              <a:latin typeface="微软雅黑"/>
              <a:ea typeface="微软雅黑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766473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C8C7DE20-7C5F-43F9-A1B3-40564BF95020}"/>
              </a:ext>
            </a:extLst>
          </p:cNvPr>
          <p:cNvSpPr txBox="1"/>
          <p:nvPr/>
        </p:nvSpPr>
        <p:spPr>
          <a:xfrm flipH="1">
            <a:off x="472964" y="2097547"/>
            <a:ext cx="8671035" cy="156965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4800" b="1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Candara" panose="020E0502030303020204" pitchFamily="34" charset="0"/>
                <a:sym typeface="Arial" panose="020B0604020202090204"/>
              </a:rPr>
              <a:t>    How </a:t>
            </a:r>
            <a:r>
              <a:rPr lang="en-US" altLang="zh-CN" sz="4800" b="1" dirty="0">
                <a:solidFill>
                  <a:schemeClr val="accent1"/>
                </a:solidFill>
                <a:latin typeface="Candara" panose="020E0502030303020204" pitchFamily="34" charset="0"/>
              </a:rPr>
              <a:t>to</a:t>
            </a:r>
            <a:r>
              <a:rPr lang="zh-CN" altLang="en-US" sz="4800" b="1" dirty="0">
                <a:solidFill>
                  <a:schemeClr val="accent1"/>
                </a:solidFill>
                <a:latin typeface="Candara" panose="020E0502030303020204" pitchFamily="34" charset="0"/>
              </a:rPr>
              <a:t> </a:t>
            </a:r>
            <a:r>
              <a:rPr lang="en-US" altLang="zh-CN" sz="4800" b="1" dirty="0">
                <a:solidFill>
                  <a:schemeClr val="accent1"/>
                </a:solidFill>
                <a:latin typeface="Candara" panose="020E0502030303020204" pitchFamily="34" charset="0"/>
              </a:rPr>
              <a:t>trade off between consistency and performance?</a:t>
            </a:r>
            <a:endParaRPr kumimoji="0" lang="zh-CN" altLang="en-US" sz="48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Candara" panose="020E0502030303020204" pitchFamily="34" charset="0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3994856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Contribution: </a:t>
            </a:r>
            <a:r>
              <a:rPr lang="en-US" altLang="zh-CN" dirty="0" err="1"/>
              <a:t>RedBlue</a:t>
            </a:r>
            <a:r>
              <a:rPr lang="en-US" altLang="zh-CN" dirty="0"/>
              <a:t> Consistency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rmAutofit/>
          </a:bodyPr>
          <a:lstStyle/>
          <a:p>
            <a:r>
              <a:rPr lang="en-US" altLang="zh-CN" dirty="0"/>
              <a:t>Fast as possible, consistent when necessary</a:t>
            </a:r>
          </a:p>
          <a:p>
            <a:r>
              <a:rPr lang="en-US" altLang="zh-CN" dirty="0"/>
              <a:t>Approach: </a:t>
            </a:r>
          </a:p>
          <a:p>
            <a:pPr lvl="1"/>
            <a:r>
              <a:rPr lang="en-US" altLang="zh-CN" b="0" dirty="0"/>
              <a:t>Mixing strong and eventual consistency in a single system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4528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DEC31-EE76-8B4A-BC82-C253F96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/>
            </a:r>
            <a:br>
              <a:rPr lang="en-US" altLang="zh-CN" sz="2800" dirty="0"/>
            </a:br>
            <a:r>
              <a:rPr lang="en-US" altLang="zh-CN" sz="2800" dirty="0"/>
              <a:t>Method: explicitly divide operations by their needs of consistency</a:t>
            </a:r>
            <a:r>
              <a:rPr lang="en-US" altLang="zh-CN" sz="2800" b="0" dirty="0"/>
              <a:t/>
            </a:r>
            <a:br>
              <a:rPr lang="en-US" altLang="zh-CN" sz="2800" b="0" dirty="0"/>
            </a:br>
            <a:endParaRPr kumimoji="1" lang="zh-CN" altLang="en-US" sz="2800" dirty="0"/>
          </a:p>
        </p:txBody>
      </p:sp>
      <p:sp>
        <p:nvSpPr>
          <p:cNvPr id="4" name="右箭头 3">
            <a:extLst>
              <a:ext uri="{FF2B5EF4-FFF2-40B4-BE49-F238E27FC236}">
                <a16:creationId xmlns:a16="http://schemas.microsoft.com/office/drawing/2014/main" id="{3955F1B7-4D99-924D-B14E-9512A3961729}"/>
              </a:ext>
            </a:extLst>
          </p:cNvPr>
          <p:cNvSpPr/>
          <p:nvPr/>
        </p:nvSpPr>
        <p:spPr>
          <a:xfrm>
            <a:off x="4572000" y="1236618"/>
            <a:ext cx="3817088" cy="513805"/>
          </a:xfrm>
          <a:prstGeom prst="rightArrow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92D050"/>
              </a:gs>
              <a:gs pos="99000">
                <a:srgbClr val="0098FF"/>
              </a:gs>
            </a:gsLst>
            <a:lin ang="0" scaled="0"/>
            <a:tileRect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51D2B257-62F1-014E-9162-6A68F41F83CF}"/>
              </a:ext>
            </a:extLst>
          </p:cNvPr>
          <p:cNvSpPr/>
          <p:nvPr/>
        </p:nvSpPr>
        <p:spPr>
          <a:xfrm rot="10800000">
            <a:off x="754912" y="1236618"/>
            <a:ext cx="3817088" cy="513805"/>
          </a:xfrm>
          <a:prstGeom prst="rightArrow">
            <a:avLst/>
          </a:prstGeom>
          <a:gradFill flip="none" rotWithShape="1">
            <a:gsLst>
              <a:gs pos="0">
                <a:srgbClr val="FFFF00"/>
              </a:gs>
              <a:gs pos="26000">
                <a:srgbClr val="FFC000"/>
              </a:gs>
              <a:gs pos="99000">
                <a:srgbClr val="FF0000"/>
              </a:gs>
            </a:gsLst>
            <a:lin ang="0" scaled="0"/>
            <a:tileRect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9EAF6FB-DA20-3841-B808-2443D64DC113}"/>
              </a:ext>
            </a:extLst>
          </p:cNvPr>
          <p:cNvSpPr txBox="1"/>
          <p:nvPr/>
        </p:nvSpPr>
        <p:spPr>
          <a:xfrm>
            <a:off x="754912" y="1992086"/>
            <a:ext cx="3817088" cy="150810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2600" b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Red operations: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Apply</a:t>
            </a:r>
            <a:r>
              <a:rPr lang="en-US" altLang="zh-CN" sz="2000" b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 </a:t>
            </a:r>
            <a:r>
              <a:rPr lang="en-US" altLang="zh-CN" sz="2000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strong consistency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Total ordered</a:t>
            </a:r>
          </a:p>
          <a:p>
            <a:endParaRPr lang="en-US" altLang="zh-CN" sz="2600" b="1" dirty="0">
              <a:solidFill>
                <a:srgbClr val="404040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861DCD1-0F16-2544-8C21-704F8E8A1536}"/>
              </a:ext>
            </a:extLst>
          </p:cNvPr>
          <p:cNvSpPr txBox="1"/>
          <p:nvPr/>
        </p:nvSpPr>
        <p:spPr>
          <a:xfrm>
            <a:off x="4572000" y="1992086"/>
            <a:ext cx="3817088" cy="110799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2600" b="1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Blue operations: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404040"/>
                </a:solidFill>
                <a:latin typeface="微软雅黑"/>
                <a:ea typeface="微软雅黑"/>
                <a:sym typeface="微软雅黑"/>
              </a:rPr>
              <a:t>Apply weak consistency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rgbClr val="404040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AFAE3C24-9F27-B24B-A108-74EE7F61AE8F}"/>
              </a:ext>
            </a:extLst>
          </p:cNvPr>
          <p:cNvSpPr/>
          <p:nvPr/>
        </p:nvSpPr>
        <p:spPr>
          <a:xfrm>
            <a:off x="2006600" y="3297571"/>
            <a:ext cx="5130800" cy="78319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altLang="zh-CN" sz="2000" dirty="0"/>
              <a:t>The division of operations is done manually according to operation semantics 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0116164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Properties of </a:t>
            </a:r>
            <a:r>
              <a:rPr kumimoji="1" lang="en-US" altLang="zh-CN" dirty="0" err="1"/>
              <a:t>RedBlue</a:t>
            </a:r>
            <a:r>
              <a:rPr kumimoji="1" lang="en-US" altLang="zh-CN" dirty="0"/>
              <a:t> consistency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239A61-40AD-FB45-8195-4032A39B3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Causality</a:t>
            </a:r>
            <a:r>
              <a:rPr kumimoji="1" lang="en-US" altLang="zh-CN" b="0" dirty="0"/>
              <a:t>: the system guarantees causality even for blue operations</a:t>
            </a:r>
          </a:p>
          <a:p>
            <a:r>
              <a:rPr kumimoji="1" lang="en-US" altLang="zh-CN" dirty="0"/>
              <a:t>Convergence</a:t>
            </a:r>
            <a:r>
              <a:rPr kumimoji="1" lang="en-US" altLang="zh-CN" b="0" dirty="0"/>
              <a:t>: the system finally reach same state</a:t>
            </a:r>
          </a:p>
          <a:p>
            <a:r>
              <a:rPr kumimoji="1" lang="en-US" altLang="zh-CN" dirty="0"/>
              <a:t>Correctness</a:t>
            </a:r>
            <a:r>
              <a:rPr kumimoji="1" lang="en-US" altLang="zh-CN" b="0" dirty="0"/>
              <a:t>: the system is always in valid state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684135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C89CBA-4437-4D6F-B897-10DFF0CF1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2E895A-C46D-4488-902D-109CCD8DBB86}"/>
              </a:ext>
            </a:extLst>
          </p:cNvPr>
          <p:cNvSpPr txBox="1"/>
          <p:nvPr/>
        </p:nvSpPr>
        <p:spPr>
          <a:xfrm>
            <a:off x="1212427" y="2438400"/>
            <a:ext cx="6946771" cy="58477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How to specify the color of operation?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6495235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Bank</a:t>
            </a:r>
            <a:r>
              <a:rPr lang="en-US" altLang="zh-CN" dirty="0"/>
              <a:t> Operations Example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E8E100-7B4F-414E-817B-B027286D63FE}"/>
              </a:ext>
            </a:extLst>
          </p:cNvPr>
          <p:cNvSpPr txBox="1"/>
          <p:nvPr/>
        </p:nvSpPr>
        <p:spPr>
          <a:xfrm>
            <a:off x="542083" y="1120698"/>
            <a:ext cx="3497109" cy="35394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float balance, interest = 0.05; 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deposit(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money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accrueinterest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float delta = balance × interest;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delta; 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withdraw 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if balance &gt;= money  then: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balance -= money;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else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print "failure"; </a:t>
            </a:r>
          </a:p>
        </p:txBody>
      </p:sp>
    </p:spTree>
    <p:extLst>
      <p:ext uri="{BB962C8B-B14F-4D97-AF65-F5344CB8AC3E}">
        <p14:creationId xmlns:p14="http://schemas.microsoft.com/office/powerpoint/2010/main" val="12032007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optimistic division 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E8E100-7B4F-414E-817B-B027286D63FE}"/>
              </a:ext>
            </a:extLst>
          </p:cNvPr>
          <p:cNvSpPr txBox="1"/>
          <p:nvPr/>
        </p:nvSpPr>
        <p:spPr>
          <a:xfrm>
            <a:off x="457200" y="1394460"/>
            <a:ext cx="3497109" cy="35394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float balance, interest = 0.05; 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deposit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money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 err="1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accrueinterest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float delta = balance × interest;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delta; 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withdraw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if balance &gt;= money  then: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balance -= money;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else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print "failure"; </a:t>
            </a:r>
          </a:p>
        </p:txBody>
      </p:sp>
    </p:spTree>
    <p:extLst>
      <p:ext uri="{BB962C8B-B14F-4D97-AF65-F5344CB8AC3E}">
        <p14:creationId xmlns:p14="http://schemas.microsoft.com/office/powerpoint/2010/main" val="26155919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Fail: state may not converge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5A6351FA-4A3F-DD4E-A9A3-E180B0DE1003}"/>
              </a:ext>
            </a:extLst>
          </p:cNvPr>
          <p:cNvSpPr txBox="1">
            <a:spLocks/>
          </p:cNvSpPr>
          <p:nvPr/>
        </p:nvSpPr>
        <p:spPr>
          <a:xfrm>
            <a:off x="89350" y="1333500"/>
            <a:ext cx="8595360" cy="396345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766445" marR="0" indent="-309245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11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018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590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»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5831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403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497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39547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hangingPunct="1"/>
            <a:endParaRPr lang="en-US" altLang="zh-CN" b="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52FBF0-D6F6-7D46-B4A7-9F47DAB52FC4}"/>
              </a:ext>
            </a:extLst>
          </p:cNvPr>
          <p:cNvSpPr/>
          <p:nvPr/>
        </p:nvSpPr>
        <p:spPr>
          <a:xfrm>
            <a:off x="990392" y="2383480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8A7072-271D-D642-9B06-A4B6582B1D25}"/>
              </a:ext>
            </a:extLst>
          </p:cNvPr>
          <p:cNvSpPr/>
          <p:nvPr/>
        </p:nvSpPr>
        <p:spPr>
          <a:xfrm>
            <a:off x="990392" y="3047426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FB1D21-2F79-D542-AFB3-F6CA088DE768}"/>
              </a:ext>
            </a:extLst>
          </p:cNvPr>
          <p:cNvSpPr/>
          <p:nvPr/>
        </p:nvSpPr>
        <p:spPr>
          <a:xfrm>
            <a:off x="990392" y="3657026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126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9" name="直接箭头连接符 19">
            <a:extLst>
              <a:ext uri="{FF2B5EF4-FFF2-40B4-BE49-F238E27FC236}">
                <a16:creationId xmlns:a16="http://schemas.microsoft.com/office/drawing/2014/main" id="{BF2E7F66-12F4-4E4C-825F-7440837502DE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1680645" y="2722034"/>
            <a:ext cx="0" cy="3253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21">
            <a:extLst>
              <a:ext uri="{FF2B5EF4-FFF2-40B4-BE49-F238E27FC236}">
                <a16:creationId xmlns:a16="http://schemas.microsoft.com/office/drawing/2014/main" id="{78CDB876-4120-FC48-98A0-68A6C75920F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680645" y="3385980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35FEA7A-D661-E547-9931-67425B5688A9}"/>
              </a:ext>
            </a:extLst>
          </p:cNvPr>
          <p:cNvSpPr/>
          <p:nvPr/>
        </p:nvSpPr>
        <p:spPr>
          <a:xfrm>
            <a:off x="2332279" y="2411279"/>
            <a:ext cx="115768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deposit(20)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336CC90-5149-0140-835B-4009F6AD79AB}"/>
              </a:ext>
            </a:extLst>
          </p:cNvPr>
          <p:cNvSpPr/>
          <p:nvPr/>
        </p:nvSpPr>
        <p:spPr>
          <a:xfrm>
            <a:off x="1711751" y="2667237"/>
            <a:ext cx="53251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DACEDA-09BE-B54A-AE92-3EA6C75F2E64}"/>
              </a:ext>
            </a:extLst>
          </p:cNvPr>
          <p:cNvSpPr/>
          <p:nvPr/>
        </p:nvSpPr>
        <p:spPr>
          <a:xfrm>
            <a:off x="2242409" y="3067409"/>
            <a:ext cx="140775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chemeClr val="tx1"/>
                </a:solidFill>
              </a:rPr>
              <a:t>accrueInterest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DB45B98-87AD-4A41-86A7-4E15205A9C00}"/>
              </a:ext>
            </a:extLst>
          </p:cNvPr>
          <p:cNvSpPr/>
          <p:nvPr/>
        </p:nvSpPr>
        <p:spPr>
          <a:xfrm>
            <a:off x="5310044" y="2383480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A0CD1A-E602-D649-AA64-E5B845A0419F}"/>
              </a:ext>
            </a:extLst>
          </p:cNvPr>
          <p:cNvSpPr/>
          <p:nvPr/>
        </p:nvSpPr>
        <p:spPr>
          <a:xfrm>
            <a:off x="5310045" y="2993080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050C74-5F70-404C-AAEA-ADAB2E3FAC90}"/>
              </a:ext>
            </a:extLst>
          </p:cNvPr>
          <p:cNvSpPr/>
          <p:nvPr/>
        </p:nvSpPr>
        <p:spPr>
          <a:xfrm>
            <a:off x="5310045" y="3651419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17" name="直接箭头连接符 88">
            <a:extLst>
              <a:ext uri="{FF2B5EF4-FFF2-40B4-BE49-F238E27FC236}">
                <a16:creationId xmlns:a16="http://schemas.microsoft.com/office/drawing/2014/main" id="{8DF8FF42-A34A-D741-9270-A291AE3F532E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6000297" y="2722034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89">
            <a:extLst>
              <a:ext uri="{FF2B5EF4-FFF2-40B4-BE49-F238E27FC236}">
                <a16:creationId xmlns:a16="http://schemas.microsoft.com/office/drawing/2014/main" id="{1DE861CF-CE01-E245-BFE0-75BA92A3CB7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6000298" y="3331634"/>
            <a:ext cx="0" cy="31978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787C27A2-FDF6-CA41-9D90-C4211A4B588C}"/>
              </a:ext>
            </a:extLst>
          </p:cNvPr>
          <p:cNvSpPr/>
          <p:nvPr/>
        </p:nvSpPr>
        <p:spPr>
          <a:xfrm>
            <a:off x="6690550" y="2395892"/>
            <a:ext cx="140775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chemeClr val="tx1"/>
                </a:solidFill>
              </a:rPr>
              <a:t>accrueInterest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183ABA9-7B6A-D846-94EF-53BF76053834}"/>
              </a:ext>
            </a:extLst>
          </p:cNvPr>
          <p:cNvSpPr/>
          <p:nvPr/>
        </p:nvSpPr>
        <p:spPr>
          <a:xfrm>
            <a:off x="6088309" y="2667237"/>
            <a:ext cx="41870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9CB92F3-64BF-D34C-9B47-78D9D166C455}"/>
              </a:ext>
            </a:extLst>
          </p:cNvPr>
          <p:cNvSpPr/>
          <p:nvPr/>
        </p:nvSpPr>
        <p:spPr>
          <a:xfrm>
            <a:off x="6033599" y="3270049"/>
            <a:ext cx="53251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5485C03-2427-7A40-9562-8F5820527D56}"/>
              </a:ext>
            </a:extLst>
          </p:cNvPr>
          <p:cNvSpPr/>
          <p:nvPr/>
        </p:nvSpPr>
        <p:spPr>
          <a:xfrm>
            <a:off x="6690550" y="3005492"/>
            <a:ext cx="115768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deposit(20)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A1CA44D-12AB-0048-8676-EB7DDE48F0A5}"/>
              </a:ext>
            </a:extLst>
          </p:cNvPr>
          <p:cNvSpPr/>
          <p:nvPr/>
        </p:nvSpPr>
        <p:spPr>
          <a:xfrm>
            <a:off x="1717750" y="3359014"/>
            <a:ext cx="41870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6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2E52C19C-F6EE-4640-8CE0-BD8F681CB07D}"/>
              </a:ext>
            </a:extLst>
          </p:cNvPr>
          <p:cNvCxnSpPr>
            <a:cxnSpLocks/>
          </p:cNvCxnSpPr>
          <p:nvPr/>
        </p:nvCxnSpPr>
        <p:spPr>
          <a:xfrm>
            <a:off x="3650166" y="2549060"/>
            <a:ext cx="1601672" cy="532929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2624F81-130F-704D-A360-186F144C7868}"/>
              </a:ext>
            </a:extLst>
          </p:cNvPr>
          <p:cNvCxnSpPr>
            <a:cxnSpLocks/>
          </p:cNvCxnSpPr>
          <p:nvPr/>
        </p:nvCxnSpPr>
        <p:spPr>
          <a:xfrm flipH="1">
            <a:off x="3624774" y="2538266"/>
            <a:ext cx="1501732" cy="527360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3D646F35-BF28-49C5-85B4-17571A7020C4}"/>
              </a:ext>
            </a:extLst>
          </p:cNvPr>
          <p:cNvSpPr txBox="1"/>
          <p:nvPr/>
        </p:nvSpPr>
        <p:spPr>
          <a:xfrm>
            <a:off x="3177707" y="3933629"/>
            <a:ext cx="1674495" cy="40010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000" dirty="0">
                <a:solidFill>
                  <a:srgbClr val="FF0000"/>
                </a:solidFill>
              </a:rPr>
              <a:t>Not Converge</a:t>
            </a:r>
            <a:endParaRPr kumimoji="0" lang="zh-CN" altLang="en-US" sz="20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32227903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5" grpId="0"/>
      <p:bldP spid="16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Observation 1. Blue operation must be commutable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(</a:t>
            </a:r>
            <a:r>
              <a:rPr kumimoji="1" lang="zh-CN" altLang="en-US" dirty="0"/>
              <a:t>可交换的）</a:t>
            </a:r>
            <a:endParaRPr kumimoji="1" lang="en-US" altLang="zh-CN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D10A97F-69A8-0449-B2AD-6E9ED58FA090}"/>
              </a:ext>
            </a:extLst>
          </p:cNvPr>
          <p:cNvGrpSpPr/>
          <p:nvPr/>
        </p:nvGrpSpPr>
        <p:grpSpPr>
          <a:xfrm>
            <a:off x="1154349" y="3480955"/>
            <a:ext cx="7107916" cy="1612100"/>
            <a:chOff x="1185522" y="2857500"/>
            <a:chExt cx="7107916" cy="16121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552FBF0-D6F6-7D46-B4A7-9F47DAB52FC4}"/>
                </a:ext>
              </a:extLst>
            </p:cNvPr>
            <p:cNvSpPr/>
            <p:nvPr/>
          </p:nvSpPr>
          <p:spPr>
            <a:xfrm>
              <a:off x="1185522" y="2857500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100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78A7072-271D-D642-9B06-A4B6582B1D25}"/>
                </a:ext>
              </a:extLst>
            </p:cNvPr>
            <p:cNvSpPr/>
            <p:nvPr/>
          </p:nvSpPr>
          <p:spPr>
            <a:xfrm>
              <a:off x="1185522" y="3521446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120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7FB1D21-2F79-D542-AFB3-F6CA088DE768}"/>
                </a:ext>
              </a:extLst>
            </p:cNvPr>
            <p:cNvSpPr/>
            <p:nvPr/>
          </p:nvSpPr>
          <p:spPr>
            <a:xfrm>
              <a:off x="1185522" y="4131046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126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cxnSp>
          <p:nvCxnSpPr>
            <p:cNvPr id="9" name="直接箭头连接符 19">
              <a:extLst>
                <a:ext uri="{FF2B5EF4-FFF2-40B4-BE49-F238E27FC236}">
                  <a16:creationId xmlns:a16="http://schemas.microsoft.com/office/drawing/2014/main" id="{BF2E7F66-12F4-4E4C-825F-7440837502DE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1875775" y="3196054"/>
              <a:ext cx="0" cy="3253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箭头连接符 21">
              <a:extLst>
                <a:ext uri="{FF2B5EF4-FFF2-40B4-BE49-F238E27FC236}">
                  <a16:creationId xmlns:a16="http://schemas.microsoft.com/office/drawing/2014/main" id="{78CDB876-4120-FC48-98A0-68A6C75920FE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1875775" y="3860000"/>
              <a:ext cx="0" cy="27104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35FEA7A-D661-E547-9931-67425B5688A9}"/>
                </a:ext>
              </a:extLst>
            </p:cNvPr>
            <p:cNvSpPr/>
            <p:nvPr/>
          </p:nvSpPr>
          <p:spPr>
            <a:xfrm>
              <a:off x="2527409" y="288529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336CC90-5149-0140-835B-4009F6AD79AB}"/>
                </a:ext>
              </a:extLst>
            </p:cNvPr>
            <p:cNvSpPr/>
            <p:nvPr/>
          </p:nvSpPr>
          <p:spPr>
            <a:xfrm>
              <a:off x="1906881" y="3141257"/>
              <a:ext cx="532517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b="1" cap="none" spc="0" dirty="0">
                  <a:ln w="0"/>
                  <a:solidFill>
                    <a:srgbClr val="00B0F0"/>
                  </a:solidFill>
                </a:rPr>
                <a:t>+20</a:t>
              </a:r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ADACEDA-09BE-B54A-AE92-3EA6C75F2E64}"/>
                </a:ext>
              </a:extLst>
            </p:cNvPr>
            <p:cNvSpPr/>
            <p:nvPr/>
          </p:nvSpPr>
          <p:spPr>
            <a:xfrm>
              <a:off x="2437539" y="3541429"/>
              <a:ext cx="1407758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DB45B98-87AD-4A41-86A7-4E15205A9C00}"/>
                </a:ext>
              </a:extLst>
            </p:cNvPr>
            <p:cNvSpPr/>
            <p:nvPr/>
          </p:nvSpPr>
          <p:spPr>
            <a:xfrm>
              <a:off x="5505174" y="2857500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100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0A0CD1A-E602-D649-AA64-E5B845A0419F}"/>
                </a:ext>
              </a:extLst>
            </p:cNvPr>
            <p:cNvSpPr/>
            <p:nvPr/>
          </p:nvSpPr>
          <p:spPr>
            <a:xfrm>
              <a:off x="5505175" y="3467100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105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7050C74-5F70-404C-AAEA-ADAB2E3FAC90}"/>
                </a:ext>
              </a:extLst>
            </p:cNvPr>
            <p:cNvSpPr/>
            <p:nvPr/>
          </p:nvSpPr>
          <p:spPr>
            <a:xfrm>
              <a:off x="5505175" y="4125439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125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cxnSp>
          <p:nvCxnSpPr>
            <p:cNvPr id="17" name="直接箭头连接符 88">
              <a:extLst>
                <a:ext uri="{FF2B5EF4-FFF2-40B4-BE49-F238E27FC236}">
                  <a16:creationId xmlns:a16="http://schemas.microsoft.com/office/drawing/2014/main" id="{8DF8FF42-A34A-D741-9270-A291AE3F532E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>
            <a:xfrm>
              <a:off x="6195427" y="3196054"/>
              <a:ext cx="1" cy="27104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箭头连接符 89">
              <a:extLst>
                <a:ext uri="{FF2B5EF4-FFF2-40B4-BE49-F238E27FC236}">
                  <a16:creationId xmlns:a16="http://schemas.microsoft.com/office/drawing/2014/main" id="{1DE861CF-CE01-E245-BFE0-75BA92A3CB7F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>
              <a:off x="6195428" y="3805654"/>
              <a:ext cx="0" cy="3197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87C27A2-FDF6-CA41-9D90-C4211A4B588C}"/>
                </a:ext>
              </a:extLst>
            </p:cNvPr>
            <p:cNvSpPr/>
            <p:nvPr/>
          </p:nvSpPr>
          <p:spPr>
            <a:xfrm>
              <a:off x="6885680" y="2869912"/>
              <a:ext cx="1407758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183ABA9-7B6A-D846-94EF-53BF76053834}"/>
                </a:ext>
              </a:extLst>
            </p:cNvPr>
            <p:cNvSpPr/>
            <p:nvPr/>
          </p:nvSpPr>
          <p:spPr>
            <a:xfrm>
              <a:off x="6283439" y="3141257"/>
              <a:ext cx="418704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b="1" cap="none" spc="0" dirty="0">
                  <a:ln w="0"/>
                  <a:solidFill>
                    <a:srgbClr val="00B0F0"/>
                  </a:solidFill>
                </a:rPr>
                <a:t>+5</a:t>
              </a:r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9CB92F3-64BF-D34C-9B47-78D9D166C455}"/>
                </a:ext>
              </a:extLst>
            </p:cNvPr>
            <p:cNvSpPr/>
            <p:nvPr/>
          </p:nvSpPr>
          <p:spPr>
            <a:xfrm>
              <a:off x="6228729" y="3744069"/>
              <a:ext cx="53251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b="1" cap="none" spc="0" dirty="0">
                  <a:ln w="0"/>
                  <a:solidFill>
                    <a:srgbClr val="00B0F0"/>
                  </a:solidFill>
                </a:rPr>
                <a:t>+20</a:t>
              </a:r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5485C03-2427-7A40-9562-8F5820527D56}"/>
                </a:ext>
              </a:extLst>
            </p:cNvPr>
            <p:cNvSpPr/>
            <p:nvPr/>
          </p:nvSpPr>
          <p:spPr>
            <a:xfrm>
              <a:off x="6885680" y="3479512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A1CA44D-12AB-0048-8676-EB7DDE48F0A5}"/>
                </a:ext>
              </a:extLst>
            </p:cNvPr>
            <p:cNvSpPr/>
            <p:nvPr/>
          </p:nvSpPr>
          <p:spPr>
            <a:xfrm>
              <a:off x="1912880" y="3833034"/>
              <a:ext cx="41870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b="1" cap="none" spc="0" dirty="0">
                  <a:ln w="0"/>
                  <a:solidFill>
                    <a:srgbClr val="00B0F0"/>
                  </a:solidFill>
                </a:rPr>
                <a:t>+</a:t>
              </a:r>
              <a:r>
                <a:rPr lang="en-US" altLang="zh-CN" sz="1600" b="1" dirty="0">
                  <a:ln w="0"/>
                  <a:solidFill>
                    <a:srgbClr val="00B0F0"/>
                  </a:solidFill>
                </a:rPr>
                <a:t>6</a:t>
              </a:r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2E52C19C-F6EE-4640-8CE0-BD8F681CB07D}"/>
                </a:ext>
              </a:extLst>
            </p:cNvPr>
            <p:cNvCxnSpPr>
              <a:cxnSpLocks/>
            </p:cNvCxnSpPr>
            <p:nvPr/>
          </p:nvCxnSpPr>
          <p:spPr>
            <a:xfrm>
              <a:off x="3845296" y="3023080"/>
              <a:ext cx="1601672" cy="532929"/>
            </a:xfrm>
            <a:prstGeom prst="straightConnector1">
              <a:avLst/>
            </a:prstGeom>
            <a:noFill/>
            <a:ln w="25400" cap="flat">
              <a:solidFill>
                <a:srgbClr val="00B0FF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</p:cxnSp>
        <p:cxnSp>
          <p:nvCxnSpPr>
            <p:cNvPr id="25" name="直线箭头连接符 24">
              <a:extLst>
                <a:ext uri="{FF2B5EF4-FFF2-40B4-BE49-F238E27FC236}">
                  <a16:creationId xmlns:a16="http://schemas.microsoft.com/office/drawing/2014/main" id="{B2624F81-130F-704D-A360-186F144C78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19904" y="3012286"/>
              <a:ext cx="1501732" cy="527360"/>
            </a:xfrm>
            <a:prstGeom prst="straightConnector1">
              <a:avLst/>
            </a:prstGeom>
            <a:noFill/>
            <a:ln w="25400" cap="flat">
              <a:solidFill>
                <a:srgbClr val="00B0FF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</p:cxnSp>
      </p:grp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934CEE7-EFAD-3841-8B02-CB310BEBEC87}"/>
              </a:ext>
            </a:extLst>
          </p:cNvPr>
          <p:cNvSpPr txBox="1">
            <a:spLocks/>
          </p:cNvSpPr>
          <p:nvPr/>
        </p:nvSpPr>
        <p:spPr>
          <a:xfrm>
            <a:off x="457200" y="1333500"/>
            <a:ext cx="8229600" cy="396345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766445" marR="0" indent="-309245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11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018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590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»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5831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403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497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39547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hangingPunct="1"/>
            <a:r>
              <a:rPr lang="en-US" altLang="zh-CN" sz="2400" b="0" dirty="0">
                <a:ln w="0"/>
                <a:solidFill>
                  <a:schemeClr val="tx1"/>
                </a:solidFill>
              </a:rPr>
              <a:t>A commutable operation has same effect whenever it executes on each machine</a:t>
            </a:r>
          </a:p>
          <a:p>
            <a:pPr hangingPunct="1"/>
            <a:r>
              <a:rPr lang="en-US" altLang="zh-CN" sz="2400" b="0" dirty="0">
                <a:ln w="0"/>
                <a:solidFill>
                  <a:schemeClr val="tx1"/>
                </a:solidFill>
              </a:rPr>
              <a:t>The effect of </a:t>
            </a:r>
            <a:r>
              <a:rPr lang="en-US" altLang="zh-CN" sz="2400" b="0" i="1" dirty="0" err="1">
                <a:ln w="0"/>
                <a:solidFill>
                  <a:schemeClr val="tx1"/>
                </a:solidFill>
              </a:rPr>
              <a:t>accrueInterest</a:t>
            </a:r>
            <a:r>
              <a:rPr lang="en-US" altLang="zh-CN" sz="2400" b="0" dirty="0">
                <a:ln w="0"/>
                <a:solidFill>
                  <a:schemeClr val="tx1"/>
                </a:solidFill>
              </a:rPr>
              <a:t> varies according to the local balance of each machine at </a:t>
            </a:r>
            <a:r>
              <a:rPr lang="en-US" altLang="zh-CN" sz="2400" b="0" dirty="0" err="1">
                <a:ln w="0"/>
                <a:solidFill>
                  <a:schemeClr val="tx1"/>
                </a:solidFill>
              </a:rPr>
              <a:t>execuation</a:t>
            </a:r>
            <a:r>
              <a:rPr lang="en-US" altLang="zh-CN" sz="2400" b="0" dirty="0">
                <a:ln w="0"/>
                <a:solidFill>
                  <a:schemeClr val="tx1"/>
                </a:solidFill>
              </a:rPr>
              <a:t> time</a:t>
            </a:r>
            <a:endParaRPr lang="en-US" altLang="zh-CN" sz="2400" b="0" dirty="0"/>
          </a:p>
        </p:txBody>
      </p:sp>
    </p:spTree>
    <p:extLst>
      <p:ext uri="{BB962C8B-B14F-4D97-AF65-F5344CB8AC3E}">
        <p14:creationId xmlns:p14="http://schemas.microsoft.com/office/powerpoint/2010/main" val="18206930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Solution 1. split the operation into two parts</a:t>
            </a: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934CEE7-EFAD-3841-8B02-CB310BEBEC87}"/>
              </a:ext>
            </a:extLst>
          </p:cNvPr>
          <p:cNvSpPr txBox="1">
            <a:spLocks/>
          </p:cNvSpPr>
          <p:nvPr/>
        </p:nvSpPr>
        <p:spPr>
          <a:xfrm>
            <a:off x="457200" y="1333500"/>
            <a:ext cx="8229600" cy="396345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766445" marR="0" indent="-309245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11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018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590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»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5831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403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497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39547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hangingPunct="1"/>
            <a:r>
              <a:rPr lang="en-US" altLang="zh-CN" sz="2800" dirty="0">
                <a:ln w="0"/>
                <a:solidFill>
                  <a:schemeClr val="tx1"/>
                </a:solidFill>
              </a:rPr>
              <a:t>Generation operation: </a:t>
            </a:r>
          </a:p>
          <a:p>
            <a:pPr lvl="1" hangingPunct="1"/>
            <a:r>
              <a:rPr lang="en-US" altLang="zh-CN" sz="2800" b="0" dirty="0">
                <a:ln w="0"/>
                <a:solidFill>
                  <a:schemeClr val="tx1"/>
                </a:solidFill>
              </a:rPr>
              <a:t>calculate the change of state basing on current state of initiator</a:t>
            </a:r>
          </a:p>
          <a:p>
            <a:pPr hangingPunct="1"/>
            <a:r>
              <a:rPr lang="en-US" altLang="zh-CN" sz="2800" dirty="0">
                <a:ln w="0"/>
                <a:solidFill>
                  <a:schemeClr val="tx1"/>
                </a:solidFill>
              </a:rPr>
              <a:t>Shadow</a:t>
            </a:r>
            <a:r>
              <a:rPr lang="en-US" altLang="zh-CN" sz="2800" b="0" dirty="0">
                <a:ln w="0"/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ln w="0"/>
                <a:solidFill>
                  <a:schemeClr val="tx1"/>
                </a:solidFill>
              </a:rPr>
              <a:t>operation: </a:t>
            </a:r>
          </a:p>
          <a:p>
            <a:pPr lvl="1" hangingPunct="1"/>
            <a:r>
              <a:rPr lang="en-US" altLang="zh-CN" sz="2800" b="0" dirty="0">
                <a:ln w="0"/>
                <a:solidFill>
                  <a:schemeClr val="tx1"/>
                </a:solidFill>
              </a:rPr>
              <a:t>execution the modification on both initiator and remote machines</a:t>
            </a:r>
          </a:p>
          <a:p>
            <a:pPr hangingPunct="1"/>
            <a:endParaRPr lang="en-US" altLang="zh-CN" b="0" dirty="0"/>
          </a:p>
        </p:txBody>
      </p:sp>
    </p:spTree>
    <p:extLst>
      <p:ext uri="{BB962C8B-B14F-4D97-AF65-F5344CB8AC3E}">
        <p14:creationId xmlns:p14="http://schemas.microsoft.com/office/powerpoint/2010/main" val="42365659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Modified Bank</a:t>
            </a:r>
            <a:r>
              <a:rPr lang="en-US" altLang="zh-CN" dirty="0"/>
              <a:t> Operations</a:t>
            </a:r>
            <a:endParaRPr kumimoji="1"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B1640B-644C-724C-B17B-60D871D8FFA2}"/>
              </a:ext>
            </a:extLst>
          </p:cNvPr>
          <p:cNvSpPr txBox="1"/>
          <p:nvPr/>
        </p:nvSpPr>
        <p:spPr>
          <a:xfrm>
            <a:off x="457200" y="1394460"/>
            <a:ext cx="3497109" cy="3046986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deposit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money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 err="1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accrueinterest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float delta = balance × interest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delta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withdraw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if balance &gt;= money  then: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balance -= money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else 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print "failure"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DB47145-2E65-564C-86CD-0CA8725AAA6B}"/>
              </a:ext>
            </a:extLst>
          </p:cNvPr>
          <p:cNvSpPr txBox="1"/>
          <p:nvPr/>
        </p:nvSpPr>
        <p:spPr>
          <a:xfrm>
            <a:off x="4572000" y="1394460"/>
            <a:ext cx="3540391" cy="28007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deposit’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+= money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fun </a:t>
            </a:r>
            <a:r>
              <a:rPr kumimoji="1" lang="en-US" altLang="zh-CN" sz="1600" dirty="0" err="1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accrueinterest</a:t>
            </a:r>
            <a:r>
              <a:rPr kumimoji="1" lang="zh-CN" altLang="en-US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’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(float delta):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balance += delta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 err="1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withdrawAck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’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 float money ):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balance -= money </a:t>
            </a:r>
          </a:p>
          <a:p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func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 err="1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withdrawFail</a:t>
            </a:r>
            <a:r>
              <a:rPr kumimoji="1" lang="en-US" altLang="zh-CN" sz="1600" dirty="0">
                <a:solidFill>
                  <a:srgbClr val="00B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’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()</a:t>
            </a:r>
          </a:p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print "failure" </a:t>
            </a:r>
          </a:p>
        </p:txBody>
      </p:sp>
    </p:spTree>
    <p:extLst>
      <p:ext uri="{BB962C8B-B14F-4D97-AF65-F5344CB8AC3E}">
        <p14:creationId xmlns:p14="http://schemas.microsoft.com/office/powerpoint/2010/main" val="41412476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Now, state will converge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52FBF0-D6F6-7D46-B4A7-9F47DAB52FC4}"/>
              </a:ext>
            </a:extLst>
          </p:cNvPr>
          <p:cNvSpPr/>
          <p:nvPr/>
        </p:nvSpPr>
        <p:spPr>
          <a:xfrm>
            <a:off x="977704" y="2265218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8A7072-271D-D642-9B06-A4B6582B1D25}"/>
              </a:ext>
            </a:extLst>
          </p:cNvPr>
          <p:cNvSpPr/>
          <p:nvPr/>
        </p:nvSpPr>
        <p:spPr>
          <a:xfrm>
            <a:off x="977704" y="2929164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FB1D21-2F79-D542-AFB3-F6CA088DE768}"/>
              </a:ext>
            </a:extLst>
          </p:cNvPr>
          <p:cNvSpPr/>
          <p:nvPr/>
        </p:nvSpPr>
        <p:spPr>
          <a:xfrm>
            <a:off x="977704" y="3538764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9" name="直接箭头连接符 19">
            <a:extLst>
              <a:ext uri="{FF2B5EF4-FFF2-40B4-BE49-F238E27FC236}">
                <a16:creationId xmlns:a16="http://schemas.microsoft.com/office/drawing/2014/main" id="{BF2E7F66-12F4-4E4C-825F-7440837502DE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1667957" y="2603772"/>
            <a:ext cx="0" cy="3253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21">
            <a:extLst>
              <a:ext uri="{FF2B5EF4-FFF2-40B4-BE49-F238E27FC236}">
                <a16:creationId xmlns:a16="http://schemas.microsoft.com/office/drawing/2014/main" id="{78CDB876-4120-FC48-98A0-68A6C75920F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667957" y="3267718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35FEA7A-D661-E547-9931-67425B5688A9}"/>
              </a:ext>
            </a:extLst>
          </p:cNvPr>
          <p:cNvSpPr/>
          <p:nvPr/>
        </p:nvSpPr>
        <p:spPr>
          <a:xfrm>
            <a:off x="2319591" y="2293017"/>
            <a:ext cx="115768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deposit(20)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336CC90-5149-0140-835B-4009F6AD79AB}"/>
              </a:ext>
            </a:extLst>
          </p:cNvPr>
          <p:cNvSpPr/>
          <p:nvPr/>
        </p:nvSpPr>
        <p:spPr>
          <a:xfrm>
            <a:off x="1699063" y="2548975"/>
            <a:ext cx="53251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DACEDA-09BE-B54A-AE92-3EA6C75F2E64}"/>
              </a:ext>
            </a:extLst>
          </p:cNvPr>
          <p:cNvSpPr/>
          <p:nvPr/>
        </p:nvSpPr>
        <p:spPr>
          <a:xfrm>
            <a:off x="2265642" y="2926996"/>
            <a:ext cx="1625766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chemeClr val="tx1"/>
                </a:solidFill>
              </a:rPr>
              <a:t>accrueInterest</a:t>
            </a:r>
            <a:r>
              <a:rPr lang="en-US" altLang="zh-CN" sz="1400" b="1" dirty="0">
                <a:ln w="0"/>
                <a:solidFill>
                  <a:srgbClr val="0098FF"/>
                </a:solidFill>
              </a:rPr>
              <a:t>(5)</a:t>
            </a:r>
            <a:endParaRPr lang="zh-CN" altLang="en-US" sz="1400" b="1" cap="none" spc="0" dirty="0">
              <a:ln w="0"/>
              <a:solidFill>
                <a:srgbClr val="0098FF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DB45B98-87AD-4A41-86A7-4E15205A9C00}"/>
              </a:ext>
            </a:extLst>
          </p:cNvPr>
          <p:cNvSpPr/>
          <p:nvPr/>
        </p:nvSpPr>
        <p:spPr>
          <a:xfrm>
            <a:off x="5297356" y="2265218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A0CD1A-E602-D649-AA64-E5B845A0419F}"/>
              </a:ext>
            </a:extLst>
          </p:cNvPr>
          <p:cNvSpPr/>
          <p:nvPr/>
        </p:nvSpPr>
        <p:spPr>
          <a:xfrm>
            <a:off x="5297357" y="2874818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050C74-5F70-404C-AAEA-ADAB2E3FAC90}"/>
              </a:ext>
            </a:extLst>
          </p:cNvPr>
          <p:cNvSpPr/>
          <p:nvPr/>
        </p:nvSpPr>
        <p:spPr>
          <a:xfrm>
            <a:off x="5297357" y="3533157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17" name="直接箭头连接符 88">
            <a:extLst>
              <a:ext uri="{FF2B5EF4-FFF2-40B4-BE49-F238E27FC236}">
                <a16:creationId xmlns:a16="http://schemas.microsoft.com/office/drawing/2014/main" id="{8DF8FF42-A34A-D741-9270-A291AE3F532E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5987609" y="2603772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89">
            <a:extLst>
              <a:ext uri="{FF2B5EF4-FFF2-40B4-BE49-F238E27FC236}">
                <a16:creationId xmlns:a16="http://schemas.microsoft.com/office/drawing/2014/main" id="{1DE861CF-CE01-E245-BFE0-75BA92A3CB7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5987610" y="3213372"/>
            <a:ext cx="0" cy="31978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787C27A2-FDF6-CA41-9D90-C4211A4B588C}"/>
              </a:ext>
            </a:extLst>
          </p:cNvPr>
          <p:cNvSpPr/>
          <p:nvPr/>
        </p:nvSpPr>
        <p:spPr>
          <a:xfrm>
            <a:off x="6677862" y="2277630"/>
            <a:ext cx="140775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chemeClr val="tx1"/>
                </a:solidFill>
              </a:rPr>
              <a:t>accrueInterest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183ABA9-7B6A-D846-94EF-53BF76053834}"/>
              </a:ext>
            </a:extLst>
          </p:cNvPr>
          <p:cNvSpPr/>
          <p:nvPr/>
        </p:nvSpPr>
        <p:spPr>
          <a:xfrm>
            <a:off x="6075621" y="2548975"/>
            <a:ext cx="41870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9CB92F3-64BF-D34C-9B47-78D9D166C455}"/>
              </a:ext>
            </a:extLst>
          </p:cNvPr>
          <p:cNvSpPr/>
          <p:nvPr/>
        </p:nvSpPr>
        <p:spPr>
          <a:xfrm>
            <a:off x="6020911" y="3151787"/>
            <a:ext cx="53251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5485C03-2427-7A40-9562-8F5820527D56}"/>
              </a:ext>
            </a:extLst>
          </p:cNvPr>
          <p:cNvSpPr/>
          <p:nvPr/>
        </p:nvSpPr>
        <p:spPr>
          <a:xfrm>
            <a:off x="6677862" y="2887230"/>
            <a:ext cx="1157689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deposit(20)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A1CA44D-12AB-0048-8676-EB7DDE48F0A5}"/>
              </a:ext>
            </a:extLst>
          </p:cNvPr>
          <p:cNvSpPr/>
          <p:nvPr/>
        </p:nvSpPr>
        <p:spPr>
          <a:xfrm>
            <a:off x="1705062" y="3240752"/>
            <a:ext cx="41870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5</a:t>
            </a:r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2E52C19C-F6EE-4640-8CE0-BD8F681CB07D}"/>
              </a:ext>
            </a:extLst>
          </p:cNvPr>
          <p:cNvCxnSpPr>
            <a:cxnSpLocks/>
          </p:cNvCxnSpPr>
          <p:nvPr/>
        </p:nvCxnSpPr>
        <p:spPr>
          <a:xfrm>
            <a:off x="3637478" y="2430798"/>
            <a:ext cx="1601672" cy="532929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2624F81-130F-704D-A360-186F144C7868}"/>
              </a:ext>
            </a:extLst>
          </p:cNvPr>
          <p:cNvCxnSpPr>
            <a:cxnSpLocks/>
          </p:cNvCxnSpPr>
          <p:nvPr/>
        </p:nvCxnSpPr>
        <p:spPr>
          <a:xfrm flipH="1">
            <a:off x="3612086" y="2420004"/>
            <a:ext cx="1501732" cy="527360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AC5634AE-E230-1C4B-A8B3-0CF2B7C3D8ED}"/>
              </a:ext>
            </a:extLst>
          </p:cNvPr>
          <p:cNvSpPr txBox="1"/>
          <p:nvPr/>
        </p:nvSpPr>
        <p:spPr>
          <a:xfrm>
            <a:off x="7979960" y="2246133"/>
            <a:ext cx="374459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>
                <a:solidFill>
                  <a:srgbClr val="0098FF"/>
                </a:solidFill>
              </a:rPr>
              <a:t>(5)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98FF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8166300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However, it is not yet correct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52FBF0-D6F6-7D46-B4A7-9F47DAB52FC4}"/>
              </a:ext>
            </a:extLst>
          </p:cNvPr>
          <p:cNvSpPr/>
          <p:nvPr/>
        </p:nvSpPr>
        <p:spPr>
          <a:xfrm>
            <a:off x="821841" y="2130136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8A7072-271D-D642-9B06-A4B6582B1D25}"/>
              </a:ext>
            </a:extLst>
          </p:cNvPr>
          <p:cNvSpPr/>
          <p:nvPr/>
        </p:nvSpPr>
        <p:spPr>
          <a:xfrm>
            <a:off x="878747" y="279408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FB1D21-2F79-D542-AFB3-F6CA088DE768}"/>
              </a:ext>
            </a:extLst>
          </p:cNvPr>
          <p:cNvSpPr/>
          <p:nvPr/>
        </p:nvSpPr>
        <p:spPr>
          <a:xfrm>
            <a:off x="901189" y="3403682"/>
            <a:ext cx="122180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-5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9" name="直接箭头连接符 19">
            <a:extLst>
              <a:ext uri="{FF2B5EF4-FFF2-40B4-BE49-F238E27FC236}">
                <a16:creationId xmlns:a16="http://schemas.microsoft.com/office/drawing/2014/main" id="{BF2E7F66-12F4-4E4C-825F-7440837502DE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1512094" y="2468690"/>
            <a:ext cx="0" cy="3253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21">
            <a:extLst>
              <a:ext uri="{FF2B5EF4-FFF2-40B4-BE49-F238E27FC236}">
                <a16:creationId xmlns:a16="http://schemas.microsoft.com/office/drawing/2014/main" id="{78CDB876-4120-FC48-98A0-68A6C75920F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512094" y="313263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C35FEA7A-D661-E547-9931-67425B5688A9}"/>
              </a:ext>
            </a:extLst>
          </p:cNvPr>
          <p:cNvSpPr/>
          <p:nvPr/>
        </p:nvSpPr>
        <p:spPr>
          <a:xfrm>
            <a:off x="2103616" y="2157935"/>
            <a:ext cx="127791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withdraw(70)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336CC90-5149-0140-835B-4009F6AD79AB}"/>
              </a:ext>
            </a:extLst>
          </p:cNvPr>
          <p:cNvSpPr/>
          <p:nvPr/>
        </p:nvSpPr>
        <p:spPr>
          <a:xfrm>
            <a:off x="1687283" y="2427187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00B0F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00B0F0"/>
                </a:solidFill>
              </a:rPr>
              <a:t>’(70)</a:t>
            </a:r>
            <a:endParaRPr lang="zh-CN" altLang="en-US" sz="14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DACEDA-09BE-B54A-AE92-3EA6C75F2E64}"/>
              </a:ext>
            </a:extLst>
          </p:cNvPr>
          <p:cNvSpPr/>
          <p:nvPr/>
        </p:nvSpPr>
        <p:spPr>
          <a:xfrm>
            <a:off x="2094549" y="2791914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00B0F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00B0F0"/>
                </a:solidFill>
              </a:rPr>
              <a:t>’(60)</a:t>
            </a:r>
            <a:endParaRPr lang="zh-CN" altLang="en-US" sz="1400" b="1" dirty="0">
              <a:ln w="0"/>
              <a:solidFill>
                <a:srgbClr val="00B0F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DB45B98-87AD-4A41-86A7-4E15205A9C00}"/>
              </a:ext>
            </a:extLst>
          </p:cNvPr>
          <p:cNvSpPr/>
          <p:nvPr/>
        </p:nvSpPr>
        <p:spPr>
          <a:xfrm>
            <a:off x="5141493" y="2130136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A0CD1A-E602-D649-AA64-E5B845A0419F}"/>
              </a:ext>
            </a:extLst>
          </p:cNvPr>
          <p:cNvSpPr/>
          <p:nvPr/>
        </p:nvSpPr>
        <p:spPr>
          <a:xfrm>
            <a:off x="5198400" y="2739736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050C74-5F70-404C-AAEA-ADAB2E3FAC90}"/>
              </a:ext>
            </a:extLst>
          </p:cNvPr>
          <p:cNvSpPr/>
          <p:nvPr/>
        </p:nvSpPr>
        <p:spPr>
          <a:xfrm>
            <a:off x="5220842" y="3398075"/>
            <a:ext cx="122180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-5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17" name="直接箭头连接符 88">
            <a:extLst>
              <a:ext uri="{FF2B5EF4-FFF2-40B4-BE49-F238E27FC236}">
                <a16:creationId xmlns:a16="http://schemas.microsoft.com/office/drawing/2014/main" id="{8DF8FF42-A34A-D741-9270-A291AE3F532E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5831746" y="2468690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89">
            <a:extLst>
              <a:ext uri="{FF2B5EF4-FFF2-40B4-BE49-F238E27FC236}">
                <a16:creationId xmlns:a16="http://schemas.microsoft.com/office/drawing/2014/main" id="{1DE861CF-CE01-E245-BFE0-75BA92A3CB7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5831747" y="3078290"/>
            <a:ext cx="0" cy="31978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787C27A2-FDF6-CA41-9D90-C4211A4B588C}"/>
              </a:ext>
            </a:extLst>
          </p:cNvPr>
          <p:cNvSpPr/>
          <p:nvPr/>
        </p:nvSpPr>
        <p:spPr>
          <a:xfrm>
            <a:off x="6586922" y="2142548"/>
            <a:ext cx="127791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withdraw(60)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183ABA9-7B6A-D846-94EF-53BF76053834}"/>
              </a:ext>
            </a:extLst>
          </p:cNvPr>
          <p:cNvSpPr/>
          <p:nvPr/>
        </p:nvSpPr>
        <p:spPr>
          <a:xfrm>
            <a:off x="5995006" y="2434936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00B0F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00B0F0"/>
                </a:solidFill>
              </a:rPr>
              <a:t>’(60)</a:t>
            </a:r>
            <a:endParaRPr lang="zh-CN" altLang="en-US" sz="14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9CB92F3-64BF-D34C-9B47-78D9D166C455}"/>
              </a:ext>
            </a:extLst>
          </p:cNvPr>
          <p:cNvSpPr/>
          <p:nvPr/>
        </p:nvSpPr>
        <p:spPr>
          <a:xfrm>
            <a:off x="6038940" y="3016705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5485C03-2427-7A40-9562-8F5820527D56}"/>
              </a:ext>
            </a:extLst>
          </p:cNvPr>
          <p:cNvSpPr/>
          <p:nvPr/>
        </p:nvSpPr>
        <p:spPr>
          <a:xfrm>
            <a:off x="6376121" y="2762616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00B0F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00B0F0"/>
                </a:solidFill>
              </a:rPr>
              <a:t>’(70)</a:t>
            </a:r>
            <a:endParaRPr lang="zh-CN" altLang="en-US" sz="1400" b="1" dirty="0">
              <a:ln w="0"/>
              <a:solidFill>
                <a:srgbClr val="00B0F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A1CA44D-12AB-0048-8676-EB7DDE48F0A5}"/>
              </a:ext>
            </a:extLst>
          </p:cNvPr>
          <p:cNvSpPr/>
          <p:nvPr/>
        </p:nvSpPr>
        <p:spPr>
          <a:xfrm>
            <a:off x="1666184" y="3105670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2E52C19C-F6EE-4640-8CE0-BD8F681CB07D}"/>
              </a:ext>
            </a:extLst>
          </p:cNvPr>
          <p:cNvCxnSpPr>
            <a:cxnSpLocks/>
          </p:cNvCxnSpPr>
          <p:nvPr/>
        </p:nvCxnSpPr>
        <p:spPr>
          <a:xfrm>
            <a:off x="3481614" y="2295716"/>
            <a:ext cx="1601672" cy="532929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2624F81-130F-704D-A360-186F144C7868}"/>
              </a:ext>
            </a:extLst>
          </p:cNvPr>
          <p:cNvCxnSpPr>
            <a:cxnSpLocks/>
          </p:cNvCxnSpPr>
          <p:nvPr/>
        </p:nvCxnSpPr>
        <p:spPr>
          <a:xfrm flipH="1">
            <a:off x="3456222" y="2284922"/>
            <a:ext cx="1501732" cy="527360"/>
          </a:xfrm>
          <a:prstGeom prst="straightConnector1">
            <a:avLst/>
          </a:prstGeom>
          <a:noFill/>
          <a:ln w="25400" cap="flat">
            <a:solidFill>
              <a:srgbClr val="00B0FF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761214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  <p:bldP spid="15" grpId="0"/>
      <p:bldP spid="16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Observation 2. Blue operation must not  break system invariant</a:t>
            </a: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934CEE7-EFAD-3841-8B02-CB310BEBEC87}"/>
              </a:ext>
            </a:extLst>
          </p:cNvPr>
          <p:cNvSpPr txBox="1">
            <a:spLocks/>
          </p:cNvSpPr>
          <p:nvPr/>
        </p:nvSpPr>
        <p:spPr>
          <a:xfrm>
            <a:off x="457200" y="1333500"/>
            <a:ext cx="8229600" cy="396345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766445" marR="0" indent="-309245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11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018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590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»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5831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403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497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39547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hangingPunct="1"/>
            <a:r>
              <a:rPr lang="en-US" altLang="zh-CN" sz="2800" dirty="0">
                <a:ln w="0"/>
                <a:solidFill>
                  <a:schemeClr val="tx1"/>
                </a:solidFill>
              </a:rPr>
              <a:t>A deposit account balance should be non-negative, while </a:t>
            </a:r>
            <a:r>
              <a:rPr lang="en-US" altLang="zh-CN" sz="2800" i="1" dirty="0" err="1">
                <a:ln w="0"/>
                <a:solidFill>
                  <a:schemeClr val="tx1"/>
                </a:solidFill>
              </a:rPr>
              <a:t>withdrawAck</a:t>
            </a:r>
            <a:r>
              <a:rPr lang="en-US" altLang="zh-CN" sz="2800" i="1" dirty="0">
                <a:ln w="0"/>
                <a:solidFill>
                  <a:schemeClr val="tx1"/>
                </a:solidFill>
              </a:rPr>
              <a:t> </a:t>
            </a:r>
            <a:r>
              <a:rPr lang="en-US" altLang="zh-CN" sz="2800" dirty="0">
                <a:ln w="0"/>
                <a:solidFill>
                  <a:schemeClr val="tx1"/>
                </a:solidFill>
              </a:rPr>
              <a:t>may break it</a:t>
            </a:r>
            <a:endParaRPr lang="en-US" altLang="zh-CN" b="0" i="1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6C64929-A752-E34B-A732-043FC3981529}"/>
              </a:ext>
            </a:extLst>
          </p:cNvPr>
          <p:cNvGrpSpPr/>
          <p:nvPr/>
        </p:nvGrpSpPr>
        <p:grpSpPr>
          <a:xfrm>
            <a:off x="1185523" y="2857500"/>
            <a:ext cx="7210503" cy="1612100"/>
            <a:chOff x="1185523" y="2857500"/>
            <a:chExt cx="7210503" cy="161210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C675DA0-E0DF-F941-BFBE-2928ABD34592}"/>
                </a:ext>
              </a:extLst>
            </p:cNvPr>
            <p:cNvSpPr/>
            <p:nvPr/>
          </p:nvSpPr>
          <p:spPr>
            <a:xfrm>
              <a:off x="1185523" y="2857500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125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1104E49B-5B1E-5041-82F5-B05D183BC4AF}"/>
                </a:ext>
              </a:extLst>
            </p:cNvPr>
            <p:cNvSpPr/>
            <p:nvPr/>
          </p:nvSpPr>
          <p:spPr>
            <a:xfrm>
              <a:off x="1242429" y="3521446"/>
              <a:ext cx="126669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55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79BF6EEF-7F8E-2647-B11B-F1A27FB61997}"/>
                </a:ext>
              </a:extLst>
            </p:cNvPr>
            <p:cNvSpPr/>
            <p:nvPr/>
          </p:nvSpPr>
          <p:spPr>
            <a:xfrm>
              <a:off x="1264871" y="4131046"/>
              <a:ext cx="122180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-5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cxnSp>
          <p:nvCxnSpPr>
            <p:cNvPr id="51" name="直接箭头连接符 19">
              <a:extLst>
                <a:ext uri="{FF2B5EF4-FFF2-40B4-BE49-F238E27FC236}">
                  <a16:creationId xmlns:a16="http://schemas.microsoft.com/office/drawing/2014/main" id="{5399E9CA-CD38-814A-B4E6-3C3E180BBEAC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>
              <a:off x="1875776" y="3196054"/>
              <a:ext cx="0" cy="32539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接箭头连接符 21">
              <a:extLst>
                <a:ext uri="{FF2B5EF4-FFF2-40B4-BE49-F238E27FC236}">
                  <a16:creationId xmlns:a16="http://schemas.microsoft.com/office/drawing/2014/main" id="{DA88D74D-6924-A549-84FD-1254B696DB26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>
              <a:off x="1875776" y="3860000"/>
              <a:ext cx="0" cy="27104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7B9E205-77D7-B442-88B0-F60EE27E7D0E}"/>
                </a:ext>
              </a:extLst>
            </p:cNvPr>
            <p:cNvSpPr/>
            <p:nvPr/>
          </p:nvSpPr>
          <p:spPr>
            <a:xfrm>
              <a:off x="2467298" y="288529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withdraw(70)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581295FC-96F0-8442-A0B9-9CB4A08C77AB}"/>
                </a:ext>
              </a:extLst>
            </p:cNvPr>
            <p:cNvSpPr/>
            <p:nvPr/>
          </p:nvSpPr>
          <p:spPr>
            <a:xfrm>
              <a:off x="2050965" y="3154551"/>
              <a:ext cx="165622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rgbClr val="00B0F0"/>
                  </a:solidFill>
                </a:rPr>
                <a:t>withdrawAck</a:t>
              </a:r>
              <a:r>
                <a:rPr lang="en-US" altLang="zh-CN" sz="1400" b="1" dirty="0">
                  <a:ln w="0"/>
                  <a:solidFill>
                    <a:srgbClr val="00B0F0"/>
                  </a:solidFill>
                </a:rPr>
                <a:t>’(70)</a:t>
              </a:r>
              <a:endParaRPr lang="zh-CN" altLang="en-US" sz="14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BDB5A026-6952-A143-9E33-10D4F64BB888}"/>
                </a:ext>
              </a:extLst>
            </p:cNvPr>
            <p:cNvSpPr/>
            <p:nvPr/>
          </p:nvSpPr>
          <p:spPr>
            <a:xfrm>
              <a:off x="2458231" y="3519278"/>
              <a:ext cx="165622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rgbClr val="00B0F0"/>
                  </a:solidFill>
                </a:rPr>
                <a:t>withdrawAck</a:t>
              </a:r>
              <a:r>
                <a:rPr lang="en-US" altLang="zh-CN" sz="1400" b="1" dirty="0">
                  <a:ln w="0"/>
                  <a:solidFill>
                    <a:srgbClr val="00B0F0"/>
                  </a:solidFill>
                </a:rPr>
                <a:t>’(60)</a:t>
              </a:r>
              <a:endParaRPr lang="zh-CN" altLang="en-US" sz="1400" b="1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08081B15-5594-2741-BBD4-26357FB2BEBC}"/>
                </a:ext>
              </a:extLst>
            </p:cNvPr>
            <p:cNvSpPr/>
            <p:nvPr/>
          </p:nvSpPr>
          <p:spPr>
            <a:xfrm>
              <a:off x="5505175" y="2857500"/>
              <a:ext cx="1380506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125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B87F7235-4D26-7B41-A5CB-AE44EBFCC057}"/>
                </a:ext>
              </a:extLst>
            </p:cNvPr>
            <p:cNvSpPr/>
            <p:nvPr/>
          </p:nvSpPr>
          <p:spPr>
            <a:xfrm>
              <a:off x="5562082" y="3467100"/>
              <a:ext cx="126669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65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CA285D0D-6069-DB49-B91D-4101E66F0273}"/>
                </a:ext>
              </a:extLst>
            </p:cNvPr>
            <p:cNvSpPr/>
            <p:nvPr/>
          </p:nvSpPr>
          <p:spPr>
            <a:xfrm>
              <a:off x="5584524" y="4125439"/>
              <a:ext cx="122180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600" dirty="0">
                  <a:ln w="0"/>
                  <a:solidFill>
                    <a:schemeClr val="tx1"/>
                  </a:solidFill>
                </a:rPr>
                <a:t>Balance: -5</a:t>
              </a:r>
              <a:endParaRPr lang="zh-CN" altLang="en-US" sz="1600" b="0" cap="none" spc="0" dirty="0">
                <a:ln w="0"/>
                <a:solidFill>
                  <a:schemeClr val="tx1"/>
                </a:solidFill>
              </a:endParaRPr>
            </a:p>
          </p:txBody>
        </p:sp>
        <p:cxnSp>
          <p:nvCxnSpPr>
            <p:cNvPr id="59" name="直接箭头连接符 88">
              <a:extLst>
                <a:ext uri="{FF2B5EF4-FFF2-40B4-BE49-F238E27FC236}">
                  <a16:creationId xmlns:a16="http://schemas.microsoft.com/office/drawing/2014/main" id="{99D71177-96B1-EE4C-A84A-D5F104008ECD}"/>
                </a:ext>
              </a:extLst>
            </p:cNvPr>
            <p:cNvCxnSpPr>
              <a:cxnSpLocks/>
              <a:stCxn id="56" idx="2"/>
              <a:endCxn id="57" idx="0"/>
            </p:cNvCxnSpPr>
            <p:nvPr/>
          </p:nvCxnSpPr>
          <p:spPr>
            <a:xfrm>
              <a:off x="6195428" y="3196054"/>
              <a:ext cx="1" cy="27104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接箭头连接符 89">
              <a:extLst>
                <a:ext uri="{FF2B5EF4-FFF2-40B4-BE49-F238E27FC236}">
                  <a16:creationId xmlns:a16="http://schemas.microsoft.com/office/drawing/2014/main" id="{087BD3A0-0580-054E-A55C-B4DD22965446}"/>
                </a:ext>
              </a:extLst>
            </p:cNvPr>
            <p:cNvCxnSpPr>
              <a:cxnSpLocks/>
              <a:stCxn id="57" idx="2"/>
              <a:endCxn id="58" idx="0"/>
            </p:cNvCxnSpPr>
            <p:nvPr/>
          </p:nvCxnSpPr>
          <p:spPr>
            <a:xfrm>
              <a:off x="6195429" y="3805654"/>
              <a:ext cx="0" cy="31978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EDEFBE19-2224-3043-84F7-C98EF75DD9ED}"/>
                </a:ext>
              </a:extLst>
            </p:cNvPr>
            <p:cNvSpPr/>
            <p:nvPr/>
          </p:nvSpPr>
          <p:spPr>
            <a:xfrm>
              <a:off x="6950604" y="2869912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withdraw(60)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116CF408-42E0-4746-9452-F98CF5E7F97C}"/>
                </a:ext>
              </a:extLst>
            </p:cNvPr>
            <p:cNvSpPr/>
            <p:nvPr/>
          </p:nvSpPr>
          <p:spPr>
            <a:xfrm>
              <a:off x="6358688" y="3162300"/>
              <a:ext cx="165622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rgbClr val="00B0F0"/>
                  </a:solidFill>
                </a:rPr>
                <a:t>withdrawAck</a:t>
              </a:r>
              <a:r>
                <a:rPr lang="en-US" altLang="zh-CN" sz="1400" b="1" dirty="0">
                  <a:ln w="0"/>
                  <a:solidFill>
                    <a:srgbClr val="00B0F0"/>
                  </a:solidFill>
                </a:rPr>
                <a:t>’(60)</a:t>
              </a:r>
              <a:endParaRPr lang="zh-CN" altLang="en-US" sz="14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0924DE53-227E-854E-AAE1-665CC4C909C7}"/>
                </a:ext>
              </a:extLst>
            </p:cNvPr>
            <p:cNvSpPr/>
            <p:nvPr/>
          </p:nvSpPr>
          <p:spPr>
            <a:xfrm>
              <a:off x="6402622" y="3744069"/>
              <a:ext cx="184731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030A20B9-B903-974E-B3F1-B7734378C026}"/>
                </a:ext>
              </a:extLst>
            </p:cNvPr>
            <p:cNvSpPr/>
            <p:nvPr/>
          </p:nvSpPr>
          <p:spPr>
            <a:xfrm>
              <a:off x="6739803" y="3489980"/>
              <a:ext cx="1656223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rgbClr val="00B0F0"/>
                  </a:solidFill>
                </a:rPr>
                <a:t>withdrawAck</a:t>
              </a:r>
              <a:r>
                <a:rPr lang="en-US" altLang="zh-CN" sz="1400" b="1" dirty="0">
                  <a:ln w="0"/>
                  <a:solidFill>
                    <a:srgbClr val="00B0F0"/>
                  </a:solidFill>
                </a:rPr>
                <a:t>’(70)</a:t>
              </a:r>
              <a:endParaRPr lang="zh-CN" altLang="en-US" sz="1400" b="1" dirty="0">
                <a:ln w="0"/>
                <a:solidFill>
                  <a:srgbClr val="00B0F0"/>
                </a:solidFill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CF76CAF0-99B2-4841-AA4E-5B0B3271D1DB}"/>
                </a:ext>
              </a:extLst>
            </p:cNvPr>
            <p:cNvSpPr/>
            <p:nvPr/>
          </p:nvSpPr>
          <p:spPr>
            <a:xfrm>
              <a:off x="2029866" y="3833034"/>
              <a:ext cx="184731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zh-CN" altLang="en-US" sz="1600" b="1" cap="none" spc="0" dirty="0">
                <a:ln w="0"/>
                <a:solidFill>
                  <a:srgbClr val="00B0F0"/>
                </a:solidFill>
              </a:endParaRPr>
            </a:p>
          </p:txBody>
        </p:sp>
        <p:cxnSp>
          <p:nvCxnSpPr>
            <p:cNvPr id="66" name="直线箭头连接符 65">
              <a:extLst>
                <a:ext uri="{FF2B5EF4-FFF2-40B4-BE49-F238E27FC236}">
                  <a16:creationId xmlns:a16="http://schemas.microsoft.com/office/drawing/2014/main" id="{27C50F19-A65C-A644-9582-F29D98B31A45}"/>
                </a:ext>
              </a:extLst>
            </p:cNvPr>
            <p:cNvCxnSpPr>
              <a:cxnSpLocks/>
            </p:cNvCxnSpPr>
            <p:nvPr/>
          </p:nvCxnSpPr>
          <p:spPr>
            <a:xfrm>
              <a:off x="3845296" y="3023080"/>
              <a:ext cx="1601672" cy="532929"/>
            </a:xfrm>
            <a:prstGeom prst="straightConnector1">
              <a:avLst/>
            </a:prstGeom>
            <a:noFill/>
            <a:ln w="25400" cap="flat">
              <a:solidFill>
                <a:srgbClr val="00B0FF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</p:cxnSp>
        <p:cxnSp>
          <p:nvCxnSpPr>
            <p:cNvPr id="67" name="直线箭头连接符 66">
              <a:extLst>
                <a:ext uri="{FF2B5EF4-FFF2-40B4-BE49-F238E27FC236}">
                  <a16:creationId xmlns:a16="http://schemas.microsoft.com/office/drawing/2014/main" id="{95252216-7E77-BE4F-BD40-5052A20EC6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19904" y="3012286"/>
              <a:ext cx="1501732" cy="527360"/>
            </a:xfrm>
            <a:prstGeom prst="straightConnector1">
              <a:avLst/>
            </a:prstGeom>
            <a:noFill/>
            <a:ln w="25400" cap="flat">
              <a:solidFill>
                <a:srgbClr val="00B0FF"/>
              </a:solidFill>
              <a:prstDash val="solid"/>
              <a:round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643205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标题 1"/>
          <p:cNvSpPr txBox="1"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n-US" dirty="0"/>
              <a:t>What this paper propose</a:t>
            </a:r>
            <a:r>
              <a:rPr lang="en-US" altLang="zh-CN" dirty="0"/>
              <a:t>s</a:t>
            </a:r>
            <a:r>
              <a:rPr lang="en-US" dirty="0"/>
              <a:t> ?</a:t>
            </a:r>
            <a:endParaRPr dirty="0"/>
          </a:p>
        </p:txBody>
      </p:sp>
      <p:sp>
        <p:nvSpPr>
          <p:cNvPr id="125" name="内容占位符 2"/>
          <p:cNvSpPr txBox="1">
            <a:spLocks noGrp="1"/>
          </p:cNvSpPr>
          <p:nvPr>
            <p:ph type="body" sz="half" idx="1"/>
          </p:nvPr>
        </p:nvSpPr>
        <p:spPr>
          <a:xfrm>
            <a:off x="553452" y="1259965"/>
            <a:ext cx="8229601" cy="378464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 err="1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RedBlue</a:t>
            </a: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 Consistency</a:t>
            </a:r>
          </a:p>
          <a:p>
            <a:pPr lvl="1"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Mixing strong consistency and eventual consistency</a:t>
            </a:r>
          </a:p>
          <a:p>
            <a:pPr lvl="1"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Red ops to be total ordered</a:t>
            </a:r>
          </a:p>
          <a:p>
            <a:pPr lvl="1"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Blue ops to be fast and eventually consistent</a:t>
            </a:r>
          </a:p>
          <a:p>
            <a:pPr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Conditions to Split Red/Blue</a:t>
            </a:r>
          </a:p>
          <a:p>
            <a:pPr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Broaden the blue space</a:t>
            </a:r>
          </a:p>
          <a:p>
            <a:pPr lvl="1">
              <a:defRPr sz="2400" b="0">
                <a:latin typeface="Candara"/>
                <a:ea typeface="Candara"/>
                <a:cs typeface="Candara"/>
                <a:sym typeface="Candara"/>
              </a:defRPr>
            </a:pP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Normal Ops </a:t>
            </a: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Wingdings" panose="05000000000000000000" pitchFamily="2" charset="2"/>
              </a:rPr>
              <a:t> </a:t>
            </a:r>
            <a:r>
              <a:rPr lang="en-US" dirty="0"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Generator/Shadow ops</a:t>
            </a:r>
          </a:p>
        </p:txBody>
      </p:sp>
    </p:spTree>
    <p:extLst>
      <p:ext uri="{BB962C8B-B14F-4D97-AF65-F5344CB8AC3E}">
        <p14:creationId xmlns:p14="http://schemas.microsoft.com/office/powerpoint/2010/main" val="3244871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So we make </a:t>
            </a:r>
            <a:r>
              <a:rPr kumimoji="1" lang="en-US" altLang="zh-CN" dirty="0" err="1"/>
              <a:t>withdrawAck</a:t>
            </a:r>
            <a:r>
              <a:rPr kumimoji="1" lang="en-US" altLang="zh-CN" dirty="0"/>
              <a:t> Red to enforce strong order for this op.</a:t>
            </a: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934CEE7-EFAD-3841-8B02-CB310BEBEC87}"/>
              </a:ext>
            </a:extLst>
          </p:cNvPr>
          <p:cNvSpPr txBox="1">
            <a:spLocks/>
          </p:cNvSpPr>
          <p:nvPr/>
        </p:nvSpPr>
        <p:spPr>
          <a:xfrm>
            <a:off x="457200" y="1333500"/>
            <a:ext cx="8229600" cy="396345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>
            <a:lvl1pPr marL="342900" marR="0" indent="-3429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766445" marR="0" indent="-309245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2pPr>
            <a:lvl3pPr marL="1211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3pPr>
            <a:lvl4pPr marL="17018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–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4pPr>
            <a:lvl5pPr marL="2159000" marR="0" indent="-33020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»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5pPr>
            <a:lvl6pPr marL="25831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6pPr>
            <a:lvl7pPr marL="30403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7pPr>
            <a:lvl8pPr marL="34975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8pPr>
            <a:lvl9pPr marL="3954780" marR="0" indent="-297180" algn="l" defTabSz="914400" rtl="0" latinLnBrk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90204"/>
              <a:buChar char="•"/>
              <a:defRPr sz="2600" b="1" i="0" u="none" strike="noStrike" cap="none" spc="0" baseline="0">
                <a:solidFill>
                  <a:srgbClr val="404040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9pPr>
          </a:lstStyle>
          <a:p>
            <a:pPr marL="0" indent="0" hangingPunct="1">
              <a:buNone/>
            </a:pPr>
            <a:endParaRPr lang="en-US" altLang="zh-CN" b="0" i="1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C675DA0-E0DF-F941-BFBE-2928ABD34592}"/>
              </a:ext>
            </a:extLst>
          </p:cNvPr>
          <p:cNvSpPr/>
          <p:nvPr/>
        </p:nvSpPr>
        <p:spPr>
          <a:xfrm>
            <a:off x="966748" y="185997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104E49B-5B1E-5041-82F5-B05D183BC4AF}"/>
              </a:ext>
            </a:extLst>
          </p:cNvPr>
          <p:cNvSpPr/>
          <p:nvPr/>
        </p:nvSpPr>
        <p:spPr>
          <a:xfrm>
            <a:off x="1023654" y="2523919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51" name="直接箭头连接符 19">
            <a:extLst>
              <a:ext uri="{FF2B5EF4-FFF2-40B4-BE49-F238E27FC236}">
                <a16:creationId xmlns:a16="http://schemas.microsoft.com/office/drawing/2014/main" id="{5399E9CA-CD38-814A-B4E6-3C3E180BBEAC}"/>
              </a:ext>
            </a:extLst>
          </p:cNvPr>
          <p:cNvCxnSpPr>
            <a:cxnSpLocks/>
            <a:stCxn id="48" idx="2"/>
            <a:endCxn id="49" idx="0"/>
          </p:cNvCxnSpPr>
          <p:nvPr/>
        </p:nvCxnSpPr>
        <p:spPr>
          <a:xfrm>
            <a:off x="1657001" y="2198527"/>
            <a:ext cx="0" cy="3253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07B9E205-77D7-B442-88B0-F60EE27E7D0E}"/>
              </a:ext>
            </a:extLst>
          </p:cNvPr>
          <p:cNvSpPr/>
          <p:nvPr/>
        </p:nvSpPr>
        <p:spPr>
          <a:xfrm>
            <a:off x="2248523" y="1887772"/>
            <a:ext cx="127791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withdraw(70)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581295FC-96F0-8442-A0B9-9CB4A08C77AB}"/>
              </a:ext>
            </a:extLst>
          </p:cNvPr>
          <p:cNvSpPr/>
          <p:nvPr/>
        </p:nvSpPr>
        <p:spPr>
          <a:xfrm>
            <a:off x="1832190" y="2157024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FF000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FF0000"/>
                </a:solidFill>
              </a:rPr>
              <a:t>’(70)</a:t>
            </a:r>
            <a:endParaRPr lang="zh-CN" altLang="en-US" sz="1400" b="1" cap="none" spc="0" dirty="0">
              <a:ln w="0"/>
              <a:solidFill>
                <a:srgbClr val="FF0000"/>
              </a:solidFill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08081B15-5594-2741-BBD4-26357FB2BEBC}"/>
              </a:ext>
            </a:extLst>
          </p:cNvPr>
          <p:cNvSpPr/>
          <p:nvPr/>
        </p:nvSpPr>
        <p:spPr>
          <a:xfrm>
            <a:off x="5229495" y="258965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B87F7235-4D26-7B41-A5CB-AE44EBFCC057}"/>
              </a:ext>
            </a:extLst>
          </p:cNvPr>
          <p:cNvSpPr/>
          <p:nvPr/>
        </p:nvSpPr>
        <p:spPr>
          <a:xfrm>
            <a:off x="5286402" y="319925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59" name="直接箭头连接符 88">
            <a:extLst>
              <a:ext uri="{FF2B5EF4-FFF2-40B4-BE49-F238E27FC236}">
                <a16:creationId xmlns:a16="http://schemas.microsoft.com/office/drawing/2014/main" id="{99D71177-96B1-EE4C-A84A-D5F104008ECD}"/>
              </a:ext>
            </a:extLst>
          </p:cNvPr>
          <p:cNvCxnSpPr>
            <a:cxnSpLocks/>
            <a:stCxn id="56" idx="2"/>
            <a:endCxn id="57" idx="0"/>
          </p:cNvCxnSpPr>
          <p:nvPr/>
        </p:nvCxnSpPr>
        <p:spPr>
          <a:xfrm>
            <a:off x="5919748" y="292820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矩形 60">
            <a:extLst>
              <a:ext uri="{FF2B5EF4-FFF2-40B4-BE49-F238E27FC236}">
                <a16:creationId xmlns:a16="http://schemas.microsoft.com/office/drawing/2014/main" id="{EDEFBE19-2224-3043-84F7-C98EF75DD9ED}"/>
              </a:ext>
            </a:extLst>
          </p:cNvPr>
          <p:cNvSpPr/>
          <p:nvPr/>
        </p:nvSpPr>
        <p:spPr>
          <a:xfrm>
            <a:off x="6679667" y="3214643"/>
            <a:ext cx="1277915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>
                <a:ln w="0"/>
                <a:solidFill>
                  <a:schemeClr val="tx1"/>
                </a:solidFill>
              </a:rPr>
              <a:t>withdraw(60)</a:t>
            </a:r>
            <a:endParaRPr lang="zh-CN" altLang="en-US" sz="1400" b="1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924DE53-227E-854E-AAE1-665CC4C909C7}"/>
              </a:ext>
            </a:extLst>
          </p:cNvPr>
          <p:cNvSpPr/>
          <p:nvPr/>
        </p:nvSpPr>
        <p:spPr>
          <a:xfrm>
            <a:off x="6126942" y="3476224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30A20B9-B903-974E-B3F1-B7734378C026}"/>
              </a:ext>
            </a:extLst>
          </p:cNvPr>
          <p:cNvSpPr/>
          <p:nvPr/>
        </p:nvSpPr>
        <p:spPr>
          <a:xfrm>
            <a:off x="6679667" y="2589655"/>
            <a:ext cx="165622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FF0000"/>
                </a:solidFill>
              </a:rPr>
              <a:t>withdrawAck</a:t>
            </a:r>
            <a:r>
              <a:rPr lang="en-US" altLang="zh-CN" sz="1400" b="1" dirty="0">
                <a:ln w="0"/>
                <a:solidFill>
                  <a:srgbClr val="FF0000"/>
                </a:solidFill>
              </a:rPr>
              <a:t>’(70)</a:t>
            </a:r>
            <a:endParaRPr lang="zh-CN" altLang="en-US" sz="1400" b="1" dirty="0">
              <a:ln w="0"/>
              <a:solidFill>
                <a:srgbClr val="FF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CF76CAF0-99B2-4841-AA4E-5B0B3271D1DB}"/>
              </a:ext>
            </a:extLst>
          </p:cNvPr>
          <p:cNvSpPr/>
          <p:nvPr/>
        </p:nvSpPr>
        <p:spPr>
          <a:xfrm>
            <a:off x="1811091" y="2835507"/>
            <a:ext cx="18473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1600" b="1" cap="none" spc="0" dirty="0">
              <a:ln w="0"/>
              <a:solidFill>
                <a:srgbClr val="00B0F0"/>
              </a:solidFill>
            </a:endParaRP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27C50F19-A65C-A644-9582-F29D98B31A45}"/>
              </a:ext>
            </a:extLst>
          </p:cNvPr>
          <p:cNvCxnSpPr>
            <a:cxnSpLocks/>
          </p:cNvCxnSpPr>
          <p:nvPr/>
        </p:nvCxnSpPr>
        <p:spPr>
          <a:xfrm>
            <a:off x="3626521" y="2025553"/>
            <a:ext cx="1601672" cy="532929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915BBBF-E249-5E43-853C-95313D1FC9D3}"/>
              </a:ext>
            </a:extLst>
          </p:cNvPr>
          <p:cNvSpPr/>
          <p:nvPr/>
        </p:nvSpPr>
        <p:spPr>
          <a:xfrm>
            <a:off x="6066724" y="3583945"/>
            <a:ext cx="163538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400" b="1" dirty="0">
                <a:ln w="0"/>
                <a:solidFill>
                  <a:srgbClr val="00B0F0"/>
                </a:solidFill>
              </a:rPr>
              <a:t>’(60)</a:t>
            </a:r>
            <a:endParaRPr lang="zh-CN" altLang="en-US" sz="1400" b="1" cap="none" spc="0" dirty="0">
              <a:ln w="0"/>
              <a:solidFill>
                <a:srgbClr val="00B0F0"/>
              </a:solidFill>
            </a:endParaRPr>
          </a:p>
        </p:txBody>
      </p:sp>
      <p:cxnSp>
        <p:nvCxnSpPr>
          <p:cNvPr id="27" name="直接箭头连接符 88">
            <a:extLst>
              <a:ext uri="{FF2B5EF4-FFF2-40B4-BE49-F238E27FC236}">
                <a16:creationId xmlns:a16="http://schemas.microsoft.com/office/drawing/2014/main" id="{74B64029-3ED8-094D-916E-342C665D7811}"/>
              </a:ext>
            </a:extLst>
          </p:cNvPr>
          <p:cNvCxnSpPr>
            <a:cxnSpLocks/>
          </p:cNvCxnSpPr>
          <p:nvPr/>
        </p:nvCxnSpPr>
        <p:spPr>
          <a:xfrm>
            <a:off x="5912997" y="360647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BABF4E2C-BA45-B240-9584-0548393F2524}"/>
              </a:ext>
            </a:extLst>
          </p:cNvPr>
          <p:cNvSpPr/>
          <p:nvPr/>
        </p:nvSpPr>
        <p:spPr>
          <a:xfrm>
            <a:off x="5286402" y="3968666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33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7FFE3-4B69-9241-99A8-94B2E56D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Summary: Workflow of coloring operations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47186E7C-937A-D54F-B052-A16A8EE094C8}"/>
              </a:ext>
            </a:extLst>
          </p:cNvPr>
          <p:cNvSpPr/>
          <p:nvPr/>
        </p:nvSpPr>
        <p:spPr>
          <a:xfrm>
            <a:off x="3512126" y="1028039"/>
            <a:ext cx="1485900" cy="710443"/>
          </a:xfrm>
          <a:prstGeom prst="parallelogram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A shadow operation u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7" name="菱形 6">
            <a:extLst>
              <a:ext uri="{FF2B5EF4-FFF2-40B4-BE49-F238E27FC236}">
                <a16:creationId xmlns:a16="http://schemas.microsoft.com/office/drawing/2014/main" id="{7678FF69-8821-AD4A-963B-780FCA36F63B}"/>
              </a:ext>
            </a:extLst>
          </p:cNvPr>
          <p:cNvSpPr/>
          <p:nvPr/>
        </p:nvSpPr>
        <p:spPr>
          <a:xfrm>
            <a:off x="3382239" y="2337824"/>
            <a:ext cx="1745673" cy="1039352"/>
          </a:xfrm>
          <a:prstGeom prst="diamon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400" dirty="0"/>
              <a:t>C</a:t>
            </a: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ommutable?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9" name="菱形 8">
            <a:extLst>
              <a:ext uri="{FF2B5EF4-FFF2-40B4-BE49-F238E27FC236}">
                <a16:creationId xmlns:a16="http://schemas.microsoft.com/office/drawing/2014/main" id="{53068446-E3C9-A040-A59A-484F9A222053}"/>
              </a:ext>
            </a:extLst>
          </p:cNvPr>
          <p:cNvSpPr/>
          <p:nvPr/>
        </p:nvSpPr>
        <p:spPr>
          <a:xfrm>
            <a:off x="3382238" y="3916447"/>
            <a:ext cx="1745673" cy="1039352"/>
          </a:xfrm>
          <a:prstGeom prst="diamon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Break invariant?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815B3320-89F5-EE41-BD5B-4D5128734F4C}"/>
              </a:ext>
            </a:extLst>
          </p:cNvPr>
          <p:cNvSpPr/>
          <p:nvPr/>
        </p:nvSpPr>
        <p:spPr>
          <a:xfrm>
            <a:off x="699655" y="4231813"/>
            <a:ext cx="1080654" cy="40862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Red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818F1A4B-79D5-E844-ABDF-4B7F9A09F317}"/>
              </a:ext>
            </a:extLst>
          </p:cNvPr>
          <p:cNvSpPr/>
          <p:nvPr/>
        </p:nvSpPr>
        <p:spPr>
          <a:xfrm>
            <a:off x="6823364" y="4231813"/>
            <a:ext cx="1080654" cy="40862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98FF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Blue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98FF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11D6F99-5C59-B54C-B701-5E06B211E8D4}"/>
              </a:ext>
            </a:extLst>
          </p:cNvPr>
          <p:cNvCxnSpPr>
            <a:stCxn id="3" idx="4"/>
            <a:endCxn id="7" idx="0"/>
          </p:cNvCxnSpPr>
          <p:nvPr/>
        </p:nvCxnSpPr>
        <p:spPr>
          <a:xfrm>
            <a:off x="4255076" y="1738482"/>
            <a:ext cx="0" cy="5993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2F148745-F80E-6444-AD0D-C741F13C71BF}"/>
              </a:ext>
            </a:extLst>
          </p:cNvPr>
          <p:cNvCxnSpPr>
            <a:stCxn id="7" idx="2"/>
            <a:endCxn id="9" idx="0"/>
          </p:cNvCxnSpPr>
          <p:nvPr/>
        </p:nvCxnSpPr>
        <p:spPr>
          <a:xfrm flipH="1">
            <a:off x="4255075" y="3377176"/>
            <a:ext cx="1" cy="5392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D33D452D-FE5F-3344-895F-5AB500D5DBFC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5127911" y="4436123"/>
            <a:ext cx="16954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8D0D5491-3491-4248-8511-85DFCA81B7FF}"/>
              </a:ext>
            </a:extLst>
          </p:cNvPr>
          <p:cNvCxnSpPr>
            <a:stCxn id="9" idx="1"/>
            <a:endCxn id="8" idx="3"/>
          </p:cNvCxnSpPr>
          <p:nvPr/>
        </p:nvCxnSpPr>
        <p:spPr>
          <a:xfrm flipH="1">
            <a:off x="1780309" y="4436123"/>
            <a:ext cx="16019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肘形连接符 20">
            <a:extLst>
              <a:ext uri="{FF2B5EF4-FFF2-40B4-BE49-F238E27FC236}">
                <a16:creationId xmlns:a16="http://schemas.microsoft.com/office/drawing/2014/main" id="{9846830F-4F46-F44F-AA9B-F5D9DAEA914A}"/>
              </a:ext>
            </a:extLst>
          </p:cNvPr>
          <p:cNvCxnSpPr>
            <a:stCxn id="7" idx="1"/>
            <a:endCxn id="8" idx="0"/>
          </p:cNvCxnSpPr>
          <p:nvPr/>
        </p:nvCxnSpPr>
        <p:spPr>
          <a:xfrm rot="10800000" flipV="1">
            <a:off x="1239983" y="2857499"/>
            <a:ext cx="2142257" cy="1374313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9BABA27D-1DE2-AC47-8C0C-D827B816576B}"/>
              </a:ext>
            </a:extLst>
          </p:cNvPr>
          <p:cNvSpPr txBox="1"/>
          <p:nvPr/>
        </p:nvSpPr>
        <p:spPr>
          <a:xfrm>
            <a:off x="2117469" y="2468523"/>
            <a:ext cx="387283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No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0D07E17-D603-2E4F-9629-9D3D3BED5E16}"/>
              </a:ext>
            </a:extLst>
          </p:cNvPr>
          <p:cNvSpPr txBox="1"/>
          <p:nvPr/>
        </p:nvSpPr>
        <p:spPr>
          <a:xfrm>
            <a:off x="2109994" y="4066793"/>
            <a:ext cx="387283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No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09FEA27-A44A-DF49-9D3F-3C657543164D}"/>
              </a:ext>
            </a:extLst>
          </p:cNvPr>
          <p:cNvSpPr txBox="1"/>
          <p:nvPr/>
        </p:nvSpPr>
        <p:spPr>
          <a:xfrm>
            <a:off x="4508150" y="3462146"/>
            <a:ext cx="489876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Yes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33132FC-4D2E-E341-BF7B-E505FA4E4D5C}"/>
              </a:ext>
            </a:extLst>
          </p:cNvPr>
          <p:cNvSpPr txBox="1"/>
          <p:nvPr/>
        </p:nvSpPr>
        <p:spPr>
          <a:xfrm>
            <a:off x="5485761" y="3991620"/>
            <a:ext cx="489876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Yes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6252009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标题 1"/>
          <p:cNvSpPr txBox="1">
            <a:spLocks noGrp="1"/>
          </p:cNvSpPr>
          <p:nvPr>
            <p:ph type="title"/>
          </p:nvPr>
        </p:nvSpPr>
        <p:spPr>
          <a:xfrm>
            <a:off x="722312" y="3672418"/>
            <a:ext cx="7772401" cy="1135063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n-US" dirty="0"/>
              <a:t>Implementation</a:t>
            </a:r>
            <a:endParaRPr dirty="0"/>
          </a:p>
        </p:txBody>
      </p:sp>
      <p:sp>
        <p:nvSpPr>
          <p:cNvPr id="122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DengXian"/>
                <a:ea typeface="DengXian"/>
                <a:sym typeface="DengXian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DengXian"/>
              <a:ea typeface="DengXian"/>
              <a:sym typeface="DengXian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4D6A1A-8FBF-4DA8-A4C6-415FC30D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Prototype organization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5113C0-91A2-4C8D-BE4B-8C58422FD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Storage engine (MySQL)</a:t>
            </a:r>
          </a:p>
          <a:p>
            <a:r>
              <a:rPr lang="en-US" altLang="zh-CN" dirty="0"/>
              <a:t>Proxy server</a:t>
            </a:r>
          </a:p>
          <a:p>
            <a:r>
              <a:rPr lang="en-US" altLang="zh-CN" dirty="0"/>
              <a:t>Coordinator</a:t>
            </a:r>
          </a:p>
          <a:p>
            <a:r>
              <a:rPr lang="en-US" altLang="zh-CN" dirty="0"/>
              <a:t>Data writer</a:t>
            </a:r>
          </a:p>
          <a:p>
            <a:r>
              <a:rPr lang="en-US" altLang="zh-CN" dirty="0"/>
              <a:t>Replicate single site across multiple sites</a:t>
            </a:r>
          </a:p>
        </p:txBody>
      </p:sp>
    </p:spTree>
    <p:extLst>
      <p:ext uri="{BB962C8B-B14F-4D97-AF65-F5344CB8AC3E}">
        <p14:creationId xmlns:p14="http://schemas.microsoft.com/office/powerpoint/2010/main" val="10325122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1711B9-07B8-4A34-BCDB-8501EBA2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Concurrency coordinator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5CE914-BBEA-46D8-A9E9-ED0954789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Use timestamp to coordinate between sites</a:t>
            </a:r>
          </a:p>
          <a:p>
            <a:pPr lvl="1"/>
            <a:r>
              <a:rPr lang="en-US" altLang="zh-CN" dirty="0"/>
              <a:t>&lt;&lt;b</a:t>
            </a:r>
            <a:r>
              <a:rPr lang="en-US" altLang="zh-CN" baseline="-25000" dirty="0"/>
              <a:t>0</a:t>
            </a:r>
            <a:r>
              <a:rPr lang="en-US" altLang="zh-CN" dirty="0"/>
              <a:t>,b</a:t>
            </a:r>
            <a:r>
              <a:rPr lang="en-US" altLang="zh-CN" baseline="-25000" dirty="0"/>
              <a:t>1</a:t>
            </a:r>
            <a:r>
              <a:rPr lang="en-US" altLang="zh-CN" dirty="0"/>
              <a:t>,…,b</a:t>
            </a:r>
            <a:r>
              <a:rPr lang="en-US" altLang="zh-CN" baseline="-25000" dirty="0"/>
              <a:t>k-1</a:t>
            </a:r>
            <a:r>
              <a:rPr lang="en-US" altLang="zh-CN" dirty="0"/>
              <a:t>&gt;,r&gt;</a:t>
            </a:r>
          </a:p>
          <a:p>
            <a:pPr lvl="1"/>
            <a:r>
              <a:rPr lang="en-US" altLang="zh-CN" dirty="0"/>
              <a:t>b</a:t>
            </a:r>
            <a:r>
              <a:rPr lang="en-US" altLang="zh-CN" baseline="-25000" dirty="0"/>
              <a:t>i</a:t>
            </a:r>
            <a:r>
              <a:rPr lang="en-US" altLang="zh-CN" dirty="0"/>
              <a:t>: local count of shadow ops initially executed at site I</a:t>
            </a:r>
          </a:p>
          <a:p>
            <a:pPr lvl="1"/>
            <a:r>
              <a:rPr lang="en-US" altLang="zh-CN" dirty="0"/>
              <a:t>r: global count of red shadow ops </a:t>
            </a:r>
          </a:p>
          <a:p>
            <a:r>
              <a:rPr lang="en-US" altLang="zh-CN" dirty="0"/>
              <a:t>OCC for local concurrency control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509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55A5C3-777C-4B41-BA93-07A3EE6F1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49316"/>
            <a:ext cx="8229600" cy="3771638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  </a:t>
            </a:r>
            <a:r>
              <a:rPr lang="en-US" altLang="zh-CN" sz="4000" dirty="0">
                <a:solidFill>
                  <a:schemeClr val="accent1"/>
                </a:solidFill>
              </a:rPr>
              <a:t>How the timestamp works?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148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63D6CE-0B22-465F-AB2A-98A157DA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 primary site</a:t>
            </a:r>
            <a:endParaRPr lang="zh-CN" altLang="en-US" dirty="0"/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D10ACBDB-F7D6-4586-99E8-8BB50BC97A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1934725"/>
              </p:ext>
            </p:extLst>
          </p:nvPr>
        </p:nvGraphicFramePr>
        <p:xfrm>
          <a:off x="457200" y="1333499"/>
          <a:ext cx="8382000" cy="4300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45754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EC4865-18D7-4D1D-B7FA-F4EC0024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For other sites(op from site </a:t>
            </a:r>
            <a:r>
              <a:rPr lang="en-US" altLang="zh-CN" dirty="0" err="1"/>
              <a:t>i</a:t>
            </a:r>
            <a:r>
              <a:rPr lang="en-US" altLang="zh-CN" dirty="0"/>
              <a:t> to site j)</a:t>
            </a:r>
            <a:endParaRPr lang="zh-CN" altLang="en-US" dirty="0"/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CAAF2FCF-081C-441F-9D4E-C30C3205F5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7238332"/>
              </p:ext>
            </p:extLst>
          </p:nvPr>
        </p:nvGraphicFramePr>
        <p:xfrm>
          <a:off x="457200" y="1333500"/>
          <a:ext cx="8229600" cy="3771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56017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标题 1"/>
          <p:cNvSpPr txBox="1">
            <a:spLocks noGrp="1"/>
          </p:cNvSpPr>
          <p:nvPr>
            <p:ph type="title"/>
          </p:nvPr>
        </p:nvSpPr>
        <p:spPr>
          <a:xfrm>
            <a:off x="722312" y="3672418"/>
            <a:ext cx="7772401" cy="1135063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/>
                <a:ea typeface="Candara"/>
                <a:cs typeface="Candara"/>
                <a:sym typeface="Candara"/>
              </a:defRPr>
            </a:lvl1pPr>
          </a:lstStyle>
          <a:p>
            <a:r>
              <a:rPr lang="en-US" dirty="0"/>
              <a:t>Evaluation</a:t>
            </a:r>
            <a:endParaRPr dirty="0"/>
          </a:p>
        </p:txBody>
      </p:sp>
      <p:sp>
        <p:nvSpPr>
          <p:cNvPr id="122" name="灯片编号占位符 3"/>
          <p:cNvSpPr txBox="1">
            <a:spLocks noGrp="1"/>
          </p:cNvSpPr>
          <p:nvPr>
            <p:ph type="sldNum" sz="quarter" idx="2"/>
          </p:nvPr>
        </p:nvSpPr>
        <p:spPr>
          <a:xfrm>
            <a:off x="8497902" y="5314475"/>
            <a:ext cx="188898" cy="269241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DengXian"/>
                <a:ea typeface="DengXian"/>
                <a:sym typeface="DengXian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DengXian"/>
              <a:ea typeface="DengXian"/>
              <a:sym typeface="DengXian"/>
            </a:endParaRPr>
          </a:p>
        </p:txBody>
      </p:sp>
    </p:spTree>
    <p:extLst>
      <p:ext uri="{BB962C8B-B14F-4D97-AF65-F5344CB8AC3E}">
        <p14:creationId xmlns:p14="http://schemas.microsoft.com/office/powerpoint/2010/main" val="25971061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6FC42A-9BC5-4B90-84E2-0BD3908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to answer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3B8124-25EE-467A-BA72-E99694D8E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 dirty="0"/>
              <a:t>How common are blue operations?</a:t>
            </a:r>
          </a:p>
          <a:p>
            <a:r>
              <a:rPr lang="en-US" altLang="zh-CN" sz="3200" dirty="0"/>
              <a:t>Does </a:t>
            </a:r>
            <a:r>
              <a:rPr lang="en-US" altLang="zh-CN" sz="3200" dirty="0" err="1"/>
              <a:t>RedBlue</a:t>
            </a:r>
            <a:r>
              <a:rPr lang="en-US" altLang="zh-CN" sz="3200" dirty="0"/>
              <a:t> consistency improve latency?</a:t>
            </a:r>
          </a:p>
          <a:p>
            <a:r>
              <a:rPr lang="en-US" altLang="zh-CN" sz="3200" dirty="0"/>
              <a:t>Does throughput scale?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43968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6B1381-03C2-4013-B17C-93429D81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Blue operations are common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794A214-B641-4715-BEF7-4B71DF7E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73" y="1622361"/>
            <a:ext cx="8814253" cy="2470277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1BB8D4-DB38-4350-A9BF-ABA3E0B9A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31895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9324D-21D7-4CC6-A75E-03E3FB400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Excellent when always Blue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09E9C7-03BF-4536-93BF-D4A471B25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A87A87C-8829-4502-89E8-0A58452CE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311" y="1079262"/>
            <a:ext cx="5048509" cy="463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906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472513-2E89-4F46-A193-AAC4F85B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Depressing when always Red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469CD0-A822-4A62-BCC9-52FE18DA7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582" y="1129309"/>
            <a:ext cx="5264421" cy="4540483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198FDF-C0F0-4253-BF38-D79B54CCB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58966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88087F-AE56-456D-90E0-0EEF72649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can scale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6C1DBB-7A03-45D1-B5EE-9C5476EEA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6" y="1644587"/>
            <a:ext cx="9106368" cy="2425825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4A6E25-C2BB-4A52-AA0D-AFEE8B522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9930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60CD86-6515-4F78-8EF8-D65668D69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814" y="147145"/>
            <a:ext cx="8229600" cy="4495538"/>
          </a:xfrm>
        </p:spPr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sz="5400" dirty="0">
                <a:solidFill>
                  <a:schemeClr val="accent1"/>
                </a:solidFill>
              </a:rPr>
              <a:t>      Thanks &amp; QA</a:t>
            </a:r>
            <a:endParaRPr lang="zh-CN" alt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403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00720C-F66F-41A4-8C8E-8D8F804E5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C15BEC-55EF-4191-ADFA-E6A517756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sz="4400" dirty="0">
                <a:solidFill>
                  <a:schemeClr val="accent1"/>
                </a:solidFill>
              </a:rPr>
              <a:t>                 Demo</a:t>
            </a:r>
            <a:endParaRPr lang="zh-CN" alt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5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记法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1320891" y="1560744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1377799" y="217034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49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2011144" y="189929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7200" y="154155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7200" y="215115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2701397" y="1445076"/>
            <a:ext cx="1360940" cy="307777"/>
            <a:chOff x="4572000" y="2696480"/>
            <a:chExt cx="1360940" cy="307777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624569" y="2696480"/>
              <a:ext cx="130837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withdraw(51)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2054332" y="1833649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-51</a:t>
            </a:r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16" idx="0"/>
            <a:endCxn id="9" idx="2"/>
          </p:cNvCxnSpPr>
          <p:nvPr/>
        </p:nvCxnSpPr>
        <p:spPr>
          <a:xfrm flipV="1">
            <a:off x="904599" y="2489710"/>
            <a:ext cx="0" cy="98544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16" name="文本框 15"/>
          <p:cNvSpPr txBox="1"/>
          <p:nvPr/>
        </p:nvSpPr>
        <p:spPr>
          <a:xfrm>
            <a:off x="163619" y="3475158"/>
            <a:ext cx="1481959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状态的编号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748800" y="2669812"/>
            <a:ext cx="1760483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操作的编号</a:t>
            </a:r>
          </a:p>
        </p:txBody>
      </p:sp>
      <p:cxnSp>
        <p:nvCxnSpPr>
          <p:cNvPr id="18" name="直接箭头连接符 17"/>
          <p:cNvCxnSpPr>
            <a:stCxn id="17" idx="0"/>
            <a:endCxn id="13" idx="2"/>
          </p:cNvCxnSpPr>
          <p:nvPr/>
        </p:nvCxnSpPr>
        <p:spPr>
          <a:xfrm flipH="1" flipV="1">
            <a:off x="2678862" y="2172203"/>
            <a:ext cx="950180" cy="49760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5951609" y="158987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5951609" y="217034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>
            <a:off x="6584956" y="1928429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5031011" y="15607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5031011" y="215738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6717356" y="1858409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376041" y="3039142"/>
            <a:ext cx="2401614" cy="14773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状态编号</a:t>
            </a:r>
            <a:endParaRPr lang="en-US" altLang="zh-CN" dirty="0">
              <a:ln w="0"/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操作编号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=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新操作编号</a:t>
            </a:r>
          </a:p>
        </p:txBody>
      </p:sp>
    </p:spTree>
    <p:extLst>
      <p:ext uri="{BB962C8B-B14F-4D97-AF65-F5344CB8AC3E}">
        <p14:creationId xmlns:p14="http://schemas.microsoft.com/office/powerpoint/2010/main" val="129043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记法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1500478" y="1469006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1500478" y="204947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>
            <a:off x="2133825" y="1807560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579880" y="143987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579880" y="2036519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2266225" y="1737540"/>
            <a:ext cx="11865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D02816E-0B9F-4A42-B6F1-4C17435FB18A}"/>
              </a:ext>
            </a:extLst>
          </p:cNvPr>
          <p:cNvGrpSpPr/>
          <p:nvPr/>
        </p:nvGrpSpPr>
        <p:grpSpPr>
          <a:xfrm>
            <a:off x="998222" y="2089417"/>
            <a:ext cx="1379728" cy="300667"/>
            <a:chOff x="2147831" y="1385387"/>
            <a:chExt cx="288521" cy="300667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9A32E193-4597-47C2-AF63-381AF7F5967F}"/>
                </a:ext>
              </a:extLst>
            </p:cNvPr>
            <p:cNvCxnSpPr>
              <a:cxnSpLocks/>
            </p:cNvCxnSpPr>
            <p:nvPr/>
          </p:nvCxnSpPr>
          <p:spPr>
            <a:xfrm>
              <a:off x="2147831" y="1407161"/>
              <a:ext cx="288521" cy="2724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122C520-875E-43B5-B3B5-2673B4D88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831" y="1385387"/>
              <a:ext cx="276904" cy="3006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D02816E-0B9F-4A42-B6F1-4C17435FB18A}"/>
              </a:ext>
            </a:extLst>
          </p:cNvPr>
          <p:cNvGrpSpPr/>
          <p:nvPr/>
        </p:nvGrpSpPr>
        <p:grpSpPr>
          <a:xfrm>
            <a:off x="1981456" y="1785187"/>
            <a:ext cx="288521" cy="300667"/>
            <a:chOff x="2147831" y="1385387"/>
            <a:chExt cx="288521" cy="300667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9A32E193-4597-47C2-AF63-381AF7F5967F}"/>
                </a:ext>
              </a:extLst>
            </p:cNvPr>
            <p:cNvCxnSpPr>
              <a:cxnSpLocks/>
            </p:cNvCxnSpPr>
            <p:nvPr/>
          </p:nvCxnSpPr>
          <p:spPr>
            <a:xfrm>
              <a:off x="2147831" y="1407161"/>
              <a:ext cx="288521" cy="2724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4122C520-875E-43B5-B3B5-2673B4D88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831" y="1385387"/>
              <a:ext cx="276904" cy="3006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5872781" y="1499206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5872781" y="207967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>
            <a:off x="6506128" y="1837760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4952183" y="147007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4952183" y="2066719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6638528" y="1767740"/>
            <a:ext cx="11865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D02816E-0B9F-4A42-B6F1-4C17435FB18A}"/>
              </a:ext>
            </a:extLst>
          </p:cNvPr>
          <p:cNvGrpSpPr/>
          <p:nvPr/>
        </p:nvGrpSpPr>
        <p:grpSpPr>
          <a:xfrm>
            <a:off x="5370525" y="2119617"/>
            <a:ext cx="1379728" cy="300667"/>
            <a:chOff x="2147831" y="1385387"/>
            <a:chExt cx="288521" cy="300667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9A32E193-4597-47C2-AF63-381AF7F5967F}"/>
                </a:ext>
              </a:extLst>
            </p:cNvPr>
            <p:cNvCxnSpPr>
              <a:cxnSpLocks/>
            </p:cNvCxnSpPr>
            <p:nvPr/>
          </p:nvCxnSpPr>
          <p:spPr>
            <a:xfrm>
              <a:off x="2147831" y="1407161"/>
              <a:ext cx="288521" cy="2724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4122C520-875E-43B5-B3B5-2673B4D88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831" y="1385387"/>
              <a:ext cx="276904" cy="3006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0D02816E-0B9F-4A42-B6F1-4C17435FB18A}"/>
              </a:ext>
            </a:extLst>
          </p:cNvPr>
          <p:cNvGrpSpPr/>
          <p:nvPr/>
        </p:nvGrpSpPr>
        <p:grpSpPr>
          <a:xfrm>
            <a:off x="6353759" y="1815387"/>
            <a:ext cx="288521" cy="300667"/>
            <a:chOff x="2147831" y="1385387"/>
            <a:chExt cx="288521" cy="300667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9A32E193-4597-47C2-AF63-381AF7F5967F}"/>
                </a:ext>
              </a:extLst>
            </p:cNvPr>
            <p:cNvCxnSpPr>
              <a:cxnSpLocks/>
            </p:cNvCxnSpPr>
            <p:nvPr/>
          </p:nvCxnSpPr>
          <p:spPr>
            <a:xfrm>
              <a:off x="2147831" y="1407161"/>
              <a:ext cx="288521" cy="2724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4122C520-875E-43B5-B3B5-2673B4D88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831" y="1385387"/>
              <a:ext cx="276904" cy="3006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560338" y="3180521"/>
            <a:ext cx="269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状态编号</a:t>
            </a:r>
            <a:endParaRPr lang="en-US" altLang="zh-CN" dirty="0">
              <a:ln w="0"/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操作编号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=</a:t>
            </a:r>
          </a:p>
          <a:p>
            <a:pPr algn="ctr"/>
            <a:r>
              <a:rPr lang="zh-CN" altLang="en-US" dirty="0">
                <a:ln w="0"/>
                <a:solidFill>
                  <a:schemeClr val="tx1"/>
                </a:solidFill>
              </a:rPr>
              <a:t>不能相加</a:t>
            </a:r>
          </a:p>
        </p:txBody>
      </p:sp>
      <p:sp>
        <p:nvSpPr>
          <p:cNvPr id="48" name="矩形 47"/>
          <p:cNvSpPr/>
          <p:nvPr/>
        </p:nvSpPr>
        <p:spPr>
          <a:xfrm>
            <a:off x="4684960" y="3180521"/>
            <a:ext cx="2695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状态编号</a:t>
            </a:r>
            <a:endParaRPr lang="en-US" altLang="zh-CN" dirty="0">
              <a:ln w="0"/>
              <a:solidFill>
                <a:schemeClr val="tx1"/>
              </a:solidFill>
            </a:endParaRP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dirty="0">
                <a:ln w="0"/>
                <a:solidFill>
                  <a:schemeClr val="tx1"/>
                </a:solidFill>
              </a:rPr>
              <a:t>) </a:t>
            </a:r>
            <a:r>
              <a:rPr lang="zh-CN" altLang="en-US" dirty="0">
                <a:ln w="0"/>
                <a:solidFill>
                  <a:schemeClr val="tx1"/>
                </a:solidFill>
              </a:rPr>
              <a:t>操作编号</a:t>
            </a:r>
          </a:p>
          <a:p>
            <a:pPr algn="ctr"/>
            <a:r>
              <a:rPr lang="en-US" altLang="zh-CN" dirty="0">
                <a:ln w="0"/>
                <a:solidFill>
                  <a:schemeClr val="tx1"/>
                </a:solidFill>
              </a:rPr>
              <a:t>=</a:t>
            </a:r>
          </a:p>
          <a:p>
            <a:pPr algn="ctr"/>
            <a:r>
              <a:rPr lang="zh-CN" altLang="en-US" dirty="0">
                <a:ln w="0"/>
                <a:solidFill>
                  <a:schemeClr val="tx1"/>
                </a:solidFill>
              </a:rPr>
              <a:t>不能相加</a:t>
            </a:r>
          </a:p>
        </p:txBody>
      </p:sp>
    </p:spTree>
    <p:extLst>
      <p:ext uri="{BB962C8B-B14F-4D97-AF65-F5344CB8AC3E}">
        <p14:creationId xmlns:p14="http://schemas.microsoft.com/office/powerpoint/2010/main" val="17211879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简单</a:t>
            </a:r>
            <a:r>
              <a:rPr lang="en-US" altLang="zh-CN" dirty="0"/>
              <a:t>demo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7665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46841" y="283779"/>
            <a:ext cx="4156842" cy="58477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Alice in EU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03683" y="289034"/>
            <a:ext cx="4156842" cy="58477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Bob in US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048" y="1408387"/>
            <a:ext cx="4498428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withdraw(51) </a:t>
            </a:r>
            <a:r>
              <a:rPr lang="zh-CN" altLang="en-US" dirty="0"/>
              <a:t>取</a:t>
            </a:r>
            <a:r>
              <a:rPr lang="en-US" altLang="zh-CN" dirty="0"/>
              <a:t>51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32890" y="1403132"/>
            <a:ext cx="4498428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en-US" altLang="zh-CN"/>
              <a:t>withdraw(51) </a:t>
            </a:r>
            <a:r>
              <a:rPr lang="zh-CN" altLang="en-US"/>
              <a:t>取</a:t>
            </a:r>
            <a:r>
              <a:rPr lang="en-US" altLang="zh-CN"/>
              <a:t>51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3662855" y="855415"/>
            <a:ext cx="168165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Balance: 100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37457156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58AF3C-B734-4380-B8D7-C0604062E421}"/>
              </a:ext>
            </a:extLst>
          </p:cNvPr>
          <p:cNvSpPr/>
          <p:nvPr/>
        </p:nvSpPr>
        <p:spPr>
          <a:xfrm>
            <a:off x="1301110" y="4451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3EBBBB-2FBD-498B-80E9-5EB457CE17A2}"/>
              </a:ext>
            </a:extLst>
          </p:cNvPr>
          <p:cNvSpPr/>
          <p:nvPr/>
        </p:nvSpPr>
        <p:spPr>
          <a:xfrm>
            <a:off x="1358018" y="10547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49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4E2E58-57B1-48BF-A3D1-B3D9DF20217D}"/>
              </a:ext>
            </a:extLst>
          </p:cNvPr>
          <p:cNvSpPr/>
          <p:nvPr/>
        </p:nvSpPr>
        <p:spPr>
          <a:xfrm>
            <a:off x="1358018" y="16643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49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F2C16C9-1C9A-4D72-97C1-C1D67A19B9A1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91363" y="7836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0929F42-75DC-4384-803E-ACF568DF518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1991363" y="13932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F9B0BC65-EFD0-4C56-8597-0A7F442C50F4}"/>
              </a:ext>
            </a:extLst>
          </p:cNvPr>
          <p:cNvSpPr/>
          <p:nvPr/>
        </p:nvSpPr>
        <p:spPr>
          <a:xfrm>
            <a:off x="437419" y="4259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CA6094-9170-4640-A8F8-0B50BD0A9D06}"/>
              </a:ext>
            </a:extLst>
          </p:cNvPr>
          <p:cNvSpPr/>
          <p:nvPr/>
        </p:nvSpPr>
        <p:spPr>
          <a:xfrm>
            <a:off x="437419" y="10355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4EE533-3C63-4EC1-9765-29EBF64C30F6}"/>
              </a:ext>
            </a:extLst>
          </p:cNvPr>
          <p:cNvSpPr/>
          <p:nvPr/>
        </p:nvSpPr>
        <p:spPr>
          <a:xfrm>
            <a:off x="437419" y="16453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5802722E-BE40-4A2B-9725-1F7083917D5F}"/>
              </a:ext>
            </a:extLst>
          </p:cNvPr>
          <p:cNvSpPr/>
          <p:nvPr/>
        </p:nvSpPr>
        <p:spPr>
          <a:xfrm>
            <a:off x="2067835" y="722949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-51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5431412" y="4519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5488320" y="10615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49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2D6B20C0-5FAB-41AD-912F-C66194666072}"/>
              </a:ext>
            </a:extLst>
          </p:cNvPr>
          <p:cNvSpPr/>
          <p:nvPr/>
        </p:nvSpPr>
        <p:spPr>
          <a:xfrm>
            <a:off x="5488321" y="16711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49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6121665" y="7904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93CFD5D3-8997-43D2-A07A-7F1DA5310EBB}"/>
              </a:ext>
            </a:extLst>
          </p:cNvPr>
          <p:cNvCxnSpPr>
            <a:cxnSpLocks/>
            <a:stCxn id="82" idx="2"/>
            <a:endCxn id="83" idx="0"/>
          </p:cNvCxnSpPr>
          <p:nvPr/>
        </p:nvCxnSpPr>
        <p:spPr>
          <a:xfrm>
            <a:off x="6121666" y="14000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矩形 95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67721" y="4327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67721" y="10423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DD5EEF-40C5-4679-BA24-6C818C3A6CF7}"/>
              </a:ext>
            </a:extLst>
          </p:cNvPr>
          <p:cNvSpPr/>
          <p:nvPr/>
        </p:nvSpPr>
        <p:spPr>
          <a:xfrm>
            <a:off x="4567721" y="165213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6811918" y="336235"/>
            <a:ext cx="1360940" cy="307777"/>
            <a:chOff x="4572000" y="2696480"/>
            <a:chExt cx="1360940" cy="307777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624569" y="2696480"/>
              <a:ext cx="130837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withdraw(51)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6164853" y="724808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-51</a:t>
            </a:r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7B53E03A-F002-4F72-A8ED-C4F62C974CB4}"/>
              </a:ext>
            </a:extLst>
          </p:cNvPr>
          <p:cNvSpPr/>
          <p:nvPr/>
        </p:nvSpPr>
        <p:spPr>
          <a:xfrm>
            <a:off x="2063460" y="1365993"/>
            <a:ext cx="258596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(51)</a:t>
            </a:r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3CDC61C-C356-4C45-8687-CB46CD1B9D11}"/>
              </a:ext>
            </a:extLst>
          </p:cNvPr>
          <p:cNvSpPr/>
          <p:nvPr/>
        </p:nvSpPr>
        <p:spPr>
          <a:xfrm>
            <a:off x="6190822" y="1369807"/>
            <a:ext cx="258596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(51)</a:t>
            </a:r>
            <a:r>
              <a:rPr lang="en-US" altLang="zh-CN" sz="1600" b="1" dirty="0">
                <a:ln w="0"/>
                <a:solidFill>
                  <a:srgbClr val="FF000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2713960" y="946826"/>
            <a:ext cx="1360940" cy="307777"/>
            <a:chOff x="4572000" y="2696480"/>
            <a:chExt cx="1360940" cy="307777"/>
          </a:xfrm>
        </p:grpSpPr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624569" y="2696480"/>
              <a:ext cx="130837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withdraw(51)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0786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41" grpId="0"/>
      <p:bldP spid="42" grpId="0"/>
      <p:bldP spid="74" grpId="0"/>
      <p:bldP spid="82" grpId="0"/>
      <p:bldP spid="83" grpId="0"/>
      <p:bldP spid="97" grpId="0"/>
      <p:bldP spid="98" grpId="0"/>
      <p:bldP spid="107" grpId="0"/>
      <p:bldP spid="120" grpId="0"/>
      <p:bldP spid="1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复杂</a:t>
            </a:r>
            <a:r>
              <a:rPr lang="en-US" altLang="zh-CN" dirty="0"/>
              <a:t>demo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5402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46841" y="283779"/>
            <a:ext cx="4156842" cy="58477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Alice in EU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03683" y="289034"/>
            <a:ext cx="4156842" cy="58477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Bob in US</a:t>
            </a:r>
            <a:endParaRPr kumimoji="0" lang="zh-CN" altLang="en-US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048" y="1408387"/>
            <a:ext cx="4498428" cy="258532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/>
              <a:t>deposit(20) </a:t>
            </a:r>
            <a:r>
              <a:rPr lang="zh-CN" altLang="en-US" dirty="0"/>
              <a:t>存</a:t>
            </a:r>
            <a:r>
              <a:rPr lang="en-US" altLang="zh-CN" dirty="0"/>
              <a:t>20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↓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withdraw(70) </a:t>
            </a:r>
            <a:r>
              <a:rPr lang="zh-CN" altLang="en-US" dirty="0"/>
              <a:t>取</a:t>
            </a:r>
            <a:r>
              <a:rPr lang="en-US" altLang="zh-CN" dirty="0"/>
              <a:t>70</a:t>
            </a:r>
          </a:p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↓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/>
              <a:t>withdraw(40) </a:t>
            </a:r>
            <a:r>
              <a:rPr lang="zh-CN" altLang="en-US" dirty="0"/>
              <a:t>取</a:t>
            </a:r>
            <a:r>
              <a:rPr lang="en-US" altLang="zh-CN" dirty="0"/>
              <a:t>40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2890" y="1403132"/>
            <a:ext cx="4498428" cy="369331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 err="1"/>
              <a:t>accrueInterest</a:t>
            </a:r>
            <a:r>
              <a:rPr lang="en-US" altLang="zh-CN" dirty="0"/>
              <a:t>() </a:t>
            </a:r>
            <a:r>
              <a:rPr lang="zh-CN" altLang="en-US" dirty="0"/>
              <a:t>加</a:t>
            </a:r>
            <a:r>
              <a:rPr lang="en-US" altLang="zh-CN" dirty="0"/>
              <a:t>5%</a:t>
            </a:r>
            <a:r>
              <a:rPr lang="zh-CN" altLang="en-US" dirty="0"/>
              <a:t>利息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↓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withdraw(60) </a:t>
            </a:r>
            <a:r>
              <a:rPr lang="zh-CN" altLang="en-US" dirty="0"/>
              <a:t>取</a:t>
            </a:r>
            <a:r>
              <a:rPr lang="en-US" altLang="zh-CN" dirty="0"/>
              <a:t>60</a:t>
            </a:r>
          </a:p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↓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/>
              <a:t>deposit(10) </a:t>
            </a:r>
            <a:r>
              <a:rPr lang="zh-CN" altLang="en-US" dirty="0"/>
              <a:t>存</a:t>
            </a:r>
            <a:r>
              <a:rPr lang="en-US" altLang="zh-CN" dirty="0"/>
              <a:t>10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dirty="0"/>
              <a:t>↓</a:t>
            </a:r>
            <a:endParaRPr lang="en-US" altLang="zh-CN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dirty="0"/>
              <a:t>withdraw(30) </a:t>
            </a:r>
            <a:r>
              <a:rPr lang="zh-CN" altLang="en-US" dirty="0"/>
              <a:t>取</a:t>
            </a:r>
            <a:r>
              <a:rPr lang="en-US" altLang="zh-CN" dirty="0"/>
              <a:t>30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62855" y="855415"/>
            <a:ext cx="1681655" cy="3693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rPr>
              <a:t>Balance: 100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6582568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剧情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Bob</a:t>
            </a:r>
            <a:r>
              <a:rPr lang="zh-CN" altLang="en-US" dirty="0"/>
              <a:t>先操作，</a:t>
            </a:r>
            <a:r>
              <a:rPr lang="en-US" altLang="zh-CN" dirty="0"/>
              <a:t>Alice</a:t>
            </a:r>
            <a:r>
              <a:rPr lang="zh-CN" altLang="en-US" dirty="0"/>
              <a:t>后操作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33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58AF3C-B734-4380-B8D7-C0604062E421}"/>
              </a:ext>
            </a:extLst>
          </p:cNvPr>
          <p:cNvSpPr/>
          <p:nvPr/>
        </p:nvSpPr>
        <p:spPr>
          <a:xfrm>
            <a:off x="1301110" y="4451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3EBBBB-2FBD-498B-80E9-5EB457CE17A2}"/>
              </a:ext>
            </a:extLst>
          </p:cNvPr>
          <p:cNvSpPr/>
          <p:nvPr/>
        </p:nvSpPr>
        <p:spPr>
          <a:xfrm>
            <a:off x="1301111" y="10547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4E2E58-57B1-48BF-A3D1-B3D9DF20217D}"/>
              </a:ext>
            </a:extLst>
          </p:cNvPr>
          <p:cNvSpPr/>
          <p:nvPr/>
        </p:nvSpPr>
        <p:spPr>
          <a:xfrm>
            <a:off x="1301111" y="16643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1358017" y="22739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1358017" y="28543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75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0987CD3-D4F9-4DDC-9830-5E1EEAD7BD0D}"/>
              </a:ext>
            </a:extLst>
          </p:cNvPr>
          <p:cNvSpPr/>
          <p:nvPr/>
        </p:nvSpPr>
        <p:spPr>
          <a:xfrm>
            <a:off x="1358016" y="34639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E0A647-DD11-4C79-830E-11634A7F11C7}"/>
              </a:ext>
            </a:extLst>
          </p:cNvPr>
          <p:cNvSpPr/>
          <p:nvPr/>
        </p:nvSpPr>
        <p:spPr>
          <a:xfrm>
            <a:off x="1358017" y="40735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ADDEAA-43C0-4FC9-9578-71A227810FA8}"/>
              </a:ext>
            </a:extLst>
          </p:cNvPr>
          <p:cNvSpPr/>
          <p:nvPr/>
        </p:nvSpPr>
        <p:spPr>
          <a:xfrm>
            <a:off x="1414923" y="4683184"/>
            <a:ext cx="115288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F2C16C9-1C9A-4D72-97C1-C1D67A19B9A1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91363" y="7836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0929F42-75DC-4384-803E-ACF568DF518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1991363" y="13932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F4B0715-996E-4FA6-AF2B-DFA3281E1730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1991363" y="20028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1991364" y="2612469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2CF42CB-5E9E-4E7E-9099-3ECE0246D92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1991363" y="31929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96F4E7E-2BCE-4018-B993-5A2B82837512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1991363" y="38025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BEEDCC48-72A0-4BF5-B829-07D793DF4C8E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1991364" y="4412138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F9B0BC65-EFD0-4C56-8597-0A7F442C50F4}"/>
              </a:ext>
            </a:extLst>
          </p:cNvPr>
          <p:cNvSpPr/>
          <p:nvPr/>
        </p:nvSpPr>
        <p:spPr>
          <a:xfrm>
            <a:off x="437419" y="4259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CA6094-9170-4640-A8F8-0B50BD0A9D06}"/>
              </a:ext>
            </a:extLst>
          </p:cNvPr>
          <p:cNvSpPr/>
          <p:nvPr/>
        </p:nvSpPr>
        <p:spPr>
          <a:xfrm>
            <a:off x="437419" y="10355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4EE533-3C63-4EC1-9765-29EBF64C30F6}"/>
              </a:ext>
            </a:extLst>
          </p:cNvPr>
          <p:cNvSpPr/>
          <p:nvPr/>
        </p:nvSpPr>
        <p:spPr>
          <a:xfrm>
            <a:off x="437419" y="16453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437419" y="224478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437419" y="28414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2E8031B-5A56-4896-B2B9-B66F046C83FF}"/>
              </a:ext>
            </a:extLst>
          </p:cNvPr>
          <p:cNvSpPr/>
          <p:nvPr/>
        </p:nvSpPr>
        <p:spPr>
          <a:xfrm>
            <a:off x="437419" y="34510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E35C651-827A-452C-9BD8-AF4779BB207E}"/>
              </a:ext>
            </a:extLst>
          </p:cNvPr>
          <p:cNvSpPr/>
          <p:nvPr/>
        </p:nvSpPr>
        <p:spPr>
          <a:xfrm>
            <a:off x="437419" y="406084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ACB55FC-90D4-44BC-9BBB-71E53734C3DC}"/>
              </a:ext>
            </a:extLst>
          </p:cNvPr>
          <p:cNvSpPr/>
          <p:nvPr/>
        </p:nvSpPr>
        <p:spPr>
          <a:xfrm>
            <a:off x="437419" y="466028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07EFC25-AF32-4BBA-BE87-6CE9B44BA20D}"/>
              </a:ext>
            </a:extLst>
          </p:cNvPr>
          <p:cNvGrpSpPr/>
          <p:nvPr/>
        </p:nvGrpSpPr>
        <p:grpSpPr>
          <a:xfrm>
            <a:off x="2681616" y="320506"/>
            <a:ext cx="1284964" cy="307777"/>
            <a:chOff x="4572000" y="2687539"/>
            <a:chExt cx="1284964" cy="307777"/>
          </a:xfrm>
        </p:grpSpPr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2DABB809-3025-4580-B2D0-BDC248850F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780BFF0-DA17-4081-BB4D-DA97DA7259C8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5802722E-BE40-4A2B-9725-1F7083917D5F}"/>
              </a:ext>
            </a:extLst>
          </p:cNvPr>
          <p:cNvSpPr/>
          <p:nvPr/>
        </p:nvSpPr>
        <p:spPr>
          <a:xfrm>
            <a:off x="2042187" y="722949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1C9B8509-0C8B-498B-B331-7A860FF82488}"/>
              </a:ext>
            </a:extLst>
          </p:cNvPr>
          <p:cNvGrpSpPr/>
          <p:nvPr/>
        </p:nvGrpSpPr>
        <p:grpSpPr>
          <a:xfrm>
            <a:off x="2667824" y="3354493"/>
            <a:ext cx="1312545" cy="307777"/>
            <a:chOff x="4572000" y="2687539"/>
            <a:chExt cx="1312545" cy="307777"/>
          </a:xfrm>
        </p:grpSpPr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3BBD1D6A-A440-41DA-9584-A849B68E76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AC4703BA-394E-4626-A6FB-26324EB318B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withdraw(70)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F4B5463-E508-476A-902A-6AF2D7DCDE06}"/>
              </a:ext>
            </a:extLst>
          </p:cNvPr>
          <p:cNvGrpSpPr/>
          <p:nvPr/>
        </p:nvGrpSpPr>
        <p:grpSpPr>
          <a:xfrm>
            <a:off x="2667824" y="3961347"/>
            <a:ext cx="1312545" cy="307777"/>
            <a:chOff x="4572000" y="2687539"/>
            <a:chExt cx="1312545" cy="307777"/>
          </a:xfrm>
        </p:grpSpPr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0B561CED-F90A-4839-9C71-B2FB165F56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60CB9096-4AD8-4598-B97B-101765BB5D06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withdraw(40)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5431412" y="4519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5431413" y="10615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2D6B20C0-5FAB-41AD-912F-C66194666072}"/>
              </a:ext>
            </a:extLst>
          </p:cNvPr>
          <p:cNvSpPr/>
          <p:nvPr/>
        </p:nvSpPr>
        <p:spPr>
          <a:xfrm>
            <a:off x="5488321" y="16711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7D06ADF9-AC8C-4071-BE24-6DF466235E58}"/>
              </a:ext>
            </a:extLst>
          </p:cNvPr>
          <p:cNvSpPr/>
          <p:nvPr/>
        </p:nvSpPr>
        <p:spPr>
          <a:xfrm>
            <a:off x="5488319" y="22807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BADC89B-7854-4840-BD83-396445E9D487}"/>
              </a:ext>
            </a:extLst>
          </p:cNvPr>
          <p:cNvSpPr/>
          <p:nvPr/>
        </p:nvSpPr>
        <p:spPr>
          <a:xfrm>
            <a:off x="5488319" y="28611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72028B1A-51F5-4543-BA59-8E0D8AA48B0E}"/>
              </a:ext>
            </a:extLst>
          </p:cNvPr>
          <p:cNvSpPr/>
          <p:nvPr/>
        </p:nvSpPr>
        <p:spPr>
          <a:xfrm>
            <a:off x="5488319" y="34707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A9776FEF-B3F2-40D6-8C06-B45B9A283C3D}"/>
              </a:ext>
            </a:extLst>
          </p:cNvPr>
          <p:cNvSpPr/>
          <p:nvPr/>
        </p:nvSpPr>
        <p:spPr>
          <a:xfrm>
            <a:off x="5488319" y="40803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4ED0BD8-F82B-48D0-9830-791470793D55}"/>
              </a:ext>
            </a:extLst>
          </p:cNvPr>
          <p:cNvSpPr/>
          <p:nvPr/>
        </p:nvSpPr>
        <p:spPr>
          <a:xfrm>
            <a:off x="5545225" y="4689972"/>
            <a:ext cx="115288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6121665" y="7904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93CFD5D3-8997-43D2-A07A-7F1DA5310EBB}"/>
              </a:ext>
            </a:extLst>
          </p:cNvPr>
          <p:cNvCxnSpPr>
            <a:cxnSpLocks/>
            <a:stCxn id="82" idx="2"/>
            <a:endCxn id="83" idx="0"/>
          </p:cNvCxnSpPr>
          <p:nvPr/>
        </p:nvCxnSpPr>
        <p:spPr>
          <a:xfrm>
            <a:off x="6121666" y="14000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635388C6-044A-4AB7-A98A-921AC1EA2040}"/>
              </a:ext>
            </a:extLst>
          </p:cNvPr>
          <p:cNvCxnSpPr>
            <a:cxnSpLocks/>
            <a:stCxn id="83" idx="2"/>
            <a:endCxn id="84" idx="0"/>
          </p:cNvCxnSpPr>
          <p:nvPr/>
        </p:nvCxnSpPr>
        <p:spPr>
          <a:xfrm>
            <a:off x="6121666" y="20096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AC5D3C95-2AC1-4FFB-925E-5B90B7CA514A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6121666" y="2619257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107E60E9-B438-4112-BCBF-85F34E21EF04}"/>
              </a:ext>
            </a:extLst>
          </p:cNvPr>
          <p:cNvCxnSpPr>
            <a:cxnSpLocks/>
            <a:stCxn id="85" idx="2"/>
            <a:endCxn id="86" idx="0"/>
          </p:cNvCxnSpPr>
          <p:nvPr/>
        </p:nvCxnSpPr>
        <p:spPr>
          <a:xfrm>
            <a:off x="6121666" y="31997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898FDC71-5F4E-40D1-B545-679E97FE0BBD}"/>
              </a:ext>
            </a:extLst>
          </p:cNvPr>
          <p:cNvCxnSpPr>
            <a:cxnSpLocks/>
            <a:stCxn id="86" idx="2"/>
            <a:endCxn id="87" idx="0"/>
          </p:cNvCxnSpPr>
          <p:nvPr/>
        </p:nvCxnSpPr>
        <p:spPr>
          <a:xfrm>
            <a:off x="6121666" y="38093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5249113C-FB47-474F-B3E5-564BE3AE5654}"/>
              </a:ext>
            </a:extLst>
          </p:cNvPr>
          <p:cNvCxnSpPr>
            <a:cxnSpLocks/>
            <a:stCxn id="87" idx="2"/>
            <a:endCxn id="88" idx="0"/>
          </p:cNvCxnSpPr>
          <p:nvPr/>
        </p:nvCxnSpPr>
        <p:spPr>
          <a:xfrm>
            <a:off x="6121666" y="44189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矩形 95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67721" y="4327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67721" y="10423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DD5EEF-40C5-4679-BA24-6C818C3A6CF7}"/>
              </a:ext>
            </a:extLst>
          </p:cNvPr>
          <p:cNvSpPr/>
          <p:nvPr/>
        </p:nvSpPr>
        <p:spPr>
          <a:xfrm>
            <a:off x="4567721" y="165213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4F08CD18-A609-433F-9638-29594883D9FE}"/>
              </a:ext>
            </a:extLst>
          </p:cNvPr>
          <p:cNvSpPr/>
          <p:nvPr/>
        </p:nvSpPr>
        <p:spPr>
          <a:xfrm>
            <a:off x="4567721" y="225157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4D2E0049-2DFC-40D3-8366-5A28A97D0AC5}"/>
              </a:ext>
            </a:extLst>
          </p:cNvPr>
          <p:cNvSpPr/>
          <p:nvPr/>
        </p:nvSpPr>
        <p:spPr>
          <a:xfrm>
            <a:off x="4567721" y="28482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2BC7E3C-7AD7-4508-92EE-19D308B0FB48}"/>
              </a:ext>
            </a:extLst>
          </p:cNvPr>
          <p:cNvSpPr/>
          <p:nvPr/>
        </p:nvSpPr>
        <p:spPr>
          <a:xfrm>
            <a:off x="4567721" y="34578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FBEBF0A-53D6-4DF0-B43D-A656A84C8230}"/>
              </a:ext>
            </a:extLst>
          </p:cNvPr>
          <p:cNvSpPr/>
          <p:nvPr/>
        </p:nvSpPr>
        <p:spPr>
          <a:xfrm>
            <a:off x="4567721" y="406763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4E93BFAD-9790-4BC8-A1C8-1561C6112DCD}"/>
              </a:ext>
            </a:extLst>
          </p:cNvPr>
          <p:cNvSpPr/>
          <p:nvPr/>
        </p:nvSpPr>
        <p:spPr>
          <a:xfrm>
            <a:off x="4567721" y="466707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6705788" y="336235"/>
            <a:ext cx="1625766" cy="307777"/>
            <a:chOff x="4465870" y="2696480"/>
            <a:chExt cx="1625766" cy="307777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465870" y="2696480"/>
              <a:ext cx="1625766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(5)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6196112" y="724808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54DC56FA-148B-40A1-B400-2E0568BF0514}"/>
              </a:ext>
            </a:extLst>
          </p:cNvPr>
          <p:cNvGrpSpPr/>
          <p:nvPr/>
        </p:nvGrpSpPr>
        <p:grpSpPr>
          <a:xfrm>
            <a:off x="6783838" y="1586851"/>
            <a:ext cx="1284964" cy="307777"/>
            <a:chOff x="4572000" y="2687539"/>
            <a:chExt cx="1284964" cy="307777"/>
          </a:xfrm>
        </p:grpSpPr>
        <p:cxnSp>
          <p:nvCxnSpPr>
            <p:cNvPr id="115" name="直接箭头连接符 114">
              <a:extLst>
                <a:ext uri="{FF2B5EF4-FFF2-40B4-BE49-F238E27FC236}">
                  <a16:creationId xmlns:a16="http://schemas.microsoft.com/office/drawing/2014/main" id="{38B622B9-FBD6-44CA-984A-53009A5103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1A946C97-17DA-42D9-9E9E-63E2653A944C}"/>
                </a:ext>
              </a:extLst>
            </p:cNvPr>
            <p:cNvSpPr/>
            <p:nvPr/>
          </p:nvSpPr>
          <p:spPr>
            <a:xfrm>
              <a:off x="4677163" y="2687539"/>
              <a:ext cx="113685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deposit(10)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855260" y="946178"/>
            <a:ext cx="1284964" cy="307777"/>
            <a:chOff x="4572000" y="2687539"/>
            <a:chExt cx="1284964" cy="307777"/>
          </a:xfrm>
        </p:grpSpPr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575527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withdraw(60)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20" name="矩形 119">
            <a:extLst>
              <a:ext uri="{FF2B5EF4-FFF2-40B4-BE49-F238E27FC236}">
                <a16:creationId xmlns:a16="http://schemas.microsoft.com/office/drawing/2014/main" id="{7B53E03A-F002-4F72-A8ED-C4F62C974CB4}"/>
              </a:ext>
            </a:extLst>
          </p:cNvPr>
          <p:cNvSpPr/>
          <p:nvPr/>
        </p:nvSpPr>
        <p:spPr>
          <a:xfrm>
            <a:off x="2094849" y="1343886"/>
            <a:ext cx="11865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</a:t>
            </a:r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DFDD6682-553C-4D06-B780-63BB55FB12A9}"/>
              </a:ext>
            </a:extLst>
          </p:cNvPr>
          <p:cNvSpPr/>
          <p:nvPr/>
        </p:nvSpPr>
        <p:spPr>
          <a:xfrm>
            <a:off x="2085150" y="1971386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-60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2066857" y="2542449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2CF8B0C6-8286-498B-839F-085E3D48AA90}"/>
              </a:ext>
            </a:extLst>
          </p:cNvPr>
          <p:cNvSpPr/>
          <p:nvPr/>
        </p:nvSpPr>
        <p:spPr>
          <a:xfrm>
            <a:off x="2095995" y="3159184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-30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A20322E0-9CB6-43C1-A548-677E0422C342}"/>
              </a:ext>
            </a:extLst>
          </p:cNvPr>
          <p:cNvSpPr/>
          <p:nvPr/>
        </p:nvSpPr>
        <p:spPr>
          <a:xfrm>
            <a:off x="2085150" y="432173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88C13C24-5773-4A80-9E02-49BE493FEE21}"/>
              </a:ext>
            </a:extLst>
          </p:cNvPr>
          <p:cNvSpPr/>
          <p:nvPr/>
        </p:nvSpPr>
        <p:spPr>
          <a:xfrm>
            <a:off x="2083622" y="3766859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(70)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3CDC61C-C356-4C45-8687-CB46CD1B9D11}"/>
              </a:ext>
            </a:extLst>
          </p:cNvPr>
          <p:cNvSpPr/>
          <p:nvPr/>
        </p:nvSpPr>
        <p:spPr>
          <a:xfrm>
            <a:off x="6221761" y="137408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-60</a:t>
            </a:r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8469AA13-41DA-4D4F-9137-C62355D34F40}"/>
              </a:ext>
            </a:extLst>
          </p:cNvPr>
          <p:cNvSpPr/>
          <p:nvPr/>
        </p:nvSpPr>
        <p:spPr>
          <a:xfrm>
            <a:off x="6175222" y="1957537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</a:t>
            </a:r>
            <a:r>
              <a:rPr lang="en-US" altLang="zh-CN" sz="1600" b="1" dirty="0">
                <a:ln w="0"/>
                <a:solidFill>
                  <a:srgbClr val="FF000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27A21F52-5D98-479E-85CD-200B977AC5F0}"/>
              </a:ext>
            </a:extLst>
          </p:cNvPr>
          <p:cNvSpPr/>
          <p:nvPr/>
        </p:nvSpPr>
        <p:spPr>
          <a:xfrm>
            <a:off x="6200870" y="256666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-30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6A5325B0-6561-4DFE-9581-AC546985CE15}"/>
              </a:ext>
            </a:extLst>
          </p:cNvPr>
          <p:cNvSpPr/>
          <p:nvPr/>
        </p:nvSpPr>
        <p:spPr>
          <a:xfrm>
            <a:off x="6196112" y="3132956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87505474-5277-400E-AB11-A30DDFAABEE5}"/>
              </a:ext>
            </a:extLst>
          </p:cNvPr>
          <p:cNvSpPr/>
          <p:nvPr/>
        </p:nvSpPr>
        <p:spPr>
          <a:xfrm>
            <a:off x="6226518" y="4335999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85ADB10-8612-4217-9FA8-897FA44A1619}"/>
              </a:ext>
            </a:extLst>
          </p:cNvPr>
          <p:cNvSpPr/>
          <p:nvPr/>
        </p:nvSpPr>
        <p:spPr>
          <a:xfrm>
            <a:off x="6209246" y="3718687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(70)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789383" y="2211665"/>
            <a:ext cx="1284964" cy="307777"/>
            <a:chOff x="4572000" y="2687539"/>
            <a:chExt cx="1284964" cy="307777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575527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withdraw(30)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62927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4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剧情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Alice</a:t>
            </a:r>
            <a:r>
              <a:rPr lang="zh-CN" altLang="en-US" dirty="0"/>
              <a:t>先操作，</a:t>
            </a:r>
            <a:r>
              <a:rPr lang="en-US" altLang="zh-CN" dirty="0"/>
              <a:t>Bob</a:t>
            </a:r>
            <a:r>
              <a:rPr lang="zh-CN" altLang="en-US" dirty="0"/>
              <a:t>后操作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83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58AF3C-B734-4380-B8D7-C0604062E421}"/>
              </a:ext>
            </a:extLst>
          </p:cNvPr>
          <p:cNvSpPr/>
          <p:nvPr/>
        </p:nvSpPr>
        <p:spPr>
          <a:xfrm>
            <a:off x="1301110" y="4451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3EBBBB-2FBD-498B-80E9-5EB457CE17A2}"/>
              </a:ext>
            </a:extLst>
          </p:cNvPr>
          <p:cNvSpPr/>
          <p:nvPr/>
        </p:nvSpPr>
        <p:spPr>
          <a:xfrm>
            <a:off x="1301111" y="10547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4E2E58-57B1-48BF-A3D1-B3D9DF20217D}"/>
              </a:ext>
            </a:extLst>
          </p:cNvPr>
          <p:cNvSpPr/>
          <p:nvPr/>
        </p:nvSpPr>
        <p:spPr>
          <a:xfrm>
            <a:off x="1358017" y="1664315"/>
            <a:ext cx="126669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1358017" y="22739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1358017" y="28543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0987CD3-D4F9-4DDC-9830-5E1EEAD7BD0D}"/>
              </a:ext>
            </a:extLst>
          </p:cNvPr>
          <p:cNvSpPr/>
          <p:nvPr/>
        </p:nvSpPr>
        <p:spPr>
          <a:xfrm>
            <a:off x="1358016" y="34639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E0A647-DD11-4C79-830E-11634A7F11C7}"/>
              </a:ext>
            </a:extLst>
          </p:cNvPr>
          <p:cNvSpPr/>
          <p:nvPr/>
        </p:nvSpPr>
        <p:spPr>
          <a:xfrm>
            <a:off x="1358017" y="40735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ADDEAA-43C0-4FC9-9578-71A227810FA8}"/>
              </a:ext>
            </a:extLst>
          </p:cNvPr>
          <p:cNvSpPr/>
          <p:nvPr/>
        </p:nvSpPr>
        <p:spPr>
          <a:xfrm>
            <a:off x="1358017" y="46831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F2C16C9-1C9A-4D72-97C1-C1D67A19B9A1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91363" y="7836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0929F42-75DC-4384-803E-ACF568DF518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1991363" y="13932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F4B0715-996E-4FA6-AF2B-DFA3281E1730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1991363" y="20028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1991364" y="2612469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2CF42CB-5E9E-4E7E-9099-3ECE0246D92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1991363" y="31929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96F4E7E-2BCE-4018-B993-5A2B82837512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1991363" y="38025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BEEDCC48-72A0-4BF5-B829-07D793DF4C8E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1991364" y="4412138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F9B0BC65-EFD0-4C56-8597-0A7F442C50F4}"/>
              </a:ext>
            </a:extLst>
          </p:cNvPr>
          <p:cNvSpPr/>
          <p:nvPr/>
        </p:nvSpPr>
        <p:spPr>
          <a:xfrm>
            <a:off x="437419" y="4259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CA6094-9170-4640-A8F8-0B50BD0A9D06}"/>
              </a:ext>
            </a:extLst>
          </p:cNvPr>
          <p:cNvSpPr/>
          <p:nvPr/>
        </p:nvSpPr>
        <p:spPr>
          <a:xfrm>
            <a:off x="437419" y="10355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4EE533-3C63-4EC1-9765-29EBF64C30F6}"/>
              </a:ext>
            </a:extLst>
          </p:cNvPr>
          <p:cNvSpPr/>
          <p:nvPr/>
        </p:nvSpPr>
        <p:spPr>
          <a:xfrm>
            <a:off x="437419" y="16453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437419" y="224478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437419" y="28414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2E8031B-5A56-4896-B2B9-B66F046C83FF}"/>
              </a:ext>
            </a:extLst>
          </p:cNvPr>
          <p:cNvSpPr/>
          <p:nvPr/>
        </p:nvSpPr>
        <p:spPr>
          <a:xfrm>
            <a:off x="437419" y="34510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E35C651-827A-452C-9BD8-AF4779BB207E}"/>
              </a:ext>
            </a:extLst>
          </p:cNvPr>
          <p:cNvSpPr/>
          <p:nvPr/>
        </p:nvSpPr>
        <p:spPr>
          <a:xfrm>
            <a:off x="437419" y="406084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ACB55FC-90D4-44BC-9BBB-71E53734C3DC}"/>
              </a:ext>
            </a:extLst>
          </p:cNvPr>
          <p:cNvSpPr/>
          <p:nvPr/>
        </p:nvSpPr>
        <p:spPr>
          <a:xfrm>
            <a:off x="437419" y="466028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07EFC25-AF32-4BBA-BE87-6CE9B44BA20D}"/>
              </a:ext>
            </a:extLst>
          </p:cNvPr>
          <p:cNvGrpSpPr/>
          <p:nvPr/>
        </p:nvGrpSpPr>
        <p:grpSpPr>
          <a:xfrm>
            <a:off x="2681616" y="320506"/>
            <a:ext cx="1284964" cy="307777"/>
            <a:chOff x="4572000" y="2687539"/>
            <a:chExt cx="1284964" cy="307777"/>
          </a:xfrm>
        </p:grpSpPr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2DABB809-3025-4580-B2D0-BDC248850F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780BFF0-DA17-4081-BB4D-DA97DA7259C8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5802722E-BE40-4A2B-9725-1F7083917D5F}"/>
              </a:ext>
            </a:extLst>
          </p:cNvPr>
          <p:cNvSpPr/>
          <p:nvPr/>
        </p:nvSpPr>
        <p:spPr>
          <a:xfrm>
            <a:off x="2042187" y="722949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1C9B8509-0C8B-498B-B331-7A860FF82488}"/>
              </a:ext>
            </a:extLst>
          </p:cNvPr>
          <p:cNvGrpSpPr/>
          <p:nvPr/>
        </p:nvGrpSpPr>
        <p:grpSpPr>
          <a:xfrm>
            <a:off x="2688121" y="900826"/>
            <a:ext cx="1312545" cy="307777"/>
            <a:chOff x="4572000" y="2687539"/>
            <a:chExt cx="1312545" cy="307777"/>
          </a:xfrm>
        </p:grpSpPr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3BBD1D6A-A440-41DA-9584-A849B68E76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AC4703BA-394E-4626-A6FB-26324EB318B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withdraw(70)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F4B5463-E508-476A-902A-6AF2D7DCDE06}"/>
              </a:ext>
            </a:extLst>
          </p:cNvPr>
          <p:cNvGrpSpPr/>
          <p:nvPr/>
        </p:nvGrpSpPr>
        <p:grpSpPr>
          <a:xfrm>
            <a:off x="2667824" y="1543358"/>
            <a:ext cx="1312545" cy="307777"/>
            <a:chOff x="4572000" y="2687539"/>
            <a:chExt cx="1312545" cy="307777"/>
          </a:xfrm>
        </p:grpSpPr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0B561CED-F90A-4839-9C71-B2FB165F56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60CB9096-4AD8-4598-B97B-101765BB5D06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withdraw(40)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5431412" y="4519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5431413" y="10615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2D6B20C0-5FAB-41AD-912F-C66194666072}"/>
              </a:ext>
            </a:extLst>
          </p:cNvPr>
          <p:cNvSpPr/>
          <p:nvPr/>
        </p:nvSpPr>
        <p:spPr>
          <a:xfrm>
            <a:off x="5431414" y="16711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7D06ADF9-AC8C-4071-BE24-6DF466235E58}"/>
              </a:ext>
            </a:extLst>
          </p:cNvPr>
          <p:cNvSpPr/>
          <p:nvPr/>
        </p:nvSpPr>
        <p:spPr>
          <a:xfrm>
            <a:off x="5488319" y="22807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BADC89B-7854-4840-BD83-396445E9D487}"/>
              </a:ext>
            </a:extLst>
          </p:cNvPr>
          <p:cNvSpPr/>
          <p:nvPr/>
        </p:nvSpPr>
        <p:spPr>
          <a:xfrm>
            <a:off x="5488319" y="28611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72028B1A-51F5-4543-BA59-8E0D8AA48B0E}"/>
              </a:ext>
            </a:extLst>
          </p:cNvPr>
          <p:cNvSpPr/>
          <p:nvPr/>
        </p:nvSpPr>
        <p:spPr>
          <a:xfrm>
            <a:off x="5488319" y="34707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A9776FEF-B3F2-40D6-8C06-B45B9A283C3D}"/>
              </a:ext>
            </a:extLst>
          </p:cNvPr>
          <p:cNvSpPr/>
          <p:nvPr/>
        </p:nvSpPr>
        <p:spPr>
          <a:xfrm>
            <a:off x="5488319" y="40803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4ED0BD8-F82B-48D0-9830-791470793D55}"/>
              </a:ext>
            </a:extLst>
          </p:cNvPr>
          <p:cNvSpPr/>
          <p:nvPr/>
        </p:nvSpPr>
        <p:spPr>
          <a:xfrm>
            <a:off x="5488319" y="46899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6121665" y="7904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93CFD5D3-8997-43D2-A07A-7F1DA5310EBB}"/>
              </a:ext>
            </a:extLst>
          </p:cNvPr>
          <p:cNvCxnSpPr>
            <a:cxnSpLocks/>
            <a:stCxn id="82" idx="2"/>
            <a:endCxn id="83" idx="0"/>
          </p:cNvCxnSpPr>
          <p:nvPr/>
        </p:nvCxnSpPr>
        <p:spPr>
          <a:xfrm>
            <a:off x="6121666" y="14000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635388C6-044A-4AB7-A98A-921AC1EA2040}"/>
              </a:ext>
            </a:extLst>
          </p:cNvPr>
          <p:cNvCxnSpPr>
            <a:cxnSpLocks/>
            <a:stCxn id="83" idx="2"/>
            <a:endCxn id="84" idx="0"/>
          </p:cNvCxnSpPr>
          <p:nvPr/>
        </p:nvCxnSpPr>
        <p:spPr>
          <a:xfrm>
            <a:off x="6121666" y="20096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AC5D3C95-2AC1-4FFB-925E-5B90B7CA514A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6121666" y="2619257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107E60E9-B438-4112-BCBF-85F34E21EF04}"/>
              </a:ext>
            </a:extLst>
          </p:cNvPr>
          <p:cNvCxnSpPr>
            <a:cxnSpLocks/>
            <a:stCxn id="85" idx="2"/>
            <a:endCxn id="86" idx="0"/>
          </p:cNvCxnSpPr>
          <p:nvPr/>
        </p:nvCxnSpPr>
        <p:spPr>
          <a:xfrm>
            <a:off x="6121666" y="31997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898FDC71-5F4E-40D1-B545-679E97FE0BBD}"/>
              </a:ext>
            </a:extLst>
          </p:cNvPr>
          <p:cNvCxnSpPr>
            <a:cxnSpLocks/>
            <a:stCxn id="86" idx="2"/>
            <a:endCxn id="87" idx="0"/>
          </p:cNvCxnSpPr>
          <p:nvPr/>
        </p:nvCxnSpPr>
        <p:spPr>
          <a:xfrm>
            <a:off x="6121666" y="38093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5249113C-FB47-474F-B3E5-564BE3AE5654}"/>
              </a:ext>
            </a:extLst>
          </p:cNvPr>
          <p:cNvCxnSpPr>
            <a:cxnSpLocks/>
            <a:stCxn id="87" idx="2"/>
            <a:endCxn id="88" idx="0"/>
          </p:cNvCxnSpPr>
          <p:nvPr/>
        </p:nvCxnSpPr>
        <p:spPr>
          <a:xfrm>
            <a:off x="6121666" y="44189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矩形 95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67721" y="4327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67721" y="10423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DD5EEF-40C5-4679-BA24-6C818C3A6CF7}"/>
              </a:ext>
            </a:extLst>
          </p:cNvPr>
          <p:cNvSpPr/>
          <p:nvPr/>
        </p:nvSpPr>
        <p:spPr>
          <a:xfrm>
            <a:off x="4567721" y="165213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4F08CD18-A609-433F-9638-29594883D9FE}"/>
              </a:ext>
            </a:extLst>
          </p:cNvPr>
          <p:cNvSpPr/>
          <p:nvPr/>
        </p:nvSpPr>
        <p:spPr>
          <a:xfrm>
            <a:off x="4567721" y="225157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4D2E0049-2DFC-40D3-8366-5A28A97D0AC5}"/>
              </a:ext>
            </a:extLst>
          </p:cNvPr>
          <p:cNvSpPr/>
          <p:nvPr/>
        </p:nvSpPr>
        <p:spPr>
          <a:xfrm>
            <a:off x="4567721" y="28482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2BC7E3C-7AD7-4508-92EE-19D308B0FB48}"/>
              </a:ext>
            </a:extLst>
          </p:cNvPr>
          <p:cNvSpPr/>
          <p:nvPr/>
        </p:nvSpPr>
        <p:spPr>
          <a:xfrm>
            <a:off x="4567721" y="34578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FBEBF0A-53D6-4DF0-B43D-A656A84C8230}"/>
              </a:ext>
            </a:extLst>
          </p:cNvPr>
          <p:cNvSpPr/>
          <p:nvPr/>
        </p:nvSpPr>
        <p:spPr>
          <a:xfrm>
            <a:off x="4567721" y="406763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4E93BFAD-9790-4BC8-A1C8-1561C6112DCD}"/>
              </a:ext>
            </a:extLst>
          </p:cNvPr>
          <p:cNvSpPr/>
          <p:nvPr/>
        </p:nvSpPr>
        <p:spPr>
          <a:xfrm>
            <a:off x="4567721" y="466707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6705788" y="336235"/>
            <a:ext cx="1625766" cy="307777"/>
            <a:chOff x="4465870" y="2696480"/>
            <a:chExt cx="1625766" cy="307777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465870" y="2696480"/>
              <a:ext cx="1625766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(5)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6196112" y="724808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54DC56FA-148B-40A1-B400-2E0568BF0514}"/>
              </a:ext>
            </a:extLst>
          </p:cNvPr>
          <p:cNvGrpSpPr/>
          <p:nvPr/>
        </p:nvGrpSpPr>
        <p:grpSpPr>
          <a:xfrm>
            <a:off x="6788306" y="3377123"/>
            <a:ext cx="1284964" cy="307777"/>
            <a:chOff x="4572000" y="2687539"/>
            <a:chExt cx="1284964" cy="307777"/>
          </a:xfrm>
        </p:grpSpPr>
        <p:cxnSp>
          <p:nvCxnSpPr>
            <p:cNvPr id="115" name="直接箭头连接符 114">
              <a:extLst>
                <a:ext uri="{FF2B5EF4-FFF2-40B4-BE49-F238E27FC236}">
                  <a16:creationId xmlns:a16="http://schemas.microsoft.com/office/drawing/2014/main" id="{38B622B9-FBD6-44CA-984A-53009A5103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1A946C97-17DA-42D9-9E9E-63E2653A944C}"/>
                </a:ext>
              </a:extLst>
            </p:cNvPr>
            <p:cNvSpPr/>
            <p:nvPr/>
          </p:nvSpPr>
          <p:spPr>
            <a:xfrm>
              <a:off x="4677163" y="2687539"/>
              <a:ext cx="1136851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deposit(10)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789595" y="2773992"/>
            <a:ext cx="1284964" cy="307777"/>
            <a:chOff x="4572000" y="2687539"/>
            <a:chExt cx="1284964" cy="307777"/>
          </a:xfrm>
        </p:grpSpPr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575527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withdraw(60)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20" name="矩形 119">
            <a:extLst>
              <a:ext uri="{FF2B5EF4-FFF2-40B4-BE49-F238E27FC236}">
                <a16:creationId xmlns:a16="http://schemas.microsoft.com/office/drawing/2014/main" id="{7B53E03A-F002-4F72-A8ED-C4F62C974CB4}"/>
              </a:ext>
            </a:extLst>
          </p:cNvPr>
          <p:cNvSpPr/>
          <p:nvPr/>
        </p:nvSpPr>
        <p:spPr>
          <a:xfrm>
            <a:off x="2063591" y="135456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-70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DFDD6682-553C-4D06-B780-63BB55FB12A9}"/>
              </a:ext>
            </a:extLst>
          </p:cNvPr>
          <p:cNvSpPr/>
          <p:nvPr/>
        </p:nvSpPr>
        <p:spPr>
          <a:xfrm>
            <a:off x="2085150" y="1971386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2123764" y="2542449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2CF8B0C6-8286-498B-839F-085E3D48AA90}"/>
              </a:ext>
            </a:extLst>
          </p:cNvPr>
          <p:cNvSpPr/>
          <p:nvPr/>
        </p:nvSpPr>
        <p:spPr>
          <a:xfrm>
            <a:off x="2017123" y="3148043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(60)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A20322E0-9CB6-43C1-A548-677E0422C342}"/>
              </a:ext>
            </a:extLst>
          </p:cNvPr>
          <p:cNvSpPr/>
          <p:nvPr/>
        </p:nvSpPr>
        <p:spPr>
          <a:xfrm>
            <a:off x="2063591" y="4378384"/>
            <a:ext cx="256352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(30)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88C13C24-5773-4A80-9E02-49BE493FEE21}"/>
              </a:ext>
            </a:extLst>
          </p:cNvPr>
          <p:cNvSpPr/>
          <p:nvPr/>
        </p:nvSpPr>
        <p:spPr>
          <a:xfrm>
            <a:off x="2043108" y="3744518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3CDC61C-C356-4C45-8687-CB46CD1B9D11}"/>
              </a:ext>
            </a:extLst>
          </p:cNvPr>
          <p:cNvSpPr/>
          <p:nvPr/>
        </p:nvSpPr>
        <p:spPr>
          <a:xfrm>
            <a:off x="6196112" y="1374081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8469AA13-41DA-4D4F-9137-C62355D34F40}"/>
              </a:ext>
            </a:extLst>
          </p:cNvPr>
          <p:cNvSpPr/>
          <p:nvPr/>
        </p:nvSpPr>
        <p:spPr>
          <a:xfrm>
            <a:off x="6200870" y="1957537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-70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27A21F52-5D98-479E-85CD-200B977AC5F0}"/>
              </a:ext>
            </a:extLst>
          </p:cNvPr>
          <p:cNvSpPr/>
          <p:nvPr/>
        </p:nvSpPr>
        <p:spPr>
          <a:xfrm>
            <a:off x="6200870" y="256666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6A5325B0-6561-4DFE-9581-AC546985CE15}"/>
              </a:ext>
            </a:extLst>
          </p:cNvPr>
          <p:cNvSpPr/>
          <p:nvPr/>
        </p:nvSpPr>
        <p:spPr>
          <a:xfrm>
            <a:off x="6214707" y="3117055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(60)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87505474-5277-400E-AB11-A30DDFAABEE5}"/>
              </a:ext>
            </a:extLst>
          </p:cNvPr>
          <p:cNvSpPr/>
          <p:nvPr/>
        </p:nvSpPr>
        <p:spPr>
          <a:xfrm>
            <a:off x="6243291" y="4357629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(30)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85ADB10-8612-4217-9FA8-897FA44A1619}"/>
              </a:ext>
            </a:extLst>
          </p:cNvPr>
          <p:cNvSpPr/>
          <p:nvPr/>
        </p:nvSpPr>
        <p:spPr>
          <a:xfrm>
            <a:off x="6243291" y="3772075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780813" y="4010133"/>
            <a:ext cx="1284964" cy="307777"/>
            <a:chOff x="4572000" y="2687539"/>
            <a:chExt cx="1284964" cy="307777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575527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withdraw(30)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37303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4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/>
              <a:t>复杂剧情二则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6428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58AF3C-B734-4380-B8D7-C0604062E421}"/>
              </a:ext>
            </a:extLst>
          </p:cNvPr>
          <p:cNvSpPr/>
          <p:nvPr/>
        </p:nvSpPr>
        <p:spPr>
          <a:xfrm>
            <a:off x="1301110" y="4451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3EBBBB-2FBD-498B-80E9-5EB457CE17A2}"/>
              </a:ext>
            </a:extLst>
          </p:cNvPr>
          <p:cNvSpPr/>
          <p:nvPr/>
        </p:nvSpPr>
        <p:spPr>
          <a:xfrm>
            <a:off x="1301111" y="10547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4E2E58-57B1-48BF-A3D1-B3D9DF20217D}"/>
              </a:ext>
            </a:extLst>
          </p:cNvPr>
          <p:cNvSpPr/>
          <p:nvPr/>
        </p:nvSpPr>
        <p:spPr>
          <a:xfrm>
            <a:off x="1358017" y="1664315"/>
            <a:ext cx="126669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1358017" y="22739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1358017" y="28543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0987CD3-D4F9-4DDC-9830-5E1EEAD7BD0D}"/>
              </a:ext>
            </a:extLst>
          </p:cNvPr>
          <p:cNvSpPr/>
          <p:nvPr/>
        </p:nvSpPr>
        <p:spPr>
          <a:xfrm>
            <a:off x="1358016" y="34639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</a:t>
            </a:r>
            <a:r>
              <a:rPr lang="en-US" altLang="zh-CN" sz="1600">
                <a:ln w="0"/>
                <a:solidFill>
                  <a:schemeClr val="tx1"/>
                </a:solidFill>
              </a:rPr>
              <a:t>: </a:t>
            </a:r>
            <a:r>
              <a:rPr lang="en-US" altLang="zh-CN" sz="1600" smtClean="0">
                <a:ln w="0"/>
                <a:solidFill>
                  <a:schemeClr val="tx1"/>
                </a:solidFill>
              </a:rPr>
              <a:t>15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E0A647-DD11-4C79-830E-11634A7F11C7}"/>
              </a:ext>
            </a:extLst>
          </p:cNvPr>
          <p:cNvSpPr/>
          <p:nvPr/>
        </p:nvSpPr>
        <p:spPr>
          <a:xfrm>
            <a:off x="1358017" y="40735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ADDEAA-43C0-4FC9-9578-71A227810FA8}"/>
              </a:ext>
            </a:extLst>
          </p:cNvPr>
          <p:cNvSpPr/>
          <p:nvPr/>
        </p:nvSpPr>
        <p:spPr>
          <a:xfrm>
            <a:off x="1358017" y="46831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F2C16C9-1C9A-4D72-97C1-C1D67A19B9A1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91363" y="7836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0929F42-75DC-4384-803E-ACF568DF518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1991363" y="13932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F4B0715-996E-4FA6-AF2B-DFA3281E1730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1991363" y="20028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1991364" y="2612469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2CF42CB-5E9E-4E7E-9099-3ECE0246D92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1991363" y="31929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96F4E7E-2BCE-4018-B993-5A2B82837512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1991363" y="38025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BEEDCC48-72A0-4BF5-B829-07D793DF4C8E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1991364" y="4412138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F9B0BC65-EFD0-4C56-8597-0A7F442C50F4}"/>
              </a:ext>
            </a:extLst>
          </p:cNvPr>
          <p:cNvSpPr/>
          <p:nvPr/>
        </p:nvSpPr>
        <p:spPr>
          <a:xfrm>
            <a:off x="437419" y="4259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CA6094-9170-4640-A8F8-0B50BD0A9D06}"/>
              </a:ext>
            </a:extLst>
          </p:cNvPr>
          <p:cNvSpPr/>
          <p:nvPr/>
        </p:nvSpPr>
        <p:spPr>
          <a:xfrm>
            <a:off x="437419" y="10355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4EE533-3C63-4EC1-9765-29EBF64C30F6}"/>
              </a:ext>
            </a:extLst>
          </p:cNvPr>
          <p:cNvSpPr/>
          <p:nvPr/>
        </p:nvSpPr>
        <p:spPr>
          <a:xfrm>
            <a:off x="437419" y="16453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437419" y="224478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437419" y="28414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2E8031B-5A56-4896-B2B9-B66F046C83FF}"/>
              </a:ext>
            </a:extLst>
          </p:cNvPr>
          <p:cNvSpPr/>
          <p:nvPr/>
        </p:nvSpPr>
        <p:spPr>
          <a:xfrm>
            <a:off x="437419" y="34510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E35C651-827A-452C-9BD8-AF4779BB207E}"/>
              </a:ext>
            </a:extLst>
          </p:cNvPr>
          <p:cNvSpPr/>
          <p:nvPr/>
        </p:nvSpPr>
        <p:spPr>
          <a:xfrm>
            <a:off x="437419" y="406084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ACB55FC-90D4-44BC-9BBB-71E53734C3DC}"/>
              </a:ext>
            </a:extLst>
          </p:cNvPr>
          <p:cNvSpPr/>
          <p:nvPr/>
        </p:nvSpPr>
        <p:spPr>
          <a:xfrm>
            <a:off x="437419" y="466028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07EFC25-AF32-4BBA-BE87-6CE9B44BA20D}"/>
              </a:ext>
            </a:extLst>
          </p:cNvPr>
          <p:cNvGrpSpPr/>
          <p:nvPr/>
        </p:nvGrpSpPr>
        <p:grpSpPr>
          <a:xfrm>
            <a:off x="2681616" y="320506"/>
            <a:ext cx="1284964" cy="307777"/>
            <a:chOff x="4572000" y="2687539"/>
            <a:chExt cx="1284964" cy="307777"/>
          </a:xfrm>
        </p:grpSpPr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2DABB809-3025-4580-B2D0-BDC248850F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780BFF0-DA17-4081-BB4D-DA97DA7259C8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5802722E-BE40-4A2B-9725-1F7083917D5F}"/>
              </a:ext>
            </a:extLst>
          </p:cNvPr>
          <p:cNvSpPr/>
          <p:nvPr/>
        </p:nvSpPr>
        <p:spPr>
          <a:xfrm>
            <a:off x="2000333" y="728872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1C9B8509-0C8B-498B-B331-7A860FF82488}"/>
              </a:ext>
            </a:extLst>
          </p:cNvPr>
          <p:cNvGrpSpPr/>
          <p:nvPr/>
        </p:nvGrpSpPr>
        <p:grpSpPr>
          <a:xfrm>
            <a:off x="2688121" y="900826"/>
            <a:ext cx="1312545" cy="307777"/>
            <a:chOff x="4572000" y="2687539"/>
            <a:chExt cx="1312545" cy="307777"/>
          </a:xfrm>
        </p:grpSpPr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3BBD1D6A-A440-41DA-9584-A849B68E76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AC4703BA-394E-4626-A6FB-26324EB318B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withdraw(70)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F4B5463-E508-476A-902A-6AF2D7DCDE06}"/>
              </a:ext>
            </a:extLst>
          </p:cNvPr>
          <p:cNvGrpSpPr/>
          <p:nvPr/>
        </p:nvGrpSpPr>
        <p:grpSpPr>
          <a:xfrm>
            <a:off x="2684490" y="2120026"/>
            <a:ext cx="1312545" cy="307777"/>
            <a:chOff x="4572000" y="2687539"/>
            <a:chExt cx="1312545" cy="307777"/>
          </a:xfrm>
        </p:grpSpPr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0B561CED-F90A-4839-9C71-B2FB165F56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60CB9096-4AD8-4598-B97B-101765BB5D06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withdraw(40)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5431412" y="4519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5431413" y="10615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2D6B20C0-5FAB-41AD-912F-C66194666072}"/>
              </a:ext>
            </a:extLst>
          </p:cNvPr>
          <p:cNvSpPr/>
          <p:nvPr/>
        </p:nvSpPr>
        <p:spPr>
          <a:xfrm>
            <a:off x="5431413" y="16711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7D06ADF9-AC8C-4071-BE24-6DF466235E58}"/>
              </a:ext>
            </a:extLst>
          </p:cNvPr>
          <p:cNvSpPr/>
          <p:nvPr/>
        </p:nvSpPr>
        <p:spPr>
          <a:xfrm>
            <a:off x="5488319" y="22807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BADC89B-7854-4840-BD83-396445E9D487}"/>
              </a:ext>
            </a:extLst>
          </p:cNvPr>
          <p:cNvSpPr/>
          <p:nvPr/>
        </p:nvSpPr>
        <p:spPr>
          <a:xfrm>
            <a:off x="5488319" y="28611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72028B1A-51F5-4543-BA59-8E0D8AA48B0E}"/>
              </a:ext>
            </a:extLst>
          </p:cNvPr>
          <p:cNvSpPr/>
          <p:nvPr/>
        </p:nvSpPr>
        <p:spPr>
          <a:xfrm>
            <a:off x="5488319" y="34707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A9776FEF-B3F2-40D6-8C06-B45B9A283C3D}"/>
              </a:ext>
            </a:extLst>
          </p:cNvPr>
          <p:cNvSpPr/>
          <p:nvPr/>
        </p:nvSpPr>
        <p:spPr>
          <a:xfrm>
            <a:off x="5488319" y="40803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4ED0BD8-F82B-48D0-9830-791470793D55}"/>
              </a:ext>
            </a:extLst>
          </p:cNvPr>
          <p:cNvSpPr/>
          <p:nvPr/>
        </p:nvSpPr>
        <p:spPr>
          <a:xfrm>
            <a:off x="5488319" y="46899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6121665" y="7904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93CFD5D3-8997-43D2-A07A-7F1DA5310EBB}"/>
              </a:ext>
            </a:extLst>
          </p:cNvPr>
          <p:cNvCxnSpPr>
            <a:cxnSpLocks/>
            <a:stCxn id="82" idx="2"/>
            <a:endCxn id="83" idx="0"/>
          </p:cNvCxnSpPr>
          <p:nvPr/>
        </p:nvCxnSpPr>
        <p:spPr>
          <a:xfrm>
            <a:off x="6121666" y="14000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635388C6-044A-4AB7-A98A-921AC1EA2040}"/>
              </a:ext>
            </a:extLst>
          </p:cNvPr>
          <p:cNvCxnSpPr>
            <a:cxnSpLocks/>
            <a:stCxn id="83" idx="2"/>
            <a:endCxn id="84" idx="0"/>
          </p:cNvCxnSpPr>
          <p:nvPr/>
        </p:nvCxnSpPr>
        <p:spPr>
          <a:xfrm>
            <a:off x="6121666" y="2009657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AC5D3C95-2AC1-4FFB-925E-5B90B7CA514A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6121666" y="2619257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107E60E9-B438-4112-BCBF-85F34E21EF04}"/>
              </a:ext>
            </a:extLst>
          </p:cNvPr>
          <p:cNvCxnSpPr>
            <a:cxnSpLocks/>
            <a:stCxn id="85" idx="2"/>
            <a:endCxn id="86" idx="0"/>
          </p:cNvCxnSpPr>
          <p:nvPr/>
        </p:nvCxnSpPr>
        <p:spPr>
          <a:xfrm>
            <a:off x="6121666" y="31997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898FDC71-5F4E-40D1-B545-679E97FE0BBD}"/>
              </a:ext>
            </a:extLst>
          </p:cNvPr>
          <p:cNvCxnSpPr>
            <a:cxnSpLocks/>
            <a:stCxn id="86" idx="2"/>
            <a:endCxn id="87" idx="0"/>
          </p:cNvCxnSpPr>
          <p:nvPr/>
        </p:nvCxnSpPr>
        <p:spPr>
          <a:xfrm>
            <a:off x="6121666" y="38093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5249113C-FB47-474F-B3E5-564BE3AE5654}"/>
              </a:ext>
            </a:extLst>
          </p:cNvPr>
          <p:cNvCxnSpPr>
            <a:cxnSpLocks/>
            <a:stCxn id="87" idx="2"/>
            <a:endCxn id="88" idx="0"/>
          </p:cNvCxnSpPr>
          <p:nvPr/>
        </p:nvCxnSpPr>
        <p:spPr>
          <a:xfrm>
            <a:off x="6121666" y="44189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矩形 95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67721" y="4327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67721" y="10423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DD5EEF-40C5-4679-BA24-6C818C3A6CF7}"/>
              </a:ext>
            </a:extLst>
          </p:cNvPr>
          <p:cNvSpPr/>
          <p:nvPr/>
        </p:nvSpPr>
        <p:spPr>
          <a:xfrm>
            <a:off x="4567721" y="165213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4F08CD18-A609-433F-9638-29594883D9FE}"/>
              </a:ext>
            </a:extLst>
          </p:cNvPr>
          <p:cNvSpPr/>
          <p:nvPr/>
        </p:nvSpPr>
        <p:spPr>
          <a:xfrm>
            <a:off x="4567721" y="225157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4D2E0049-2DFC-40D3-8366-5A28A97D0AC5}"/>
              </a:ext>
            </a:extLst>
          </p:cNvPr>
          <p:cNvSpPr/>
          <p:nvPr/>
        </p:nvSpPr>
        <p:spPr>
          <a:xfrm>
            <a:off x="4567721" y="28482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2BC7E3C-7AD7-4508-92EE-19D308B0FB48}"/>
              </a:ext>
            </a:extLst>
          </p:cNvPr>
          <p:cNvSpPr/>
          <p:nvPr/>
        </p:nvSpPr>
        <p:spPr>
          <a:xfrm>
            <a:off x="4567721" y="34578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FBEBF0A-53D6-4DF0-B43D-A656A84C8230}"/>
              </a:ext>
            </a:extLst>
          </p:cNvPr>
          <p:cNvSpPr/>
          <p:nvPr/>
        </p:nvSpPr>
        <p:spPr>
          <a:xfrm>
            <a:off x="4567721" y="406763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4E93BFAD-9790-4BC8-A1C8-1561C6112DCD}"/>
              </a:ext>
            </a:extLst>
          </p:cNvPr>
          <p:cNvSpPr/>
          <p:nvPr/>
        </p:nvSpPr>
        <p:spPr>
          <a:xfrm>
            <a:off x="4567721" y="466707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6705788" y="336235"/>
            <a:ext cx="1625766" cy="307777"/>
            <a:chOff x="4465870" y="2696480"/>
            <a:chExt cx="1625766" cy="307777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465870" y="2696480"/>
              <a:ext cx="1625766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(5)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6187542" y="751704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C7F95369-A2B3-4076-A51B-8F4CD9893337}"/>
              </a:ext>
            </a:extLst>
          </p:cNvPr>
          <p:cNvGrpSpPr/>
          <p:nvPr/>
        </p:nvGrpSpPr>
        <p:grpSpPr>
          <a:xfrm>
            <a:off x="6814792" y="2126814"/>
            <a:ext cx="1312545" cy="307777"/>
            <a:chOff x="4572000" y="2687539"/>
            <a:chExt cx="1312545" cy="307777"/>
          </a:xfrm>
        </p:grpSpPr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9DCFFAAC-BE68-4D20-AAA5-9AAE7883C8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2217DF9-8728-4958-B6CB-470EF7F386E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withdraw(60)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54DC56FA-148B-40A1-B400-2E0568BF0514}"/>
              </a:ext>
            </a:extLst>
          </p:cNvPr>
          <p:cNvGrpSpPr/>
          <p:nvPr/>
        </p:nvGrpSpPr>
        <p:grpSpPr>
          <a:xfrm>
            <a:off x="6814792" y="3944849"/>
            <a:ext cx="1312545" cy="307777"/>
            <a:chOff x="4572000" y="2687539"/>
            <a:chExt cx="1312545" cy="307777"/>
          </a:xfrm>
        </p:grpSpPr>
        <p:cxnSp>
          <p:nvCxnSpPr>
            <p:cNvPr id="115" name="直接箭头连接符 114">
              <a:extLst>
                <a:ext uri="{FF2B5EF4-FFF2-40B4-BE49-F238E27FC236}">
                  <a16:creationId xmlns:a16="http://schemas.microsoft.com/office/drawing/2014/main" id="{38B622B9-FBD6-44CA-984A-53009A5103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1A946C97-17DA-42D9-9E9E-63E2653A944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withdraw(30)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811917" y="2746214"/>
            <a:ext cx="1284964" cy="307777"/>
            <a:chOff x="4572000" y="2687539"/>
            <a:chExt cx="1284964" cy="307777"/>
          </a:xfrm>
        </p:grpSpPr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deposit(10)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20" name="矩形 119">
            <a:extLst>
              <a:ext uri="{FF2B5EF4-FFF2-40B4-BE49-F238E27FC236}">
                <a16:creationId xmlns:a16="http://schemas.microsoft.com/office/drawing/2014/main" id="{7B53E03A-F002-4F72-A8ED-C4F62C974CB4}"/>
              </a:ext>
            </a:extLst>
          </p:cNvPr>
          <p:cNvSpPr/>
          <p:nvPr/>
        </p:nvSpPr>
        <p:spPr>
          <a:xfrm>
            <a:off x="2071030" y="1349578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-70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DFDD6682-553C-4D06-B780-63BB55FB12A9}"/>
              </a:ext>
            </a:extLst>
          </p:cNvPr>
          <p:cNvSpPr/>
          <p:nvPr/>
        </p:nvSpPr>
        <p:spPr>
          <a:xfrm>
            <a:off x="2097054" y="1927969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ADA5E938-EBB8-4DD4-A59A-EA5191533271}"/>
              </a:ext>
            </a:extLst>
          </p:cNvPr>
          <p:cNvSpPr/>
          <p:nvPr/>
        </p:nvSpPr>
        <p:spPr>
          <a:xfrm>
            <a:off x="2086103" y="2547400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2CF8B0C6-8286-498B-839F-085E3D48AA90}"/>
              </a:ext>
            </a:extLst>
          </p:cNvPr>
          <p:cNvSpPr/>
          <p:nvPr/>
        </p:nvSpPr>
        <p:spPr>
          <a:xfrm>
            <a:off x="2071030" y="3144044"/>
            <a:ext cx="256352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(60)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A20322E0-9CB6-43C1-A548-677E0422C342}"/>
              </a:ext>
            </a:extLst>
          </p:cNvPr>
          <p:cNvSpPr/>
          <p:nvPr/>
        </p:nvSpPr>
        <p:spPr>
          <a:xfrm>
            <a:off x="2086103" y="4373352"/>
            <a:ext cx="256352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(30)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88C13C24-5773-4A80-9E02-49BE493FEE21}"/>
              </a:ext>
            </a:extLst>
          </p:cNvPr>
          <p:cNvSpPr/>
          <p:nvPr/>
        </p:nvSpPr>
        <p:spPr>
          <a:xfrm>
            <a:off x="2097054" y="3756769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3CDC61C-C356-4C45-8687-CB46CD1B9D11}"/>
              </a:ext>
            </a:extLst>
          </p:cNvPr>
          <p:cNvSpPr/>
          <p:nvPr/>
        </p:nvSpPr>
        <p:spPr>
          <a:xfrm>
            <a:off x="6209677" y="1338472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8469AA13-41DA-4D4F-9137-C62355D34F40}"/>
              </a:ext>
            </a:extLst>
          </p:cNvPr>
          <p:cNvSpPr/>
          <p:nvPr/>
        </p:nvSpPr>
        <p:spPr>
          <a:xfrm>
            <a:off x="6222019" y="1942148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-70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27A21F52-5D98-479E-85CD-200B977AC5F0}"/>
              </a:ext>
            </a:extLst>
          </p:cNvPr>
          <p:cNvSpPr/>
          <p:nvPr/>
        </p:nvSpPr>
        <p:spPr>
          <a:xfrm>
            <a:off x="6215861" y="2545439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(60)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6A5325B0-6561-4DFE-9581-AC546985CE15}"/>
              </a:ext>
            </a:extLst>
          </p:cNvPr>
          <p:cNvSpPr/>
          <p:nvPr/>
        </p:nvSpPr>
        <p:spPr>
          <a:xfrm>
            <a:off x="6269645" y="3155253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(1, 3,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87505474-5277-400E-AB11-A30DDFAABEE5}"/>
              </a:ext>
            </a:extLst>
          </p:cNvPr>
          <p:cNvSpPr/>
          <p:nvPr/>
        </p:nvSpPr>
        <p:spPr>
          <a:xfrm>
            <a:off x="6157561" y="4357629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(30)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(1, 4,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85ADB10-8612-4217-9FA8-897FA44A1619}"/>
              </a:ext>
            </a:extLst>
          </p:cNvPr>
          <p:cNvSpPr/>
          <p:nvPr/>
        </p:nvSpPr>
        <p:spPr>
          <a:xfrm>
            <a:off x="6190262" y="3767039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031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4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7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58AF3C-B734-4380-B8D7-C0604062E421}"/>
              </a:ext>
            </a:extLst>
          </p:cNvPr>
          <p:cNvSpPr/>
          <p:nvPr/>
        </p:nvSpPr>
        <p:spPr>
          <a:xfrm>
            <a:off x="1301110" y="4451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3EBBBB-2FBD-498B-80E9-5EB457CE17A2}"/>
              </a:ext>
            </a:extLst>
          </p:cNvPr>
          <p:cNvSpPr/>
          <p:nvPr/>
        </p:nvSpPr>
        <p:spPr>
          <a:xfrm>
            <a:off x="1301111" y="10547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4E2E58-57B1-48BF-A3D1-B3D9DF20217D}"/>
              </a:ext>
            </a:extLst>
          </p:cNvPr>
          <p:cNvSpPr/>
          <p:nvPr/>
        </p:nvSpPr>
        <p:spPr>
          <a:xfrm>
            <a:off x="1301111" y="1664315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D2EF7D5-BF9D-4B46-8F5B-D48958107C4D}"/>
              </a:ext>
            </a:extLst>
          </p:cNvPr>
          <p:cNvSpPr/>
          <p:nvPr/>
        </p:nvSpPr>
        <p:spPr>
          <a:xfrm>
            <a:off x="1358017" y="2273915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EDBEB88-6ACA-4FD8-AF30-D53A6DDFD1B4}"/>
              </a:ext>
            </a:extLst>
          </p:cNvPr>
          <p:cNvSpPr/>
          <p:nvPr/>
        </p:nvSpPr>
        <p:spPr>
          <a:xfrm>
            <a:off x="1358017" y="28543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0987CD3-D4F9-4DDC-9830-5E1EEAD7BD0D}"/>
              </a:ext>
            </a:extLst>
          </p:cNvPr>
          <p:cNvSpPr/>
          <p:nvPr/>
        </p:nvSpPr>
        <p:spPr>
          <a:xfrm>
            <a:off x="1358016" y="34639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25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E0A647-DD11-4C79-830E-11634A7F11C7}"/>
              </a:ext>
            </a:extLst>
          </p:cNvPr>
          <p:cNvSpPr/>
          <p:nvPr/>
        </p:nvSpPr>
        <p:spPr>
          <a:xfrm>
            <a:off x="1358017" y="4073584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35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ADDEAA-43C0-4FC9-9578-71A227810FA8}"/>
              </a:ext>
            </a:extLst>
          </p:cNvPr>
          <p:cNvSpPr/>
          <p:nvPr/>
        </p:nvSpPr>
        <p:spPr>
          <a:xfrm>
            <a:off x="1414923" y="4683184"/>
            <a:ext cx="115288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F2C16C9-1C9A-4D72-97C1-C1D67A19B9A1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1991363" y="783669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E0929F42-75DC-4384-803E-ACF568DF518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1991364" y="1393269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F4B0715-996E-4FA6-AF2B-DFA3281E1730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1991364" y="2002869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B19F704-42E0-4890-BD6B-2A38F2C72CB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1991364" y="2612469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82CF42CB-5E9E-4E7E-9099-3ECE0246D92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1991363" y="31929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96F4E7E-2BCE-4018-B993-5A2B82837512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1991363" y="38025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BEEDCC48-72A0-4BF5-B829-07D793DF4C8E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 flipH="1">
            <a:off x="1991363" y="4412138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F9B0BC65-EFD0-4C56-8597-0A7F442C50F4}"/>
              </a:ext>
            </a:extLst>
          </p:cNvPr>
          <p:cNvSpPr/>
          <p:nvPr/>
        </p:nvSpPr>
        <p:spPr>
          <a:xfrm>
            <a:off x="437419" y="4259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ECA6094-9170-4640-A8F8-0B50BD0A9D06}"/>
              </a:ext>
            </a:extLst>
          </p:cNvPr>
          <p:cNvSpPr/>
          <p:nvPr/>
        </p:nvSpPr>
        <p:spPr>
          <a:xfrm>
            <a:off x="437419" y="1035527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D4EE533-3C63-4EC1-9765-29EBF64C30F6}"/>
              </a:ext>
            </a:extLst>
          </p:cNvPr>
          <p:cNvSpPr/>
          <p:nvPr/>
        </p:nvSpPr>
        <p:spPr>
          <a:xfrm>
            <a:off x="437419" y="164534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334EEE7E-C467-4001-B2C1-E52EE13A80CD}"/>
              </a:ext>
            </a:extLst>
          </p:cNvPr>
          <p:cNvSpPr/>
          <p:nvPr/>
        </p:nvSpPr>
        <p:spPr>
          <a:xfrm>
            <a:off x="437419" y="2244784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CD1AE45-708F-4039-A681-9AF2D24A140C}"/>
              </a:ext>
            </a:extLst>
          </p:cNvPr>
          <p:cNvSpPr/>
          <p:nvPr/>
        </p:nvSpPr>
        <p:spPr>
          <a:xfrm>
            <a:off x="437419" y="28414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2E8031B-5A56-4896-B2B9-B66F046C83FF}"/>
              </a:ext>
            </a:extLst>
          </p:cNvPr>
          <p:cNvSpPr/>
          <p:nvPr/>
        </p:nvSpPr>
        <p:spPr>
          <a:xfrm>
            <a:off x="437419" y="3451028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E35C651-827A-452C-9BD8-AF4779BB207E}"/>
              </a:ext>
            </a:extLst>
          </p:cNvPr>
          <p:cNvSpPr/>
          <p:nvPr/>
        </p:nvSpPr>
        <p:spPr>
          <a:xfrm>
            <a:off x="437419" y="406084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ACB55FC-90D4-44BC-9BBB-71E53734C3DC}"/>
              </a:ext>
            </a:extLst>
          </p:cNvPr>
          <p:cNvSpPr/>
          <p:nvPr/>
        </p:nvSpPr>
        <p:spPr>
          <a:xfrm>
            <a:off x="437419" y="466028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907EFC25-AF32-4BBA-BE87-6CE9B44BA20D}"/>
              </a:ext>
            </a:extLst>
          </p:cNvPr>
          <p:cNvGrpSpPr/>
          <p:nvPr/>
        </p:nvGrpSpPr>
        <p:grpSpPr>
          <a:xfrm>
            <a:off x="2681616" y="320506"/>
            <a:ext cx="1284964" cy="307777"/>
            <a:chOff x="4572000" y="2687539"/>
            <a:chExt cx="1284964" cy="307777"/>
          </a:xfrm>
        </p:grpSpPr>
        <p:cxnSp>
          <p:nvCxnSpPr>
            <p:cNvPr id="67" name="直接箭头连接符 66">
              <a:extLst>
                <a:ext uri="{FF2B5EF4-FFF2-40B4-BE49-F238E27FC236}">
                  <a16:creationId xmlns:a16="http://schemas.microsoft.com/office/drawing/2014/main" id="{2DABB809-3025-4580-B2D0-BDC248850F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D780BFF0-DA17-4081-BB4D-DA97DA7259C8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deposit(20)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5802722E-BE40-4A2B-9725-1F7083917D5F}"/>
              </a:ext>
            </a:extLst>
          </p:cNvPr>
          <p:cNvSpPr/>
          <p:nvPr/>
        </p:nvSpPr>
        <p:spPr>
          <a:xfrm>
            <a:off x="2052545" y="749915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1C9B8509-0C8B-498B-B331-7A860FF82488}"/>
              </a:ext>
            </a:extLst>
          </p:cNvPr>
          <p:cNvGrpSpPr/>
          <p:nvPr/>
        </p:nvGrpSpPr>
        <p:grpSpPr>
          <a:xfrm>
            <a:off x="2688121" y="2730449"/>
            <a:ext cx="1312545" cy="307777"/>
            <a:chOff x="4572000" y="2687539"/>
            <a:chExt cx="1312545" cy="307777"/>
          </a:xfrm>
        </p:grpSpPr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3BBD1D6A-A440-41DA-9584-A849B68E76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AC4703BA-394E-4626-A6FB-26324EB318B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withdraw(40)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F4B5463-E508-476A-902A-6AF2D7DCDE06}"/>
              </a:ext>
            </a:extLst>
          </p:cNvPr>
          <p:cNvGrpSpPr/>
          <p:nvPr/>
        </p:nvGrpSpPr>
        <p:grpSpPr>
          <a:xfrm>
            <a:off x="2684490" y="2120026"/>
            <a:ext cx="1312545" cy="307777"/>
            <a:chOff x="4572000" y="2687539"/>
            <a:chExt cx="1312545" cy="307777"/>
          </a:xfrm>
        </p:grpSpPr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0B561CED-F90A-4839-9C71-B2FB165F56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60CB9096-4AD8-4598-B97B-101765BB5D06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withdraw(70)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id="{B4C46916-36AF-408C-AB2F-C4D2E3B40E55}"/>
              </a:ext>
            </a:extLst>
          </p:cNvPr>
          <p:cNvSpPr/>
          <p:nvPr/>
        </p:nvSpPr>
        <p:spPr>
          <a:xfrm>
            <a:off x="5431412" y="4519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100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334FEEB-1BA4-4F32-8FF1-F9FA1D6E2E08}"/>
              </a:ext>
            </a:extLst>
          </p:cNvPr>
          <p:cNvSpPr/>
          <p:nvPr/>
        </p:nvSpPr>
        <p:spPr>
          <a:xfrm>
            <a:off x="5431413" y="1061503"/>
            <a:ext cx="13805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105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2D6B20C0-5FAB-41AD-912F-C66194666072}"/>
              </a:ext>
            </a:extLst>
          </p:cNvPr>
          <p:cNvSpPr/>
          <p:nvPr/>
        </p:nvSpPr>
        <p:spPr>
          <a:xfrm>
            <a:off x="5488320" y="16711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45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7D06ADF9-AC8C-4071-BE24-6DF466235E58}"/>
              </a:ext>
            </a:extLst>
          </p:cNvPr>
          <p:cNvSpPr/>
          <p:nvPr/>
        </p:nvSpPr>
        <p:spPr>
          <a:xfrm>
            <a:off x="5488319" y="2280703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65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BADC89B-7854-4840-BD83-396445E9D487}"/>
              </a:ext>
            </a:extLst>
          </p:cNvPr>
          <p:cNvSpPr/>
          <p:nvPr/>
        </p:nvSpPr>
        <p:spPr>
          <a:xfrm>
            <a:off x="5488319" y="28611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75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72028B1A-51F5-4543-BA59-8E0D8AA48B0E}"/>
              </a:ext>
            </a:extLst>
          </p:cNvPr>
          <p:cNvSpPr/>
          <p:nvPr/>
        </p:nvSpPr>
        <p:spPr>
          <a:xfrm>
            <a:off x="5488319" y="34707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75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A9776FEF-B3F2-40D6-8C06-B45B9A283C3D}"/>
              </a:ext>
            </a:extLst>
          </p:cNvPr>
          <p:cNvSpPr/>
          <p:nvPr/>
        </p:nvSpPr>
        <p:spPr>
          <a:xfrm>
            <a:off x="5488319" y="4080372"/>
            <a:ext cx="126669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35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4ED0BD8-F82B-48D0-9830-791470793D55}"/>
              </a:ext>
            </a:extLst>
          </p:cNvPr>
          <p:cNvSpPr/>
          <p:nvPr/>
        </p:nvSpPr>
        <p:spPr>
          <a:xfrm>
            <a:off x="5545225" y="4689972"/>
            <a:ext cx="115288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Balance: 5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82B04D4B-1BCF-4179-8979-3810006E81EB}"/>
              </a:ext>
            </a:extLst>
          </p:cNvPr>
          <p:cNvCxnSpPr>
            <a:cxnSpLocks/>
            <a:stCxn id="81" idx="2"/>
            <a:endCxn id="82" idx="0"/>
          </p:cNvCxnSpPr>
          <p:nvPr/>
        </p:nvCxnSpPr>
        <p:spPr>
          <a:xfrm>
            <a:off x="6121665" y="7904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93CFD5D3-8997-43D2-A07A-7F1DA5310EBB}"/>
              </a:ext>
            </a:extLst>
          </p:cNvPr>
          <p:cNvCxnSpPr>
            <a:cxnSpLocks/>
            <a:stCxn id="82" idx="2"/>
            <a:endCxn id="83" idx="0"/>
          </p:cNvCxnSpPr>
          <p:nvPr/>
        </p:nvCxnSpPr>
        <p:spPr>
          <a:xfrm>
            <a:off x="6121666" y="14000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635388C6-044A-4AB7-A98A-921AC1EA2040}"/>
              </a:ext>
            </a:extLst>
          </p:cNvPr>
          <p:cNvCxnSpPr>
            <a:cxnSpLocks/>
            <a:stCxn id="83" idx="2"/>
            <a:endCxn id="84" idx="0"/>
          </p:cNvCxnSpPr>
          <p:nvPr/>
        </p:nvCxnSpPr>
        <p:spPr>
          <a:xfrm flipH="1">
            <a:off x="6121666" y="2009657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AC5D3C95-2AC1-4FFB-925E-5B90B7CA514A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6121666" y="2619257"/>
            <a:ext cx="0" cy="2419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107E60E9-B438-4112-BCBF-85F34E21EF04}"/>
              </a:ext>
            </a:extLst>
          </p:cNvPr>
          <p:cNvCxnSpPr>
            <a:cxnSpLocks/>
            <a:stCxn id="85" idx="2"/>
            <a:endCxn id="86" idx="0"/>
          </p:cNvCxnSpPr>
          <p:nvPr/>
        </p:nvCxnSpPr>
        <p:spPr>
          <a:xfrm>
            <a:off x="6121666" y="31997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898FDC71-5F4E-40D1-B545-679E97FE0BBD}"/>
              </a:ext>
            </a:extLst>
          </p:cNvPr>
          <p:cNvCxnSpPr>
            <a:cxnSpLocks/>
            <a:stCxn id="86" idx="2"/>
            <a:endCxn id="87" idx="0"/>
          </p:cNvCxnSpPr>
          <p:nvPr/>
        </p:nvCxnSpPr>
        <p:spPr>
          <a:xfrm>
            <a:off x="6121666" y="3809326"/>
            <a:ext cx="0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箭头连接符 94">
            <a:extLst>
              <a:ext uri="{FF2B5EF4-FFF2-40B4-BE49-F238E27FC236}">
                <a16:creationId xmlns:a16="http://schemas.microsoft.com/office/drawing/2014/main" id="{5249113C-FB47-474F-B3E5-564BE3AE5654}"/>
              </a:ext>
            </a:extLst>
          </p:cNvPr>
          <p:cNvCxnSpPr>
            <a:cxnSpLocks/>
            <a:stCxn id="87" idx="2"/>
            <a:endCxn id="88" idx="0"/>
          </p:cNvCxnSpPr>
          <p:nvPr/>
        </p:nvCxnSpPr>
        <p:spPr>
          <a:xfrm flipH="1">
            <a:off x="6121665" y="4418926"/>
            <a:ext cx="1" cy="2710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矩形 95">
            <a:extLst>
              <a:ext uri="{FF2B5EF4-FFF2-40B4-BE49-F238E27FC236}">
                <a16:creationId xmlns:a16="http://schemas.microsoft.com/office/drawing/2014/main" id="{8E0D62FB-EB65-47FA-9B1E-9F530835F2C4}"/>
              </a:ext>
            </a:extLst>
          </p:cNvPr>
          <p:cNvSpPr/>
          <p:nvPr/>
        </p:nvSpPr>
        <p:spPr>
          <a:xfrm>
            <a:off x="4567721" y="4327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02002555-55D2-4562-8319-535D8E172DBD}"/>
              </a:ext>
            </a:extLst>
          </p:cNvPr>
          <p:cNvSpPr/>
          <p:nvPr/>
        </p:nvSpPr>
        <p:spPr>
          <a:xfrm>
            <a:off x="4567721" y="1042315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CBDD5EEF-40C5-4679-BA24-6C818C3A6CF7}"/>
              </a:ext>
            </a:extLst>
          </p:cNvPr>
          <p:cNvSpPr/>
          <p:nvPr/>
        </p:nvSpPr>
        <p:spPr>
          <a:xfrm>
            <a:off x="4567721" y="165213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4F08CD18-A609-433F-9638-29594883D9FE}"/>
              </a:ext>
            </a:extLst>
          </p:cNvPr>
          <p:cNvSpPr/>
          <p:nvPr/>
        </p:nvSpPr>
        <p:spPr>
          <a:xfrm>
            <a:off x="4567721" y="2251572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4D2E0049-2DFC-40D3-8366-5A28A97D0AC5}"/>
              </a:ext>
            </a:extLst>
          </p:cNvPr>
          <p:cNvSpPr/>
          <p:nvPr/>
        </p:nvSpPr>
        <p:spPr>
          <a:xfrm>
            <a:off x="4567721" y="28482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02BC7E3C-7AD7-4508-92EE-19D308B0FB48}"/>
              </a:ext>
            </a:extLst>
          </p:cNvPr>
          <p:cNvSpPr/>
          <p:nvPr/>
        </p:nvSpPr>
        <p:spPr>
          <a:xfrm>
            <a:off x="4567721" y="3457816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0FBEBF0A-53D6-4DF0-B43D-A656A84C8230}"/>
              </a:ext>
            </a:extLst>
          </p:cNvPr>
          <p:cNvSpPr/>
          <p:nvPr/>
        </p:nvSpPr>
        <p:spPr>
          <a:xfrm>
            <a:off x="4567721" y="406763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4E93BFAD-9790-4BC8-A1C8-1561C6112DCD}"/>
              </a:ext>
            </a:extLst>
          </p:cNvPr>
          <p:cNvSpPr/>
          <p:nvPr/>
        </p:nvSpPr>
        <p:spPr>
          <a:xfrm>
            <a:off x="4567721" y="4667073"/>
            <a:ext cx="89479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b="0" cap="none" spc="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37B3A33E-C14D-46C7-AD02-B8845AFDDA05}"/>
              </a:ext>
            </a:extLst>
          </p:cNvPr>
          <p:cNvGrpSpPr/>
          <p:nvPr/>
        </p:nvGrpSpPr>
        <p:grpSpPr>
          <a:xfrm>
            <a:off x="6705788" y="336235"/>
            <a:ext cx="1625766" cy="307777"/>
            <a:chOff x="4465870" y="2696480"/>
            <a:chExt cx="1625766" cy="307777"/>
          </a:xfrm>
        </p:grpSpPr>
        <p:cxnSp>
          <p:nvCxnSpPr>
            <p:cNvPr id="105" name="直接箭头连接符 104">
              <a:extLst>
                <a:ext uri="{FF2B5EF4-FFF2-40B4-BE49-F238E27FC236}">
                  <a16:creationId xmlns:a16="http://schemas.microsoft.com/office/drawing/2014/main" id="{95EAB932-5D37-44C9-872C-962621A7DD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E024AAD7-4514-48AF-BDA2-57B256103685}"/>
                </a:ext>
              </a:extLst>
            </p:cNvPr>
            <p:cNvSpPr/>
            <p:nvPr/>
          </p:nvSpPr>
          <p:spPr>
            <a:xfrm>
              <a:off x="4465870" y="2696480"/>
              <a:ext cx="1625766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 err="1">
                  <a:ln w="0"/>
                  <a:solidFill>
                    <a:schemeClr val="tx1"/>
                  </a:solidFill>
                </a:rPr>
                <a:t>accrueInterest</a:t>
              </a:r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(5)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CA8BBA6D-A34B-4B30-9537-2AF28677DA7E}"/>
              </a:ext>
            </a:extLst>
          </p:cNvPr>
          <p:cNvSpPr/>
          <p:nvPr/>
        </p:nvSpPr>
        <p:spPr>
          <a:xfrm>
            <a:off x="6175279" y="735660"/>
            <a:ext cx="118654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C7F95369-A2B3-4076-A51B-8F4CD9893337}"/>
              </a:ext>
            </a:extLst>
          </p:cNvPr>
          <p:cNvGrpSpPr/>
          <p:nvPr/>
        </p:nvGrpSpPr>
        <p:grpSpPr>
          <a:xfrm>
            <a:off x="6814792" y="929613"/>
            <a:ext cx="1312545" cy="307777"/>
            <a:chOff x="4572000" y="2687539"/>
            <a:chExt cx="1312545" cy="307777"/>
          </a:xfrm>
        </p:grpSpPr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9DCFFAAC-BE68-4D20-AAA5-9AAE7883C8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2217DF9-8728-4958-B6CB-470EF7F386EC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withdraw(60)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2603D74-86A3-4C7B-B0EA-A71186142BED}"/>
              </a:ext>
            </a:extLst>
          </p:cNvPr>
          <p:cNvGrpSpPr/>
          <p:nvPr/>
        </p:nvGrpSpPr>
        <p:grpSpPr>
          <a:xfrm>
            <a:off x="6811917" y="2150083"/>
            <a:ext cx="1284964" cy="307777"/>
            <a:chOff x="4572000" y="2687539"/>
            <a:chExt cx="1284964" cy="307777"/>
          </a:xfrm>
        </p:grpSpPr>
        <p:cxnSp>
          <p:nvCxnSpPr>
            <p:cNvPr id="118" name="直接箭头连接符 117">
              <a:extLst>
                <a:ext uri="{FF2B5EF4-FFF2-40B4-BE49-F238E27FC236}">
                  <a16:creationId xmlns:a16="http://schemas.microsoft.com/office/drawing/2014/main" id="{992DAB05-D6B6-4BBA-A22A-99A7E339E0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49E38E86-18D1-4F8E-814D-875F1C202D20}"/>
                </a:ext>
              </a:extLst>
            </p:cNvPr>
            <p:cNvSpPr/>
            <p:nvPr/>
          </p:nvSpPr>
          <p:spPr>
            <a:xfrm>
              <a:off x="4635637" y="2687539"/>
              <a:ext cx="115768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deposit(10)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20" name="矩形 119">
            <a:extLst>
              <a:ext uri="{FF2B5EF4-FFF2-40B4-BE49-F238E27FC236}">
                <a16:creationId xmlns:a16="http://schemas.microsoft.com/office/drawing/2014/main" id="{7B53E03A-F002-4F72-A8ED-C4F62C974CB4}"/>
              </a:ext>
            </a:extLst>
          </p:cNvPr>
          <p:cNvSpPr/>
          <p:nvPr/>
        </p:nvSpPr>
        <p:spPr>
          <a:xfrm>
            <a:off x="2048118" y="1338472"/>
            <a:ext cx="4812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-60</a:t>
            </a:r>
            <a:endParaRPr lang="zh-CN" altLang="en-US" sz="1600" b="1" cap="none" spc="0" dirty="0">
              <a:ln w="0"/>
              <a:solidFill>
                <a:srgbClr val="FF0000"/>
              </a:solidFill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DFDD6682-553C-4D06-B780-63BB55FB12A9}"/>
              </a:ext>
            </a:extLst>
          </p:cNvPr>
          <p:cNvSpPr/>
          <p:nvPr/>
        </p:nvSpPr>
        <p:spPr>
          <a:xfrm>
            <a:off x="2063868" y="1931440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-60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2CF8B0C6-8286-498B-839F-085E3D48AA90}"/>
              </a:ext>
            </a:extLst>
          </p:cNvPr>
          <p:cNvSpPr/>
          <p:nvPr/>
        </p:nvSpPr>
        <p:spPr>
          <a:xfrm>
            <a:off x="2063869" y="3114786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A20322E0-9CB6-43C1-A548-677E0422C342}"/>
              </a:ext>
            </a:extLst>
          </p:cNvPr>
          <p:cNvSpPr/>
          <p:nvPr/>
        </p:nvSpPr>
        <p:spPr>
          <a:xfrm>
            <a:off x="2088276" y="4399111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-30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88C13C24-5773-4A80-9E02-49BE493FEE21}"/>
              </a:ext>
            </a:extLst>
          </p:cNvPr>
          <p:cNvSpPr/>
          <p:nvPr/>
        </p:nvSpPr>
        <p:spPr>
          <a:xfrm>
            <a:off x="2052545" y="3746095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3CDC61C-C356-4C45-8687-CB46CD1B9D11}"/>
              </a:ext>
            </a:extLst>
          </p:cNvPr>
          <p:cNvSpPr/>
          <p:nvPr/>
        </p:nvSpPr>
        <p:spPr>
          <a:xfrm>
            <a:off x="6175279" y="1338472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cap="none" spc="0" dirty="0">
                <a:ln w="0"/>
                <a:solidFill>
                  <a:srgbClr val="FF0000"/>
                </a:solidFill>
              </a:rPr>
              <a:t>-60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8469AA13-41DA-4D4F-9137-C62355D34F40}"/>
              </a:ext>
            </a:extLst>
          </p:cNvPr>
          <p:cNvSpPr/>
          <p:nvPr/>
        </p:nvSpPr>
        <p:spPr>
          <a:xfrm>
            <a:off x="6169906" y="1968237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+20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(1, 0,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27A21F52-5D98-479E-85CD-200B977AC5F0}"/>
              </a:ext>
            </a:extLst>
          </p:cNvPr>
          <p:cNvSpPr/>
          <p:nvPr/>
        </p:nvSpPr>
        <p:spPr>
          <a:xfrm>
            <a:off x="6180613" y="2527542"/>
            <a:ext cx="130035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+10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(1, 2,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6A5325B0-6561-4DFE-9581-AC546985CE15}"/>
              </a:ext>
            </a:extLst>
          </p:cNvPr>
          <p:cNvSpPr/>
          <p:nvPr/>
        </p:nvSpPr>
        <p:spPr>
          <a:xfrm>
            <a:off x="6169906" y="3144113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(70)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87505474-5277-400E-AB11-A30DDFAABEE5}"/>
              </a:ext>
            </a:extLst>
          </p:cNvPr>
          <p:cNvSpPr/>
          <p:nvPr/>
        </p:nvSpPr>
        <p:spPr>
          <a:xfrm>
            <a:off x="6180613" y="4368333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-30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(2, 2,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3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85ADB10-8612-4217-9FA8-897FA44A1619}"/>
              </a:ext>
            </a:extLst>
          </p:cNvPr>
          <p:cNvSpPr/>
          <p:nvPr/>
        </p:nvSpPr>
        <p:spPr>
          <a:xfrm>
            <a:off x="6175279" y="3756769"/>
            <a:ext cx="12490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FF0000"/>
                </a:solidFill>
              </a:rPr>
              <a:t>-40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2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27B8F93-F482-431C-98FC-E59D24A5491A}"/>
              </a:ext>
            </a:extLst>
          </p:cNvPr>
          <p:cNvGrpSpPr/>
          <p:nvPr/>
        </p:nvGrpSpPr>
        <p:grpSpPr>
          <a:xfrm>
            <a:off x="6836765" y="3963777"/>
            <a:ext cx="1312545" cy="307777"/>
            <a:chOff x="4572000" y="2687539"/>
            <a:chExt cx="1312545" cy="307777"/>
          </a:xfrm>
        </p:grpSpPr>
        <p:cxnSp>
          <p:nvCxnSpPr>
            <p:cNvPr id="109" name="直接箭头连接符 108">
              <a:extLst>
                <a:ext uri="{FF2B5EF4-FFF2-40B4-BE49-F238E27FC236}">
                  <a16:creationId xmlns:a16="http://schemas.microsoft.com/office/drawing/2014/main" id="{1DA9AE0C-4D3E-4BCC-B583-2F222E7682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991517"/>
              <a:ext cx="1284964" cy="0"/>
            </a:xfrm>
            <a:prstGeom prst="straightConnector1">
              <a:avLst/>
            </a:prstGeom>
            <a:ln w="38100">
              <a:solidFill>
                <a:schemeClr val="dk1">
                  <a:shade val="95000"/>
                  <a:satMod val="104999"/>
                </a:schemeClr>
              </a:solidFill>
              <a:prstDash val="soli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BC3F25A1-98FE-4E91-8C6F-85F30B691FFE}"/>
                </a:ext>
              </a:extLst>
            </p:cNvPr>
            <p:cNvSpPr/>
            <p:nvPr/>
          </p:nvSpPr>
          <p:spPr>
            <a:xfrm>
              <a:off x="4606630" y="2687539"/>
              <a:ext cx="1277915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1400" b="1" dirty="0">
                  <a:ln w="0"/>
                  <a:solidFill>
                    <a:schemeClr val="tx1"/>
                  </a:solidFill>
                </a:rPr>
                <a:t>withdraw(30)</a:t>
              </a:r>
              <a:endParaRPr lang="zh-CN" altLang="en-US" sz="1400" b="1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132" name="矩形 131">
            <a:extLst>
              <a:ext uri="{FF2B5EF4-FFF2-40B4-BE49-F238E27FC236}">
                <a16:creationId xmlns:a16="http://schemas.microsoft.com/office/drawing/2014/main" id="{B35D3F6C-9D7E-4058-A17E-E3D50E545DEF}"/>
              </a:ext>
            </a:extLst>
          </p:cNvPr>
          <p:cNvSpPr/>
          <p:nvPr/>
        </p:nvSpPr>
        <p:spPr>
          <a:xfrm>
            <a:off x="2438125" y="1335854"/>
            <a:ext cx="118654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>
                <a:ln w="0"/>
                <a:solidFill>
                  <a:srgbClr val="00B0F0"/>
                </a:solidFill>
              </a:rPr>
              <a:t>+5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(0, 1,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0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0012063F-373E-4BA6-A161-A5A59B306361}"/>
              </a:ext>
            </a:extLst>
          </p:cNvPr>
          <p:cNvSpPr/>
          <p:nvPr/>
        </p:nvSpPr>
        <p:spPr>
          <a:xfrm>
            <a:off x="2063869" y="2527542"/>
            <a:ext cx="25635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b="1" dirty="0" err="1">
                <a:ln w="0"/>
                <a:solidFill>
                  <a:srgbClr val="00B0F0"/>
                </a:solidFill>
              </a:rPr>
              <a:t>withdrawFail</a:t>
            </a:r>
            <a:r>
              <a:rPr lang="en-US" altLang="zh-CN" sz="1600" b="1" dirty="0">
                <a:ln w="0"/>
                <a:solidFill>
                  <a:srgbClr val="00B0F0"/>
                </a:solidFill>
              </a:rPr>
              <a:t>(70) 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(2, 1, </a:t>
            </a:r>
            <a:r>
              <a:rPr lang="en-US" altLang="zh-CN" sz="1600" dirty="0">
                <a:ln w="0"/>
                <a:solidFill>
                  <a:srgbClr val="FF0000"/>
                </a:solidFill>
              </a:rPr>
              <a:t>1</a:t>
            </a:r>
            <a:r>
              <a:rPr lang="en-US" altLang="zh-CN" sz="1600" dirty="0">
                <a:ln w="0"/>
                <a:solidFill>
                  <a:schemeClr val="tx1"/>
                </a:solidFill>
              </a:rPr>
              <a:t>)</a:t>
            </a:r>
            <a:endParaRPr lang="zh-CN" altLang="en-US" sz="1600" dirty="0">
              <a:ln w="0"/>
              <a:solidFill>
                <a:schemeClr val="tx1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D02816E-0B9F-4A42-B6F1-4C17435FB18A}"/>
              </a:ext>
            </a:extLst>
          </p:cNvPr>
          <p:cNvGrpSpPr/>
          <p:nvPr/>
        </p:nvGrpSpPr>
        <p:grpSpPr>
          <a:xfrm>
            <a:off x="2183279" y="1360543"/>
            <a:ext cx="288521" cy="300667"/>
            <a:chOff x="2147831" y="1385387"/>
            <a:chExt cx="288521" cy="300667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A32E193-4597-47C2-AF63-381AF7F5967F}"/>
                </a:ext>
              </a:extLst>
            </p:cNvPr>
            <p:cNvCxnSpPr>
              <a:cxnSpLocks/>
            </p:cNvCxnSpPr>
            <p:nvPr/>
          </p:nvCxnSpPr>
          <p:spPr>
            <a:xfrm>
              <a:off x="2147831" y="1407161"/>
              <a:ext cx="288521" cy="2724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直接连接符 134">
              <a:extLst>
                <a:ext uri="{FF2B5EF4-FFF2-40B4-BE49-F238E27FC236}">
                  <a16:creationId xmlns:a16="http://schemas.microsoft.com/office/drawing/2014/main" id="{4122C520-875E-43B5-B3B5-2673B4D885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7831" y="1385387"/>
              <a:ext cx="276904" cy="30066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9630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74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7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AC5508-830C-42E4-AC49-66E1F819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1813D83-9D65-4F87-9F86-BC2C22D29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39AA68-EE84-440D-BB55-3F313FC5F8D2}"/>
              </a:ext>
            </a:extLst>
          </p:cNvPr>
          <p:cNvSpPr/>
          <p:nvPr/>
        </p:nvSpPr>
        <p:spPr>
          <a:xfrm>
            <a:off x="3267796" y="1318644"/>
            <a:ext cx="26084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Thanks</a:t>
            </a:r>
            <a:endParaRPr lang="zh-CN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0DD7EF-DAE0-4572-B559-5E8246E86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72" y="2331180"/>
            <a:ext cx="2909455" cy="290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553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0000FF"/>
      </a:hlink>
      <a:folHlink>
        <a:srgbClr val="FF00FF"/>
      </a:folHlink>
    </a:clrScheme>
    <a:fontScheme name="Office 主题​​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0000FF"/>
      </a:hlink>
      <a:folHlink>
        <a:srgbClr val="FF00FF"/>
      </a:folHlink>
    </a:clrScheme>
    <a:fontScheme name="Office 主题​​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0000FF"/>
      </a:hlink>
      <a:folHlink>
        <a:srgbClr val="FF00FF"/>
      </a:folHlink>
    </a:clrScheme>
    <a:fontScheme name="Office 主题​​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90204"/>
            <a:ea typeface="Arial" panose="020B0604020202090204"/>
            <a:cs typeface="Arial" panose="020B0604020202090204"/>
            <a:sym typeface="Arial" panose="020B060402020209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2941</Words>
  <Application>Microsoft Office PowerPoint</Application>
  <PresentationFormat>全屏显示(16:10)</PresentationFormat>
  <Paragraphs>596</Paragraphs>
  <Slides>52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2" baseType="lpstr">
      <vt:lpstr>DengXian</vt:lpstr>
      <vt:lpstr>Microsoft YaHei</vt:lpstr>
      <vt:lpstr>Microsoft YaHei</vt:lpstr>
      <vt:lpstr>Arial</vt:lpstr>
      <vt:lpstr>Calibri</vt:lpstr>
      <vt:lpstr>Candara</vt:lpstr>
      <vt:lpstr>Helvetica</vt:lpstr>
      <vt:lpstr>Wingdings</vt:lpstr>
      <vt:lpstr>Office 主题​​</vt:lpstr>
      <vt:lpstr>1_Office 主题​​</vt:lpstr>
      <vt:lpstr>RedBlue</vt:lpstr>
      <vt:lpstr>Outline</vt:lpstr>
      <vt:lpstr>Part I: Paper Info – OSDI’12</vt:lpstr>
      <vt:lpstr>Geo-replication is needed</vt:lpstr>
      <vt:lpstr>Distributed systems care about performance and consistency</vt:lpstr>
      <vt:lpstr>Problem: Consistency contradicts with performance</vt:lpstr>
      <vt:lpstr>PowerPoint 演示文稿</vt:lpstr>
      <vt:lpstr>Contribution: RedBlue Consistency</vt:lpstr>
      <vt:lpstr> Method: explicitly divide operations by their needs of consistency </vt:lpstr>
      <vt:lpstr>Properties of RedBlue consistency</vt:lpstr>
      <vt:lpstr>Challenge</vt:lpstr>
      <vt:lpstr>A Bank Operations Example</vt:lpstr>
      <vt:lpstr>An optimistic division </vt:lpstr>
      <vt:lpstr>Fail: state may not converge</vt:lpstr>
      <vt:lpstr>Observation 1. Blue operation must be commutable (可交换的）</vt:lpstr>
      <vt:lpstr>Solution 1. split the operation into two parts</vt:lpstr>
      <vt:lpstr>Modified Bank Operations</vt:lpstr>
      <vt:lpstr>Now, state will converge</vt:lpstr>
      <vt:lpstr>However, it is not yet correct </vt:lpstr>
      <vt:lpstr>Observation 2. Blue operation must not  break system invariant</vt:lpstr>
      <vt:lpstr>What this paper proposes ?</vt:lpstr>
      <vt:lpstr>So we make withdrawAck Red to enforce strong order for this op.</vt:lpstr>
      <vt:lpstr>Summary: Workflow of coloring operations</vt:lpstr>
      <vt:lpstr>Implementation</vt:lpstr>
      <vt:lpstr>Prototype organization</vt:lpstr>
      <vt:lpstr>Concurrency coordinator</vt:lpstr>
      <vt:lpstr>PowerPoint 演示文稿</vt:lpstr>
      <vt:lpstr>For primary site</vt:lpstr>
      <vt:lpstr>For other sites(op from site i to site j)</vt:lpstr>
      <vt:lpstr>Evaluation</vt:lpstr>
      <vt:lpstr>Questions to answer</vt:lpstr>
      <vt:lpstr>Blue operations are common</vt:lpstr>
      <vt:lpstr>Excellent when always Blue</vt:lpstr>
      <vt:lpstr>Depressing when always Red</vt:lpstr>
      <vt:lpstr>Throughput can scale</vt:lpstr>
      <vt:lpstr>PowerPoint 演示文稿</vt:lpstr>
      <vt:lpstr>PowerPoint 演示文稿</vt:lpstr>
      <vt:lpstr>记法</vt:lpstr>
      <vt:lpstr>记法</vt:lpstr>
      <vt:lpstr>简单demo</vt:lpstr>
      <vt:lpstr>PowerPoint 演示文稿</vt:lpstr>
      <vt:lpstr>PowerPoint 演示文稿</vt:lpstr>
      <vt:lpstr>复杂demo</vt:lpstr>
      <vt:lpstr>PowerPoint 演示文稿</vt:lpstr>
      <vt:lpstr>剧情1：Bob先操作，Alice后操作</vt:lpstr>
      <vt:lpstr>PowerPoint 演示文稿</vt:lpstr>
      <vt:lpstr>剧情2：Alice先操作，Bob后操作</vt:lpstr>
      <vt:lpstr>PowerPoint 演示文稿</vt:lpstr>
      <vt:lpstr>复杂剧情二则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系统软件方法</dc:title>
  <dc:creator>柳清源</dc:creator>
  <cp:lastModifiedBy>王 天下</cp:lastModifiedBy>
  <cp:revision>49</cp:revision>
  <dcterms:created xsi:type="dcterms:W3CDTF">2021-03-04T06:42:33Z</dcterms:created>
  <dcterms:modified xsi:type="dcterms:W3CDTF">2021-03-08T08:41:14Z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2052-3.3.1.5149</vt:lpwstr>
  </property>
</Properties>
</file>