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6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17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3.xml" ContentType="application/vnd.openxmlformats-officedocument.drawingml.chart+xml"/>
  <Override PartName="/ppt/notesSlides/notesSlide22.xml" ContentType="application/vnd.openxmlformats-officedocument.presentationml.notesSlide+xml"/>
  <Override PartName="/ppt/charts/chart4.xml" ContentType="application/vnd.openxmlformats-officedocument.drawingml.chart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charts/chart7.xml" ContentType="application/vnd.openxmlformats-officedocument.drawingml.chart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49"/>
  </p:notesMasterIdLst>
  <p:handoutMasterIdLst>
    <p:handoutMasterId r:id="rId50"/>
  </p:handoutMasterIdLst>
  <p:sldIdLst>
    <p:sldId id="1855" r:id="rId2"/>
    <p:sldId id="1768" r:id="rId3"/>
    <p:sldId id="1536" r:id="rId4"/>
    <p:sldId id="1787" r:id="rId5"/>
    <p:sldId id="1840" r:id="rId6"/>
    <p:sldId id="1798" r:id="rId7"/>
    <p:sldId id="1749" r:id="rId8"/>
    <p:sldId id="1628" r:id="rId9"/>
    <p:sldId id="1683" r:id="rId10"/>
    <p:sldId id="1747" r:id="rId11"/>
    <p:sldId id="1834" r:id="rId12"/>
    <p:sldId id="1835" r:id="rId13"/>
    <p:sldId id="1836" r:id="rId14"/>
    <p:sldId id="1763" r:id="rId15"/>
    <p:sldId id="1838" r:id="rId16"/>
    <p:sldId id="1839" r:id="rId17"/>
    <p:sldId id="1765" r:id="rId18"/>
    <p:sldId id="1633" r:id="rId19"/>
    <p:sldId id="1847" r:id="rId20"/>
    <p:sldId id="1848" r:id="rId21"/>
    <p:sldId id="1849" r:id="rId22"/>
    <p:sldId id="1850" r:id="rId23"/>
    <p:sldId id="1851" r:id="rId24"/>
    <p:sldId id="1852" r:id="rId25"/>
    <p:sldId id="1853" r:id="rId26"/>
    <p:sldId id="1854" r:id="rId27"/>
    <p:sldId id="1751" r:id="rId28"/>
    <p:sldId id="1755" r:id="rId29"/>
    <p:sldId id="1799" r:id="rId30"/>
    <p:sldId id="1800" r:id="rId31"/>
    <p:sldId id="1809" r:id="rId32"/>
    <p:sldId id="1813" r:id="rId33"/>
    <p:sldId id="1812" r:id="rId34"/>
    <p:sldId id="1811" r:id="rId35"/>
    <p:sldId id="1810" r:id="rId36"/>
    <p:sldId id="1825" r:id="rId37"/>
    <p:sldId id="1828" r:id="rId38"/>
    <p:sldId id="1827" r:id="rId39"/>
    <p:sldId id="1826" r:id="rId40"/>
    <p:sldId id="1762" r:id="rId41"/>
    <p:sldId id="1846" r:id="rId42"/>
    <p:sldId id="1754" r:id="rId43"/>
    <p:sldId id="1740" r:id="rId44"/>
    <p:sldId id="1735" r:id="rId45"/>
    <p:sldId id="1771" r:id="rId46"/>
    <p:sldId id="1678" r:id="rId47"/>
    <p:sldId id="1766" r:id="rId48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6F954D54-8F1A-4515-94D2-3252057B409A}">
          <p14:sldIdLst>
            <p14:sldId id="1855"/>
          </p14:sldIdLst>
        </p14:section>
        <p14:section name="background" id="{9FF05004-FAA9-455A-A0BF-79DD78AEA992}">
          <p14:sldIdLst>
            <p14:sldId id="1768"/>
            <p14:sldId id="1536"/>
            <p14:sldId id="1787"/>
            <p14:sldId id="1840"/>
            <p14:sldId id="1798"/>
            <p14:sldId id="1749"/>
            <p14:sldId id="1628"/>
          </p14:sldIdLst>
        </p14:section>
        <p14:section name="design &amp; evaluation" id="{912DE909-51B6-48A0-8D7F-A2D2D04ADD37}">
          <p14:sldIdLst>
            <p14:sldId id="1683"/>
          </p14:sldIdLst>
        </p14:section>
        <p14:section name="bottleneck 1" id="{DD6D018C-E860-4320-A5BE-4A2C4036355F}">
          <p14:sldIdLst>
            <p14:sldId id="1747"/>
            <p14:sldId id="1834"/>
            <p14:sldId id="1835"/>
            <p14:sldId id="1836"/>
            <p14:sldId id="1763"/>
            <p14:sldId id="1838"/>
            <p14:sldId id="1839"/>
            <p14:sldId id="1765"/>
            <p14:sldId id="1633"/>
          </p14:sldIdLst>
        </p14:section>
        <p14:section name="bottleneck 2" id="{CDDD887F-C7FD-4F9F-8948-9519E054CE56}">
          <p14:sldIdLst>
            <p14:sldId id="1847"/>
            <p14:sldId id="1848"/>
            <p14:sldId id="1849"/>
            <p14:sldId id="1850"/>
            <p14:sldId id="1851"/>
            <p14:sldId id="1852"/>
            <p14:sldId id="1853"/>
            <p14:sldId id="1854"/>
          </p14:sldIdLst>
        </p14:section>
        <p14:section name="bottleneck 3" id="{8DC212AF-2ADB-4057-AE94-D85EF8147374}">
          <p14:sldIdLst>
            <p14:sldId id="1751"/>
            <p14:sldId id="1755"/>
            <p14:sldId id="1799"/>
            <p14:sldId id="1800"/>
            <p14:sldId id="1809"/>
            <p14:sldId id="1813"/>
            <p14:sldId id="1812"/>
            <p14:sldId id="1811"/>
            <p14:sldId id="1810"/>
            <p14:sldId id="1825"/>
            <p14:sldId id="1828"/>
            <p14:sldId id="1827"/>
            <p14:sldId id="1826"/>
            <p14:sldId id="1762"/>
            <p14:sldId id="1846"/>
          </p14:sldIdLst>
        </p14:section>
        <p14:section name="conclusion" id="{960F51F6-67DE-4349-890E-07968528B043}">
          <p14:sldIdLst>
            <p14:sldId id="1754"/>
            <p14:sldId id="1740"/>
            <p14:sldId id="1735"/>
            <p14:sldId id="1771"/>
            <p14:sldId id="1678"/>
            <p14:sldId id="176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47">
          <p15:clr>
            <a:srgbClr val="A4A3A4"/>
          </p15:clr>
        </p15:guide>
        <p15:guide id="2" pos="3957">
          <p15:clr>
            <a:srgbClr val="A4A3A4"/>
          </p15:clr>
        </p15:guide>
        <p15:guide id="3" pos="2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陈 诺" initials="陈" lastIdx="5" clrIdx="0">
    <p:extLst>
      <p:ext uri="{19B8F6BF-5375-455C-9EA6-DF929625EA0E}">
        <p15:presenceInfo xmlns:p15="http://schemas.microsoft.com/office/powerpoint/2012/main" userId="1540dc3d7ca12bd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788E"/>
    <a:srgbClr val="BE384B"/>
    <a:srgbClr val="B5F27E"/>
    <a:srgbClr val="DC8061"/>
    <a:srgbClr val="8B2635"/>
    <a:srgbClr val="DC8161"/>
    <a:srgbClr val="E6A892"/>
    <a:srgbClr val="D66E49"/>
    <a:srgbClr val="969696"/>
    <a:srgbClr val="FF9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46" autoAdjust="0"/>
    <p:restoredTop sz="73558" autoAdjust="0"/>
  </p:normalViewPr>
  <p:slideViewPr>
    <p:cSldViewPr>
      <p:cViewPr varScale="1">
        <p:scale>
          <a:sx n="92" d="100"/>
          <a:sy n="92" d="100"/>
        </p:scale>
        <p:origin x="1062" y="57"/>
      </p:cViewPr>
      <p:guideLst>
        <p:guide orient="horz" pos="1647"/>
        <p:guide pos="3957"/>
        <p:guide pos="2840"/>
      </p:guideLst>
    </p:cSldViewPr>
  </p:slideViewPr>
  <p:outlineViewPr>
    <p:cViewPr>
      <p:scale>
        <a:sx n="33" d="100"/>
        <a:sy n="33" d="100"/>
      </p:scale>
      <p:origin x="0" y="-17248"/>
    </p:cViewPr>
  </p:outlineViewPr>
  <p:notesTextViewPr>
    <p:cViewPr>
      <p:scale>
        <a:sx n="95" d="100"/>
        <a:sy n="95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121" d="100"/>
          <a:sy n="121" d="100"/>
        </p:scale>
        <p:origin x="3864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handoutMaster" Target="handoutMasters/handout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commentAuthors" Target="commentAuthors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WORK\Shore-MT-EDBT09\shore-mt-v01\multicore%20trends.xls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Worksheet%20in%20vldb10-aether-v13-IP.fm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WORK\LOGGER\2010-VLDB-Aether\log-runs-v04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WORK\LOGGER\2010-VLDB-Aether\log-runs-v04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E:\WORK\LOGGER\SVN\log-runs-v04-2003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WORK\LOGGER\2010-VLDB-Aether\log-runs-v04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D:\Dropbox\THESIS\CHAPTERS\CONV\carray-perf-TPCB-100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83154055654392"/>
          <c:y val="9.7222551888535819E-2"/>
          <c:w val="0.61532821635978874"/>
          <c:h val="0.64583552325956206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Sheet1!$C$9</c:f>
              <c:strCache>
                <c:ptCount val="1"/>
                <c:pt idx="0">
                  <c:v>Pentium</c:v>
                </c:pt>
              </c:strCache>
            </c:strRef>
          </c:tx>
          <c:spPr>
            <a:ln w="25400">
              <a:solidFill>
                <a:srgbClr val="000080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xVal>
            <c:numRef>
              <c:f>Sheet1!$B$10:$B$13</c:f>
              <c:numCache>
                <c:formatCode>General</c:formatCode>
                <c:ptCount val="4"/>
                <c:pt idx="0">
                  <c:v>1993</c:v>
                </c:pt>
                <c:pt idx="1">
                  <c:v>1999</c:v>
                </c:pt>
                <c:pt idx="2">
                  <c:v>2000</c:v>
                </c:pt>
                <c:pt idx="3">
                  <c:v>2005</c:v>
                </c:pt>
              </c:numCache>
            </c:numRef>
          </c:xVal>
          <c:yVal>
            <c:numRef>
              <c:f>Sheet1!$C$10:$C$13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36B-4A18-967D-6838A3FD8BC5}"/>
            </c:ext>
          </c:extLst>
        </c:ser>
        <c:ser>
          <c:idx val="1"/>
          <c:order val="1"/>
          <c:tx>
            <c:strRef>
              <c:f>Sheet1!$C$17</c:f>
              <c:strCache>
                <c:ptCount val="1"/>
                <c:pt idx="0">
                  <c:v>Itanium</c:v>
                </c:pt>
              </c:strCache>
            </c:strRef>
          </c:tx>
          <c:spPr>
            <a:ln w="25400">
              <a:solidFill>
                <a:srgbClr val="FF00FF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FF00FF"/>
              </a:solidFill>
              <a:ln>
                <a:solidFill>
                  <a:srgbClr val="FF00FF"/>
                </a:solidFill>
                <a:prstDash val="solid"/>
              </a:ln>
            </c:spPr>
          </c:marker>
          <c:xVal>
            <c:numRef>
              <c:f>Sheet1!$B$18:$B$20</c:f>
              <c:numCache>
                <c:formatCode>General</c:formatCode>
                <c:ptCount val="3"/>
                <c:pt idx="0">
                  <c:v>2001</c:v>
                </c:pt>
                <c:pt idx="1">
                  <c:v>2006</c:v>
                </c:pt>
                <c:pt idx="2">
                  <c:v>2008</c:v>
                </c:pt>
              </c:numCache>
            </c:numRef>
          </c:xVal>
          <c:yVal>
            <c:numRef>
              <c:f>Sheet1!$C$18:$C$20</c:f>
              <c:numCache>
                <c:formatCode>General</c:formatCode>
                <c:ptCount val="3"/>
                <c:pt idx="0">
                  <c:v>1</c:v>
                </c:pt>
                <c:pt idx="1">
                  <c:v>4</c:v>
                </c:pt>
                <c:pt idx="2">
                  <c:v>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636B-4A18-967D-6838A3FD8BC5}"/>
            </c:ext>
          </c:extLst>
        </c:ser>
        <c:ser>
          <c:idx val="2"/>
          <c:order val="2"/>
          <c:tx>
            <c:strRef>
              <c:f>Sheet1!$G$9</c:f>
              <c:strCache>
                <c:ptCount val="1"/>
                <c:pt idx="0">
                  <c:v>Intel Core2</c:v>
                </c:pt>
              </c:strCache>
            </c:strRef>
          </c:tx>
          <c:spPr>
            <a:ln w="25400">
              <a:solidFill>
                <a:srgbClr val="FF9900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FF9900"/>
              </a:solidFill>
              <a:ln>
                <a:solidFill>
                  <a:srgbClr val="FF9900"/>
                </a:solidFill>
                <a:prstDash val="solid"/>
              </a:ln>
            </c:spPr>
          </c:marker>
          <c:xVal>
            <c:numRef>
              <c:f>Sheet1!$F$10:$F$12</c:f>
              <c:numCache>
                <c:formatCode>General</c:formatCode>
                <c:ptCount val="3"/>
                <c:pt idx="0">
                  <c:v>2006</c:v>
                </c:pt>
                <c:pt idx="1">
                  <c:v>2007</c:v>
                </c:pt>
                <c:pt idx="2">
                  <c:v>2009</c:v>
                </c:pt>
              </c:numCache>
            </c:numRef>
          </c:xVal>
          <c:yVal>
            <c:numRef>
              <c:f>Sheet1!$G$10:$G$12</c:f>
              <c:numCache>
                <c:formatCode>General</c:formatCode>
                <c:ptCount val="3"/>
                <c:pt idx="0">
                  <c:v>2</c:v>
                </c:pt>
                <c:pt idx="1">
                  <c:v>4</c:v>
                </c:pt>
                <c:pt idx="2">
                  <c:v>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636B-4A18-967D-6838A3FD8BC5}"/>
            </c:ext>
          </c:extLst>
        </c:ser>
        <c:ser>
          <c:idx val="3"/>
          <c:order val="3"/>
          <c:tx>
            <c:strRef>
              <c:f>Sheet1!$G$13</c:f>
              <c:strCache>
                <c:ptCount val="1"/>
                <c:pt idx="0">
                  <c:v>UltraSparc</c:v>
                </c:pt>
              </c:strCache>
            </c:strRef>
          </c:tx>
          <c:spPr>
            <a:ln w="25400">
              <a:solidFill>
                <a:srgbClr val="33CCCC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33CCCC"/>
              </a:solidFill>
              <a:ln>
                <a:solidFill>
                  <a:srgbClr val="33CCCC"/>
                </a:solidFill>
                <a:prstDash val="solid"/>
              </a:ln>
            </c:spPr>
          </c:marker>
          <c:xVal>
            <c:numRef>
              <c:f>Sheet1!$F$14:$F$19</c:f>
              <c:numCache>
                <c:formatCode>General</c:formatCode>
                <c:ptCount val="6"/>
                <c:pt idx="0">
                  <c:v>1995</c:v>
                </c:pt>
                <c:pt idx="1">
                  <c:v>1999</c:v>
                </c:pt>
                <c:pt idx="2">
                  <c:v>2001</c:v>
                </c:pt>
                <c:pt idx="3">
                  <c:v>2004</c:v>
                </c:pt>
                <c:pt idx="4">
                  <c:v>2006</c:v>
                </c:pt>
                <c:pt idx="5">
                  <c:v>2008</c:v>
                </c:pt>
              </c:numCache>
            </c:numRef>
          </c:xVal>
          <c:yVal>
            <c:numRef>
              <c:f>Sheet1!$G$14:$G$19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32</c:v>
                </c:pt>
                <c:pt idx="5">
                  <c:v>64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636B-4A18-967D-6838A3FD8BC5}"/>
            </c:ext>
          </c:extLst>
        </c:ser>
        <c:ser>
          <c:idx val="4"/>
          <c:order val="4"/>
          <c:tx>
            <c:strRef>
              <c:f>Sheet1!$K$10</c:f>
              <c:strCache>
                <c:ptCount val="1"/>
                <c:pt idx="0">
                  <c:v>IBM Power</c:v>
                </c:pt>
              </c:strCache>
            </c:strRef>
          </c:tx>
          <c:spPr>
            <a:ln w="25400">
              <a:solidFill>
                <a:srgbClr val="008000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008000"/>
              </a:solidFill>
              <a:ln>
                <a:solidFill>
                  <a:srgbClr val="008000"/>
                </a:solidFill>
                <a:prstDash val="solid"/>
              </a:ln>
            </c:spPr>
          </c:marker>
          <c:xVal>
            <c:numRef>
              <c:f>Sheet1!$J$11:$J$15</c:f>
              <c:numCache>
                <c:formatCode>General</c:formatCode>
                <c:ptCount val="5"/>
                <c:pt idx="0">
                  <c:v>1998</c:v>
                </c:pt>
                <c:pt idx="1">
                  <c:v>2001</c:v>
                </c:pt>
                <c:pt idx="2">
                  <c:v>2005</c:v>
                </c:pt>
                <c:pt idx="3">
                  <c:v>2007</c:v>
                </c:pt>
                <c:pt idx="4">
                  <c:v>2010</c:v>
                </c:pt>
              </c:numCache>
            </c:numRef>
          </c:xVal>
          <c:yVal>
            <c:numRef>
              <c:f>Sheet1!$K$11:$K$15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4</c:v>
                </c:pt>
                <c:pt idx="4">
                  <c:v>16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636B-4A18-967D-6838A3FD8BC5}"/>
            </c:ext>
          </c:extLst>
        </c:ser>
        <c:ser>
          <c:idx val="5"/>
          <c:order val="5"/>
          <c:tx>
            <c:strRef>
              <c:f>Sheet1!$K$17</c:f>
              <c:strCache>
                <c:ptCount val="1"/>
                <c:pt idx="0">
                  <c:v>AMD</c:v>
                </c:pt>
              </c:strCache>
            </c:strRef>
          </c:tx>
          <c:spPr>
            <a:ln w="25400">
              <a:solidFill>
                <a:srgbClr val="800000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xVal>
            <c:numRef>
              <c:f>Sheet1!$J$18:$J$22</c:f>
              <c:numCache>
                <c:formatCode>General</c:formatCode>
                <c:ptCount val="5"/>
                <c:pt idx="0">
                  <c:v>1996</c:v>
                </c:pt>
                <c:pt idx="1">
                  <c:v>1999</c:v>
                </c:pt>
                <c:pt idx="2">
                  <c:v>2005</c:v>
                </c:pt>
                <c:pt idx="3">
                  <c:v>2007</c:v>
                </c:pt>
                <c:pt idx="4">
                  <c:v>2008</c:v>
                </c:pt>
              </c:numCache>
            </c:numRef>
          </c:xVal>
          <c:yVal>
            <c:numRef>
              <c:f>Sheet1!$K$18:$K$22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636B-4A18-967D-6838A3FD8B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9356800"/>
        <c:axId val="49358720"/>
      </c:scatterChart>
      <c:valAx>
        <c:axId val="49356800"/>
        <c:scaling>
          <c:orientation val="minMax"/>
          <c:max val="2010"/>
        </c:scaling>
        <c:delete val="0"/>
        <c:axPos val="b"/>
        <c:title>
          <c:tx>
            <c:rich>
              <a:bodyPr/>
              <a:lstStyle/>
              <a:p>
                <a:pPr>
                  <a:defRPr sz="20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2000" b="0"/>
                  <a:t>Year</a:t>
                </a:r>
              </a:p>
            </c:rich>
          </c:tx>
          <c:layout>
            <c:manualLayout>
              <c:xMode val="edge"/>
              <c:yMode val="edge"/>
              <c:x val="0.50072966076903702"/>
              <c:y val="0.87962962962963265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zh-CN"/>
          </a:p>
        </c:txPr>
        <c:crossAx val="49358720"/>
        <c:crosses val="autoZero"/>
        <c:crossBetween val="midCat"/>
      </c:valAx>
      <c:valAx>
        <c:axId val="49358720"/>
        <c:scaling>
          <c:orientation val="minMax"/>
          <c:max val="16"/>
        </c:scaling>
        <c:delete val="0"/>
        <c:axPos val="l"/>
        <c:title>
          <c:tx>
            <c:rich>
              <a:bodyPr/>
              <a:lstStyle/>
              <a:p>
                <a:pPr>
                  <a:defRPr sz="20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2000" b="0"/>
                  <a:t>HW contexts/chip</a:t>
                </a:r>
              </a:p>
            </c:rich>
          </c:tx>
          <c:layout>
            <c:manualLayout>
              <c:xMode val="edge"/>
              <c:yMode val="edge"/>
              <c:x val="2.3148298975183512E-2"/>
              <c:y val="6.1343321668124819E-2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zh-CN"/>
          </a:p>
        </c:txPr>
        <c:crossAx val="49356800"/>
        <c:crosses val="autoZero"/>
        <c:crossBetween val="midCat"/>
        <c:majorUnit val="4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23709927853427051"/>
          <c:y val="5.4398512685914426E-2"/>
          <c:w val="0.50579782233625104"/>
          <c:h val="0.50347392942277458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110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zh-CN"/>
        </a:p>
      </c:txPr>
    </c:legend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570420223080124"/>
          <c:y val="5.0342565587660856E-2"/>
          <c:w val="0.51466201822985902"/>
          <c:h val="0.70026666617851963"/>
        </c:manualLayout>
      </c:layout>
      <c:scatterChart>
        <c:scatterStyle val="lineMarker"/>
        <c:varyColors val="0"/>
        <c:ser>
          <c:idx val="4"/>
          <c:order val="0"/>
          <c:tx>
            <c:v>10000 us (slow disk)</c:v>
          </c:tx>
          <c:spPr>
            <a:ln w="28575" cap="rnd" cmpd="sng" algn="ctr">
              <a:solidFill>
                <a:schemeClr val="accent5"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  <c:marker>
            <c:symbol val="triangle"/>
            <c:size val="5"/>
            <c:spPr>
              <a:solidFill>
                <a:schemeClr val="accent5"/>
              </a:solidFill>
              <a:ln w="9525" cap="flat" cmpd="sng" algn="ctr">
                <a:solidFill>
                  <a:schemeClr val="accent5">
                    <a:shade val="95000"/>
                    <a:satMod val="105000"/>
                  </a:schemeClr>
                </a:solidFill>
                <a:prstDash val="solid"/>
                <a:round/>
              </a:ln>
              <a:effectLst/>
            </c:spPr>
          </c:marker>
          <c:xVal>
            <c:numRef>
              <c:f>'[Worksheet in vldb10-aether-v13-IP.fm]Sheet3'!$U$41:$AA$41</c:f>
              <c:numCache>
                <c:formatCode>0.00</c:formatCode>
                <c:ptCount val="7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5</c:v>
                </c:pt>
              </c:numCache>
            </c:numRef>
          </c:xVal>
          <c:yVal>
            <c:numRef>
              <c:f>'[Worksheet in vldb10-aether-v13-IP.fm]Sheet3'!$U$46:$AA$46</c:f>
              <c:numCache>
                <c:formatCode>0.00</c:formatCode>
                <c:ptCount val="7"/>
                <c:pt idx="0">
                  <c:v>1.4203908876446152</c:v>
                </c:pt>
                <c:pt idx="1">
                  <c:v>2.9659175220939802</c:v>
                </c:pt>
                <c:pt idx="2">
                  <c:v>10.091605664418369</c:v>
                </c:pt>
                <c:pt idx="3">
                  <c:v>26.911987731106791</c:v>
                </c:pt>
                <c:pt idx="4">
                  <c:v>34.501349109808544</c:v>
                </c:pt>
                <c:pt idx="5">
                  <c:v>29.48146419218946</c:v>
                </c:pt>
                <c:pt idx="6">
                  <c:v>25.189735099337682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1284-437F-A8D8-F4333AD8F23F}"/>
            </c:ext>
          </c:extLst>
        </c:ser>
        <c:ser>
          <c:idx val="2"/>
          <c:order val="1"/>
          <c:tx>
            <c:v>100 us (flash)</c:v>
          </c:tx>
          <c:spPr>
            <a:ln w="28575" cap="rnd" cmpd="sng" algn="ctr">
              <a:solidFill>
                <a:schemeClr val="accent3"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  <c:marker>
            <c:symbol val="square"/>
            <c:size val="5"/>
            <c:spPr>
              <a:solidFill>
                <a:schemeClr val="accent3"/>
              </a:solidFill>
              <a:ln w="9525" cap="flat" cmpd="sng" algn="ctr">
                <a:solidFill>
                  <a:schemeClr val="accent3">
                    <a:shade val="95000"/>
                    <a:satMod val="105000"/>
                  </a:schemeClr>
                </a:solidFill>
                <a:prstDash val="solid"/>
                <a:round/>
              </a:ln>
              <a:effectLst/>
            </c:spPr>
          </c:marker>
          <c:xVal>
            <c:numRef>
              <c:f>'[Worksheet in vldb10-aether-v13-IP.fm]Sheet3'!$U$41:$AA$41</c:f>
              <c:numCache>
                <c:formatCode>0.00</c:formatCode>
                <c:ptCount val="7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5</c:v>
                </c:pt>
              </c:numCache>
            </c:numRef>
          </c:xVal>
          <c:yVal>
            <c:numRef>
              <c:f>'[Worksheet in vldb10-aether-v13-IP.fm]Sheet3'!$U$44:$AA$44</c:f>
              <c:numCache>
                <c:formatCode>0.00</c:formatCode>
                <c:ptCount val="7"/>
                <c:pt idx="0">
                  <c:v>1.150474626778536</c:v>
                </c:pt>
                <c:pt idx="1">
                  <c:v>1.3195632860625262</c:v>
                </c:pt>
                <c:pt idx="2">
                  <c:v>2.6440131456990841</c:v>
                </c:pt>
                <c:pt idx="3">
                  <c:v>1.57610934114034</c:v>
                </c:pt>
                <c:pt idx="4">
                  <c:v>1.3550601095847861</c:v>
                </c:pt>
                <c:pt idx="5">
                  <c:v>1.36022694136929</c:v>
                </c:pt>
                <c:pt idx="6">
                  <c:v>1.3732636054628891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1284-437F-A8D8-F4333AD8F23F}"/>
            </c:ext>
          </c:extLst>
        </c:ser>
        <c:ser>
          <c:idx val="3"/>
          <c:order val="2"/>
          <c:tx>
            <c:v>1000 us (fast disk)</c:v>
          </c:tx>
          <c:spPr>
            <a:ln w="28575" cap="rnd" cmpd="sng" algn="ctr">
              <a:solidFill>
                <a:schemeClr val="accent4"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  <c:marker>
            <c:spPr>
              <a:noFill/>
              <a:ln w="9525" cap="flat" cmpd="sng" algn="ctr">
                <a:solidFill>
                  <a:schemeClr val="accent4">
                    <a:shade val="95000"/>
                    <a:satMod val="105000"/>
                  </a:schemeClr>
                </a:solidFill>
                <a:prstDash val="solid"/>
                <a:round/>
              </a:ln>
              <a:effectLst/>
            </c:spPr>
          </c:marker>
          <c:xVal>
            <c:numRef>
              <c:f>'[Worksheet in vldb10-aether-v13-IP.fm]Sheet3'!$U$41:$AA$41</c:f>
              <c:numCache>
                <c:formatCode>0.00</c:formatCode>
                <c:ptCount val="7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5</c:v>
                </c:pt>
              </c:numCache>
            </c:numRef>
          </c:xVal>
          <c:yVal>
            <c:numRef>
              <c:f>'[Worksheet in vldb10-aether-v13-IP.fm]Sheet3'!$U$45:$AA$45</c:f>
              <c:numCache>
                <c:formatCode>0.00</c:formatCode>
                <c:ptCount val="7"/>
                <c:pt idx="0">
                  <c:v>1.246394056870997</c:v>
                </c:pt>
                <c:pt idx="1">
                  <c:v>1.7409421045023441</c:v>
                </c:pt>
                <c:pt idx="2">
                  <c:v>4.7457142857142864</c:v>
                </c:pt>
                <c:pt idx="3">
                  <c:v>6.3436220847216154</c:v>
                </c:pt>
                <c:pt idx="4">
                  <c:v>3.9777855054757172</c:v>
                </c:pt>
                <c:pt idx="5">
                  <c:v>3.2260072814056282</c:v>
                </c:pt>
                <c:pt idx="6">
                  <c:v>3.1794750093733177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1284-437F-A8D8-F4333AD8F23F}"/>
            </c:ext>
          </c:extLst>
        </c:ser>
        <c:ser>
          <c:idx val="0"/>
          <c:order val="3"/>
          <c:tx>
            <c:v>0 us (memory)</c:v>
          </c:tx>
          <c:spPr>
            <a:ln w="28575" cap="rnd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  <c:marker>
            <c:symbol val="diamond"/>
            <c:size val="6"/>
            <c:spPr>
              <a:solidFill>
                <a:schemeClr val="accent1"/>
              </a:solidFill>
              <a:ln w="9525" cap="flat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  <a:round/>
              </a:ln>
              <a:effectLst/>
            </c:spPr>
          </c:marker>
          <c:xVal>
            <c:numRef>
              <c:f>'[Worksheet in vldb10-aether-v13-IP.fm]Sheet3'!$U$41:$AA$41</c:f>
              <c:numCache>
                <c:formatCode>0.00</c:formatCode>
                <c:ptCount val="7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5</c:v>
                </c:pt>
              </c:numCache>
            </c:numRef>
          </c:xVal>
          <c:yVal>
            <c:numRef>
              <c:f>'[Worksheet in vldb10-aether-v13-IP.fm]Sheet3'!$U$42:$AA$42</c:f>
              <c:numCache>
                <c:formatCode>0.00</c:formatCode>
                <c:ptCount val="7"/>
                <c:pt idx="0">
                  <c:v>1.155140312358004</c:v>
                </c:pt>
                <c:pt idx="1">
                  <c:v>1.1533142239795571</c:v>
                </c:pt>
                <c:pt idx="2">
                  <c:v>1.8035092564744646</c:v>
                </c:pt>
                <c:pt idx="3">
                  <c:v>1.2168376716054319</c:v>
                </c:pt>
                <c:pt idx="4">
                  <c:v>1.1540958653039681</c:v>
                </c:pt>
                <c:pt idx="5">
                  <c:v>1.1764877832103728</c:v>
                </c:pt>
                <c:pt idx="6">
                  <c:v>1.1906172021308121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1284-437F-A8D8-F4333AD8F2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9404544"/>
        <c:axId val="49681536"/>
      </c:scatterChart>
      <c:valAx>
        <c:axId val="49404544"/>
        <c:scaling>
          <c:orientation val="minMax"/>
          <c:max val="5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fr-CH" dirty="0"/>
                  <a:t>Data access skew (zipfian s parameter)</a:t>
                </a:r>
              </a:p>
            </c:rich>
          </c:tx>
          <c:layout>
            <c:manualLayout>
              <c:xMode val="edge"/>
              <c:yMode val="edge"/>
              <c:x val="0.1293330712205458"/>
              <c:y val="0.8565136612064758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0.0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9681536"/>
        <c:crosses val="autoZero"/>
        <c:crossBetween val="midCat"/>
        <c:majorUnit val="1"/>
      </c:valAx>
      <c:valAx>
        <c:axId val="49681536"/>
        <c:scaling>
          <c:logBase val="1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/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Speedup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0" sourceLinked="0"/>
        <c:majorTickMark val="out"/>
        <c:minorTickMark val="out"/>
        <c:tickLblPos val="nextTo"/>
        <c:spPr>
          <a:noFill/>
          <a:ln w="9525" cap="flat" cmpd="sng" algn="ctr">
            <a:solidFill>
              <a:schemeClr val="tx1">
                <a:tint val="75000"/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940454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5864929562565977"/>
          <c:y val="0.22272309711286145"/>
          <c:w val="0.33214890925512452"/>
          <c:h val="0.4551948314153037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 sz="1800"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440244593549238"/>
          <c:y val="4.2782969885774104E-2"/>
          <c:w val="0.54459869671186589"/>
          <c:h val="0.74746463983668709"/>
        </c:manualLayout>
      </c:layout>
      <c:scatterChart>
        <c:scatterStyle val="lineMarker"/>
        <c:varyColors val="0"/>
        <c:ser>
          <c:idx val="0"/>
          <c:order val="1"/>
          <c:tx>
            <c:v>CPUs utilized</c:v>
          </c:tx>
          <c:spPr>
            <a:ln>
              <a:solidFill>
                <a:srgbClr val="0070C0"/>
              </a:solidFill>
            </a:ln>
          </c:spPr>
          <c:marker>
            <c:symbol val="diamond"/>
            <c:size val="6"/>
          </c:marker>
          <c:xVal>
            <c:numRef>
              <c:f>'TPC-B'!$U$3:$U$20</c:f>
              <c:numCache>
                <c:formatCode>General</c:formatCode>
                <c:ptCount val="18"/>
                <c:pt idx="0">
                  <c:v>1</c:v>
                </c:pt>
                <c:pt idx="1">
                  <c:v>4</c:v>
                </c:pt>
                <c:pt idx="2">
                  <c:v>8</c:v>
                </c:pt>
                <c:pt idx="3">
                  <c:v>12</c:v>
                </c:pt>
                <c:pt idx="4">
                  <c:v>16</c:v>
                </c:pt>
                <c:pt idx="5">
                  <c:v>20</c:v>
                </c:pt>
                <c:pt idx="6">
                  <c:v>24</c:v>
                </c:pt>
                <c:pt idx="7">
                  <c:v>28</c:v>
                </c:pt>
                <c:pt idx="8">
                  <c:v>32</c:v>
                </c:pt>
                <c:pt idx="9">
                  <c:v>36</c:v>
                </c:pt>
                <c:pt idx="10">
                  <c:v>40</c:v>
                </c:pt>
                <c:pt idx="11">
                  <c:v>44</c:v>
                </c:pt>
                <c:pt idx="12">
                  <c:v>48</c:v>
                </c:pt>
                <c:pt idx="13">
                  <c:v>52</c:v>
                </c:pt>
                <c:pt idx="14">
                  <c:v>56</c:v>
                </c:pt>
                <c:pt idx="15">
                  <c:v>60</c:v>
                </c:pt>
                <c:pt idx="16">
                  <c:v>64</c:v>
                </c:pt>
                <c:pt idx="17">
                  <c:v>68</c:v>
                </c:pt>
              </c:numCache>
            </c:numRef>
          </c:xVal>
          <c:yVal>
            <c:numRef>
              <c:f>'TPC-B'!$R$3:$R$18</c:f>
              <c:numCache>
                <c:formatCode>0.0%</c:formatCode>
                <c:ptCount val="16"/>
                <c:pt idx="0">
                  <c:v>2.07E-2</c:v>
                </c:pt>
                <c:pt idx="1">
                  <c:v>6.4699999999999994E-2</c:v>
                </c:pt>
                <c:pt idx="2">
                  <c:v>0.13100000000000001</c:v>
                </c:pt>
                <c:pt idx="3">
                  <c:v>0.1933</c:v>
                </c:pt>
                <c:pt idx="4">
                  <c:v>0.24900000000000033</c:v>
                </c:pt>
                <c:pt idx="5">
                  <c:v>0.30630000000000085</c:v>
                </c:pt>
                <c:pt idx="6">
                  <c:v>0.35900000000000032</c:v>
                </c:pt>
                <c:pt idx="7">
                  <c:v>0.41600000000000031</c:v>
                </c:pt>
                <c:pt idx="8">
                  <c:v>0.46630000000000038</c:v>
                </c:pt>
                <c:pt idx="9">
                  <c:v>0.52129999999999999</c:v>
                </c:pt>
                <c:pt idx="10">
                  <c:v>0.57370000000000065</c:v>
                </c:pt>
                <c:pt idx="11">
                  <c:v>0.62300000000000122</c:v>
                </c:pt>
                <c:pt idx="12">
                  <c:v>0.67170000000000196</c:v>
                </c:pt>
                <c:pt idx="13">
                  <c:v>0.71570000000000122</c:v>
                </c:pt>
                <c:pt idx="14">
                  <c:v>0.76030000000000064</c:v>
                </c:pt>
                <c:pt idx="15">
                  <c:v>0.80730000000000002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DCD4-46EE-B515-11F42106BB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0341376"/>
        <c:axId val="50343296"/>
      </c:scatterChart>
      <c:scatterChart>
        <c:scatterStyle val="lineMarker"/>
        <c:varyColors val="0"/>
        <c:ser>
          <c:idx val="2"/>
          <c:order val="0"/>
          <c:tx>
            <c:v>Ctx Switches</c:v>
          </c:tx>
          <c:spPr>
            <a:ln w="28575">
              <a:solidFill>
                <a:srgbClr val="0070C0"/>
              </a:solidFill>
              <a:prstDash val="dash"/>
            </a:ln>
          </c:spPr>
          <c:marker>
            <c:symbol val="none"/>
          </c:marker>
          <c:xVal>
            <c:numRef>
              <c:f>'TPC-B'!$U$3:$U$20</c:f>
              <c:numCache>
                <c:formatCode>General</c:formatCode>
                <c:ptCount val="18"/>
                <c:pt idx="0">
                  <c:v>1</c:v>
                </c:pt>
                <c:pt idx="1">
                  <c:v>4</c:v>
                </c:pt>
                <c:pt idx="2">
                  <c:v>8</c:v>
                </c:pt>
                <c:pt idx="3">
                  <c:v>12</c:v>
                </c:pt>
                <c:pt idx="4">
                  <c:v>16</c:v>
                </c:pt>
                <c:pt idx="5">
                  <c:v>20</c:v>
                </c:pt>
                <c:pt idx="6">
                  <c:v>24</c:v>
                </c:pt>
                <c:pt idx="7">
                  <c:v>28</c:v>
                </c:pt>
                <c:pt idx="8">
                  <c:v>32</c:v>
                </c:pt>
                <c:pt idx="9">
                  <c:v>36</c:v>
                </c:pt>
                <c:pt idx="10">
                  <c:v>40</c:v>
                </c:pt>
                <c:pt idx="11">
                  <c:v>44</c:v>
                </c:pt>
                <c:pt idx="12">
                  <c:v>48</c:v>
                </c:pt>
                <c:pt idx="13">
                  <c:v>52</c:v>
                </c:pt>
                <c:pt idx="14">
                  <c:v>56</c:v>
                </c:pt>
                <c:pt idx="15">
                  <c:v>60</c:v>
                </c:pt>
                <c:pt idx="16">
                  <c:v>64</c:v>
                </c:pt>
                <c:pt idx="17">
                  <c:v>68</c:v>
                </c:pt>
              </c:numCache>
            </c:numRef>
          </c:xVal>
          <c:yVal>
            <c:numRef>
              <c:f>'TPC-B'!$M$3:$M$18</c:f>
              <c:numCache>
                <c:formatCode>0.00</c:formatCode>
                <c:ptCount val="16"/>
                <c:pt idx="0">
                  <c:v>9.3462330000000024E-2</c:v>
                </c:pt>
                <c:pt idx="1">
                  <c:v>0.26643067000000031</c:v>
                </c:pt>
                <c:pt idx="2">
                  <c:v>0.57683299999999949</c:v>
                </c:pt>
                <c:pt idx="3">
                  <c:v>0.85412967000000195</c:v>
                </c:pt>
                <c:pt idx="4">
                  <c:v>1.0735463299999999</c:v>
                </c:pt>
                <c:pt idx="5">
                  <c:v>1.2792383299999999</c:v>
                </c:pt>
                <c:pt idx="6">
                  <c:v>1.4588243299999972</c:v>
                </c:pt>
                <c:pt idx="7">
                  <c:v>1.6354929999999999</c:v>
                </c:pt>
                <c:pt idx="8">
                  <c:v>1.7977303299999998</c:v>
                </c:pt>
                <c:pt idx="9">
                  <c:v>1.9314643299999998</c:v>
                </c:pt>
                <c:pt idx="10">
                  <c:v>2.1003259999999999</c:v>
                </c:pt>
                <c:pt idx="11">
                  <c:v>2.1886653299999987</c:v>
                </c:pt>
                <c:pt idx="12">
                  <c:v>2.3334289999999953</c:v>
                </c:pt>
                <c:pt idx="13">
                  <c:v>2.4128913299999977</c:v>
                </c:pt>
                <c:pt idx="14">
                  <c:v>2.5027263299999998</c:v>
                </c:pt>
                <c:pt idx="15">
                  <c:v>2.61152067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DCD4-46EE-B515-11F42106BB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0359680"/>
        <c:axId val="50357760"/>
      </c:scatterChart>
      <c:valAx>
        <c:axId val="50341376"/>
        <c:scaling>
          <c:orientation val="minMax"/>
          <c:max val="70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/>
                  <a:t>Clients</a:t>
                </a:r>
              </a:p>
            </c:rich>
          </c:tx>
          <c:layout>
            <c:manualLayout>
              <c:xMode val="edge"/>
              <c:yMode val="edge"/>
              <c:x val="0.39977518002149087"/>
              <c:y val="0.90934180102487383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zh-CN"/>
          </a:p>
        </c:txPr>
        <c:crossAx val="50343296"/>
        <c:crosses val="autoZero"/>
        <c:crossBetween val="midCat"/>
        <c:majorUnit val="20"/>
      </c:valAx>
      <c:valAx>
        <c:axId val="50343296"/>
        <c:scaling>
          <c:orientation val="minMax"/>
          <c:max val="1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800"/>
                </a:pPr>
                <a:r>
                  <a:rPr lang="en-US" sz="1800"/>
                  <a:t>CPU Utilization (%)</a:t>
                </a:r>
              </a:p>
            </c:rich>
          </c:tx>
          <c:overlay val="0"/>
        </c:title>
        <c:numFmt formatCode="0%" sourceLinked="0"/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zh-CN"/>
          </a:p>
        </c:txPr>
        <c:crossAx val="50341376"/>
        <c:crosses val="autoZero"/>
        <c:crossBetween val="midCat"/>
        <c:majorUnit val="0.2"/>
      </c:valAx>
      <c:valAx>
        <c:axId val="50357760"/>
        <c:scaling>
          <c:orientation val="minMax"/>
          <c:max val="3"/>
          <c:min val="0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 sz="1800"/>
                </a:pPr>
                <a:r>
                  <a:rPr lang="en-US" sz="1800"/>
                  <a:t>Context Switches </a:t>
                </a:r>
              </a:p>
            </c:rich>
          </c:tx>
          <c:overlay val="0"/>
        </c:title>
        <c:numFmt formatCode="0.0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zh-CN"/>
          </a:p>
        </c:txPr>
        <c:crossAx val="50359680"/>
        <c:crosses val="max"/>
        <c:crossBetween val="midCat"/>
        <c:majorUnit val="0.5"/>
      </c:valAx>
      <c:valAx>
        <c:axId val="5035968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50357760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25209796950641811"/>
          <c:y val="4.5413219454229534E-2"/>
          <c:w val="0.38821019078277497"/>
          <c:h val="0.16755718035245637"/>
        </c:manualLayout>
      </c:layout>
      <c:overlay val="0"/>
      <c:txPr>
        <a:bodyPr/>
        <a:lstStyle/>
        <a:p>
          <a:pPr>
            <a:defRPr sz="1600"/>
          </a:pPr>
          <a:endParaRPr lang="zh-CN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440244593549238"/>
          <c:y val="4.2782969885774104E-2"/>
          <c:w val="0.54459869671186589"/>
          <c:h val="0.74746463983668709"/>
        </c:manualLayout>
      </c:layout>
      <c:scatterChart>
        <c:scatterStyle val="lineMarker"/>
        <c:varyColors val="0"/>
        <c:ser>
          <c:idx val="0"/>
          <c:order val="1"/>
          <c:tx>
            <c:v>CPUs utilized</c:v>
          </c:tx>
          <c:spPr>
            <a:ln>
              <a:solidFill>
                <a:srgbClr val="0070C0"/>
              </a:solidFill>
            </a:ln>
          </c:spPr>
          <c:marker>
            <c:symbol val="diamond"/>
            <c:size val="6"/>
          </c:marker>
          <c:xVal>
            <c:numRef>
              <c:f>'TPC-B'!$U$3:$U$20</c:f>
              <c:numCache>
                <c:formatCode>General</c:formatCode>
                <c:ptCount val="18"/>
                <c:pt idx="0">
                  <c:v>1</c:v>
                </c:pt>
                <c:pt idx="1">
                  <c:v>4</c:v>
                </c:pt>
                <c:pt idx="2">
                  <c:v>8</c:v>
                </c:pt>
                <c:pt idx="3">
                  <c:v>12</c:v>
                </c:pt>
                <c:pt idx="4">
                  <c:v>16</c:v>
                </c:pt>
                <c:pt idx="5">
                  <c:v>20</c:v>
                </c:pt>
                <c:pt idx="6">
                  <c:v>24</c:v>
                </c:pt>
                <c:pt idx="7">
                  <c:v>28</c:v>
                </c:pt>
                <c:pt idx="8">
                  <c:v>32</c:v>
                </c:pt>
                <c:pt idx="9">
                  <c:v>36</c:v>
                </c:pt>
                <c:pt idx="10">
                  <c:v>40</c:v>
                </c:pt>
                <c:pt idx="11">
                  <c:v>44</c:v>
                </c:pt>
                <c:pt idx="12">
                  <c:v>48</c:v>
                </c:pt>
                <c:pt idx="13">
                  <c:v>52</c:v>
                </c:pt>
                <c:pt idx="14">
                  <c:v>56</c:v>
                </c:pt>
                <c:pt idx="15">
                  <c:v>60</c:v>
                </c:pt>
                <c:pt idx="16">
                  <c:v>64</c:v>
                </c:pt>
                <c:pt idx="17">
                  <c:v>68</c:v>
                </c:pt>
              </c:numCache>
            </c:numRef>
          </c:xVal>
          <c:yVal>
            <c:numRef>
              <c:f>'TPC-B'!$R$3:$R$18</c:f>
              <c:numCache>
                <c:formatCode>0.0%</c:formatCode>
                <c:ptCount val="16"/>
                <c:pt idx="0">
                  <c:v>2.07E-2</c:v>
                </c:pt>
                <c:pt idx="1">
                  <c:v>6.4699999999999994E-2</c:v>
                </c:pt>
                <c:pt idx="2">
                  <c:v>0.13100000000000001</c:v>
                </c:pt>
                <c:pt idx="3">
                  <c:v>0.1933</c:v>
                </c:pt>
                <c:pt idx="4">
                  <c:v>0.24900000000000033</c:v>
                </c:pt>
                <c:pt idx="5">
                  <c:v>0.30630000000000085</c:v>
                </c:pt>
                <c:pt idx="6">
                  <c:v>0.35900000000000032</c:v>
                </c:pt>
                <c:pt idx="7">
                  <c:v>0.41600000000000031</c:v>
                </c:pt>
                <c:pt idx="8">
                  <c:v>0.46630000000000038</c:v>
                </c:pt>
                <c:pt idx="9">
                  <c:v>0.52129999999999999</c:v>
                </c:pt>
                <c:pt idx="10">
                  <c:v>0.57370000000000065</c:v>
                </c:pt>
                <c:pt idx="11">
                  <c:v>0.62300000000000122</c:v>
                </c:pt>
                <c:pt idx="12">
                  <c:v>0.67170000000000196</c:v>
                </c:pt>
                <c:pt idx="13">
                  <c:v>0.71570000000000122</c:v>
                </c:pt>
                <c:pt idx="14">
                  <c:v>0.76030000000000064</c:v>
                </c:pt>
                <c:pt idx="15">
                  <c:v>0.80730000000000002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DCD4-46EE-B515-11F42106BB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0341376"/>
        <c:axId val="50343296"/>
      </c:scatterChart>
      <c:scatterChart>
        <c:scatterStyle val="lineMarker"/>
        <c:varyColors val="0"/>
        <c:ser>
          <c:idx val="2"/>
          <c:order val="0"/>
          <c:tx>
            <c:v>Ctx Switches</c:v>
          </c:tx>
          <c:spPr>
            <a:ln w="28575">
              <a:solidFill>
                <a:srgbClr val="0070C0"/>
              </a:solidFill>
              <a:prstDash val="dash"/>
            </a:ln>
          </c:spPr>
          <c:marker>
            <c:symbol val="none"/>
          </c:marker>
          <c:xVal>
            <c:numRef>
              <c:f>'TPC-B'!$U$3:$U$20</c:f>
              <c:numCache>
                <c:formatCode>General</c:formatCode>
                <c:ptCount val="18"/>
                <c:pt idx="0">
                  <c:v>1</c:v>
                </c:pt>
                <c:pt idx="1">
                  <c:v>4</c:v>
                </c:pt>
                <c:pt idx="2">
                  <c:v>8</c:v>
                </c:pt>
                <c:pt idx="3">
                  <c:v>12</c:v>
                </c:pt>
                <c:pt idx="4">
                  <c:v>16</c:v>
                </c:pt>
                <c:pt idx="5">
                  <c:v>20</c:v>
                </c:pt>
                <c:pt idx="6">
                  <c:v>24</c:v>
                </c:pt>
                <c:pt idx="7">
                  <c:v>28</c:v>
                </c:pt>
                <c:pt idx="8">
                  <c:v>32</c:v>
                </c:pt>
                <c:pt idx="9">
                  <c:v>36</c:v>
                </c:pt>
                <c:pt idx="10">
                  <c:v>40</c:v>
                </c:pt>
                <c:pt idx="11">
                  <c:v>44</c:v>
                </c:pt>
                <c:pt idx="12">
                  <c:v>48</c:v>
                </c:pt>
                <c:pt idx="13">
                  <c:v>52</c:v>
                </c:pt>
                <c:pt idx="14">
                  <c:v>56</c:v>
                </c:pt>
                <c:pt idx="15">
                  <c:v>60</c:v>
                </c:pt>
                <c:pt idx="16">
                  <c:v>64</c:v>
                </c:pt>
                <c:pt idx="17">
                  <c:v>68</c:v>
                </c:pt>
              </c:numCache>
            </c:numRef>
          </c:xVal>
          <c:yVal>
            <c:numRef>
              <c:f>'TPC-B'!$M$3:$M$18</c:f>
              <c:numCache>
                <c:formatCode>0.00</c:formatCode>
                <c:ptCount val="16"/>
                <c:pt idx="0">
                  <c:v>9.3462330000000024E-2</c:v>
                </c:pt>
                <c:pt idx="1">
                  <c:v>0.26643067000000031</c:v>
                </c:pt>
                <c:pt idx="2">
                  <c:v>0.57683299999999949</c:v>
                </c:pt>
                <c:pt idx="3">
                  <c:v>0.85412967000000195</c:v>
                </c:pt>
                <c:pt idx="4">
                  <c:v>1.0735463299999999</c:v>
                </c:pt>
                <c:pt idx="5">
                  <c:v>1.2792383299999999</c:v>
                </c:pt>
                <c:pt idx="6">
                  <c:v>1.4588243299999972</c:v>
                </c:pt>
                <c:pt idx="7">
                  <c:v>1.6354929999999999</c:v>
                </c:pt>
                <c:pt idx="8">
                  <c:v>1.7977303299999998</c:v>
                </c:pt>
                <c:pt idx="9">
                  <c:v>1.9314643299999998</c:v>
                </c:pt>
                <c:pt idx="10">
                  <c:v>2.1003259999999999</c:v>
                </c:pt>
                <c:pt idx="11">
                  <c:v>2.1886653299999987</c:v>
                </c:pt>
                <c:pt idx="12">
                  <c:v>2.3334289999999953</c:v>
                </c:pt>
                <c:pt idx="13">
                  <c:v>2.4128913299999977</c:v>
                </c:pt>
                <c:pt idx="14">
                  <c:v>2.5027263299999998</c:v>
                </c:pt>
                <c:pt idx="15">
                  <c:v>2.61152067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DCD4-46EE-B515-11F42106BB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0359680"/>
        <c:axId val="50357760"/>
      </c:scatterChart>
      <c:valAx>
        <c:axId val="50341376"/>
        <c:scaling>
          <c:orientation val="minMax"/>
          <c:max val="70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/>
                  <a:t>Clients</a:t>
                </a:r>
              </a:p>
            </c:rich>
          </c:tx>
          <c:layout>
            <c:manualLayout>
              <c:xMode val="edge"/>
              <c:yMode val="edge"/>
              <c:x val="0.39977518002149087"/>
              <c:y val="0.90934180102487383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zh-CN"/>
          </a:p>
        </c:txPr>
        <c:crossAx val="50343296"/>
        <c:crosses val="autoZero"/>
        <c:crossBetween val="midCat"/>
        <c:majorUnit val="20"/>
      </c:valAx>
      <c:valAx>
        <c:axId val="50343296"/>
        <c:scaling>
          <c:orientation val="minMax"/>
          <c:max val="1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800"/>
                </a:pPr>
                <a:r>
                  <a:rPr lang="en-US" sz="1800"/>
                  <a:t>CPU Utilization (%)</a:t>
                </a:r>
              </a:p>
            </c:rich>
          </c:tx>
          <c:overlay val="0"/>
        </c:title>
        <c:numFmt formatCode="0%" sourceLinked="0"/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zh-CN"/>
          </a:p>
        </c:txPr>
        <c:crossAx val="50341376"/>
        <c:crosses val="autoZero"/>
        <c:crossBetween val="midCat"/>
        <c:majorUnit val="0.2"/>
      </c:valAx>
      <c:valAx>
        <c:axId val="50357760"/>
        <c:scaling>
          <c:orientation val="minMax"/>
          <c:max val="3"/>
          <c:min val="0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 sz="1800"/>
                </a:pPr>
                <a:r>
                  <a:rPr lang="en-US" sz="1800"/>
                  <a:t>Context Switches </a:t>
                </a:r>
              </a:p>
            </c:rich>
          </c:tx>
          <c:overlay val="0"/>
        </c:title>
        <c:numFmt formatCode="0.0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zh-CN"/>
          </a:p>
        </c:txPr>
        <c:crossAx val="50359680"/>
        <c:crosses val="max"/>
        <c:crossBetween val="midCat"/>
        <c:majorUnit val="0.5"/>
      </c:valAx>
      <c:valAx>
        <c:axId val="5035968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50357760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25209796950641811"/>
          <c:y val="4.5413219454229534E-2"/>
          <c:w val="0.38821019078277497"/>
          <c:h val="0.16755718035245637"/>
        </c:manualLayout>
      </c:layout>
      <c:overlay val="0"/>
      <c:txPr>
        <a:bodyPr/>
        <a:lstStyle/>
        <a:p>
          <a:pPr>
            <a:defRPr sz="1600"/>
          </a:pPr>
          <a:endParaRPr lang="zh-CN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8920931758530299"/>
          <c:y val="5.5767336308633841E-2"/>
          <c:w val="0.73854855643044903"/>
          <c:h val="0.75098190851143665"/>
        </c:manualLayout>
      </c:layout>
      <c:scatterChart>
        <c:scatterStyle val="lineMarker"/>
        <c:varyColors val="0"/>
        <c:ser>
          <c:idx val="2"/>
          <c:order val="0"/>
          <c:tx>
            <c:v>FlushPipelining</c:v>
          </c:tx>
          <c:spPr>
            <a:ln w="28575">
              <a:solidFill>
                <a:srgbClr val="008080"/>
              </a:solidFill>
              <a:prstDash val="solid"/>
            </a:ln>
          </c:spPr>
          <c:marker>
            <c:symbol val="triangle"/>
            <c:size val="5"/>
            <c:spPr>
              <a:solidFill>
                <a:srgbClr val="008080"/>
              </a:solidFill>
              <a:ln>
                <a:solidFill>
                  <a:srgbClr val="008080"/>
                </a:solidFill>
                <a:prstDash val="solid"/>
              </a:ln>
            </c:spPr>
          </c:marker>
          <c:xVal>
            <c:numRef>
              <c:f>'TPC-B'!$T$70:$T$88</c:f>
              <c:numCache>
                <c:formatCode>General</c:formatCode>
                <c:ptCount val="19"/>
                <c:pt idx="0">
                  <c:v>1</c:v>
                </c:pt>
                <c:pt idx="1">
                  <c:v>4</c:v>
                </c:pt>
                <c:pt idx="2">
                  <c:v>8</c:v>
                </c:pt>
                <c:pt idx="3">
                  <c:v>12</c:v>
                </c:pt>
                <c:pt idx="4">
                  <c:v>16</c:v>
                </c:pt>
                <c:pt idx="5">
                  <c:v>20</c:v>
                </c:pt>
                <c:pt idx="6">
                  <c:v>24</c:v>
                </c:pt>
                <c:pt idx="7">
                  <c:v>28</c:v>
                </c:pt>
                <c:pt idx="8">
                  <c:v>32</c:v>
                </c:pt>
                <c:pt idx="9">
                  <c:v>36</c:v>
                </c:pt>
                <c:pt idx="10">
                  <c:v>40</c:v>
                </c:pt>
                <c:pt idx="11">
                  <c:v>44</c:v>
                </c:pt>
                <c:pt idx="12">
                  <c:v>48</c:v>
                </c:pt>
                <c:pt idx="13">
                  <c:v>52</c:v>
                </c:pt>
                <c:pt idx="14">
                  <c:v>56</c:v>
                </c:pt>
                <c:pt idx="15">
                  <c:v>60</c:v>
                </c:pt>
                <c:pt idx="16">
                  <c:v>62</c:v>
                </c:pt>
                <c:pt idx="17">
                  <c:v>64</c:v>
                </c:pt>
                <c:pt idx="18">
                  <c:v>68</c:v>
                </c:pt>
              </c:numCache>
            </c:numRef>
          </c:xVal>
          <c:yVal>
            <c:numRef>
              <c:f>'TPC-B'!$J$70:$J$86</c:f>
              <c:numCache>
                <c:formatCode>0.00</c:formatCode>
                <c:ptCount val="17"/>
                <c:pt idx="0">
                  <c:v>1.59598</c:v>
                </c:pt>
                <c:pt idx="1">
                  <c:v>6.6220999999999846</c:v>
                </c:pt>
                <c:pt idx="2">
                  <c:v>12.93295</c:v>
                </c:pt>
                <c:pt idx="3">
                  <c:v>18.859839999999988</c:v>
                </c:pt>
                <c:pt idx="4">
                  <c:v>24.560429999999876</c:v>
                </c:pt>
                <c:pt idx="5">
                  <c:v>29.741250000000001</c:v>
                </c:pt>
                <c:pt idx="6">
                  <c:v>34.699360000000013</c:v>
                </c:pt>
                <c:pt idx="7">
                  <c:v>39.109940000000002</c:v>
                </c:pt>
                <c:pt idx="8">
                  <c:v>43.215390000000063</c:v>
                </c:pt>
                <c:pt idx="9">
                  <c:v>47.104970000000002</c:v>
                </c:pt>
                <c:pt idx="10">
                  <c:v>50.751080000000002</c:v>
                </c:pt>
                <c:pt idx="11">
                  <c:v>54.038790000000013</c:v>
                </c:pt>
                <c:pt idx="12">
                  <c:v>56.916310000000003</c:v>
                </c:pt>
                <c:pt idx="13">
                  <c:v>59.64802000000001</c:v>
                </c:pt>
                <c:pt idx="14">
                  <c:v>62.344349999999999</c:v>
                </c:pt>
                <c:pt idx="15">
                  <c:v>64.547560000000345</c:v>
                </c:pt>
                <c:pt idx="16">
                  <c:v>65.108719999999948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F0E-4E75-A87C-9DBA7A779C8C}"/>
            </c:ext>
          </c:extLst>
        </c:ser>
        <c:ser>
          <c:idx val="4"/>
          <c:order val="1"/>
          <c:tx>
            <c:v>Asynchronous commit</c:v>
          </c:tx>
          <c:spPr>
            <a:ln w="28575">
              <a:solidFill>
                <a:srgbClr val="800000"/>
              </a:solidFill>
              <a:prstDash val="solid"/>
            </a:ln>
          </c:spPr>
          <c:marker>
            <c:symbol val="none"/>
          </c:marker>
          <c:xVal>
            <c:numRef>
              <c:f>'TPC-B'!$T$92:$T$110</c:f>
              <c:numCache>
                <c:formatCode>General</c:formatCode>
                <c:ptCount val="19"/>
                <c:pt idx="0">
                  <c:v>1</c:v>
                </c:pt>
                <c:pt idx="1">
                  <c:v>4</c:v>
                </c:pt>
                <c:pt idx="2">
                  <c:v>8</c:v>
                </c:pt>
                <c:pt idx="3">
                  <c:v>12</c:v>
                </c:pt>
                <c:pt idx="4">
                  <c:v>16</c:v>
                </c:pt>
                <c:pt idx="5">
                  <c:v>20</c:v>
                </c:pt>
                <c:pt idx="6">
                  <c:v>24</c:v>
                </c:pt>
                <c:pt idx="7">
                  <c:v>28</c:v>
                </c:pt>
                <c:pt idx="8">
                  <c:v>32</c:v>
                </c:pt>
                <c:pt idx="9">
                  <c:v>36</c:v>
                </c:pt>
                <c:pt idx="10">
                  <c:v>40</c:v>
                </c:pt>
                <c:pt idx="11">
                  <c:v>44</c:v>
                </c:pt>
                <c:pt idx="12">
                  <c:v>48</c:v>
                </c:pt>
                <c:pt idx="13">
                  <c:v>52</c:v>
                </c:pt>
                <c:pt idx="14">
                  <c:v>56</c:v>
                </c:pt>
                <c:pt idx="15">
                  <c:v>60</c:v>
                </c:pt>
                <c:pt idx="16">
                  <c:v>62</c:v>
                </c:pt>
                <c:pt idx="17">
                  <c:v>64</c:v>
                </c:pt>
                <c:pt idx="18">
                  <c:v>68</c:v>
                </c:pt>
              </c:numCache>
            </c:numRef>
          </c:xVal>
          <c:yVal>
            <c:numRef>
              <c:f>'TPC-B'!$J$92:$J$108</c:f>
              <c:numCache>
                <c:formatCode>0.00</c:formatCode>
                <c:ptCount val="17"/>
                <c:pt idx="0">
                  <c:v>1.5894999999999946</c:v>
                </c:pt>
                <c:pt idx="1">
                  <c:v>6.5748599999999966</c:v>
                </c:pt>
                <c:pt idx="2">
                  <c:v>12.907540000000004</c:v>
                </c:pt>
                <c:pt idx="3">
                  <c:v>18.736139999999917</c:v>
                </c:pt>
                <c:pt idx="4">
                  <c:v>24.15971</c:v>
                </c:pt>
                <c:pt idx="5">
                  <c:v>29.151310000000031</c:v>
                </c:pt>
                <c:pt idx="6">
                  <c:v>33.914209999999997</c:v>
                </c:pt>
                <c:pt idx="7">
                  <c:v>38.255850000000002</c:v>
                </c:pt>
                <c:pt idx="8">
                  <c:v>42.239260000000002</c:v>
                </c:pt>
                <c:pt idx="9">
                  <c:v>45.931740000000005</c:v>
                </c:pt>
                <c:pt idx="10">
                  <c:v>49.401340000000005</c:v>
                </c:pt>
                <c:pt idx="11">
                  <c:v>52.592850000000013</c:v>
                </c:pt>
                <c:pt idx="12">
                  <c:v>55.407669999999996</c:v>
                </c:pt>
                <c:pt idx="13">
                  <c:v>57.965160000000012</c:v>
                </c:pt>
                <c:pt idx="14">
                  <c:v>60.139970000000012</c:v>
                </c:pt>
                <c:pt idx="15">
                  <c:v>62.149860000000004</c:v>
                </c:pt>
                <c:pt idx="16">
                  <c:v>62.77056000000001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EF0E-4E75-A87C-9DBA7A779C8C}"/>
            </c:ext>
          </c:extLst>
        </c:ser>
        <c:ser>
          <c:idx val="0"/>
          <c:order val="2"/>
          <c:tx>
            <c:v>Baseline</c:v>
          </c:tx>
          <c:spPr>
            <a:ln w="28575">
              <a:solidFill>
                <a:srgbClr val="666699"/>
              </a:solidFill>
              <a:prstDash val="solid"/>
            </a:ln>
          </c:spPr>
          <c:marker>
            <c:symbol val="diamond"/>
            <c:size val="6"/>
            <c:spPr>
              <a:solidFill>
                <a:srgbClr val="666699"/>
              </a:solidFill>
              <a:ln>
                <a:solidFill>
                  <a:srgbClr val="666699"/>
                </a:solidFill>
                <a:prstDash val="solid"/>
              </a:ln>
            </c:spPr>
          </c:marker>
          <c:xVal>
            <c:numRef>
              <c:f>'TPC-B'!$T$3:$T$19</c:f>
              <c:numCache>
                <c:formatCode>General</c:formatCode>
                <c:ptCount val="17"/>
                <c:pt idx="0">
                  <c:v>1</c:v>
                </c:pt>
                <c:pt idx="1">
                  <c:v>4</c:v>
                </c:pt>
                <c:pt idx="2">
                  <c:v>8</c:v>
                </c:pt>
                <c:pt idx="3">
                  <c:v>12</c:v>
                </c:pt>
                <c:pt idx="4">
                  <c:v>16</c:v>
                </c:pt>
                <c:pt idx="5">
                  <c:v>20</c:v>
                </c:pt>
                <c:pt idx="6">
                  <c:v>24</c:v>
                </c:pt>
                <c:pt idx="7">
                  <c:v>28</c:v>
                </c:pt>
                <c:pt idx="8">
                  <c:v>32</c:v>
                </c:pt>
                <c:pt idx="9">
                  <c:v>36</c:v>
                </c:pt>
                <c:pt idx="10">
                  <c:v>40</c:v>
                </c:pt>
                <c:pt idx="11">
                  <c:v>44</c:v>
                </c:pt>
                <c:pt idx="12">
                  <c:v>48</c:v>
                </c:pt>
                <c:pt idx="13">
                  <c:v>52</c:v>
                </c:pt>
                <c:pt idx="14">
                  <c:v>56</c:v>
                </c:pt>
                <c:pt idx="15">
                  <c:v>60</c:v>
                </c:pt>
                <c:pt idx="16">
                  <c:v>64</c:v>
                </c:pt>
              </c:numCache>
            </c:numRef>
          </c:xVal>
          <c:yVal>
            <c:numRef>
              <c:f>'TPC-B'!$J$3:$J$19</c:f>
              <c:numCache>
                <c:formatCode>0.00</c:formatCode>
                <c:ptCount val="17"/>
                <c:pt idx="0">
                  <c:v>1.4347599999999998</c:v>
                </c:pt>
                <c:pt idx="1">
                  <c:v>5.7027200000000002</c:v>
                </c:pt>
                <c:pt idx="2">
                  <c:v>11.22326</c:v>
                </c:pt>
                <c:pt idx="3">
                  <c:v>16.24757</c:v>
                </c:pt>
                <c:pt idx="4">
                  <c:v>20.722109999999883</c:v>
                </c:pt>
                <c:pt idx="5">
                  <c:v>25.06793</c:v>
                </c:pt>
                <c:pt idx="6">
                  <c:v>28.859920000000031</c:v>
                </c:pt>
                <c:pt idx="7">
                  <c:v>32.723380000000013</c:v>
                </c:pt>
                <c:pt idx="8">
                  <c:v>35.891030000000001</c:v>
                </c:pt>
                <c:pt idx="9">
                  <c:v>39.175300000000142</c:v>
                </c:pt>
                <c:pt idx="10">
                  <c:v>41.914160000000003</c:v>
                </c:pt>
                <c:pt idx="11">
                  <c:v>44.647710000000011</c:v>
                </c:pt>
                <c:pt idx="12">
                  <c:v>46.793830000000142</c:v>
                </c:pt>
                <c:pt idx="13">
                  <c:v>48.721830000000011</c:v>
                </c:pt>
                <c:pt idx="14">
                  <c:v>50.353069999999995</c:v>
                </c:pt>
                <c:pt idx="15">
                  <c:v>52.018340000000009</c:v>
                </c:pt>
                <c:pt idx="16">
                  <c:v>50.977540000000005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EF0E-4E75-A87C-9DBA7A779C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1835008"/>
        <c:axId val="50856320"/>
      </c:scatterChart>
      <c:valAx>
        <c:axId val="111835008"/>
        <c:scaling>
          <c:orientation val="minMax"/>
          <c:max val="64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2000" b="0"/>
                </a:pPr>
                <a:r>
                  <a:rPr lang="en-US" sz="2000" b="0" dirty="0"/>
                  <a:t>Clients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zh-CN"/>
          </a:p>
        </c:txPr>
        <c:crossAx val="50856320"/>
        <c:crosses val="autoZero"/>
        <c:crossBetween val="midCat"/>
        <c:majorUnit val="20"/>
      </c:valAx>
      <c:valAx>
        <c:axId val="5085632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000" b="0"/>
                </a:pPr>
                <a:r>
                  <a:rPr lang="en-US" sz="2000" b="0" dirty="0"/>
                  <a:t>Throughput</a:t>
                </a:r>
              </a:p>
            </c:rich>
          </c:tx>
          <c:overlay val="0"/>
        </c:title>
        <c:numFmt formatCode="0" sourceLinked="0"/>
        <c:majorTickMark val="none"/>
        <c:minorTickMark val="none"/>
        <c:tickLblPos val="nextTo"/>
        <c:txPr>
          <a:bodyPr rot="0" vert="horz"/>
          <a:lstStyle/>
          <a:p>
            <a:pPr>
              <a:defRPr sz="1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zh-CN"/>
          </a:p>
        </c:txPr>
        <c:crossAx val="111835008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22484319007254921"/>
          <c:y val="4.1478184455319297E-2"/>
          <c:w val="0.53610942721261401"/>
          <c:h val="0.22068022747156588"/>
        </c:manualLayout>
      </c:layout>
      <c:overlay val="0"/>
      <c:txPr>
        <a:bodyPr/>
        <a:lstStyle/>
        <a:p>
          <a:pPr>
            <a:defRPr sz="160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zh-CN"/>
        </a:p>
      </c:txPr>
    </c:legend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385246642756576"/>
          <c:y val="4.2782969885774104E-2"/>
          <c:w val="0.57514843342992295"/>
          <c:h val="0.74746463983668709"/>
        </c:manualLayout>
      </c:layout>
      <c:scatterChart>
        <c:scatterStyle val="lineMarker"/>
        <c:varyColors val="0"/>
        <c:ser>
          <c:idx val="0"/>
          <c:order val="1"/>
          <c:tx>
            <c:v>Base - CPUs</c:v>
          </c:tx>
          <c:spPr>
            <a:ln>
              <a:solidFill>
                <a:srgbClr val="0070C0"/>
              </a:solidFill>
            </a:ln>
          </c:spPr>
          <c:marker>
            <c:symbol val="diamond"/>
            <c:size val="6"/>
          </c:marker>
          <c:xVal>
            <c:numRef>
              <c:f>'TPC-B'!$U$3:$U$20</c:f>
              <c:numCache>
                <c:formatCode>General</c:formatCode>
                <c:ptCount val="18"/>
                <c:pt idx="0">
                  <c:v>1</c:v>
                </c:pt>
                <c:pt idx="1">
                  <c:v>4</c:v>
                </c:pt>
                <c:pt idx="2">
                  <c:v>8</c:v>
                </c:pt>
                <c:pt idx="3">
                  <c:v>12</c:v>
                </c:pt>
                <c:pt idx="4">
                  <c:v>16</c:v>
                </c:pt>
                <c:pt idx="5">
                  <c:v>20</c:v>
                </c:pt>
                <c:pt idx="6">
                  <c:v>24</c:v>
                </c:pt>
                <c:pt idx="7">
                  <c:v>28</c:v>
                </c:pt>
                <c:pt idx="8">
                  <c:v>32</c:v>
                </c:pt>
                <c:pt idx="9">
                  <c:v>36</c:v>
                </c:pt>
                <c:pt idx="10">
                  <c:v>40</c:v>
                </c:pt>
                <c:pt idx="11">
                  <c:v>44</c:v>
                </c:pt>
                <c:pt idx="12">
                  <c:v>48</c:v>
                </c:pt>
                <c:pt idx="13">
                  <c:v>52</c:v>
                </c:pt>
                <c:pt idx="14">
                  <c:v>56</c:v>
                </c:pt>
                <c:pt idx="15">
                  <c:v>60</c:v>
                </c:pt>
                <c:pt idx="16">
                  <c:v>64</c:v>
                </c:pt>
                <c:pt idx="17">
                  <c:v>68</c:v>
                </c:pt>
              </c:numCache>
            </c:numRef>
          </c:xVal>
          <c:yVal>
            <c:numRef>
              <c:f>'TPC-B'!$R$3:$R$18</c:f>
              <c:numCache>
                <c:formatCode>0.0%</c:formatCode>
                <c:ptCount val="16"/>
                <c:pt idx="0">
                  <c:v>2.07E-2</c:v>
                </c:pt>
                <c:pt idx="1">
                  <c:v>6.4699999999999994E-2</c:v>
                </c:pt>
                <c:pt idx="2">
                  <c:v>0.13100000000000001</c:v>
                </c:pt>
                <c:pt idx="3">
                  <c:v>0.1933</c:v>
                </c:pt>
                <c:pt idx="4">
                  <c:v>0.24900000000000036</c:v>
                </c:pt>
                <c:pt idx="5">
                  <c:v>0.3063000000000009</c:v>
                </c:pt>
                <c:pt idx="6">
                  <c:v>0.35900000000000032</c:v>
                </c:pt>
                <c:pt idx="7">
                  <c:v>0.41600000000000031</c:v>
                </c:pt>
                <c:pt idx="8">
                  <c:v>0.46630000000000038</c:v>
                </c:pt>
                <c:pt idx="9">
                  <c:v>0.52129999999999999</c:v>
                </c:pt>
                <c:pt idx="10">
                  <c:v>0.57370000000000065</c:v>
                </c:pt>
                <c:pt idx="11">
                  <c:v>0.62300000000000133</c:v>
                </c:pt>
                <c:pt idx="12">
                  <c:v>0.67170000000000218</c:v>
                </c:pt>
                <c:pt idx="13">
                  <c:v>0.71570000000000134</c:v>
                </c:pt>
                <c:pt idx="14">
                  <c:v>0.76030000000000064</c:v>
                </c:pt>
                <c:pt idx="15">
                  <c:v>0.80730000000000002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1DBD-499E-A2F3-561023D2968B}"/>
            </c:ext>
          </c:extLst>
        </c:ser>
        <c:ser>
          <c:idx val="1"/>
          <c:order val="2"/>
          <c:tx>
            <c:v>FlushP - CPUs</c:v>
          </c:tx>
          <c:spPr>
            <a:ln>
              <a:solidFill>
                <a:srgbClr val="FF0000"/>
              </a:solidFill>
            </a:ln>
          </c:spPr>
          <c:marker>
            <c:symbol val="triangle"/>
            <c:size val="6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</c:spPr>
          </c:marker>
          <c:xVal>
            <c:numRef>
              <c:f>'TPC-B'!$U$48:$U$65</c:f>
              <c:numCache>
                <c:formatCode>General</c:formatCode>
                <c:ptCount val="18"/>
                <c:pt idx="0">
                  <c:v>1</c:v>
                </c:pt>
                <c:pt idx="1">
                  <c:v>4</c:v>
                </c:pt>
                <c:pt idx="2">
                  <c:v>8</c:v>
                </c:pt>
                <c:pt idx="3">
                  <c:v>12</c:v>
                </c:pt>
                <c:pt idx="4">
                  <c:v>16</c:v>
                </c:pt>
                <c:pt idx="5">
                  <c:v>20</c:v>
                </c:pt>
                <c:pt idx="6">
                  <c:v>24</c:v>
                </c:pt>
                <c:pt idx="7">
                  <c:v>28</c:v>
                </c:pt>
                <c:pt idx="8">
                  <c:v>32</c:v>
                </c:pt>
                <c:pt idx="9">
                  <c:v>36</c:v>
                </c:pt>
                <c:pt idx="10">
                  <c:v>40</c:v>
                </c:pt>
                <c:pt idx="11">
                  <c:v>44</c:v>
                </c:pt>
                <c:pt idx="12">
                  <c:v>48</c:v>
                </c:pt>
                <c:pt idx="13">
                  <c:v>52</c:v>
                </c:pt>
                <c:pt idx="14">
                  <c:v>56</c:v>
                </c:pt>
                <c:pt idx="15">
                  <c:v>60</c:v>
                </c:pt>
                <c:pt idx="16">
                  <c:v>62</c:v>
                </c:pt>
                <c:pt idx="17">
                  <c:v>64</c:v>
                </c:pt>
              </c:numCache>
            </c:numRef>
          </c:xVal>
          <c:yVal>
            <c:numRef>
              <c:f>'TPC-B'!$R$48:$R$64</c:f>
              <c:numCache>
                <c:formatCode>0.0%</c:formatCode>
                <c:ptCount val="17"/>
                <c:pt idx="0">
                  <c:v>2.53E-2</c:v>
                </c:pt>
                <c:pt idx="1">
                  <c:v>7.9300000000000134E-2</c:v>
                </c:pt>
                <c:pt idx="2">
                  <c:v>0.15330000000000021</c:v>
                </c:pt>
                <c:pt idx="3">
                  <c:v>0.21770000000000042</c:v>
                </c:pt>
                <c:pt idx="4">
                  <c:v>0.28030000000000038</c:v>
                </c:pt>
                <c:pt idx="5">
                  <c:v>0.34300000000000008</c:v>
                </c:pt>
                <c:pt idx="6">
                  <c:v>0.40530000000000038</c:v>
                </c:pt>
                <c:pt idx="7">
                  <c:v>0.46600000000000008</c:v>
                </c:pt>
                <c:pt idx="8">
                  <c:v>0.52829999999999999</c:v>
                </c:pt>
                <c:pt idx="9">
                  <c:v>0.58929999999999949</c:v>
                </c:pt>
                <c:pt idx="10">
                  <c:v>0.65030000000000132</c:v>
                </c:pt>
                <c:pt idx="11">
                  <c:v>0.71030000000000004</c:v>
                </c:pt>
                <c:pt idx="12">
                  <c:v>0.77200000000000146</c:v>
                </c:pt>
                <c:pt idx="13">
                  <c:v>0.83330000000000004</c:v>
                </c:pt>
                <c:pt idx="14">
                  <c:v>0.89400000000000013</c:v>
                </c:pt>
                <c:pt idx="15">
                  <c:v>0.95400000000000063</c:v>
                </c:pt>
                <c:pt idx="16">
                  <c:v>0.97900000000000065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1DBD-499E-A2F3-561023D296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0880512"/>
        <c:axId val="50882432"/>
      </c:scatterChart>
      <c:scatterChart>
        <c:scatterStyle val="lineMarker"/>
        <c:varyColors val="0"/>
        <c:ser>
          <c:idx val="2"/>
          <c:order val="0"/>
          <c:tx>
            <c:v>Base - Ctxs</c:v>
          </c:tx>
          <c:spPr>
            <a:ln w="28575">
              <a:solidFill>
                <a:srgbClr val="0070C0"/>
              </a:solidFill>
              <a:prstDash val="dash"/>
            </a:ln>
          </c:spPr>
          <c:marker>
            <c:symbol val="none"/>
          </c:marker>
          <c:xVal>
            <c:numRef>
              <c:f>'TPC-B'!$U$3:$U$20</c:f>
              <c:numCache>
                <c:formatCode>General</c:formatCode>
                <c:ptCount val="18"/>
                <c:pt idx="0">
                  <c:v>1</c:v>
                </c:pt>
                <c:pt idx="1">
                  <c:v>4</c:v>
                </c:pt>
                <c:pt idx="2">
                  <c:v>8</c:v>
                </c:pt>
                <c:pt idx="3">
                  <c:v>12</c:v>
                </c:pt>
                <c:pt idx="4">
                  <c:v>16</c:v>
                </c:pt>
                <c:pt idx="5">
                  <c:v>20</c:v>
                </c:pt>
                <c:pt idx="6">
                  <c:v>24</c:v>
                </c:pt>
                <c:pt idx="7">
                  <c:v>28</c:v>
                </c:pt>
                <c:pt idx="8">
                  <c:v>32</c:v>
                </c:pt>
                <c:pt idx="9">
                  <c:v>36</c:v>
                </c:pt>
                <c:pt idx="10">
                  <c:v>40</c:v>
                </c:pt>
                <c:pt idx="11">
                  <c:v>44</c:v>
                </c:pt>
                <c:pt idx="12">
                  <c:v>48</c:v>
                </c:pt>
                <c:pt idx="13">
                  <c:v>52</c:v>
                </c:pt>
                <c:pt idx="14">
                  <c:v>56</c:v>
                </c:pt>
                <c:pt idx="15">
                  <c:v>60</c:v>
                </c:pt>
                <c:pt idx="16">
                  <c:v>64</c:v>
                </c:pt>
                <c:pt idx="17">
                  <c:v>68</c:v>
                </c:pt>
              </c:numCache>
            </c:numRef>
          </c:xVal>
          <c:yVal>
            <c:numRef>
              <c:f>'TPC-B'!$M$3:$M$18</c:f>
              <c:numCache>
                <c:formatCode>0.00</c:formatCode>
                <c:ptCount val="16"/>
                <c:pt idx="0">
                  <c:v>9.3462330000000024E-2</c:v>
                </c:pt>
                <c:pt idx="1">
                  <c:v>0.26643067000000031</c:v>
                </c:pt>
                <c:pt idx="2">
                  <c:v>0.57683299999999949</c:v>
                </c:pt>
                <c:pt idx="3">
                  <c:v>0.85412967000000206</c:v>
                </c:pt>
                <c:pt idx="4">
                  <c:v>1.0735463299999999</c:v>
                </c:pt>
                <c:pt idx="5">
                  <c:v>1.2792383299999999</c:v>
                </c:pt>
                <c:pt idx="6">
                  <c:v>1.458824329999997</c:v>
                </c:pt>
                <c:pt idx="7">
                  <c:v>1.6354929999999999</c:v>
                </c:pt>
                <c:pt idx="8">
                  <c:v>1.7977303299999998</c:v>
                </c:pt>
                <c:pt idx="9">
                  <c:v>1.9314643299999998</c:v>
                </c:pt>
                <c:pt idx="10">
                  <c:v>2.1003259999999999</c:v>
                </c:pt>
                <c:pt idx="11">
                  <c:v>2.1886653299999987</c:v>
                </c:pt>
                <c:pt idx="12">
                  <c:v>2.3334289999999949</c:v>
                </c:pt>
                <c:pt idx="13">
                  <c:v>2.4128913299999977</c:v>
                </c:pt>
                <c:pt idx="14">
                  <c:v>2.5027263299999998</c:v>
                </c:pt>
                <c:pt idx="15">
                  <c:v>2.61152067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1DBD-499E-A2F3-561023D2968B}"/>
            </c:ext>
          </c:extLst>
        </c:ser>
        <c:ser>
          <c:idx val="3"/>
          <c:order val="3"/>
          <c:tx>
            <c:v>FlushP - Ctxs</c:v>
          </c:tx>
          <c:spPr>
            <a:ln>
              <a:solidFill>
                <a:srgbClr val="FF0000"/>
              </a:solidFill>
              <a:prstDash val="dash"/>
            </a:ln>
          </c:spPr>
          <c:marker>
            <c:symbol val="none"/>
          </c:marker>
          <c:xVal>
            <c:numRef>
              <c:f>'TPC-B'!$U$48:$U$65</c:f>
              <c:numCache>
                <c:formatCode>General</c:formatCode>
                <c:ptCount val="18"/>
                <c:pt idx="0">
                  <c:v>1</c:v>
                </c:pt>
                <c:pt idx="1">
                  <c:v>4</c:v>
                </c:pt>
                <c:pt idx="2">
                  <c:v>8</c:v>
                </c:pt>
                <c:pt idx="3">
                  <c:v>12</c:v>
                </c:pt>
                <c:pt idx="4">
                  <c:v>16</c:v>
                </c:pt>
                <c:pt idx="5">
                  <c:v>20</c:v>
                </c:pt>
                <c:pt idx="6">
                  <c:v>24</c:v>
                </c:pt>
                <c:pt idx="7">
                  <c:v>28</c:v>
                </c:pt>
                <c:pt idx="8">
                  <c:v>32</c:v>
                </c:pt>
                <c:pt idx="9">
                  <c:v>36</c:v>
                </c:pt>
                <c:pt idx="10">
                  <c:v>40</c:v>
                </c:pt>
                <c:pt idx="11">
                  <c:v>44</c:v>
                </c:pt>
                <c:pt idx="12">
                  <c:v>48</c:v>
                </c:pt>
                <c:pt idx="13">
                  <c:v>52</c:v>
                </c:pt>
                <c:pt idx="14">
                  <c:v>56</c:v>
                </c:pt>
                <c:pt idx="15">
                  <c:v>60</c:v>
                </c:pt>
                <c:pt idx="16">
                  <c:v>62</c:v>
                </c:pt>
                <c:pt idx="17">
                  <c:v>64</c:v>
                </c:pt>
              </c:numCache>
            </c:numRef>
          </c:xVal>
          <c:yVal>
            <c:numRef>
              <c:f>'TPC-B'!$M$48:$M$64</c:f>
              <c:numCache>
                <c:formatCode>0.00</c:formatCode>
                <c:ptCount val="17"/>
                <c:pt idx="0">
                  <c:v>0.15555767000000001</c:v>
                </c:pt>
                <c:pt idx="1">
                  <c:v>0.33308433000000126</c:v>
                </c:pt>
                <c:pt idx="2">
                  <c:v>0.48895467000000098</c:v>
                </c:pt>
                <c:pt idx="3">
                  <c:v>0.56490667000000061</c:v>
                </c:pt>
                <c:pt idx="4">
                  <c:v>0.55422832999999949</c:v>
                </c:pt>
                <c:pt idx="5">
                  <c:v>0.54472299999999996</c:v>
                </c:pt>
                <c:pt idx="6">
                  <c:v>0.52774533000000146</c:v>
                </c:pt>
                <c:pt idx="7">
                  <c:v>0.51211800000000007</c:v>
                </c:pt>
                <c:pt idx="8">
                  <c:v>0.49611667000000115</c:v>
                </c:pt>
                <c:pt idx="9">
                  <c:v>0.47805567000000032</c:v>
                </c:pt>
                <c:pt idx="10">
                  <c:v>0.46020332999999997</c:v>
                </c:pt>
                <c:pt idx="11">
                  <c:v>0.44523267</c:v>
                </c:pt>
                <c:pt idx="12">
                  <c:v>0.43145833000000067</c:v>
                </c:pt>
                <c:pt idx="13">
                  <c:v>0.41681700000000038</c:v>
                </c:pt>
                <c:pt idx="14">
                  <c:v>0.40050433000000002</c:v>
                </c:pt>
                <c:pt idx="15">
                  <c:v>0.39954567000000091</c:v>
                </c:pt>
                <c:pt idx="16">
                  <c:v>0.40311433000000002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1DBD-499E-A2F3-561023D296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0898816"/>
        <c:axId val="50896896"/>
      </c:scatterChart>
      <c:valAx>
        <c:axId val="50880512"/>
        <c:scaling>
          <c:orientation val="minMax"/>
          <c:max val="70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2000"/>
                </a:pPr>
                <a:r>
                  <a:rPr lang="en-US" sz="2000" b="0" dirty="0"/>
                  <a:t>Clients</a:t>
                </a:r>
              </a:p>
            </c:rich>
          </c:tx>
          <c:layout>
            <c:manualLayout>
              <c:xMode val="edge"/>
              <c:yMode val="edge"/>
              <c:x val="0.39977518002149087"/>
              <c:y val="0.90934180102487416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800"/>
            </a:pPr>
            <a:endParaRPr lang="zh-CN"/>
          </a:p>
        </c:txPr>
        <c:crossAx val="50882432"/>
        <c:crosses val="autoZero"/>
        <c:crossBetween val="midCat"/>
        <c:majorUnit val="20"/>
      </c:valAx>
      <c:valAx>
        <c:axId val="50882432"/>
        <c:scaling>
          <c:orientation val="minMax"/>
          <c:max val="1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sz="2000" b="0" dirty="0"/>
                  <a:t>CPU Utilization (%)</a:t>
                </a:r>
              </a:p>
            </c:rich>
          </c:tx>
          <c:overlay val="0"/>
        </c:title>
        <c:numFmt formatCode="0%" sourceLinked="0"/>
        <c:majorTickMark val="none"/>
        <c:minorTickMark val="none"/>
        <c:tickLblPos val="nextTo"/>
        <c:txPr>
          <a:bodyPr/>
          <a:lstStyle/>
          <a:p>
            <a:pPr>
              <a:defRPr sz="1800"/>
            </a:pPr>
            <a:endParaRPr lang="zh-CN"/>
          </a:p>
        </c:txPr>
        <c:crossAx val="50880512"/>
        <c:crosses val="autoZero"/>
        <c:crossBetween val="midCat"/>
        <c:majorUnit val="0.2"/>
      </c:valAx>
      <c:valAx>
        <c:axId val="50896896"/>
        <c:scaling>
          <c:orientation val="minMax"/>
          <c:max val="3"/>
          <c:min val="0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sz="2000" b="0" dirty="0"/>
                  <a:t>Context Switches </a:t>
                </a:r>
              </a:p>
            </c:rich>
          </c:tx>
          <c:layout>
            <c:manualLayout>
              <c:xMode val="edge"/>
              <c:yMode val="edge"/>
              <c:x val="0.9250468227280767"/>
              <c:y val="0.17532808398950131"/>
            </c:manualLayout>
          </c:layout>
          <c:overlay val="0"/>
        </c:title>
        <c:numFmt formatCode="0.0" sourceLinked="0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zh-CN"/>
          </a:p>
        </c:txPr>
        <c:crossAx val="50898816"/>
        <c:crosses val="max"/>
        <c:crossBetween val="midCat"/>
        <c:majorUnit val="0.5"/>
      </c:valAx>
      <c:valAx>
        <c:axId val="508988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50896896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19295743114368041"/>
          <c:y val="1.7831104445277708E-3"/>
          <c:w val="0.42834960109188513"/>
          <c:h val="0.27559055118110226"/>
        </c:manualLayout>
      </c:layout>
      <c:overlay val="0"/>
      <c:txPr>
        <a:bodyPr/>
        <a:lstStyle/>
        <a:p>
          <a:pPr>
            <a:defRPr sz="1600"/>
          </a:pPr>
          <a:endParaRPr lang="zh-CN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076220805028726"/>
          <c:y val="4.2735930451518273E-2"/>
          <c:w val="0.77301815097822379"/>
          <c:h val="0.75054419290853602"/>
        </c:manualLayout>
      </c:layout>
      <c:scatterChart>
        <c:scatterStyle val="lineMarker"/>
        <c:varyColors val="0"/>
        <c:ser>
          <c:idx val="0"/>
          <c:order val="0"/>
          <c:tx>
            <c:strRef>
              <c:f>FINAL!$A$48</c:f>
              <c:strCache>
                <c:ptCount val="1"/>
                <c:pt idx="0">
                  <c:v>Aether</c:v>
                </c:pt>
              </c:strCache>
            </c:strRef>
          </c:tx>
          <c:spPr>
            <a:ln w="31750" cmpd="sng"/>
          </c:spPr>
          <c:marker>
            <c:symbol val="none"/>
          </c:marker>
          <c:xVal>
            <c:numRef>
              <c:f>FINAL!$C$49:$N$49</c:f>
              <c:numCache>
                <c:formatCode>General</c:formatCode>
                <c:ptCount val="12"/>
                <c:pt idx="0">
                  <c:v>3.2160000000000002</c:v>
                </c:pt>
                <c:pt idx="1">
                  <c:v>9.8778000000000006</c:v>
                </c:pt>
                <c:pt idx="2">
                  <c:v>14.847</c:v>
                </c:pt>
                <c:pt idx="3">
                  <c:v>21.775599999999997</c:v>
                </c:pt>
                <c:pt idx="4">
                  <c:v>28.1356</c:v>
                </c:pt>
                <c:pt idx="5">
                  <c:v>34.36</c:v>
                </c:pt>
                <c:pt idx="6">
                  <c:v>40.240000000000009</c:v>
                </c:pt>
                <c:pt idx="7">
                  <c:v>45.52</c:v>
                </c:pt>
                <c:pt idx="8">
                  <c:v>50.820000000000007</c:v>
                </c:pt>
                <c:pt idx="9">
                  <c:v>55.559999999999988</c:v>
                </c:pt>
                <c:pt idx="10">
                  <c:v>58.71479999999999</c:v>
                </c:pt>
                <c:pt idx="11">
                  <c:v>60.522800000000004</c:v>
                </c:pt>
              </c:numCache>
            </c:numRef>
          </c:xVal>
          <c:yVal>
            <c:numRef>
              <c:f>FINAL!$C$48:$N$48</c:f>
              <c:numCache>
                <c:formatCode>General</c:formatCode>
                <c:ptCount val="12"/>
                <c:pt idx="0">
                  <c:v>4305.3979999999992</c:v>
                </c:pt>
                <c:pt idx="1">
                  <c:v>16577.2</c:v>
                </c:pt>
                <c:pt idx="2">
                  <c:v>26011.603999999999</c:v>
                </c:pt>
                <c:pt idx="3">
                  <c:v>38173.654000000002</c:v>
                </c:pt>
                <c:pt idx="4">
                  <c:v>48117.36</c:v>
                </c:pt>
                <c:pt idx="5">
                  <c:v>56600.619999999995</c:v>
                </c:pt>
                <c:pt idx="6">
                  <c:v>63527.928</c:v>
                </c:pt>
                <c:pt idx="7">
                  <c:v>69199.59599999999</c:v>
                </c:pt>
                <c:pt idx="8">
                  <c:v>73996.598000000013</c:v>
                </c:pt>
                <c:pt idx="9">
                  <c:v>77977.66</c:v>
                </c:pt>
                <c:pt idx="10">
                  <c:v>79713.161999999982</c:v>
                </c:pt>
                <c:pt idx="11">
                  <c:v>79109.387999999992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A5F6-42BC-A205-2183F75765BE}"/>
            </c:ext>
          </c:extLst>
        </c:ser>
        <c:ser>
          <c:idx val="1"/>
          <c:order val="1"/>
          <c:tx>
            <c:strRef>
              <c:f>FINAL!$A$46</c:f>
              <c:strCache>
                <c:ptCount val="1"/>
                <c:pt idx="0">
                  <c:v>FlushPipelining + ELR</c:v>
                </c:pt>
              </c:strCache>
            </c:strRef>
          </c:tx>
          <c:spPr>
            <a:ln w="31750" cmpd="sng">
              <a:prstDash val="solid"/>
            </a:ln>
          </c:spPr>
          <c:marker>
            <c:symbol val="none"/>
          </c:marker>
          <c:xVal>
            <c:numRef>
              <c:f>FINAL!$C$47:$M$47</c:f>
              <c:numCache>
                <c:formatCode>General</c:formatCode>
                <c:ptCount val="11"/>
                <c:pt idx="0">
                  <c:v>3.1920000000000002</c:v>
                </c:pt>
                <c:pt idx="1">
                  <c:v>10.0596</c:v>
                </c:pt>
                <c:pt idx="2">
                  <c:v>14.8874</c:v>
                </c:pt>
                <c:pt idx="3">
                  <c:v>21.411999999999999</c:v>
                </c:pt>
                <c:pt idx="4">
                  <c:v>28.150799999999997</c:v>
                </c:pt>
                <c:pt idx="5">
                  <c:v>34.94</c:v>
                </c:pt>
                <c:pt idx="6">
                  <c:v>40.380000000000003</c:v>
                </c:pt>
                <c:pt idx="7">
                  <c:v>45.02</c:v>
                </c:pt>
                <c:pt idx="8">
                  <c:v>52.760000000000005</c:v>
                </c:pt>
                <c:pt idx="9">
                  <c:v>55.580000000000005</c:v>
                </c:pt>
                <c:pt idx="10">
                  <c:v>59.226999999999997</c:v>
                </c:pt>
              </c:numCache>
            </c:numRef>
          </c:xVal>
          <c:yVal>
            <c:numRef>
              <c:f>FINAL!$C$46:$M$46</c:f>
              <c:numCache>
                <c:formatCode>General</c:formatCode>
                <c:ptCount val="11"/>
                <c:pt idx="0">
                  <c:v>4315.9399999999996</c:v>
                </c:pt>
                <c:pt idx="1">
                  <c:v>16994.534</c:v>
                </c:pt>
                <c:pt idx="2">
                  <c:v>26129.760000000002</c:v>
                </c:pt>
                <c:pt idx="3">
                  <c:v>37502.126000000004</c:v>
                </c:pt>
                <c:pt idx="4">
                  <c:v>47451.827999999994</c:v>
                </c:pt>
                <c:pt idx="5">
                  <c:v>55404.985999999997</c:v>
                </c:pt>
                <c:pt idx="6">
                  <c:v>61413.794000000009</c:v>
                </c:pt>
                <c:pt idx="7">
                  <c:v>64799.057999999997</c:v>
                </c:pt>
                <c:pt idx="8">
                  <c:v>68928.312000000005</c:v>
                </c:pt>
                <c:pt idx="9">
                  <c:v>68964.784000000014</c:v>
                </c:pt>
                <c:pt idx="10">
                  <c:v>66783.453999999998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A5F6-42BC-A205-2183F75765BE}"/>
            </c:ext>
          </c:extLst>
        </c:ser>
        <c:ser>
          <c:idx val="2"/>
          <c:order val="2"/>
          <c:tx>
            <c:strRef>
              <c:f>FINAL!$B$44</c:f>
              <c:strCache>
                <c:ptCount val="1"/>
                <c:pt idx="0">
                  <c:v>Baseline</c:v>
                </c:pt>
              </c:strCache>
            </c:strRef>
          </c:tx>
          <c:spPr>
            <a:ln w="31750" cmpd="sng">
              <a:prstDash val="solid"/>
            </a:ln>
          </c:spPr>
          <c:marker>
            <c:symbol val="none"/>
          </c:marker>
          <c:xVal>
            <c:numRef>
              <c:f>FINAL!$C$45:$O$45</c:f>
              <c:numCache>
                <c:formatCode>0.00</c:formatCode>
                <c:ptCount val="13"/>
                <c:pt idx="0">
                  <c:v>2.3052000000000001</c:v>
                </c:pt>
                <c:pt idx="1">
                  <c:v>8.5475999999999992</c:v>
                </c:pt>
                <c:pt idx="2">
                  <c:v>13.402799999999999</c:v>
                </c:pt>
                <c:pt idx="3">
                  <c:v>19.645199999999999</c:v>
                </c:pt>
                <c:pt idx="4">
                  <c:v>25.8264</c:v>
                </c:pt>
                <c:pt idx="5">
                  <c:v>31.6404</c:v>
                </c:pt>
                <c:pt idx="6">
                  <c:v>36.577199999999998</c:v>
                </c:pt>
                <c:pt idx="7">
                  <c:v>41.5548</c:v>
                </c:pt>
                <c:pt idx="8">
                  <c:v>47.307600000000001</c:v>
                </c:pt>
                <c:pt idx="9">
                  <c:v>52.136199999999995</c:v>
                </c:pt>
                <c:pt idx="10">
                  <c:v>54.54</c:v>
                </c:pt>
                <c:pt idx="11">
                  <c:v>57.206399999999995</c:v>
                </c:pt>
                <c:pt idx="12">
                  <c:v>59.96540000000001</c:v>
                </c:pt>
              </c:numCache>
            </c:numRef>
          </c:xVal>
          <c:yVal>
            <c:numRef>
              <c:f>FINAL!$C$44:$O$44</c:f>
              <c:numCache>
                <c:formatCode>0.00</c:formatCode>
                <c:ptCount val="13"/>
                <c:pt idx="0">
                  <c:v>3445.1620000000003</c:v>
                </c:pt>
                <c:pt idx="1">
                  <c:v>13075.498</c:v>
                </c:pt>
                <c:pt idx="2">
                  <c:v>19681.858</c:v>
                </c:pt>
                <c:pt idx="3">
                  <c:v>28226.268</c:v>
                </c:pt>
                <c:pt idx="4">
                  <c:v>35375.67</c:v>
                </c:pt>
                <c:pt idx="5">
                  <c:v>41232.628000000004</c:v>
                </c:pt>
                <c:pt idx="6">
                  <c:v>45458.214</c:v>
                </c:pt>
                <c:pt idx="7">
                  <c:v>48886.902000000002</c:v>
                </c:pt>
                <c:pt idx="8">
                  <c:v>50500.432000000001</c:v>
                </c:pt>
                <c:pt idx="9">
                  <c:v>46225.876000000004</c:v>
                </c:pt>
                <c:pt idx="10">
                  <c:v>43325.488000000005</c:v>
                </c:pt>
                <c:pt idx="11">
                  <c:v>42278.387999999999</c:v>
                </c:pt>
                <c:pt idx="12">
                  <c:v>37747.64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A5F6-42BC-A205-2183F75765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0825472"/>
        <c:axId val="50839936"/>
      </c:scatterChart>
      <c:valAx>
        <c:axId val="50825472"/>
        <c:scaling>
          <c:orientation val="minMax"/>
          <c:max val="65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2400" b="0"/>
                </a:pPr>
                <a:r>
                  <a:rPr lang="en-US" sz="2400" b="0"/>
                  <a:t>#CPUs utilized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200"/>
            </a:pPr>
            <a:endParaRPr lang="zh-CN"/>
          </a:p>
        </c:txPr>
        <c:crossAx val="50839936"/>
        <c:crosses val="autoZero"/>
        <c:crossBetween val="midCat"/>
      </c:valAx>
      <c:valAx>
        <c:axId val="50839936"/>
        <c:scaling>
          <c:orientation val="minMax"/>
          <c:max val="90000"/>
          <c:min val="0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2200" b="0" dirty="0"/>
                  <a:t>Throughput</a:t>
                </a:r>
                <a:r>
                  <a:rPr lang="en-US" sz="2200" b="0" baseline="0" dirty="0"/>
                  <a:t> (</a:t>
                </a:r>
                <a:r>
                  <a:rPr lang="en-US" sz="2200" b="0" baseline="0" dirty="0" err="1"/>
                  <a:t>KTps</a:t>
                </a:r>
                <a:r>
                  <a:rPr lang="en-US" sz="2200" b="0" baseline="0" dirty="0"/>
                  <a:t>)</a:t>
                </a:r>
                <a:endParaRPr lang="en-US" sz="2200" b="0" dirty="0"/>
              </a:p>
            </c:rich>
          </c:tx>
          <c:layout>
            <c:manualLayout>
              <c:xMode val="edge"/>
              <c:yMode val="edge"/>
              <c:x val="1.7201606398988937E-2"/>
              <c:y val="0.19665170397838105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50825472"/>
        <c:crosses val="autoZero"/>
        <c:crossBetween val="midCat"/>
        <c:majorUnit val="20000"/>
        <c:dispUnits>
          <c:builtInUnit val="thousands"/>
        </c:dispUnits>
      </c:valAx>
    </c:plotArea>
    <c:legend>
      <c:legendPos val="r"/>
      <c:layout>
        <c:manualLayout>
          <c:xMode val="edge"/>
          <c:yMode val="edge"/>
          <c:x val="0.11202225937822798"/>
          <c:y val="9.8231213690670283E-2"/>
          <c:w val="0.61607219516167433"/>
          <c:h val="0.25761081781003597"/>
        </c:manualLayout>
      </c:layout>
      <c:overlay val="1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2000"/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3-14T19:33:32.957" idx="1">
    <p:pos x="10" y="10"/>
    <p:text>把log改成比transaction长</p:text>
    <p:extLst>
      <p:ext uri="{C676402C-5697-4E1C-873F-D02D1690AC5C}">
        <p15:threadingInfo xmlns:p15="http://schemas.microsoft.com/office/powerpoint/2012/main" timeZoneBias="-48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3-14T19:33:32.957" idx="1">
    <p:pos x="10" y="10"/>
    <p:text>把log改成比transaction长</p:text>
    <p:extLst>
      <p:ext uri="{C676402C-5697-4E1C-873F-D02D1690AC5C}">
        <p15:threadingInfo xmlns:p15="http://schemas.microsoft.com/office/powerpoint/2012/main" timeZoneBias="-48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2021/3/15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2021/3/15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这篇论文是</a:t>
            </a:r>
            <a:r>
              <a:rPr lang="en-US" altLang="zh-CN" dirty="0"/>
              <a:t>VLDB 2010</a:t>
            </a:r>
            <a:r>
              <a:rPr lang="zh-CN" altLang="en-US" dirty="0"/>
              <a:t>的一篇文章，主要的工作是提出了可以</a:t>
            </a:r>
            <a:r>
              <a:rPr lang="en-US" altLang="zh-CN" dirty="0"/>
              <a:t>scale</a:t>
            </a:r>
            <a:r>
              <a:rPr lang="zh-CN" altLang="en-US" dirty="0"/>
              <a:t>的</a:t>
            </a:r>
            <a:r>
              <a:rPr lang="en-US" altLang="zh-CN" dirty="0"/>
              <a:t>log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>
                <a:solidFill>
                  <a:prstClr val="black"/>
                </a:solidFill>
              </a:rPr>
              <a:t>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首先我们来看下这篇论文提出的背景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12632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Scalability</a:t>
            </a:r>
            <a:r>
              <a:rPr lang="zh-CN" altLang="en-US" dirty="0"/>
              <a:t>重要的原因</a:t>
            </a:r>
            <a:r>
              <a:rPr lang="en-US" altLang="zh-CN" dirty="0"/>
              <a:t>【1】</a:t>
            </a:r>
          </a:p>
          <a:p>
            <a:r>
              <a:rPr lang="zh-CN" altLang="en-US" dirty="0"/>
              <a:t>硬件要求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论文背景是从</a:t>
            </a:r>
            <a:r>
              <a:rPr lang="en-US" altLang="zh-CN" dirty="0"/>
              <a:t>2005</a:t>
            </a:r>
            <a:r>
              <a:rPr lang="zh-CN" altLang="en-US" dirty="0"/>
              <a:t>年左右起，多核处理器的时代到来了，左边是论文提出的背景下，各个厂商的芯片数量</a:t>
            </a:r>
            <a:endParaRPr lang="en-US" altLang="zh-CN" dirty="0"/>
          </a:p>
          <a:p>
            <a:r>
              <a:rPr lang="zh-CN" altLang="en-US" dirty="0"/>
              <a:t>对比右边的图我们可以看到，在</a:t>
            </a:r>
            <a:r>
              <a:rPr lang="en-US" altLang="zh-CN" dirty="0"/>
              <a:t>2000</a:t>
            </a:r>
            <a:r>
              <a:rPr lang="zh-CN" altLang="en-US" dirty="0"/>
              <a:t>年之后，处理器的频率不再上升，因此，芯片供应商为了提高性能，转向提升处理器核心数量</a:t>
            </a:r>
            <a:endParaRPr lang="en-US" altLang="zh-CN" dirty="0"/>
          </a:p>
          <a:p>
            <a:r>
              <a:rPr lang="zh-CN" altLang="en-US" dirty="0"/>
              <a:t>那么这样的硬件条件，就使得软件并行有了更大的压力，软件需要提供足够的线程级并行，以便利用大量可用的硬件并行性。</a:t>
            </a:r>
            <a:endParaRPr lang="en-US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Scalability</a:t>
            </a:r>
            <a:r>
              <a:rPr lang="zh-CN" altLang="en-US" dirty="0"/>
              <a:t>重要的原因</a:t>
            </a:r>
            <a:r>
              <a:rPr lang="en-US" altLang="zh-CN" dirty="0"/>
              <a:t>【2】</a:t>
            </a:r>
          </a:p>
          <a:p>
            <a:r>
              <a:rPr lang="en-US" altLang="zh-CN" dirty="0"/>
              <a:t>OLTP</a:t>
            </a:r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OLTP</a:t>
            </a:r>
            <a:r>
              <a:rPr lang="zh-CN" altLang="en-US" dirty="0"/>
              <a:t>，是重要的数据库应用之一。</a:t>
            </a:r>
            <a:r>
              <a:rPr lang="en-US" altLang="zh-CN" dirty="0"/>
              <a:t>OLTP</a:t>
            </a:r>
            <a:r>
              <a:rPr lang="zh-CN" altLang="en-US" dirty="0"/>
              <a:t>的特性是，通常包含大量</a:t>
            </a:r>
            <a:r>
              <a:rPr lang="en-US" altLang="zh-CN" dirty="0"/>
              <a:t>request</a:t>
            </a:r>
            <a:r>
              <a:rPr lang="zh-CN" altLang="en-US" dirty="0"/>
              <a:t>，这些</a:t>
            </a:r>
            <a:r>
              <a:rPr lang="en-US" altLang="zh-CN" dirty="0"/>
              <a:t>request</a:t>
            </a:r>
            <a:r>
              <a:rPr lang="zh-CN" altLang="en-US" dirty="0"/>
              <a:t>涉及整个数据库的一小部分。这样的事务处理系统具有很高的并发性。</a:t>
            </a:r>
            <a:endParaRPr lang="en-US" altLang="zh-CN" dirty="0"/>
          </a:p>
          <a:p>
            <a:r>
              <a:rPr lang="zh-CN" altLang="en-US" dirty="0"/>
              <a:t>这种并发性指的是逻辑上同一时间执行多个请求的能力。</a:t>
            </a:r>
            <a:endParaRPr lang="en-US" altLang="zh-CN" dirty="0"/>
          </a:p>
          <a:p>
            <a:r>
              <a:rPr lang="zh-CN" altLang="en-US" dirty="0"/>
              <a:t>例如这张图片是</a:t>
            </a:r>
            <a:r>
              <a:rPr lang="en-US" altLang="zh-CN" dirty="0"/>
              <a:t>2019</a:t>
            </a:r>
            <a:r>
              <a:rPr lang="zh-CN" altLang="en-US" dirty="0"/>
              <a:t>年的双十一数据，</a:t>
            </a:r>
            <a:r>
              <a:rPr lang="en-US" altLang="zh-CN" dirty="0"/>
              <a:t>96</a:t>
            </a:r>
            <a:r>
              <a:rPr lang="zh-CN" altLang="en-US" dirty="0"/>
              <a:t>秒时间里，成交额已经达到了</a:t>
            </a:r>
            <a:r>
              <a:rPr lang="en-US" altLang="zh-CN" dirty="0"/>
              <a:t>100</a:t>
            </a:r>
            <a:r>
              <a:rPr lang="zh-CN" altLang="en-US" dirty="0"/>
              <a:t>亿，这对</a:t>
            </a:r>
            <a:r>
              <a:rPr lang="en-US" altLang="zh-CN" dirty="0"/>
              <a:t>OLTP</a:t>
            </a:r>
            <a:r>
              <a:rPr lang="zh-CN" altLang="en-US" dirty="0"/>
              <a:t>的</a:t>
            </a:r>
            <a:r>
              <a:rPr lang="en-US" altLang="zh-CN" dirty="0"/>
              <a:t>throughput</a:t>
            </a:r>
            <a:r>
              <a:rPr lang="zh-CN" altLang="en-US" dirty="0"/>
              <a:t>能力提出了极高的要求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然而，过去的研究表明在现代多核环境中，这种高并发性不一定会转化为实际执行的并行性和相应的性能改进。特别是，事务处理引擎中的内部序列化限制了执行的并行性。</a:t>
            </a:r>
            <a:endParaRPr lang="en-US" altLang="zh-CN" dirty="0"/>
          </a:p>
          <a:p>
            <a:r>
              <a:rPr lang="zh-CN" altLang="en-US" dirty="0"/>
              <a:t>因此论文试图提供事务处理系统的高效、可扩展的解决方案，并将重点放在了</a:t>
            </a:r>
            <a:r>
              <a:rPr lang="en-US" altLang="zh-CN" dirty="0"/>
              <a:t>logging</a:t>
            </a:r>
            <a:r>
              <a:rPr lang="zh-CN" altLang="en-US" dirty="0"/>
              <a:t>上。</a:t>
            </a:r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40685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Scalability</a:t>
            </a:r>
            <a:r>
              <a:rPr lang="zh-CN" altLang="en-US" dirty="0"/>
              <a:t>重要的原因</a:t>
            </a:r>
            <a:r>
              <a:rPr lang="en-US" altLang="zh-CN" dirty="0"/>
              <a:t>【2】</a:t>
            </a:r>
          </a:p>
          <a:p>
            <a:r>
              <a:rPr lang="en-US" altLang="zh-CN" dirty="0"/>
              <a:t>OLTP</a:t>
            </a:r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OLTP</a:t>
            </a:r>
            <a:r>
              <a:rPr lang="zh-CN" altLang="en-US" dirty="0"/>
              <a:t>，是重要的数据库应用之一。</a:t>
            </a:r>
            <a:r>
              <a:rPr lang="en-US" altLang="zh-CN" dirty="0"/>
              <a:t>OLTP</a:t>
            </a:r>
            <a:r>
              <a:rPr lang="zh-CN" altLang="en-US" dirty="0"/>
              <a:t>的特性是，通常包含大量</a:t>
            </a:r>
            <a:r>
              <a:rPr lang="en-US" altLang="zh-CN" dirty="0"/>
              <a:t>request</a:t>
            </a:r>
            <a:r>
              <a:rPr lang="zh-CN" altLang="en-US" dirty="0"/>
              <a:t>，这些</a:t>
            </a:r>
            <a:r>
              <a:rPr lang="en-US" altLang="zh-CN" dirty="0"/>
              <a:t>request</a:t>
            </a:r>
            <a:r>
              <a:rPr lang="zh-CN" altLang="en-US" dirty="0"/>
              <a:t>涉及整个数据库的一小部分。这样的事务处理系统具有很高的并发性。</a:t>
            </a:r>
            <a:endParaRPr lang="en-US" altLang="zh-CN" dirty="0"/>
          </a:p>
          <a:p>
            <a:r>
              <a:rPr lang="zh-CN" altLang="en-US" dirty="0"/>
              <a:t>这种并发性指的是逻辑上同一时间执行多个请求的能力。</a:t>
            </a:r>
            <a:endParaRPr lang="en-US" altLang="zh-CN" dirty="0"/>
          </a:p>
          <a:p>
            <a:r>
              <a:rPr lang="zh-CN" altLang="en-US" dirty="0"/>
              <a:t>然而，过去的研究表明在现代多核环境中，这种高并发性不一定会转化为实际执行的并行性和相应的性能改进。特别是，事务处理引擎中的内部序列化限制了执行的并行性。</a:t>
            </a:r>
            <a:endParaRPr lang="en-US" altLang="zh-CN" dirty="0"/>
          </a:p>
          <a:p>
            <a:r>
              <a:rPr lang="zh-CN" altLang="en-US" dirty="0"/>
              <a:t>因此论文试图提供事务处理系统的高效、可扩展的解决方案，并将重点放在了</a:t>
            </a:r>
            <a:r>
              <a:rPr lang="en-US" altLang="zh-CN" dirty="0"/>
              <a:t>logging</a:t>
            </a:r>
            <a:r>
              <a:rPr lang="zh-CN" altLang="en-US" dirty="0"/>
              <a:t>上。</a:t>
            </a:r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74080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这一页主要是分析为什么</a:t>
            </a:r>
            <a:r>
              <a:rPr lang="en-US" altLang="zh-CN" dirty="0"/>
              <a:t>logging</a:t>
            </a:r>
            <a:r>
              <a:rPr lang="zh-CN" altLang="en-US" dirty="0"/>
              <a:t>会成为</a:t>
            </a:r>
            <a:r>
              <a:rPr lang="en-US" altLang="zh-CN" dirty="0"/>
              <a:t>scalability</a:t>
            </a:r>
            <a:r>
              <a:rPr lang="zh-CN" altLang="en-US" dirty="0"/>
              <a:t>的</a:t>
            </a:r>
            <a:r>
              <a:rPr lang="en-US" altLang="zh-CN" dirty="0"/>
              <a:t>bottleneck</a:t>
            </a:r>
          </a:p>
          <a:p>
            <a:endParaRPr lang="en-US" altLang="zh-CN" dirty="0"/>
          </a:p>
          <a:p>
            <a:r>
              <a:rPr lang="zh-CN" altLang="en-US" dirty="0"/>
              <a:t>我们从单个事务的执行角度来看与日志记录相关的操作。</a:t>
            </a:r>
            <a:endParaRPr lang="en-US" altLang="zh-CN" dirty="0"/>
          </a:p>
          <a:p>
            <a:r>
              <a:rPr lang="zh-CN" altLang="en-US" dirty="0"/>
              <a:t>在执行过程中，事务在</a:t>
            </a:r>
            <a:r>
              <a:rPr lang="en-US" altLang="zh-CN" dirty="0"/>
              <a:t>data</a:t>
            </a:r>
            <a:r>
              <a:rPr lang="zh-CN" altLang="en-US" dirty="0"/>
              <a:t>页中执行一些写入操作。对于每次写操作，对应</a:t>
            </a:r>
            <a:r>
              <a:rPr lang="en-US" altLang="zh-CN" dirty="0"/>
              <a:t>log record</a:t>
            </a:r>
            <a:r>
              <a:rPr lang="zh-CN" altLang="en-US" dirty="0"/>
              <a:t>被附加到</a:t>
            </a:r>
            <a:r>
              <a:rPr lang="en-US" altLang="zh-CN" dirty="0"/>
              <a:t>log buffer</a:t>
            </a:r>
            <a:r>
              <a:rPr lang="zh-CN" altLang="en-US" dirty="0"/>
              <a:t>，</a:t>
            </a:r>
            <a:r>
              <a:rPr lang="en-US" altLang="zh-CN" dirty="0"/>
              <a:t>log buffer</a:t>
            </a:r>
            <a:r>
              <a:rPr lang="zh-CN" altLang="en-US" dirty="0"/>
              <a:t>是一个集中式的内存数据结构，多个线程都可以访问它。当事务即将</a:t>
            </a:r>
            <a:r>
              <a:rPr lang="en-US" altLang="zh-CN" dirty="0"/>
              <a:t>commit</a:t>
            </a:r>
            <a:r>
              <a:rPr lang="zh-CN" altLang="en-US" dirty="0"/>
              <a:t>时，需要将所有对应的</a:t>
            </a:r>
            <a:r>
              <a:rPr lang="en-US" altLang="zh-CN" dirty="0"/>
              <a:t>log flush</a:t>
            </a:r>
            <a:r>
              <a:rPr lang="zh-CN" altLang="en-US" dirty="0"/>
              <a:t>到硬盘中。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这样产生了几个问题。</a:t>
            </a:r>
            <a:endParaRPr lang="en-US" altLang="zh-CN" dirty="0"/>
          </a:p>
          <a:p>
            <a:r>
              <a:rPr lang="en-US" altLang="zh-CN" dirty="0"/>
              <a:t>【1】log flush</a:t>
            </a:r>
            <a:r>
              <a:rPr lang="zh-CN" altLang="en-US" dirty="0"/>
              <a:t> </a:t>
            </a:r>
            <a:r>
              <a:rPr lang="en-US" altLang="zh-CN" dirty="0"/>
              <a:t> I/O</a:t>
            </a:r>
            <a:r>
              <a:rPr lang="zh-CN" altLang="en-US" dirty="0"/>
              <a:t>是事务执行期间需要执行的唯一同步</a:t>
            </a:r>
            <a:r>
              <a:rPr lang="en-US" altLang="zh-CN" dirty="0"/>
              <a:t>I/O</a:t>
            </a:r>
            <a:r>
              <a:rPr lang="zh-CN" altLang="en-US" dirty="0"/>
              <a:t>。与事务的执行时间相比，</a:t>
            </a:r>
            <a:r>
              <a:rPr lang="en-US" altLang="zh-CN" dirty="0"/>
              <a:t>I/O</a:t>
            </a:r>
            <a:r>
              <a:rPr lang="zh-CN" altLang="en-US" dirty="0"/>
              <a:t>所需的时间非常长。一个</a:t>
            </a:r>
            <a:r>
              <a:rPr lang="en-US" altLang="zh-CN" dirty="0"/>
              <a:t>I/O</a:t>
            </a:r>
            <a:r>
              <a:rPr lang="zh-CN" altLang="en-US" dirty="0"/>
              <a:t>可能需要几毫秒，而事务的其余部分可能以微秒的速度执行。</a:t>
            </a:r>
            <a:endParaRPr lang="en-US" altLang="zh-CN" dirty="0"/>
          </a:p>
          <a:p>
            <a:r>
              <a:rPr lang="zh-CN" altLang="en-US" dirty="0"/>
              <a:t>然而，</a:t>
            </a:r>
            <a:r>
              <a:rPr lang="en-US" altLang="zh-CN" dirty="0"/>
              <a:t>log flush IO</a:t>
            </a:r>
            <a:r>
              <a:rPr lang="zh-CN" altLang="en-US" dirty="0"/>
              <a:t>的时候会拿锁，并且影响同时运行的其他事务，当这个事务</a:t>
            </a:r>
            <a:r>
              <a:rPr lang="en-US" altLang="zh-CN" dirty="0"/>
              <a:t>log flush</a:t>
            </a:r>
            <a:r>
              <a:rPr lang="zh-CN" altLang="en-US" dirty="0"/>
              <a:t>发生时，会拿着锁并在结束时释放它们。如果另一个事务想要获得这些锁，它需要等待</a:t>
            </a:r>
            <a:r>
              <a:rPr lang="en-US" altLang="zh-CN" dirty="0"/>
              <a:t>I/O</a:t>
            </a:r>
            <a:r>
              <a:rPr lang="zh-CN" altLang="en-US" dirty="0"/>
              <a:t>完成拿锁。</a:t>
            </a:r>
            <a:endParaRPr lang="en-US" altLang="zh-CN" dirty="0"/>
          </a:p>
          <a:p>
            <a:r>
              <a:rPr lang="en-US" altLang="zh-CN" dirty="0"/>
              <a:t>【2】</a:t>
            </a:r>
            <a:r>
              <a:rPr lang="zh-CN" altLang="en-US" dirty="0"/>
              <a:t>操作系统需要在每次日志刷新时进行两次上下文切换。一个是取消调度发出</a:t>
            </a:r>
            <a:r>
              <a:rPr lang="en-US" altLang="zh-CN" dirty="0"/>
              <a:t>I/O</a:t>
            </a:r>
            <a:r>
              <a:rPr lang="zh-CN" altLang="en-US" dirty="0"/>
              <a:t>的线程，另一个是在</a:t>
            </a:r>
            <a:r>
              <a:rPr lang="en-US" altLang="zh-CN" dirty="0"/>
              <a:t>I/O</a:t>
            </a:r>
            <a:r>
              <a:rPr lang="zh-CN" altLang="en-US" dirty="0"/>
              <a:t>完成后为它找到一个处理器来运行。</a:t>
            </a:r>
            <a:endParaRPr lang="en-US" altLang="zh-CN" dirty="0"/>
          </a:p>
          <a:p>
            <a:r>
              <a:rPr lang="zh-CN" altLang="en-US" dirty="0"/>
              <a:t>在高并行的硬件中，</a:t>
            </a:r>
            <a:r>
              <a:rPr lang="en-US" altLang="zh-CN" dirty="0"/>
              <a:t>OS scheduler</a:t>
            </a:r>
            <a:r>
              <a:rPr lang="zh-CN" altLang="en-US" dirty="0"/>
              <a:t>的压力很大，这会导致</a:t>
            </a:r>
            <a:r>
              <a:rPr lang="en-US" altLang="zh-CN" dirty="0"/>
              <a:t>CPU</a:t>
            </a:r>
            <a:r>
              <a:rPr lang="zh-CN" altLang="en-US" dirty="0"/>
              <a:t>的利用率不高</a:t>
            </a:r>
            <a:endParaRPr lang="en-US" altLang="zh-CN" dirty="0"/>
          </a:p>
          <a:p>
            <a:r>
              <a:rPr lang="en-US" altLang="zh-CN" dirty="0"/>
              <a:t>【3】</a:t>
            </a:r>
            <a:r>
              <a:rPr lang="zh-CN" altLang="en-US" dirty="0"/>
              <a:t>日志缓冲区是由多个线程访问的集中式数据结构。这些线程需要同步它们对日志缓冲区的访问。</a:t>
            </a:r>
            <a:endParaRPr lang="en-US" altLang="zh-CN" dirty="0"/>
          </a:p>
          <a:p>
            <a:r>
              <a:rPr lang="zh-CN" altLang="en-US" dirty="0"/>
              <a:t>同样，随着硬件并行度的增加，我们可以很容易地想象到，这些访问可能会成为争用的来源和瓶颈。</a:t>
            </a:r>
            <a:endParaRPr lang="en-US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49749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这一页讲已有的一些解决方法，同时也分析了它们的不足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高性能</a:t>
            </a:r>
            <a:r>
              <a:rPr lang="en-US" altLang="zh-CN" dirty="0"/>
              <a:t>logging</a:t>
            </a:r>
            <a:r>
              <a:rPr lang="zh-CN" altLang="en-US" dirty="0"/>
              <a:t>的一个解决方案是异步提交。异步提交是大多数事务处理系统提供的一个选项。在异步提交下，每当事务提交时，它不会等待</a:t>
            </a:r>
            <a:r>
              <a:rPr lang="en-US" altLang="zh-CN" dirty="0"/>
              <a:t>log flush</a:t>
            </a:r>
            <a:r>
              <a:rPr lang="zh-CN" altLang="en-US" dirty="0"/>
              <a:t>完成，而是立即返回。</a:t>
            </a:r>
            <a:endParaRPr lang="en-US" altLang="zh-CN" dirty="0"/>
          </a:p>
          <a:p>
            <a:r>
              <a:rPr lang="zh-CN" altLang="en-US" dirty="0"/>
              <a:t>显然，异步提交解决了刚才提到的第一类问题。但是，这是以牺牲持久性为代价的。如果</a:t>
            </a:r>
            <a:r>
              <a:rPr lang="en-US" altLang="zh-CN" dirty="0"/>
              <a:t>log</a:t>
            </a:r>
            <a:r>
              <a:rPr lang="zh-CN" altLang="en-US" dirty="0"/>
              <a:t>到达硬盘之前发生</a:t>
            </a:r>
            <a:r>
              <a:rPr lang="en-US" altLang="zh-CN" dirty="0"/>
              <a:t>crash</a:t>
            </a:r>
            <a:r>
              <a:rPr lang="zh-CN" altLang="en-US" dirty="0"/>
              <a:t>，系统可能会丢失已经提交的事务。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另一个很流行的方法是</a:t>
            </a:r>
            <a:r>
              <a:rPr lang="en-US" altLang="zh-CN" dirty="0"/>
              <a:t>replication</a:t>
            </a:r>
            <a:r>
              <a:rPr lang="zh-CN" altLang="en-US" dirty="0"/>
              <a:t>。正确复制的情况下，用网络延迟取代磁盘延迟，也会有很高的开销。如果因为网络问题出错</a:t>
            </a:r>
            <a:r>
              <a:rPr lang="en-US" altLang="zh-CN" dirty="0"/>
              <a:t>(</a:t>
            </a:r>
            <a:r>
              <a:rPr lang="zh-CN" altLang="en-US" dirty="0"/>
              <a:t>例如滞后</a:t>
            </a:r>
            <a:r>
              <a:rPr lang="en-US" altLang="zh-CN" dirty="0"/>
              <a:t>/</a:t>
            </a:r>
            <a:r>
              <a:rPr lang="zh-CN" altLang="en-US" dirty="0"/>
              <a:t>延迟复制</a:t>
            </a:r>
            <a:r>
              <a:rPr lang="en-US" altLang="zh-CN" dirty="0"/>
              <a:t>)</a:t>
            </a:r>
            <a:r>
              <a:rPr lang="zh-CN" altLang="en-US" dirty="0"/>
              <a:t>，也不能保证持久性。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【</a:t>
            </a:r>
            <a:r>
              <a:rPr lang="zh-CN" altLang="en-US" dirty="0"/>
              <a:t>现在的情况下，网络延迟降到比磁盘延迟低</a:t>
            </a:r>
            <a:r>
              <a:rPr lang="en-US" altLang="zh-CN" dirty="0"/>
              <a:t>】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21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利用这些</a:t>
            </a:r>
            <a:r>
              <a:rPr lang="en-US" altLang="zh-CN" dirty="0"/>
              <a:t>observation</a:t>
            </a:r>
            <a:r>
              <a:rPr lang="zh-CN" altLang="en-US" dirty="0"/>
              <a:t>，</a:t>
            </a:r>
            <a:r>
              <a:rPr lang="en-US" altLang="zh-CN" dirty="0"/>
              <a:t>Aether</a:t>
            </a:r>
            <a:r>
              <a:rPr lang="zh-CN" altLang="en-US" dirty="0"/>
              <a:t>为上述每个问题提供了</a:t>
            </a:r>
            <a:r>
              <a:rPr lang="en-US" altLang="zh-CN" dirty="0"/>
              <a:t>solution</a:t>
            </a:r>
            <a:r>
              <a:rPr lang="zh-CN" altLang="en-US" dirty="0"/>
              <a:t>，实现了</a:t>
            </a:r>
            <a:r>
              <a:rPr lang="en-US" altLang="zh-CN" dirty="0"/>
              <a:t>scalable</a:t>
            </a:r>
            <a:r>
              <a:rPr lang="zh-CN" altLang="en-US" dirty="0"/>
              <a:t>且保证</a:t>
            </a:r>
            <a:r>
              <a:rPr lang="en-US" altLang="zh-CN" dirty="0"/>
              <a:t>durability</a:t>
            </a:r>
            <a:r>
              <a:rPr lang="zh-CN" altLang="en-US" dirty="0"/>
              <a:t>的</a:t>
            </a:r>
            <a:r>
              <a:rPr lang="en-US" altLang="zh-CN" dirty="0"/>
              <a:t>logging</a:t>
            </a:r>
            <a:r>
              <a:rPr lang="zh-CN" altLang="en-US" dirty="0"/>
              <a:t>。</a:t>
            </a:r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首先我们来看第一个</a:t>
            </a:r>
            <a:r>
              <a:rPr lang="en-US" altLang="zh-CN" dirty="0"/>
              <a:t>bottleneck</a:t>
            </a:r>
            <a:r>
              <a:rPr lang="zh-CN" altLang="en-US" dirty="0"/>
              <a:t>的解决方案：把</a:t>
            </a:r>
            <a:r>
              <a:rPr lang="en-US" altLang="zh-CN" dirty="0"/>
              <a:t>IO</a:t>
            </a:r>
            <a:r>
              <a:rPr lang="zh-CN" altLang="en-US" dirty="0"/>
              <a:t>的</a:t>
            </a:r>
            <a:r>
              <a:rPr lang="en-US" altLang="zh-CN" dirty="0"/>
              <a:t>latency</a:t>
            </a:r>
            <a:r>
              <a:rPr lang="zh-CN" altLang="en-US" dirty="0"/>
              <a:t>从</a:t>
            </a:r>
            <a:r>
              <a:rPr lang="en-US" altLang="zh-CN" dirty="0"/>
              <a:t>critical path</a:t>
            </a:r>
            <a:r>
              <a:rPr lang="zh-CN" altLang="en-US" dirty="0"/>
              <a:t>上挪走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那么，就不能有一个不做任何妥协的</a:t>
            </a:r>
            <a:r>
              <a:rPr lang="en-US" altLang="zh-CN" dirty="0"/>
              <a:t>logging</a:t>
            </a:r>
            <a:r>
              <a:rPr lang="zh-CN" altLang="en-US" dirty="0"/>
              <a:t>解决方案吗</a:t>
            </a:r>
            <a:r>
              <a:rPr lang="en-US" altLang="zh-CN" dirty="0"/>
              <a:t>? </a:t>
            </a:r>
            <a:r>
              <a:rPr lang="zh-CN" altLang="en-US" dirty="0"/>
              <a:t>可以再观察下以上三个问题。</a:t>
            </a:r>
            <a:endParaRPr lang="en-US" altLang="zh-CN" dirty="0"/>
          </a:p>
          <a:p>
            <a:r>
              <a:rPr lang="zh-CN" altLang="en-US" dirty="0"/>
              <a:t>第一个，锁被拿了很长时间。实际上一旦事务提交，这些锁不会被使用，只是被用作一种间接的方式来序列化事务。所以，我们可以在发出</a:t>
            </a:r>
            <a:r>
              <a:rPr lang="en-US" altLang="zh-CN" dirty="0"/>
              <a:t>Log flush</a:t>
            </a:r>
            <a:r>
              <a:rPr lang="zh-CN" altLang="en-US" dirty="0"/>
              <a:t>之前释放这些锁，并通过日志缓冲区强制事务序列化。这种技术被称为</a:t>
            </a:r>
            <a:r>
              <a:rPr lang="en-US" altLang="zh-CN" dirty="0"/>
              <a:t>ELR</a:t>
            </a:r>
            <a:r>
              <a:rPr lang="zh-CN" altLang="en-US" dirty="0"/>
              <a:t>，这个</a:t>
            </a:r>
            <a:r>
              <a:rPr lang="en-US" altLang="zh-CN" dirty="0"/>
              <a:t>idea</a:t>
            </a:r>
            <a:r>
              <a:rPr lang="zh-CN" altLang="en-US" dirty="0"/>
              <a:t>已经存在了几十年，但这篇论文似乎是第一个量化其影响的。论文表明，</a:t>
            </a:r>
            <a:r>
              <a:rPr lang="en-US" altLang="zh-CN" dirty="0"/>
              <a:t>ELR</a:t>
            </a:r>
            <a:r>
              <a:rPr lang="zh-CN" altLang="en-US" dirty="0"/>
              <a:t>会导致显著的性能改进</a:t>
            </a:r>
            <a:endParaRPr lang="en-US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74845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首先来看，只有一个</a:t>
            </a:r>
            <a:r>
              <a:rPr lang="en-US" altLang="zh-CN" dirty="0"/>
              <a:t>transaction</a:t>
            </a:r>
            <a:r>
              <a:rPr lang="zh-CN" altLang="en-US" dirty="0"/>
              <a:t>的情况：</a:t>
            </a:r>
            <a:endParaRPr lang="en-US" altLang="zh-CN" dirty="0"/>
          </a:p>
          <a:p>
            <a:pPr algn="l"/>
            <a:r>
              <a:rPr lang="en-US" altLang="zh-CN" b="0" i="0" dirty="0">
                <a:solidFill>
                  <a:srgbClr val="333333"/>
                </a:solidFill>
                <a:effectLst/>
                <a:latin typeface="PingFang SC"/>
              </a:rPr>
              <a:t>    0. begin transaction;</a:t>
            </a:r>
          </a:p>
          <a:p>
            <a:pPr algn="l"/>
            <a:r>
              <a:rPr lang="en-US" altLang="zh-CN" b="0" i="0" dirty="0">
                <a:solidFill>
                  <a:srgbClr val="333333"/>
                </a:solidFill>
                <a:effectLst/>
                <a:latin typeface="PingFang SC"/>
              </a:rPr>
              <a:t>    1. search &amp; lock tuple for update;</a:t>
            </a:r>
          </a:p>
          <a:p>
            <a:pPr algn="l"/>
            <a:r>
              <a:rPr lang="en-US" altLang="zh-CN" b="0" i="0" dirty="0">
                <a:solidFill>
                  <a:srgbClr val="333333"/>
                </a:solidFill>
                <a:effectLst/>
                <a:latin typeface="PingFang SC"/>
              </a:rPr>
              <a:t>    2. update tuple &amp; generate log;</a:t>
            </a:r>
          </a:p>
          <a:p>
            <a:pPr algn="l"/>
            <a:r>
              <a:rPr lang="en-US" altLang="zh-CN" b="0" i="0" dirty="0">
                <a:solidFill>
                  <a:srgbClr val="333333"/>
                </a:solidFill>
                <a:effectLst/>
                <a:latin typeface="PingFang SC"/>
              </a:rPr>
              <a:t>    3. write commit log;</a:t>
            </a:r>
          </a:p>
          <a:p>
            <a:pPr algn="l"/>
            <a:r>
              <a:rPr lang="en-US" altLang="zh-CN" b="0" i="0" dirty="0">
                <a:solidFill>
                  <a:srgbClr val="333333"/>
                </a:solidFill>
                <a:effectLst/>
                <a:latin typeface="PingFang SC"/>
              </a:rPr>
              <a:t>    4. flush logs;</a:t>
            </a:r>
          </a:p>
          <a:p>
            <a:pPr algn="l"/>
            <a:r>
              <a:rPr lang="en-US" altLang="zh-CN" b="0" i="0" dirty="0">
                <a:solidFill>
                  <a:srgbClr val="333333"/>
                </a:solidFill>
                <a:effectLst/>
                <a:latin typeface="PingFang SC"/>
              </a:rPr>
              <a:t>    5. unlock tuples;</a:t>
            </a:r>
          </a:p>
          <a:p>
            <a:pPr algn="l"/>
            <a:r>
              <a:rPr lang="en-US" altLang="zh-CN" b="0" i="0" dirty="0">
                <a:solidFill>
                  <a:srgbClr val="333333"/>
                </a:solidFill>
                <a:effectLst/>
                <a:latin typeface="PingFang SC"/>
              </a:rPr>
              <a:t>    6. commit &amp; notify user;</a:t>
            </a:r>
          </a:p>
          <a:p>
            <a:r>
              <a:rPr lang="zh-CN" altLang="en-US" dirty="0"/>
              <a:t>到现在为止，一切都很顺滑</a:t>
            </a:r>
            <a:endParaRPr lang="en-US" altLang="zh-CN" dirty="0"/>
          </a:p>
          <a:p>
            <a:r>
              <a:rPr lang="zh-CN" altLang="en-US" dirty="0"/>
              <a:t>那么，如果有另一个</a:t>
            </a:r>
            <a:r>
              <a:rPr lang="en-US" altLang="zh-CN" dirty="0"/>
              <a:t>transaction T2</a:t>
            </a:r>
            <a:r>
              <a:rPr lang="zh-CN" altLang="en-US" dirty="0"/>
              <a:t>要写和</a:t>
            </a:r>
            <a:r>
              <a:rPr lang="en-US" altLang="zh-CN" dirty="0"/>
              <a:t>T1</a:t>
            </a:r>
            <a:r>
              <a:rPr lang="zh-CN" altLang="en-US" dirty="0"/>
              <a:t>一样的数据，会怎么样呢</a:t>
            </a:r>
            <a:endParaRPr lang="en-US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98725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T2</a:t>
            </a:r>
            <a:r>
              <a:rPr lang="zh-CN" altLang="en-US" dirty="0"/>
              <a:t>在想要拿锁的时候，锁还在</a:t>
            </a:r>
            <a:r>
              <a:rPr lang="en-US" altLang="zh-CN" dirty="0"/>
              <a:t>T1</a:t>
            </a:r>
            <a:r>
              <a:rPr lang="zh-CN" altLang="en-US" dirty="0"/>
              <a:t>那里，</a:t>
            </a:r>
            <a:r>
              <a:rPr lang="en-US" altLang="zh-CN" dirty="0"/>
              <a:t>T2</a:t>
            </a:r>
            <a:r>
              <a:rPr lang="zh-CN" altLang="en-US" dirty="0"/>
              <a:t>目前在干等</a:t>
            </a:r>
            <a:endParaRPr lang="en-US" altLang="zh-CN" dirty="0"/>
          </a:p>
          <a:p>
            <a:r>
              <a:rPr lang="zh-CN" altLang="en-US" dirty="0"/>
              <a:t>然而，这个时候</a:t>
            </a:r>
            <a:r>
              <a:rPr lang="en-US" altLang="zh-CN" dirty="0"/>
              <a:t>T1</a:t>
            </a:r>
            <a:r>
              <a:rPr lang="zh-CN" altLang="en-US" dirty="0"/>
              <a:t>拿着锁只是在等</a:t>
            </a:r>
            <a:r>
              <a:rPr lang="en-US" altLang="zh-CN" dirty="0"/>
              <a:t>log flush IO</a:t>
            </a:r>
            <a:r>
              <a:rPr lang="zh-CN" altLang="en-US" dirty="0"/>
              <a:t>完成</a:t>
            </a:r>
            <a:endParaRPr lang="en-US" altLang="zh-CN" dirty="0"/>
          </a:p>
          <a:p>
            <a:r>
              <a:rPr lang="zh-CN" altLang="en-US" dirty="0"/>
              <a:t>因此，它拿着锁是在浪费</a:t>
            </a:r>
            <a:r>
              <a:rPr lang="en-US" altLang="zh-CN" dirty="0"/>
              <a:t>T2</a:t>
            </a:r>
            <a:r>
              <a:rPr lang="zh-CN" altLang="en-US" dirty="0"/>
              <a:t>的等待时间</a:t>
            </a:r>
            <a:endParaRPr lang="en-US" altLang="zh-CN" dirty="0"/>
          </a:p>
          <a:p>
            <a:endParaRPr lang="en-US" altLang="ja-JP" dirty="0"/>
          </a:p>
          <a:p>
            <a:endParaRPr lang="en-US" altLang="ja-JP" dirty="0"/>
          </a:p>
          <a:p>
            <a:r>
              <a:rPr lang="en-US" altLang="zh-CN" dirty="0"/>
              <a:t>log flush</a:t>
            </a:r>
            <a:r>
              <a:rPr lang="zh-CN" altLang="en-US" dirty="0"/>
              <a:t> </a:t>
            </a:r>
            <a:r>
              <a:rPr lang="en-US" altLang="zh-CN" dirty="0"/>
              <a:t> I/O</a:t>
            </a:r>
            <a:r>
              <a:rPr lang="zh-CN" altLang="en-US" dirty="0"/>
              <a:t>是事务执行期间需要执行的唯一同步</a:t>
            </a:r>
            <a:r>
              <a:rPr lang="en-US" altLang="zh-CN" dirty="0"/>
              <a:t>I/O</a:t>
            </a:r>
            <a:r>
              <a:rPr lang="zh-CN" altLang="en-US" dirty="0"/>
              <a:t>。与事务的执行时间相比，</a:t>
            </a:r>
            <a:r>
              <a:rPr lang="en-US" altLang="zh-CN" dirty="0"/>
              <a:t>I/O</a:t>
            </a:r>
            <a:r>
              <a:rPr lang="zh-CN" altLang="en-US" dirty="0"/>
              <a:t>所需的时间非常长。一个</a:t>
            </a:r>
            <a:r>
              <a:rPr lang="en-US" altLang="zh-CN" dirty="0"/>
              <a:t>I/O</a:t>
            </a:r>
            <a:r>
              <a:rPr lang="zh-CN" altLang="en-US" dirty="0"/>
              <a:t>可能需要几毫秒，而事务的其余部分可能以微秒的速度执行。</a:t>
            </a:r>
            <a:endParaRPr lang="en-US" altLang="zh-CN" dirty="0"/>
          </a:p>
          <a:p>
            <a:r>
              <a:rPr lang="zh-CN" altLang="en-US" dirty="0"/>
              <a:t>然而，</a:t>
            </a:r>
            <a:r>
              <a:rPr lang="en-US" altLang="zh-CN" dirty="0"/>
              <a:t>log flush IO</a:t>
            </a:r>
            <a:r>
              <a:rPr lang="zh-CN" altLang="en-US" dirty="0"/>
              <a:t>的时候会拿锁，并且影响同时运行的其他事务，当这个事务</a:t>
            </a:r>
            <a:r>
              <a:rPr lang="en-US" altLang="zh-CN" dirty="0"/>
              <a:t>log flush</a:t>
            </a:r>
            <a:r>
              <a:rPr lang="zh-CN" altLang="en-US" dirty="0"/>
              <a:t>发生时，会拿着锁并在结束时释放它们。如果另一个事务想要获得这些锁，它需要等待</a:t>
            </a:r>
            <a:r>
              <a:rPr lang="en-US" altLang="zh-CN" dirty="0"/>
              <a:t>I/O</a:t>
            </a:r>
            <a:r>
              <a:rPr lang="zh-CN" altLang="en-US" dirty="0"/>
              <a:t>完成拿锁。</a:t>
            </a:r>
            <a:endParaRPr lang="en-US" altLang="zh-CN" dirty="0"/>
          </a:p>
          <a:p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85572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T2</a:t>
            </a:r>
            <a:r>
              <a:rPr lang="zh-CN" altLang="en-US" dirty="0"/>
              <a:t>这段时间是没有必要等</a:t>
            </a:r>
            <a:r>
              <a:rPr lang="en-US" altLang="zh-CN" dirty="0"/>
              <a:t>T1</a:t>
            </a:r>
            <a:r>
              <a:rPr lang="zh-CN" altLang="en-US" dirty="0"/>
              <a:t>的</a:t>
            </a:r>
            <a:r>
              <a:rPr lang="en-US" altLang="zh-CN" dirty="0"/>
              <a:t>log flush</a:t>
            </a:r>
            <a:r>
              <a:rPr lang="zh-CN" altLang="en-US" dirty="0"/>
              <a:t>结束的！</a:t>
            </a:r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24301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为什么说不用等</a:t>
            </a:r>
            <a:r>
              <a:rPr lang="en-US" altLang="zh-CN" dirty="0"/>
              <a:t>log flush</a:t>
            </a:r>
            <a:r>
              <a:rPr lang="zh-CN" altLang="en-US" dirty="0"/>
              <a:t>结束呢，</a:t>
            </a:r>
            <a:endParaRPr lang="en-US" altLang="zh-CN" dirty="0"/>
          </a:p>
          <a:p>
            <a:r>
              <a:rPr lang="zh-CN" altLang="en-US" dirty="0"/>
              <a:t>这是因为</a:t>
            </a:r>
            <a:r>
              <a:rPr lang="en-US" altLang="zh-CN" dirty="0"/>
              <a:t>transaction</a:t>
            </a:r>
            <a:r>
              <a:rPr lang="zh-CN" altLang="en-US" dirty="0"/>
              <a:t>之间的顺序在</a:t>
            </a:r>
            <a:r>
              <a:rPr lang="en-US" altLang="zh-CN" dirty="0"/>
              <a:t>log buffer</a:t>
            </a:r>
            <a:r>
              <a:rPr lang="zh-CN" altLang="en-US" dirty="0"/>
              <a:t>竞争的时候已经确定过了</a:t>
            </a:r>
            <a:endParaRPr lang="en-US" altLang="zh-CN" dirty="0"/>
          </a:p>
          <a:p>
            <a:r>
              <a:rPr lang="zh-CN" altLang="en-US" dirty="0"/>
              <a:t>锁只是被用作一种间接的方式来序列化事务。所以，我们可以在发出</a:t>
            </a:r>
            <a:r>
              <a:rPr lang="en-US" altLang="zh-CN" dirty="0"/>
              <a:t>Log flush</a:t>
            </a:r>
            <a:r>
              <a:rPr lang="zh-CN" altLang="en-US" dirty="0"/>
              <a:t>之前释放这些锁，并通过日志缓冲区强制事务序列化。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只要满足：</a:t>
            </a:r>
            <a:endParaRPr lang="en-US" altLang="zh-CN" dirty="0"/>
          </a:p>
          <a:p>
            <a:r>
              <a:rPr lang="en-US" altLang="zh-CN" dirty="0"/>
              <a:t>【1】</a:t>
            </a:r>
            <a:r>
              <a:rPr lang="zh-CN" altLang="en-US" dirty="0"/>
              <a:t>对</a:t>
            </a:r>
            <a:r>
              <a:rPr lang="en-US" altLang="zh-CN" dirty="0"/>
              <a:t>T1</a:t>
            </a:r>
            <a:r>
              <a:rPr lang="zh-CN" altLang="en-US" dirty="0"/>
              <a:t>有依赖的</a:t>
            </a:r>
            <a:r>
              <a:rPr lang="en-US" altLang="zh-CN" dirty="0"/>
              <a:t>transaction</a:t>
            </a:r>
            <a:r>
              <a:rPr lang="zh-CN" altLang="en-US" dirty="0"/>
              <a:t>写在</a:t>
            </a:r>
            <a:r>
              <a:rPr lang="en-US" altLang="zh-CN" dirty="0"/>
              <a:t>T1</a:t>
            </a:r>
            <a:r>
              <a:rPr lang="zh-CN" altLang="en-US" dirty="0"/>
              <a:t>后面</a:t>
            </a:r>
            <a:endParaRPr lang="en-US" altLang="zh-CN" dirty="0"/>
          </a:p>
          <a:p>
            <a:r>
              <a:rPr lang="en-US" altLang="zh-CN" dirty="0"/>
              <a:t>【2】T1 abort</a:t>
            </a:r>
            <a:r>
              <a:rPr lang="zh-CN" altLang="en-US" dirty="0"/>
              <a:t>时，所有依赖</a:t>
            </a:r>
            <a:r>
              <a:rPr lang="en-US" altLang="zh-CN" dirty="0"/>
              <a:t>T1</a:t>
            </a:r>
            <a:r>
              <a:rPr lang="zh-CN" altLang="en-US" dirty="0"/>
              <a:t>的事务都</a:t>
            </a:r>
            <a:r>
              <a:rPr lang="en-US" altLang="zh-CN" dirty="0"/>
              <a:t>abort</a:t>
            </a:r>
          </a:p>
          <a:p>
            <a:r>
              <a:rPr lang="zh-CN" altLang="en-US" dirty="0"/>
              <a:t>就能确保</a:t>
            </a:r>
            <a:r>
              <a:rPr lang="en-US" altLang="zh-CN" dirty="0"/>
              <a:t>fault tolerance</a:t>
            </a:r>
          </a:p>
          <a:p>
            <a:endParaRPr lang="en-US" altLang="zh-CN" dirty="0"/>
          </a:p>
          <a:p>
            <a:r>
              <a:rPr lang="zh-CN" altLang="en-US" dirty="0"/>
              <a:t>尽管这样可能会产生脏读，但是很多</a:t>
            </a:r>
            <a:r>
              <a:rPr lang="en-US" altLang="zh-CN" dirty="0"/>
              <a:t>OLTP</a:t>
            </a:r>
            <a:r>
              <a:rPr lang="zh-CN" altLang="en-US" dirty="0"/>
              <a:t>的业务逻辑（例如电商实时更新库存），脏读不会造成不良效果。</a:t>
            </a:r>
            <a:endParaRPr lang="en-US" altLang="zh-CN" dirty="0"/>
          </a:p>
          <a:p>
            <a:r>
              <a:rPr lang="zh-CN" altLang="en-US" dirty="0"/>
              <a:t>如果脏读并且写了一条记录到另外的持久化系统（本系统中会被正确处理），那么可能会产生影响。</a:t>
            </a:r>
            <a:endParaRPr lang="en-US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15916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锁被拿了很长时间。</a:t>
            </a:r>
            <a:endParaRPr lang="en-US" altLang="zh-CN" dirty="0"/>
          </a:p>
          <a:p>
            <a:r>
              <a:rPr lang="zh-CN" altLang="en-US" dirty="0"/>
              <a:t>没有必要拿锁，因为</a:t>
            </a:r>
            <a:r>
              <a:rPr lang="en-US" altLang="zh-CN" dirty="0"/>
              <a:t>transaction</a:t>
            </a:r>
            <a:r>
              <a:rPr lang="zh-CN" altLang="en-US" dirty="0"/>
              <a:t>之间的顺序在</a:t>
            </a:r>
            <a:r>
              <a:rPr lang="en-US" altLang="zh-CN" dirty="0"/>
              <a:t>log buffer</a:t>
            </a:r>
            <a:r>
              <a:rPr lang="zh-CN" altLang="en-US" dirty="0"/>
              <a:t>竞争的时候已经确定过了</a:t>
            </a:r>
            <a:endParaRPr lang="en-US" altLang="zh-CN" dirty="0"/>
          </a:p>
          <a:p>
            <a:r>
              <a:rPr lang="zh-CN" altLang="en-US" dirty="0"/>
              <a:t>实际上一旦事务提交，这些锁不会被使用，只是被用作一种间接的方式来序列化事务。所以，我们可以在发出</a:t>
            </a:r>
            <a:r>
              <a:rPr lang="en-US" altLang="zh-CN" dirty="0"/>
              <a:t>Log flush</a:t>
            </a:r>
            <a:r>
              <a:rPr lang="zh-CN" altLang="en-US" dirty="0"/>
              <a:t>之前释放这些锁，并通过日志缓冲区强制事务序列化。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只要满足：</a:t>
            </a:r>
            <a:endParaRPr lang="en-US" altLang="zh-CN" dirty="0"/>
          </a:p>
          <a:p>
            <a:r>
              <a:rPr lang="en-US" altLang="zh-CN" dirty="0"/>
              <a:t>【1】</a:t>
            </a:r>
            <a:r>
              <a:rPr lang="zh-CN" altLang="en-US" dirty="0"/>
              <a:t>对</a:t>
            </a:r>
            <a:r>
              <a:rPr lang="en-US" altLang="zh-CN" dirty="0"/>
              <a:t>T1</a:t>
            </a:r>
            <a:r>
              <a:rPr lang="zh-CN" altLang="en-US" dirty="0"/>
              <a:t>有依赖的</a:t>
            </a:r>
            <a:r>
              <a:rPr lang="en-US" altLang="zh-CN" dirty="0"/>
              <a:t>transaction</a:t>
            </a:r>
            <a:r>
              <a:rPr lang="zh-CN" altLang="en-US" dirty="0"/>
              <a:t>写在</a:t>
            </a:r>
            <a:r>
              <a:rPr lang="en-US" altLang="zh-CN" dirty="0"/>
              <a:t>T1</a:t>
            </a:r>
            <a:r>
              <a:rPr lang="zh-CN" altLang="en-US" dirty="0"/>
              <a:t>后面</a:t>
            </a:r>
            <a:endParaRPr lang="en-US" altLang="zh-CN" dirty="0"/>
          </a:p>
          <a:p>
            <a:r>
              <a:rPr lang="en-US" altLang="zh-CN" dirty="0"/>
              <a:t>【2】T1 abort</a:t>
            </a:r>
            <a:r>
              <a:rPr lang="zh-CN" altLang="en-US" dirty="0"/>
              <a:t>时，所有依赖</a:t>
            </a:r>
            <a:r>
              <a:rPr lang="en-US" altLang="zh-CN" dirty="0"/>
              <a:t>T1</a:t>
            </a:r>
            <a:r>
              <a:rPr lang="zh-CN" altLang="en-US" dirty="0"/>
              <a:t>的事务都</a:t>
            </a:r>
            <a:r>
              <a:rPr lang="en-US" altLang="zh-CN" dirty="0"/>
              <a:t>abort</a:t>
            </a:r>
          </a:p>
          <a:p>
            <a:r>
              <a:rPr lang="zh-CN" altLang="en-US" dirty="0"/>
              <a:t>就能确保正确性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尽管这样可能会产生脏读，但是很多</a:t>
            </a:r>
            <a:r>
              <a:rPr lang="en-US" altLang="zh-CN" dirty="0"/>
              <a:t>OLTP</a:t>
            </a:r>
            <a:r>
              <a:rPr lang="zh-CN" altLang="en-US" dirty="0"/>
              <a:t>的业务逻辑（例如电商实时更新库存），脏读不会造成不良效果。如果脏读并且写了一条记录到另外的持久化系统（本系统中会被正确处理），那么可能会产生影响。</a:t>
            </a:r>
            <a:endParaRPr lang="en-US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37629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这种技术被称为</a:t>
            </a:r>
            <a:r>
              <a:rPr lang="en-US" altLang="zh-CN" dirty="0"/>
              <a:t>ELR</a:t>
            </a:r>
            <a:r>
              <a:rPr lang="zh-CN" altLang="en-US" dirty="0"/>
              <a:t>，</a:t>
            </a:r>
            <a:endParaRPr lang="en-US" altLang="zh-CN" dirty="0"/>
          </a:p>
          <a:p>
            <a:r>
              <a:rPr lang="en-US" altLang="zh-CN" b="0" dirty="0"/>
              <a:t>Finish transaction, Release locks before commit, Insert transaction commit record, Wait until log record is flushed, Dependent transaction serialized at the log buffer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这个</a:t>
            </a:r>
            <a:r>
              <a:rPr lang="en-US" altLang="zh-CN" dirty="0"/>
              <a:t>idea</a:t>
            </a:r>
            <a:r>
              <a:rPr lang="zh-CN" altLang="en-US" dirty="0"/>
              <a:t>已经存在了几十年，但本文似乎是第一个量化其影响的。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可以看到使用</a:t>
            </a:r>
            <a:r>
              <a:rPr lang="en-US" altLang="zh-CN" dirty="0"/>
              <a:t>ELR</a:t>
            </a:r>
            <a:r>
              <a:rPr lang="zh-CN" altLang="en-US" dirty="0"/>
              <a:t>能够节省相对多的时间</a:t>
            </a:r>
            <a:endParaRPr lang="en-US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60138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这种技术被称为</a:t>
            </a:r>
            <a:r>
              <a:rPr lang="en-US" altLang="zh-CN" dirty="0"/>
              <a:t>ELR</a:t>
            </a:r>
            <a:r>
              <a:rPr lang="zh-CN" altLang="en-US" dirty="0"/>
              <a:t>，</a:t>
            </a:r>
            <a:endParaRPr lang="en-US" altLang="zh-CN" dirty="0"/>
          </a:p>
          <a:p>
            <a:r>
              <a:rPr lang="en-US" altLang="zh-CN" b="0" dirty="0"/>
              <a:t>Finish transaction, Release locks before commit, Insert transaction commit record, Wait until log record is flushed, Dependent transaction serialized at the log buffer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这个</a:t>
            </a:r>
            <a:r>
              <a:rPr lang="en-US" altLang="zh-CN" dirty="0"/>
              <a:t>idea</a:t>
            </a:r>
            <a:r>
              <a:rPr lang="zh-CN" altLang="en-US" dirty="0"/>
              <a:t>已经存在了几十年，但本文似乎是第一个量化其影响的。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可以看到使用</a:t>
            </a:r>
            <a:r>
              <a:rPr lang="en-US" altLang="zh-CN" dirty="0"/>
              <a:t>ELR</a:t>
            </a:r>
            <a:r>
              <a:rPr lang="zh-CN" altLang="en-US" dirty="0"/>
              <a:t>能够节省相对多的时间</a:t>
            </a:r>
            <a:endParaRPr lang="en-US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70371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可以看到，</a:t>
            </a:r>
            <a:r>
              <a:rPr lang="en-US" altLang="zh-CN" dirty="0"/>
              <a:t>ELR</a:t>
            </a:r>
            <a:r>
              <a:rPr lang="zh-CN" altLang="en-US" dirty="0"/>
              <a:t>简单，同时也能带来显著的性能改进</a:t>
            </a:r>
            <a:endParaRPr lang="en-US" altLang="zh-CN" dirty="0"/>
          </a:p>
          <a:p>
            <a:endParaRPr lang="en-US" altLang="ja-JP" dirty="0"/>
          </a:p>
          <a:p>
            <a:r>
              <a:rPr lang="zh-CN" altLang="en-US" dirty="0"/>
              <a:t>数据局部性越来越高的时候，其他部分的</a:t>
            </a:r>
            <a:r>
              <a:rPr lang="en-US" altLang="zh-CN" dirty="0"/>
              <a:t>contention</a:t>
            </a:r>
            <a:r>
              <a:rPr lang="zh-CN" altLang="en-US" dirty="0"/>
              <a:t>会变高，导致因为减少</a:t>
            </a:r>
            <a:r>
              <a:rPr lang="en-US" altLang="zh-CN" dirty="0"/>
              <a:t>IO latency</a:t>
            </a:r>
            <a:r>
              <a:rPr lang="zh-CN" altLang="en-US" dirty="0"/>
              <a:t>的</a:t>
            </a:r>
            <a:r>
              <a:rPr lang="en-US" altLang="zh-CN" dirty="0"/>
              <a:t>speedup</a:t>
            </a:r>
            <a:r>
              <a:rPr lang="zh-CN" altLang="en-US" dirty="0"/>
              <a:t>不明显</a:t>
            </a:r>
            <a:endParaRPr lang="en-US" altLang="zh-CN" dirty="0"/>
          </a:p>
          <a:p>
            <a:r>
              <a:rPr lang="zh-CN" altLang="en-US" dirty="0"/>
              <a:t>越慢的存储介质，</a:t>
            </a:r>
            <a:r>
              <a:rPr lang="en-US" altLang="zh-CN" dirty="0"/>
              <a:t>speedup</a:t>
            </a:r>
            <a:r>
              <a:rPr lang="zh-CN" altLang="en-US" dirty="0"/>
              <a:t>越多也是很好解释的，因为越慢的存储介质，</a:t>
            </a:r>
            <a:r>
              <a:rPr lang="en-US" altLang="zh-CN" dirty="0"/>
              <a:t>log flush</a:t>
            </a:r>
            <a:r>
              <a:rPr lang="zh-CN" altLang="en-US" dirty="0"/>
              <a:t>越慢，在总的</a:t>
            </a:r>
            <a:r>
              <a:rPr lang="en-US" altLang="zh-CN" dirty="0"/>
              <a:t>latency</a:t>
            </a:r>
            <a:r>
              <a:rPr lang="zh-CN" altLang="en-US"/>
              <a:t>中的占比越高</a:t>
            </a:r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4882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尽管</a:t>
            </a:r>
            <a:r>
              <a:rPr lang="en-US" altLang="zh-CN" dirty="0"/>
              <a:t>ELR</a:t>
            </a:r>
            <a:r>
              <a:rPr lang="zh-CN" altLang="en-US" dirty="0"/>
              <a:t>将</a:t>
            </a:r>
            <a:r>
              <a:rPr lang="en-US" altLang="zh-CN" dirty="0"/>
              <a:t>log flush</a:t>
            </a:r>
            <a:r>
              <a:rPr lang="zh-CN" altLang="en-US" dirty="0"/>
              <a:t>移出了</a:t>
            </a:r>
            <a:r>
              <a:rPr lang="en-US" altLang="zh-CN" dirty="0"/>
              <a:t>critical path</a:t>
            </a:r>
            <a:r>
              <a:rPr lang="zh-CN" altLang="en-US" dirty="0"/>
              <a:t>，但当线程发出一个</a:t>
            </a:r>
            <a:r>
              <a:rPr lang="en-US" altLang="zh-CN" dirty="0"/>
              <a:t>log flush</a:t>
            </a:r>
            <a:r>
              <a:rPr lang="zh-CN" altLang="en-US" dirty="0"/>
              <a:t>请求时，</a:t>
            </a:r>
            <a:r>
              <a:rPr lang="en-US" altLang="zh-CN" dirty="0"/>
              <a:t>OS</a:t>
            </a:r>
            <a:r>
              <a:rPr lang="zh-CN" altLang="en-US" dirty="0"/>
              <a:t>会将该线程调度走，并在</a:t>
            </a:r>
            <a:r>
              <a:rPr lang="en-US" altLang="zh-CN" dirty="0"/>
              <a:t>IO</a:t>
            </a:r>
            <a:r>
              <a:rPr lang="zh-CN" altLang="en-US" dirty="0"/>
              <a:t>完成后调度回来，这个</a:t>
            </a:r>
            <a:r>
              <a:rPr lang="en-US" altLang="zh-CN" dirty="0"/>
              <a:t>context switch</a:t>
            </a:r>
            <a:r>
              <a:rPr lang="zh-CN" altLang="en-US" dirty="0"/>
              <a:t>的过程中线程就被</a:t>
            </a:r>
            <a:r>
              <a:rPr lang="en-US" altLang="zh-CN" dirty="0"/>
              <a:t>block</a:t>
            </a:r>
            <a:r>
              <a:rPr lang="zh-CN" altLang="en-US" dirty="0"/>
              <a:t>住了</a:t>
            </a:r>
            <a:endParaRPr lang="en-US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5393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随着指数级增长的核增加，这种调度就成为问题，因为</a:t>
            </a:r>
            <a:r>
              <a:rPr lang="en-US" altLang="zh-CN" dirty="0"/>
              <a:t>OS</a:t>
            </a:r>
            <a:r>
              <a:rPr lang="zh-CN" altLang="en-US" dirty="0"/>
              <a:t> </a:t>
            </a:r>
            <a:r>
              <a:rPr lang="en-US" altLang="zh-CN" dirty="0"/>
              <a:t>scheduler</a:t>
            </a:r>
            <a:r>
              <a:rPr lang="zh-CN" altLang="en-US" dirty="0"/>
              <a:t>必须跨核协调这些调度。过多的上下文切换触发了调度瓶颈，并且降低了此时的</a:t>
            </a:r>
            <a:r>
              <a:rPr lang="en-US" altLang="zh-CN" dirty="0"/>
              <a:t>CPU</a:t>
            </a:r>
            <a:r>
              <a:rPr lang="zh-CN" altLang="en-US" dirty="0"/>
              <a:t>利用率。</a:t>
            </a:r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10426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随着指数级增长的核增加，这种调度就成为问题，因为</a:t>
            </a:r>
            <a:r>
              <a:rPr lang="en-US" altLang="zh-CN" dirty="0"/>
              <a:t>OS</a:t>
            </a:r>
            <a:r>
              <a:rPr lang="zh-CN" altLang="en-US" dirty="0"/>
              <a:t> </a:t>
            </a:r>
            <a:r>
              <a:rPr lang="en-US" altLang="zh-CN" dirty="0"/>
              <a:t>scheduler</a:t>
            </a:r>
            <a:r>
              <a:rPr lang="zh-CN" altLang="en-US" dirty="0"/>
              <a:t>必须跨核协调这些调度。过多的上下文切换触发了调度瓶颈，同时也降低了此时的</a:t>
            </a:r>
            <a:r>
              <a:rPr lang="en-US" altLang="zh-CN" dirty="0"/>
              <a:t>CPU</a:t>
            </a:r>
            <a:r>
              <a:rPr lang="zh-CN" altLang="en-US" dirty="0"/>
              <a:t>利用率。</a:t>
            </a:r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98523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在右边这个实验结果能够看到，随着</a:t>
            </a:r>
            <a:r>
              <a:rPr lang="en-US" altLang="zh-CN" dirty="0"/>
              <a:t>client transaction</a:t>
            </a:r>
            <a:r>
              <a:rPr lang="zh-CN" altLang="en-US" dirty="0"/>
              <a:t>数量越来越多，蓝色虚线表示的是</a:t>
            </a:r>
            <a:r>
              <a:rPr lang="en-US" altLang="zh-CN" dirty="0"/>
              <a:t>context switch</a:t>
            </a:r>
            <a:r>
              <a:rPr lang="zh-CN" altLang="en-US" dirty="0"/>
              <a:t>数量，也在不断增长，</a:t>
            </a:r>
            <a:r>
              <a:rPr lang="en-US" altLang="zh-CN" dirty="0"/>
              <a:t>CPU</a:t>
            </a:r>
            <a:r>
              <a:rPr lang="zh-CN" altLang="en-US" dirty="0"/>
              <a:t>的利用率始终达不到</a:t>
            </a:r>
            <a:r>
              <a:rPr lang="en-US" altLang="zh-CN" dirty="0"/>
              <a:t>100%</a:t>
            </a:r>
            <a:r>
              <a:rPr lang="zh-CN" altLang="en-US" dirty="0"/>
              <a:t>。</a:t>
            </a:r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30667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为了提高</a:t>
            </a:r>
            <a:r>
              <a:rPr lang="en-US" altLang="zh-CN" dirty="0"/>
              <a:t>CPU</a:t>
            </a:r>
            <a:r>
              <a:rPr lang="zh-CN" altLang="en-US" dirty="0"/>
              <a:t>利用率和</a:t>
            </a:r>
            <a:r>
              <a:rPr lang="en-US" altLang="zh-CN" dirty="0"/>
              <a:t>throughput</a:t>
            </a:r>
            <a:r>
              <a:rPr lang="zh-CN" altLang="en-US" dirty="0"/>
              <a:t>，需要减少这样的线程调度。通过观察能够发现，其实在事务提交的时候，事务几乎是</a:t>
            </a:r>
            <a:r>
              <a:rPr lang="en-US" altLang="zh-CN" dirty="0"/>
              <a:t>stateless</a:t>
            </a:r>
            <a:r>
              <a:rPr lang="zh-CN" altLang="en-US" dirty="0"/>
              <a:t>的。于是可以想办法将</a:t>
            </a:r>
            <a:r>
              <a:rPr lang="en-US" altLang="zh-CN" dirty="0"/>
              <a:t>transaction</a:t>
            </a:r>
            <a:r>
              <a:rPr lang="zh-CN" altLang="en-US" dirty="0"/>
              <a:t>迁移到其他线程上。</a:t>
            </a:r>
            <a:endParaRPr lang="en-US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31532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于是论文提出了</a:t>
            </a:r>
            <a:r>
              <a:rPr lang="en-US" altLang="zh-CN" dirty="0" err="1"/>
              <a:t>FlushPipelining</a:t>
            </a:r>
            <a:r>
              <a:rPr lang="zh-CN" altLang="en-US" dirty="0"/>
              <a:t>机制。</a:t>
            </a:r>
            <a:endParaRPr lang="en-US" altLang="zh-CN" dirty="0"/>
          </a:p>
          <a:p>
            <a:r>
              <a:rPr lang="zh-CN" altLang="en-US" dirty="0"/>
              <a:t>工作线程完成事务时，会将</a:t>
            </a:r>
            <a:r>
              <a:rPr lang="en-US" altLang="zh-CN" dirty="0"/>
              <a:t>log</a:t>
            </a:r>
            <a:r>
              <a:rPr lang="zh-CN" altLang="en-US" dirty="0"/>
              <a:t>请求迁移到一个叫</a:t>
            </a:r>
            <a:r>
              <a:rPr lang="en-US" altLang="zh-CN" dirty="0"/>
              <a:t>log writer</a:t>
            </a:r>
            <a:r>
              <a:rPr lang="zh-CN" altLang="en-US" dirty="0"/>
              <a:t>的后台线程，由</a:t>
            </a:r>
            <a:r>
              <a:rPr lang="en-US" altLang="zh-CN" dirty="0"/>
              <a:t>log writer</a:t>
            </a:r>
            <a:r>
              <a:rPr lang="zh-CN" altLang="en-US" dirty="0"/>
              <a:t>收集这些</a:t>
            </a:r>
            <a:r>
              <a:rPr lang="en-US" altLang="zh-CN" dirty="0"/>
              <a:t>log</a:t>
            </a:r>
            <a:r>
              <a:rPr lang="zh-CN" altLang="en-US" dirty="0"/>
              <a:t>请求，进行</a:t>
            </a:r>
            <a:r>
              <a:rPr lang="en-US" altLang="zh-CN" dirty="0"/>
              <a:t>batch</a:t>
            </a:r>
            <a:r>
              <a:rPr lang="zh-CN" altLang="en-US" dirty="0"/>
              <a:t>的</a:t>
            </a:r>
            <a:r>
              <a:rPr lang="en-US" altLang="zh-CN" dirty="0"/>
              <a:t>log flush</a:t>
            </a:r>
            <a:r>
              <a:rPr lang="zh-CN" altLang="en-US" dirty="0"/>
              <a:t>操作。</a:t>
            </a:r>
          </a:p>
          <a:p>
            <a:r>
              <a:rPr lang="zh-CN" altLang="en-US" dirty="0"/>
              <a:t>此时工作线程则不需要进行</a:t>
            </a:r>
            <a:r>
              <a:rPr lang="en-US" altLang="zh-CN" dirty="0"/>
              <a:t>context switch</a:t>
            </a:r>
            <a:r>
              <a:rPr lang="zh-CN" altLang="en-US" dirty="0"/>
              <a:t>，而是继续执行下一个事务的请求。</a:t>
            </a:r>
          </a:p>
          <a:p>
            <a:r>
              <a:rPr lang="zh-CN" altLang="en-US" dirty="0"/>
              <a:t>在</a:t>
            </a:r>
            <a:r>
              <a:rPr lang="en-US" altLang="zh-CN" dirty="0"/>
              <a:t>log writer</a:t>
            </a:r>
            <a:r>
              <a:rPr lang="zh-CN" altLang="en-US" dirty="0"/>
              <a:t>完成了</a:t>
            </a:r>
            <a:r>
              <a:rPr lang="en-US" altLang="zh-CN" dirty="0"/>
              <a:t>flush</a:t>
            </a:r>
            <a:r>
              <a:rPr lang="zh-CN" altLang="en-US" dirty="0"/>
              <a:t>操作后，会</a:t>
            </a:r>
            <a:r>
              <a:rPr lang="en-US" altLang="zh-CN" dirty="0"/>
              <a:t>notify</a:t>
            </a:r>
            <a:r>
              <a:rPr lang="zh-CN" altLang="en-US" dirty="0"/>
              <a:t>工作线程完成事务的</a:t>
            </a:r>
            <a:r>
              <a:rPr lang="en-US" altLang="zh-CN" dirty="0"/>
              <a:t>commit</a:t>
            </a:r>
            <a:r>
              <a:rPr lang="zh-CN" altLang="en-US" dirty="0"/>
              <a:t>。</a:t>
            </a:r>
            <a:r>
              <a:rPr lang="en-US" altLang="zh-CN" dirty="0"/>
              <a:t>(</a:t>
            </a:r>
            <a:r>
              <a:rPr lang="zh-CN" altLang="en-US" dirty="0"/>
              <a:t>和异步提交不同</a:t>
            </a:r>
            <a:r>
              <a:rPr lang="en-US" altLang="zh-CN" dirty="0"/>
              <a:t>)</a:t>
            </a:r>
          </a:p>
          <a:p>
            <a:endParaRPr lang="en-US" altLang="zh-CN" dirty="0"/>
          </a:p>
          <a:p>
            <a:r>
              <a:rPr lang="en-US" altLang="zh-CN" dirty="0"/>
              <a:t>Log issue – abort – </a:t>
            </a:r>
            <a:r>
              <a:rPr lang="zh-CN" altLang="en-US" dirty="0"/>
              <a:t>直接调用</a:t>
            </a:r>
            <a:r>
              <a:rPr lang="en-US" altLang="zh-CN" dirty="0"/>
              <a:t>flush</a:t>
            </a:r>
            <a:r>
              <a:rPr lang="zh-CN" altLang="en-US" dirty="0"/>
              <a:t> 持久化 </a:t>
            </a:r>
            <a:r>
              <a:rPr lang="en-US" altLang="zh-CN" dirty="0"/>
              <a:t>– roll back</a:t>
            </a:r>
            <a:endParaRPr lang="zh-CN" altLang="en-US" dirty="0"/>
          </a:p>
          <a:p>
            <a:r>
              <a:rPr lang="zh-CN" altLang="en-US" dirty="0"/>
              <a:t>这就有点像</a:t>
            </a:r>
            <a:r>
              <a:rPr lang="en-US" altLang="zh-CN" dirty="0"/>
              <a:t>pipeline</a:t>
            </a:r>
            <a:r>
              <a:rPr lang="zh-CN" altLang="en-US" dirty="0"/>
              <a:t>中的</a:t>
            </a:r>
            <a:r>
              <a:rPr lang="en-US" altLang="zh-CN" dirty="0"/>
              <a:t>stage</a:t>
            </a:r>
            <a:r>
              <a:rPr lang="zh-CN" altLang="en-US" dirty="0"/>
              <a:t>操作，有效利用</a:t>
            </a:r>
            <a:r>
              <a:rPr lang="en-US" altLang="zh-CN" dirty="0"/>
              <a:t>CPU</a:t>
            </a:r>
            <a:r>
              <a:rPr lang="zh-CN" altLang="en-US" dirty="0"/>
              <a:t>的同时降低了调度的</a:t>
            </a:r>
            <a:r>
              <a:rPr lang="en-US" altLang="zh-CN" dirty="0"/>
              <a:t>cost</a:t>
            </a:r>
            <a:r>
              <a:rPr lang="zh-CN" altLang="en-US" dirty="0"/>
              <a:t>。</a:t>
            </a:r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566603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dirty="0">
                <a:solidFill>
                  <a:srgbClr val="C00000"/>
                </a:solidFill>
                <a:latin typeface="Verdana" pitchFamily="34" charset="0"/>
              </a:rPr>
              <a:t>可以不提</a:t>
            </a:r>
            <a:endParaRPr lang="en-US" altLang="zh-CN" sz="1200" dirty="0">
              <a:solidFill>
                <a:srgbClr val="C00000"/>
              </a:solidFill>
              <a:latin typeface="Verdana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>
                <a:solidFill>
                  <a:srgbClr val="C00000"/>
                </a:solidFill>
                <a:latin typeface="Verdana" pitchFamily="34" charset="0"/>
              </a:rPr>
              <a:t>(Match Asynchronous Commit throughput without compromising durability)</a:t>
            </a:r>
          </a:p>
          <a:p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185933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173694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142430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79618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181150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758167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919666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Tail LSN</a:t>
            </a:r>
            <a:r>
              <a:rPr lang="zh-CN" altLang="en-US" dirty="0"/>
              <a:t>之前的</a:t>
            </a:r>
            <a:r>
              <a:rPr lang="en-US" altLang="zh-CN" dirty="0"/>
              <a:t>log</a:t>
            </a:r>
            <a:r>
              <a:rPr lang="zh-CN" altLang="en-US" dirty="0"/>
              <a:t>可见</a:t>
            </a:r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6774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600131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564788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324484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492154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013594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969576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dirty="0">
                <a:solidFill>
                  <a:srgbClr val="C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Hybrid solution combines benefits of both</a:t>
            </a:r>
            <a:endParaRPr lang="en-US" altLang="zh-CN" sz="1200" dirty="0">
              <a:solidFill>
                <a:srgbClr val="C00000"/>
              </a:solidFill>
              <a:latin typeface="Verdana" pitchFamily="34" charset="0"/>
            </a:endParaRPr>
          </a:p>
          <a:p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374514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072182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随着多核处理器的时代来临，数据库引擎通过利用硬件并行性不断提高性能，</a:t>
            </a:r>
            <a:r>
              <a:rPr lang="en-US" altLang="zh-CN" dirty="0"/>
              <a:t>logging</a:t>
            </a:r>
            <a:r>
              <a:rPr lang="zh-CN" altLang="en-US" dirty="0"/>
              <a:t>作为一个必要的组件，其软件性能变得越来越重要。</a:t>
            </a:r>
            <a:endParaRPr lang="en-US" altLang="zh-CN" dirty="0"/>
          </a:p>
          <a:p>
            <a:r>
              <a:rPr lang="zh-CN" altLang="en-US" dirty="0"/>
              <a:t>但是，日志的串行性质以及较长的</a:t>
            </a:r>
            <a:r>
              <a:rPr lang="en-US" altLang="zh-CN" dirty="0"/>
              <a:t>I/O</a:t>
            </a:r>
            <a:r>
              <a:rPr lang="zh-CN" altLang="en-US" dirty="0"/>
              <a:t>使其成为</a:t>
            </a:r>
            <a:r>
              <a:rPr lang="en-US" altLang="zh-CN" dirty="0"/>
              <a:t>bottleneck</a:t>
            </a:r>
            <a:r>
              <a:rPr lang="zh-CN" altLang="en-US" dirty="0"/>
              <a:t>。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本文结合了</a:t>
            </a:r>
            <a:r>
              <a:rPr lang="en-US" altLang="zh-CN" dirty="0"/>
              <a:t>ELR</a:t>
            </a:r>
            <a:r>
              <a:rPr lang="zh-CN" altLang="en-US" dirty="0"/>
              <a:t>和</a:t>
            </a:r>
            <a:r>
              <a:rPr lang="en-US" altLang="zh-CN" dirty="0"/>
              <a:t>flush pipeline</a:t>
            </a:r>
            <a:r>
              <a:rPr lang="zh-CN" altLang="en-US" dirty="0"/>
              <a:t>，解决了</a:t>
            </a:r>
            <a:r>
              <a:rPr lang="en-US" altLang="zh-CN" dirty="0"/>
              <a:t>logging</a:t>
            </a:r>
            <a:r>
              <a:rPr lang="zh-CN" altLang="en-US" dirty="0"/>
              <a:t>引起的</a:t>
            </a:r>
            <a:r>
              <a:rPr lang="en-US" altLang="zh-CN" dirty="0"/>
              <a:t>context switch</a:t>
            </a:r>
            <a:r>
              <a:rPr lang="zh-CN" altLang="en-US" dirty="0"/>
              <a:t>问题，使得事务提交时不需要触发</a:t>
            </a:r>
            <a:r>
              <a:rPr lang="en-US" altLang="zh-CN" dirty="0"/>
              <a:t>OS scheduler</a:t>
            </a:r>
            <a:r>
              <a:rPr lang="zh-CN" altLang="en-US" dirty="0"/>
              <a:t>，也不需要牺牲安全性和持久性。给出了一种新的算法优化</a:t>
            </a:r>
            <a:r>
              <a:rPr lang="en-US" altLang="zh-CN" dirty="0"/>
              <a:t>log buffer</a:t>
            </a:r>
            <a:r>
              <a:rPr lang="zh-CN" altLang="en-US" dirty="0"/>
              <a:t>，将以前的串行</a:t>
            </a:r>
            <a:r>
              <a:rPr lang="en-US" altLang="zh-CN" dirty="0"/>
              <a:t>log</a:t>
            </a:r>
            <a:r>
              <a:rPr lang="zh-CN" altLang="en-US" dirty="0"/>
              <a:t>插入操作转换为并行操作。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结合了这些技术，</a:t>
            </a:r>
            <a:r>
              <a:rPr lang="en-US" altLang="zh-CN" dirty="0"/>
              <a:t>OLTP</a:t>
            </a:r>
            <a:r>
              <a:rPr lang="zh-CN" altLang="en-US" dirty="0"/>
              <a:t>，在支持高并发的同时也能获得很好的性能。</a:t>
            </a:r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46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页脚占位符 4"/>
          <p:cNvSpPr>
            <a:spLocks noGrp="1"/>
          </p:cNvSpPr>
          <p:nvPr>
            <p:ph type="ftr" sz="quarter" idx="3"/>
          </p:nvPr>
        </p:nvSpPr>
        <p:spPr>
          <a:xfrm>
            <a:off x="2553817" y="5305772"/>
            <a:ext cx="3962399" cy="304271"/>
          </a:xfrm>
          <a:prstGeom prst="rect">
            <a:avLst/>
          </a:prstGeom>
        </p:spPr>
        <p:txBody>
          <a:bodyPr anchor="ctr"/>
          <a:lstStyle>
            <a:lvl1pPr algn="ctr">
              <a:defRPr sz="1100"/>
            </a:lvl1pPr>
          </a:lstStyle>
          <a:p>
            <a:r>
              <a:rPr lang="zh-CN" altLang="en-US" dirty="0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 dirty="0"/>
              <a:t>）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  <a:latin typeface="+mj-lt"/>
                <a:ea typeface="+mj-ea"/>
                <a:cs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400" b="1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>
              <a:lnSpc>
                <a:spcPct val="120000"/>
              </a:lnSpc>
              <a:defRPr sz="20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>
              <a:lnSpc>
                <a:spcPct val="120000"/>
              </a:lnSpc>
              <a:defRPr sz="20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/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3"/>
          </p:nvPr>
        </p:nvSpPr>
        <p:spPr>
          <a:xfrm>
            <a:off x="2553817" y="5305772"/>
            <a:ext cx="3962399" cy="304271"/>
          </a:xfrm>
          <a:prstGeom prst="rect">
            <a:avLst/>
          </a:prstGeom>
        </p:spPr>
        <p:txBody>
          <a:bodyPr/>
          <a:lstStyle>
            <a:lvl1pPr algn="ctr">
              <a:defRPr sz="1100"/>
            </a:lvl1pPr>
          </a:lstStyle>
          <a:p>
            <a:r>
              <a:rPr lang="zh-CN" altLang="en-US" dirty="0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 dirty="0"/>
              <a:t>）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/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3"/>
          </p:nvPr>
        </p:nvSpPr>
        <p:spPr>
          <a:xfrm>
            <a:off x="2553817" y="5305772"/>
            <a:ext cx="3962399" cy="304271"/>
          </a:xfrm>
          <a:prstGeom prst="rect">
            <a:avLst/>
          </a:prstGeom>
        </p:spPr>
        <p:txBody>
          <a:bodyPr/>
          <a:lstStyle>
            <a:lvl1pPr algn="ctr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zh-CN" altLang="en-US" dirty="0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 dirty="0"/>
              <a:t>）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lvl1pPr>
          </a:lstStyle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页脚占位符 4"/>
          <p:cNvSpPr>
            <a:spLocks noGrp="1"/>
          </p:cNvSpPr>
          <p:nvPr>
            <p:ph type="ftr" sz="quarter" idx="3"/>
          </p:nvPr>
        </p:nvSpPr>
        <p:spPr>
          <a:xfrm>
            <a:off x="2553817" y="5305772"/>
            <a:ext cx="3962399" cy="304271"/>
          </a:xfrm>
          <a:prstGeom prst="rect">
            <a:avLst/>
          </a:prstGeom>
        </p:spPr>
        <p:txBody>
          <a:bodyPr anchor="ctr"/>
          <a:lstStyle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dirty="0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 dirty="0"/>
              <a:t>）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等线" panose="02010600030101010101" charset="-122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等线" panose="02010600030101010101" charset="-122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等线" panose="02010600030101010101" charset="-122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等线" panose="02010600030101010101" charset="-122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等线" panose="02010600030101010101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5800" y="984250"/>
            <a:ext cx="7772400" cy="1670685"/>
          </a:xfrm>
        </p:spPr>
        <p:txBody>
          <a:bodyPr>
            <a:norm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4000" dirty="0">
                <a:latin typeface="Calibri" panose="020F0502020204030204" pitchFamily="34" charset="0"/>
                <a:cs typeface="Calibri" panose="020F0502020204030204" pitchFamily="34" charset="0"/>
              </a:rPr>
              <a:t>Aether: A Scalable Approach to Logging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203892" y="4148092"/>
            <a:ext cx="27362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aseline="30000" dirty="0">
                <a:cs typeface="+mn-lt"/>
              </a:rPr>
              <a:t>VLDB’</a:t>
            </a:r>
            <a:r>
              <a:rPr lang="zh-CN" altLang="en-US" sz="2400" baseline="30000" dirty="0">
                <a:cs typeface="+mn-lt"/>
              </a:rPr>
              <a:t> </a:t>
            </a:r>
            <a:r>
              <a:rPr lang="en-US" altLang="zh-CN" sz="2400" baseline="30000" dirty="0">
                <a:cs typeface="+mn-lt"/>
              </a:rPr>
              <a:t>2010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69EAAA-0217-45F8-930E-4EF6E0C2139C}"/>
              </a:ext>
            </a:extLst>
          </p:cNvPr>
          <p:cNvSpPr/>
          <p:nvPr/>
        </p:nvSpPr>
        <p:spPr>
          <a:xfrm>
            <a:off x="0" y="2648984"/>
            <a:ext cx="9144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i="1" dirty="0">
                <a:latin typeface="+mj-lt"/>
                <a:cs typeface="Arial" pitchFamily="34" charset="0"/>
              </a:rPr>
              <a:t>Ryan Johnson</a:t>
            </a:r>
            <a:r>
              <a:rPr lang="en-US" i="1" baseline="30000" dirty="0">
                <a:latin typeface="+mj-lt"/>
                <a:cs typeface="Arial" pitchFamily="34" charset="0"/>
              </a:rPr>
              <a:t>†‡</a:t>
            </a:r>
            <a:r>
              <a:rPr lang="en-US" i="1" dirty="0">
                <a:latin typeface="+mj-lt"/>
                <a:cs typeface="Arial" pitchFamily="34" charset="0"/>
              </a:rPr>
              <a:t>     </a:t>
            </a:r>
            <a:r>
              <a:rPr lang="en-US" i="1" u="sng" dirty="0">
                <a:latin typeface="+mj-lt"/>
                <a:cs typeface="Arial" pitchFamily="34" charset="0"/>
              </a:rPr>
              <a:t>Ippokratis Pandis</a:t>
            </a:r>
            <a:r>
              <a:rPr lang="en-US" i="1" u="sng" baseline="30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i="1" baseline="30000" dirty="0">
                <a:latin typeface="Arial" pitchFamily="34" charset="0"/>
                <a:cs typeface="Arial" pitchFamily="34" charset="0"/>
              </a:rPr>
              <a:t>†‡</a:t>
            </a:r>
            <a:r>
              <a:rPr lang="en-US" i="1" dirty="0">
                <a:latin typeface="+mj-lt"/>
                <a:cs typeface="Arial" pitchFamily="34" charset="0"/>
              </a:rPr>
              <a:t>      Radu Stoica </a:t>
            </a:r>
            <a:r>
              <a:rPr lang="en-US" i="1" baseline="30000" dirty="0">
                <a:latin typeface="Arial" pitchFamily="34" charset="0"/>
                <a:cs typeface="Arial" pitchFamily="34" charset="0"/>
              </a:rPr>
              <a:t>‡</a:t>
            </a:r>
            <a:r>
              <a:rPr lang="en-US" i="1" dirty="0">
                <a:latin typeface="+mj-lt"/>
                <a:cs typeface="Arial" pitchFamily="34" charset="0"/>
              </a:rPr>
              <a:t>     Manos Athanassoulis</a:t>
            </a:r>
            <a:r>
              <a:rPr lang="en-US" i="1" baseline="30000" dirty="0">
                <a:latin typeface="Arial" pitchFamily="34" charset="0"/>
                <a:cs typeface="Arial" pitchFamily="34" charset="0"/>
              </a:rPr>
              <a:t> ‡</a:t>
            </a:r>
            <a:endParaRPr lang="en-US" i="1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n-US" i="1" dirty="0">
                <a:latin typeface="+mj-lt"/>
                <a:cs typeface="Arial" pitchFamily="34" charset="0"/>
              </a:rPr>
              <a:t>Anastasia </a:t>
            </a:r>
            <a:r>
              <a:rPr lang="en-US" i="1" dirty="0" err="1">
                <a:latin typeface="+mj-lt"/>
                <a:cs typeface="Arial" pitchFamily="34" charset="0"/>
              </a:rPr>
              <a:t>Ailamaki</a:t>
            </a:r>
            <a:r>
              <a:rPr lang="en-US" i="1" baseline="30000" dirty="0">
                <a:latin typeface="Arial" pitchFamily="34" charset="0"/>
                <a:cs typeface="Arial" pitchFamily="34" charset="0"/>
              </a:rPr>
              <a:t> †‡</a:t>
            </a:r>
            <a:endParaRPr lang="en-US" i="1" dirty="0">
              <a:latin typeface="+mj-lt"/>
              <a:cs typeface="Arial" pitchFamily="34" charset="0"/>
            </a:endParaRPr>
          </a:p>
          <a:p>
            <a:pPr algn="ctr">
              <a:defRPr/>
            </a:pPr>
            <a:endParaRPr lang="en-US" i="1" dirty="0">
              <a:latin typeface="+mj-lt"/>
              <a:cs typeface="Arial" pitchFamily="34" charset="0"/>
            </a:endParaRPr>
          </a:p>
          <a:p>
            <a:pPr algn="ctr">
              <a:defRPr/>
            </a:pPr>
            <a:r>
              <a:rPr lang="en-US" dirty="0">
                <a:latin typeface="+mj-lt"/>
                <a:cs typeface="Arial" pitchFamily="34" charset="0"/>
              </a:rPr>
              <a:t>†Carnegie Mellon University    </a:t>
            </a:r>
            <a:r>
              <a:rPr lang="fr-FR" dirty="0">
                <a:latin typeface="+mj-lt"/>
                <a:cs typeface="Arial" pitchFamily="34" charset="0"/>
              </a:rPr>
              <a:t>‡École Polytechnique Fédérale de Lausanne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30FC3EA-5B29-4D61-AF8C-8B524E54BFEA}"/>
              </a:ext>
            </a:extLst>
          </p:cNvPr>
          <p:cNvSpPr txBox="1"/>
          <p:nvPr/>
        </p:nvSpPr>
        <p:spPr>
          <a:xfrm>
            <a:off x="4139952" y="5233764"/>
            <a:ext cx="5040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Presented by </a:t>
            </a:r>
            <a:r>
              <a:rPr lang="zh-CN" altLang="en-US" dirty="0"/>
              <a:t>蔡忠玮 吴怜颐 赵樱 吴志文 陈诺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0D16F2A-B2DB-DE49-9764-951166FAD2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0" y="1270000"/>
            <a:ext cx="63500" cy="76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1626"/>
    </mc:Choice>
    <mc:Fallback xmlns="">
      <p:transition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dirty="0"/>
              <a:t>Background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z="900" smtClean="0"/>
              <a:t>2</a:t>
            </a:fld>
            <a:endParaRPr lang="zh-CN" altLang="en-US" sz="900"/>
          </a:p>
        </p:txBody>
      </p:sp>
    </p:spTree>
    <p:extLst>
      <p:ext uri="{BB962C8B-B14F-4D97-AF65-F5344CB8AC3E}">
        <p14:creationId xmlns:p14="http://schemas.microsoft.com/office/powerpoint/2010/main" val="3753686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</a:t>
            </a:r>
            <a:r>
              <a:rPr lang="en-US" altLang="zh-CN" dirty="0"/>
              <a:t>- hardware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/>
          </a:p>
        </p:txBody>
      </p:sp>
      <p:graphicFrame>
        <p:nvGraphicFramePr>
          <p:cNvPr id="7" name="Chart 19">
            <a:extLst>
              <a:ext uri="{FF2B5EF4-FFF2-40B4-BE49-F238E27FC236}">
                <a16:creationId xmlns:a16="http://schemas.microsoft.com/office/drawing/2014/main" id="{C4DCA2B2-EBA2-4719-86C3-9A3AE029E80E}"/>
              </a:ext>
            </a:extLst>
          </p:cNvPr>
          <p:cNvGraphicFramePr>
            <a:graphicFrameLocks/>
          </p:cNvGraphicFramePr>
          <p:nvPr/>
        </p:nvGraphicFramePr>
        <p:xfrm>
          <a:off x="395536" y="2065412"/>
          <a:ext cx="3384376" cy="3118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16C6525-884C-4E01-8D5E-7F21DD6E81CA}"/>
              </a:ext>
            </a:extLst>
          </p:cNvPr>
          <p:cNvSpPr txBox="1">
            <a:spLocks/>
          </p:cNvSpPr>
          <p:nvPr/>
        </p:nvSpPr>
        <p:spPr>
          <a:xfrm>
            <a:off x="360000" y="1260000"/>
            <a:ext cx="7181240" cy="34170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dirty="0"/>
              <a:t>Modern hardware needs software parallelism</a:t>
            </a:r>
          </a:p>
        </p:txBody>
      </p:sp>
      <p:pic>
        <p:nvPicPr>
          <p:cNvPr id="1028" name="Picture 4" descr="42 Years of Microprocessor Trend Data | Karl Rupp">
            <a:extLst>
              <a:ext uri="{FF2B5EF4-FFF2-40B4-BE49-F238E27FC236}">
                <a16:creationId xmlns:a16="http://schemas.microsoft.com/office/drawing/2014/main" id="{592B679A-B4B1-46AD-8DE3-57772AA067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2037887"/>
            <a:ext cx="4637688" cy="2938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</a:t>
            </a:r>
            <a:r>
              <a:rPr lang="en-US" altLang="zh-CN" dirty="0"/>
              <a:t>- software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16C6525-884C-4E01-8D5E-7F21DD6E81CA}"/>
              </a:ext>
            </a:extLst>
          </p:cNvPr>
          <p:cNvSpPr txBox="1">
            <a:spLocks/>
          </p:cNvSpPr>
          <p:nvPr/>
        </p:nvSpPr>
        <p:spPr>
          <a:xfrm>
            <a:off x="360000" y="1260000"/>
            <a:ext cx="8509244" cy="35283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dirty="0"/>
              <a:t>OLTP</a:t>
            </a:r>
            <a:r>
              <a:rPr lang="zh-CN" altLang="en-US" b="0" dirty="0"/>
              <a:t>（</a:t>
            </a:r>
            <a:r>
              <a:rPr lang="en-US" altLang="zh-CN" b="0" dirty="0"/>
              <a:t>On-line Transaction Processing</a:t>
            </a:r>
            <a:r>
              <a:rPr lang="zh-CN" altLang="en-US" b="0" dirty="0"/>
              <a:t>）</a:t>
            </a:r>
            <a:r>
              <a:rPr lang="en-US" b="0" dirty="0"/>
              <a:t> is inherently parallel at the request level</a:t>
            </a:r>
          </a:p>
          <a:p>
            <a:pPr lvl="1"/>
            <a:r>
              <a:rPr lang="en-US" dirty="0"/>
              <a:t>Very good on providing high </a:t>
            </a:r>
            <a:r>
              <a:rPr lang="en-US" b="1" i="1" dirty="0"/>
              <a:t>concurrency</a:t>
            </a:r>
          </a:p>
          <a:p>
            <a:r>
              <a:rPr lang="en-US" b="0" dirty="0"/>
              <a:t>Internal serializations limit execution </a:t>
            </a:r>
            <a:r>
              <a:rPr lang="en-US" i="1" dirty="0"/>
              <a:t>parallelism</a:t>
            </a:r>
            <a:r>
              <a:rPr lang="en-US" dirty="0"/>
              <a:t> </a:t>
            </a: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DDF4EF82-CA6E-4C32-9C19-D6C9E9C398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1" y="3511147"/>
            <a:ext cx="3601393" cy="1785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0971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</a:t>
            </a:r>
            <a:r>
              <a:rPr lang="en-US" altLang="zh-CN" dirty="0"/>
              <a:t>- software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16C6525-884C-4E01-8D5E-7F21DD6E81CA}"/>
              </a:ext>
            </a:extLst>
          </p:cNvPr>
          <p:cNvSpPr txBox="1">
            <a:spLocks/>
          </p:cNvSpPr>
          <p:nvPr/>
        </p:nvSpPr>
        <p:spPr>
          <a:xfrm>
            <a:off x="360000" y="1260000"/>
            <a:ext cx="8509244" cy="35283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dirty="0"/>
              <a:t>OLTP</a:t>
            </a:r>
            <a:r>
              <a:rPr lang="zh-CN" altLang="en-US" b="0" dirty="0"/>
              <a:t>（</a:t>
            </a:r>
            <a:r>
              <a:rPr lang="en-US" altLang="zh-CN" b="0" dirty="0"/>
              <a:t>On-line Transaction Processing</a:t>
            </a:r>
            <a:r>
              <a:rPr lang="zh-CN" altLang="en-US" b="0" dirty="0"/>
              <a:t>）</a:t>
            </a:r>
            <a:r>
              <a:rPr lang="en-US" b="0" dirty="0"/>
              <a:t> is inherently parallel at the request level</a:t>
            </a:r>
          </a:p>
          <a:p>
            <a:pPr lvl="1"/>
            <a:r>
              <a:rPr lang="en-US" dirty="0"/>
              <a:t>Very good on providing high </a:t>
            </a:r>
            <a:r>
              <a:rPr lang="en-US" b="1" i="1" dirty="0"/>
              <a:t>concurrency</a:t>
            </a:r>
          </a:p>
          <a:p>
            <a:r>
              <a:rPr lang="en-US" b="0" dirty="0"/>
              <a:t>Internal serializations limit execution </a:t>
            </a:r>
            <a:r>
              <a:rPr lang="en-US" i="1" dirty="0"/>
              <a:t>parallelism</a:t>
            </a:r>
            <a:r>
              <a:rPr lang="en-US" dirty="0"/>
              <a:t> </a:t>
            </a:r>
          </a:p>
        </p:txBody>
      </p:sp>
      <p:sp>
        <p:nvSpPr>
          <p:cNvPr id="12" name="TextBox 17">
            <a:extLst>
              <a:ext uri="{FF2B5EF4-FFF2-40B4-BE49-F238E27FC236}">
                <a16:creationId xmlns:a16="http://schemas.microsoft.com/office/drawing/2014/main" id="{EF75FA0F-338A-4070-965B-853C99CC61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1620" y="4146041"/>
            <a:ext cx="684076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C00000"/>
                </a:solidFill>
                <a:latin typeface="Verdana" pitchFamily="34" charset="0"/>
              </a:rPr>
              <a:t>Need </a:t>
            </a:r>
            <a:r>
              <a:rPr lang="en-US" altLang="zh-CN" sz="2800" dirty="0">
                <a:solidFill>
                  <a:srgbClr val="C00000"/>
                </a:solidFill>
                <a:latin typeface="Verdana" pitchFamily="34" charset="0"/>
              </a:rPr>
              <a:t>s</a:t>
            </a:r>
            <a:r>
              <a:rPr lang="en-US" sz="2800" dirty="0">
                <a:solidFill>
                  <a:srgbClr val="C00000"/>
                </a:solidFill>
                <a:latin typeface="Verdana" pitchFamily="34" charset="0"/>
              </a:rPr>
              <a:t>calable OLTP components</a:t>
            </a:r>
          </a:p>
        </p:txBody>
      </p:sp>
    </p:spTree>
    <p:extLst>
      <p:ext uri="{BB962C8B-B14F-4D97-AF65-F5344CB8AC3E}">
        <p14:creationId xmlns:p14="http://schemas.microsoft.com/office/powerpoint/2010/main" val="31695532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Logging is bottleneck for scalability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 dirty="0"/>
          </a:p>
        </p:txBody>
      </p:sp>
      <p:sp>
        <p:nvSpPr>
          <p:cNvPr id="39" name="内容占位符 4">
            <a:extLst>
              <a:ext uri="{FF2B5EF4-FFF2-40B4-BE49-F238E27FC236}">
                <a16:creationId xmlns:a16="http://schemas.microsoft.com/office/drawing/2014/main" id="{20372A5E-2145-437D-BC78-EBA4A7758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260000"/>
            <a:ext cx="8229600" cy="3771636"/>
          </a:xfrm>
        </p:spPr>
        <p:txBody>
          <a:bodyPr>
            <a:normAutofit/>
          </a:bodyPr>
          <a:lstStyle/>
          <a:p>
            <a:r>
              <a:rPr lang="en-US" altLang="zh-CN" b="0" dirty="0"/>
              <a:t>Locks held for long time</a:t>
            </a:r>
          </a:p>
          <a:p>
            <a:r>
              <a:rPr lang="en-US" altLang="zh-CN" b="0" dirty="0"/>
              <a:t>Two context switches per commit</a:t>
            </a:r>
          </a:p>
          <a:p>
            <a:r>
              <a:rPr lang="en-US" altLang="zh-CN" b="0" dirty="0"/>
              <a:t>Log buffer is source of contention</a:t>
            </a:r>
          </a:p>
          <a:p>
            <a:endParaRPr lang="zh-CN" altLang="en-US" b="0" dirty="0"/>
          </a:p>
        </p:txBody>
      </p:sp>
    </p:spTree>
    <p:extLst>
      <p:ext uri="{BB962C8B-B14F-4D97-AF65-F5344CB8AC3E}">
        <p14:creationId xmlns:p14="http://schemas.microsoft.com/office/powerpoint/2010/main" val="2446963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D4D14AB5-7DF3-40FD-80A7-612B77F1B5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260000"/>
            <a:ext cx="8472472" cy="3777060"/>
          </a:xfr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b="0" dirty="0"/>
              <a:t>Asynchronous commit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b="0" dirty="0"/>
              <a:t>Replace logging with replication and fail-over</a:t>
            </a:r>
            <a:endParaRPr lang="en-US" sz="2400" dirty="0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B36D811A-6352-4963-9B3B-0493C9A42B68}"/>
              </a:ext>
            </a:extLst>
          </p:cNvPr>
          <p:cNvSpPr txBox="1"/>
          <p:nvPr/>
        </p:nvSpPr>
        <p:spPr>
          <a:xfrm>
            <a:off x="956896" y="3865612"/>
            <a:ext cx="7200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rgbClr val="C00000"/>
                </a:solidFill>
                <a:latin typeface="Verdana" pitchFamily="34" charset="0"/>
              </a:rPr>
              <a:t>Durability is sacrificed.</a:t>
            </a:r>
            <a:endParaRPr lang="zh-CN" altLang="en-US" sz="2800" dirty="0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6F91A18A-2A75-49C0-8874-CF0A6FF23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Existing solutions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88948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Solution: Aether logging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D4D14AB5-7DF3-40FD-80A7-612B77F1B5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260000"/>
            <a:ext cx="7740392" cy="3777060"/>
          </a:xfr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b="0" dirty="0"/>
              <a:t>Remove I/O latency off the critical path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zh-CN" sz="2800" b="0" dirty="0"/>
              <a:t>Flush pipelining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b="0" dirty="0"/>
              <a:t>Scalable log buffer implementation</a:t>
            </a:r>
          </a:p>
          <a:p>
            <a:pPr lvl="1">
              <a:defRPr/>
            </a:pPr>
            <a:endParaRPr lang="en-US" sz="2400" dirty="0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B36D811A-6352-4963-9B3B-0493C9A42B68}"/>
              </a:ext>
            </a:extLst>
          </p:cNvPr>
          <p:cNvSpPr txBox="1"/>
          <p:nvPr/>
        </p:nvSpPr>
        <p:spPr>
          <a:xfrm>
            <a:off x="971600" y="4081636"/>
            <a:ext cx="7200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rgbClr val="C00000"/>
                </a:solidFill>
                <a:latin typeface="Verdana" pitchFamily="34" charset="0"/>
              </a:rPr>
              <a:t>uncompromised, yet scalable logging</a:t>
            </a:r>
            <a:endParaRPr lang="zh-CN" alt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dirty="0"/>
              <a:t>Design &amp; Evaluation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z="900" smtClean="0"/>
              <a:t>9</a:t>
            </a:fld>
            <a:endParaRPr lang="zh-CN" altLang="en-US" sz="9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Aether</a:t>
            </a:r>
            <a:r>
              <a:rPr lang="en-US" altLang="zh-CN" dirty="0"/>
              <a:t> logging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D4D14AB5-7DF3-40FD-80A7-612B77F1B5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260000"/>
            <a:ext cx="7452360" cy="3777060"/>
          </a:xfr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zh-CN" sz="2800" dirty="0"/>
              <a:t>Remove I/O latency off the critical path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b="0" dirty="0"/>
              <a:t>Flush pipelining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b="0" dirty="0"/>
              <a:t>Scalable log buffer implementation</a:t>
            </a:r>
          </a:p>
          <a:p>
            <a:pPr lvl="1">
              <a:defRPr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877799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323"/>
            <a:ext cx="8229600" cy="900442"/>
          </a:xfrm>
        </p:spPr>
        <p:txBody>
          <a:bodyPr>
            <a:normAutofit fontScale="90000"/>
          </a:bodyPr>
          <a:lstStyle/>
          <a:p>
            <a:r>
              <a:rPr lang="en-US" dirty="0"/>
              <a:t>Bottleneck 1: Amplified lock contention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  <p:pic>
        <p:nvPicPr>
          <p:cNvPr id="35" name="Picture 1408">
            <a:extLst>
              <a:ext uri="{FF2B5EF4-FFF2-40B4-BE49-F238E27FC236}">
                <a16:creationId xmlns:a16="http://schemas.microsoft.com/office/drawing/2014/main" id="{3AB22A48-5B3D-4BA4-835C-1DEEC8070F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98264" y="2194833"/>
            <a:ext cx="257175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Text Box 1409">
            <a:extLst>
              <a:ext uri="{FF2B5EF4-FFF2-40B4-BE49-F238E27FC236}">
                <a16:creationId xmlns:a16="http://schemas.microsoft.com/office/drawing/2014/main" id="{50A09FD3-3239-4FBC-AA15-AEE0C9A6DF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4225" y="2589014"/>
            <a:ext cx="733425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r">
              <a:spcBef>
                <a:spcPct val="50000"/>
              </a:spcBef>
            </a:pPr>
            <a:r>
              <a:rPr lang="en-US" b="1" dirty="0">
                <a:solidFill>
                  <a:schemeClr val="accent1"/>
                </a:solidFill>
              </a:rPr>
              <a:t>T1</a:t>
            </a:r>
          </a:p>
        </p:txBody>
      </p:sp>
      <p:sp>
        <p:nvSpPr>
          <p:cNvPr id="38" name="Rectangle 1484">
            <a:extLst>
              <a:ext uri="{FF2B5EF4-FFF2-40B4-BE49-F238E27FC236}">
                <a16:creationId xmlns:a16="http://schemas.microsoft.com/office/drawing/2014/main" id="{DE184AE2-9BDF-43F0-9D6B-1E867A9EEF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2910" y="2641476"/>
            <a:ext cx="163512" cy="2587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1" name="Group 1620">
            <a:extLst>
              <a:ext uri="{FF2B5EF4-FFF2-40B4-BE49-F238E27FC236}">
                <a16:creationId xmlns:a16="http://schemas.microsoft.com/office/drawing/2014/main" id="{EE5AF0D5-611E-45C3-B38D-7E98488F5758}"/>
              </a:ext>
            </a:extLst>
          </p:cNvPr>
          <p:cNvGrpSpPr>
            <a:grpSpLocks/>
          </p:cNvGrpSpPr>
          <p:nvPr/>
        </p:nvGrpSpPr>
        <p:grpSpPr bwMode="auto">
          <a:xfrm>
            <a:off x="2604430" y="2668388"/>
            <a:ext cx="728663" cy="257175"/>
            <a:chOff x="1119" y="2928"/>
            <a:chExt cx="415" cy="143"/>
          </a:xfrm>
        </p:grpSpPr>
        <p:grpSp>
          <p:nvGrpSpPr>
            <p:cNvPr id="72" name="Group 1621">
              <a:extLst>
                <a:ext uri="{FF2B5EF4-FFF2-40B4-BE49-F238E27FC236}">
                  <a16:creationId xmlns:a16="http://schemas.microsoft.com/office/drawing/2014/main" id="{E7A7AE30-6899-4037-B95A-36D898490B7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91" name="Arc 1622">
                <a:extLst>
                  <a:ext uri="{FF2B5EF4-FFF2-40B4-BE49-F238E27FC236}">
                    <a16:creationId xmlns:a16="http://schemas.microsoft.com/office/drawing/2014/main" id="{98235AE4-CDA6-4DB5-8C3A-3B60ED1BB1B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" name="Arc 1623">
                <a:extLst>
                  <a:ext uri="{FF2B5EF4-FFF2-40B4-BE49-F238E27FC236}">
                    <a16:creationId xmlns:a16="http://schemas.microsoft.com/office/drawing/2014/main" id="{C3BF96A6-17E3-432B-9901-3E7C2C53C45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3" name="Group 1624">
              <a:extLst>
                <a:ext uri="{FF2B5EF4-FFF2-40B4-BE49-F238E27FC236}">
                  <a16:creationId xmlns:a16="http://schemas.microsoft.com/office/drawing/2014/main" id="{3CE6A35B-C35B-4F67-8910-F02CC328E556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89" name="Arc 1625">
                <a:extLst>
                  <a:ext uri="{FF2B5EF4-FFF2-40B4-BE49-F238E27FC236}">
                    <a16:creationId xmlns:a16="http://schemas.microsoft.com/office/drawing/2014/main" id="{CA0353BE-4D97-4FC3-B5FF-0A6E612A80B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0" name="Arc 1626">
                <a:extLst>
                  <a:ext uri="{FF2B5EF4-FFF2-40B4-BE49-F238E27FC236}">
                    <a16:creationId xmlns:a16="http://schemas.microsoft.com/office/drawing/2014/main" id="{E5E9D37B-FC90-4624-B742-B5A366ADA77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4" name="Group 1627">
              <a:extLst>
                <a:ext uri="{FF2B5EF4-FFF2-40B4-BE49-F238E27FC236}">
                  <a16:creationId xmlns:a16="http://schemas.microsoft.com/office/drawing/2014/main" id="{67053669-913A-4D78-BBAD-3F96A697DDD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87" name="Arc 1628">
                <a:extLst>
                  <a:ext uri="{FF2B5EF4-FFF2-40B4-BE49-F238E27FC236}">
                    <a16:creationId xmlns:a16="http://schemas.microsoft.com/office/drawing/2014/main" id="{8A6708F2-502C-4608-BD0D-BF91D3D38B4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8" name="Arc 1629">
                <a:extLst>
                  <a:ext uri="{FF2B5EF4-FFF2-40B4-BE49-F238E27FC236}">
                    <a16:creationId xmlns:a16="http://schemas.microsoft.com/office/drawing/2014/main" id="{3530BB3D-168A-4A24-A863-39376739CA8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5" name="Group 1630">
              <a:extLst>
                <a:ext uri="{FF2B5EF4-FFF2-40B4-BE49-F238E27FC236}">
                  <a16:creationId xmlns:a16="http://schemas.microsoft.com/office/drawing/2014/main" id="{83053901-4F08-4E5D-AEF3-2C73FDC12604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85" name="Arc 1631">
                <a:extLst>
                  <a:ext uri="{FF2B5EF4-FFF2-40B4-BE49-F238E27FC236}">
                    <a16:creationId xmlns:a16="http://schemas.microsoft.com/office/drawing/2014/main" id="{25502E8C-87CE-4D25-8D55-32E94B0E79F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6" name="Arc 1632">
                <a:extLst>
                  <a:ext uri="{FF2B5EF4-FFF2-40B4-BE49-F238E27FC236}">
                    <a16:creationId xmlns:a16="http://schemas.microsoft.com/office/drawing/2014/main" id="{308BE027-66EF-4C7C-BFA4-A6FFC7BDF8B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6" name="Group 1633">
              <a:extLst>
                <a:ext uri="{FF2B5EF4-FFF2-40B4-BE49-F238E27FC236}">
                  <a16:creationId xmlns:a16="http://schemas.microsoft.com/office/drawing/2014/main" id="{5E072743-E090-4001-97EC-BC873B709D4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83" name="Arc 1634">
                <a:extLst>
                  <a:ext uri="{FF2B5EF4-FFF2-40B4-BE49-F238E27FC236}">
                    <a16:creationId xmlns:a16="http://schemas.microsoft.com/office/drawing/2014/main" id="{6CB1B35B-3829-45B7-AAE9-BC127E9DA0C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4" name="Arc 1635">
                <a:extLst>
                  <a:ext uri="{FF2B5EF4-FFF2-40B4-BE49-F238E27FC236}">
                    <a16:creationId xmlns:a16="http://schemas.microsoft.com/office/drawing/2014/main" id="{905A4880-DC9A-4C0A-A09E-360D69A4BA4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7" name="Group 1636">
              <a:extLst>
                <a:ext uri="{FF2B5EF4-FFF2-40B4-BE49-F238E27FC236}">
                  <a16:creationId xmlns:a16="http://schemas.microsoft.com/office/drawing/2014/main" id="{59E5FF58-7577-4CFE-815C-9689D3323B8A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13" y="2928"/>
              <a:ext cx="59" cy="143"/>
              <a:chOff x="1296" y="2161"/>
              <a:chExt cx="658" cy="563"/>
            </a:xfrm>
          </p:grpSpPr>
          <p:sp>
            <p:nvSpPr>
              <p:cNvPr id="81" name="Arc 1637">
                <a:extLst>
                  <a:ext uri="{FF2B5EF4-FFF2-40B4-BE49-F238E27FC236}">
                    <a16:creationId xmlns:a16="http://schemas.microsoft.com/office/drawing/2014/main" id="{B32C8626-8174-4891-B3AE-EE3AF3A3FDB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" name="Arc 1638">
                <a:extLst>
                  <a:ext uri="{FF2B5EF4-FFF2-40B4-BE49-F238E27FC236}">
                    <a16:creationId xmlns:a16="http://schemas.microsoft.com/office/drawing/2014/main" id="{DD35E6A7-5E4D-4C9A-A239-5CFCCC28D59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8" name="Group 1639">
              <a:extLst>
                <a:ext uri="{FF2B5EF4-FFF2-40B4-BE49-F238E27FC236}">
                  <a16:creationId xmlns:a16="http://schemas.microsoft.com/office/drawing/2014/main" id="{CD93001D-4EB9-406A-BEE3-5CE36377FC86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475" y="2928"/>
              <a:ext cx="59" cy="143"/>
              <a:chOff x="1296" y="2161"/>
              <a:chExt cx="658" cy="563"/>
            </a:xfrm>
          </p:grpSpPr>
          <p:sp>
            <p:nvSpPr>
              <p:cNvPr id="79" name="Arc 1640">
                <a:extLst>
                  <a:ext uri="{FF2B5EF4-FFF2-40B4-BE49-F238E27FC236}">
                    <a16:creationId xmlns:a16="http://schemas.microsoft.com/office/drawing/2014/main" id="{8EB47AC6-2328-4989-949A-CC63227B492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0" name="Arc 1641">
                <a:extLst>
                  <a:ext uri="{FF2B5EF4-FFF2-40B4-BE49-F238E27FC236}">
                    <a16:creationId xmlns:a16="http://schemas.microsoft.com/office/drawing/2014/main" id="{776535A0-6F57-4D7D-BAE1-F15D989BCE8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93" name="Rectangle 1642">
            <a:extLst>
              <a:ext uri="{FF2B5EF4-FFF2-40B4-BE49-F238E27FC236}">
                <a16:creationId xmlns:a16="http://schemas.microsoft.com/office/drawing/2014/main" id="{A17C0A56-63B8-4B37-9E85-D306E9754B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7272" y="2663183"/>
            <a:ext cx="1304925" cy="2587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AA0F7C3B-E9A8-4E61-A726-0F971548B4F6}"/>
              </a:ext>
            </a:extLst>
          </p:cNvPr>
          <p:cNvGrpSpPr/>
          <p:nvPr/>
        </p:nvGrpSpPr>
        <p:grpSpPr>
          <a:xfrm>
            <a:off x="5423949" y="2215551"/>
            <a:ext cx="407987" cy="346075"/>
            <a:chOff x="5923264" y="2198428"/>
            <a:chExt cx="407987" cy="346075"/>
          </a:xfrm>
        </p:grpSpPr>
        <p:pic>
          <p:nvPicPr>
            <p:cNvPr id="94" name="Picture 1643">
              <a:extLst>
                <a:ext uri="{FF2B5EF4-FFF2-40B4-BE49-F238E27FC236}">
                  <a16:creationId xmlns:a16="http://schemas.microsoft.com/office/drawing/2014/main" id="{6A140CD4-4940-46E9-A4D0-1664CE59AA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005814" y="2198428"/>
              <a:ext cx="257175" cy="346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5" name="Line 1644">
              <a:extLst>
                <a:ext uri="{FF2B5EF4-FFF2-40B4-BE49-F238E27FC236}">
                  <a16:creationId xmlns:a16="http://schemas.microsoft.com/office/drawing/2014/main" id="{7F8D1418-8412-4D66-A6AE-7DA8171379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23264" y="2198428"/>
              <a:ext cx="407987" cy="346075"/>
            </a:xfrm>
            <a:prstGeom prst="line">
              <a:avLst/>
            </a:prstGeom>
            <a:noFill/>
            <a:ln w="28575">
              <a:solidFill>
                <a:srgbClr val="A5002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" name="Line 1645">
              <a:extLst>
                <a:ext uri="{FF2B5EF4-FFF2-40B4-BE49-F238E27FC236}">
                  <a16:creationId xmlns:a16="http://schemas.microsoft.com/office/drawing/2014/main" id="{8D055030-9B2A-4731-BD2D-8FEB3776AEB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923264" y="2198428"/>
              <a:ext cx="407987" cy="346075"/>
            </a:xfrm>
            <a:prstGeom prst="line">
              <a:avLst/>
            </a:prstGeom>
            <a:noFill/>
            <a:ln w="28575">
              <a:solidFill>
                <a:srgbClr val="A5002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1" name="Rectangle 1700">
            <a:extLst>
              <a:ext uri="{FF2B5EF4-FFF2-40B4-BE49-F238E27FC236}">
                <a16:creationId xmlns:a16="http://schemas.microsoft.com/office/drawing/2014/main" id="{B68AB643-7139-4794-941A-0E40B05E74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0475" y="2666801"/>
            <a:ext cx="163512" cy="258763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accent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22" name="Group 1721">
            <a:extLst>
              <a:ext uri="{FF2B5EF4-FFF2-40B4-BE49-F238E27FC236}">
                <a16:creationId xmlns:a16="http://schemas.microsoft.com/office/drawing/2014/main" id="{978F72F8-E716-4C92-9E26-567FE8C34C8E}"/>
              </a:ext>
            </a:extLst>
          </p:cNvPr>
          <p:cNvGrpSpPr>
            <a:grpSpLocks/>
          </p:cNvGrpSpPr>
          <p:nvPr/>
        </p:nvGrpSpPr>
        <p:grpSpPr bwMode="auto">
          <a:xfrm>
            <a:off x="5725838" y="2663183"/>
            <a:ext cx="320675" cy="257175"/>
            <a:chOff x="771" y="2784"/>
            <a:chExt cx="176" cy="143"/>
          </a:xfrm>
        </p:grpSpPr>
        <p:grpSp>
          <p:nvGrpSpPr>
            <p:cNvPr id="123" name="Group 1722">
              <a:extLst>
                <a:ext uri="{FF2B5EF4-FFF2-40B4-BE49-F238E27FC236}">
                  <a16:creationId xmlns:a16="http://schemas.microsoft.com/office/drawing/2014/main" id="{32D671E5-D069-4EF9-AEA6-9C993931743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771" y="2784"/>
              <a:ext cx="59" cy="143"/>
              <a:chOff x="1296" y="2161"/>
              <a:chExt cx="658" cy="563"/>
            </a:xfrm>
          </p:grpSpPr>
          <p:sp>
            <p:nvSpPr>
              <p:cNvPr id="130" name="Arc 1723">
                <a:extLst>
                  <a:ext uri="{FF2B5EF4-FFF2-40B4-BE49-F238E27FC236}">
                    <a16:creationId xmlns:a16="http://schemas.microsoft.com/office/drawing/2014/main" id="{ADB2E66D-DCA3-464E-B867-AB189EA988A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1" name="Arc 1724">
                <a:extLst>
                  <a:ext uri="{FF2B5EF4-FFF2-40B4-BE49-F238E27FC236}">
                    <a16:creationId xmlns:a16="http://schemas.microsoft.com/office/drawing/2014/main" id="{26E0BA27-DC50-4C09-BD04-0A10E5C5BA5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4" name="Group 1725">
              <a:extLst>
                <a:ext uri="{FF2B5EF4-FFF2-40B4-BE49-F238E27FC236}">
                  <a16:creationId xmlns:a16="http://schemas.microsoft.com/office/drawing/2014/main" id="{9A92F086-31EF-4B05-8188-618DDA4B9CB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826" y="2784"/>
              <a:ext cx="59" cy="143"/>
              <a:chOff x="1296" y="2161"/>
              <a:chExt cx="658" cy="563"/>
            </a:xfrm>
          </p:grpSpPr>
          <p:sp>
            <p:nvSpPr>
              <p:cNvPr id="128" name="Arc 1726">
                <a:extLst>
                  <a:ext uri="{FF2B5EF4-FFF2-40B4-BE49-F238E27FC236}">
                    <a16:creationId xmlns:a16="http://schemas.microsoft.com/office/drawing/2014/main" id="{8AFC8C52-A9DB-4A69-B350-8B7510FD6C4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9" name="Arc 1727">
                <a:extLst>
                  <a:ext uri="{FF2B5EF4-FFF2-40B4-BE49-F238E27FC236}">
                    <a16:creationId xmlns:a16="http://schemas.microsoft.com/office/drawing/2014/main" id="{AC27F3EC-5A62-4A79-84B5-1701AE18C05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5" name="Group 1728">
              <a:extLst>
                <a:ext uri="{FF2B5EF4-FFF2-40B4-BE49-F238E27FC236}">
                  <a16:creationId xmlns:a16="http://schemas.microsoft.com/office/drawing/2014/main" id="{C226AE2F-17E1-435C-9556-D0E971D7BA80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888" y="2784"/>
              <a:ext cx="59" cy="143"/>
              <a:chOff x="1296" y="2161"/>
              <a:chExt cx="658" cy="563"/>
            </a:xfrm>
          </p:grpSpPr>
          <p:sp>
            <p:nvSpPr>
              <p:cNvPr id="126" name="Arc 1729">
                <a:extLst>
                  <a:ext uri="{FF2B5EF4-FFF2-40B4-BE49-F238E27FC236}">
                    <a16:creationId xmlns:a16="http://schemas.microsoft.com/office/drawing/2014/main" id="{CDD651E0-4916-4E6D-9D2F-CF1D855DF2F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" name="Arc 1730">
                <a:extLst>
                  <a:ext uri="{FF2B5EF4-FFF2-40B4-BE49-F238E27FC236}">
                    <a16:creationId xmlns:a16="http://schemas.microsoft.com/office/drawing/2014/main" id="{58C1DC38-843F-4FB7-BBFC-F46137D2580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97" name="Rectangle 1857" descr="Wide upward diagonal">
            <a:extLst>
              <a:ext uri="{FF2B5EF4-FFF2-40B4-BE49-F238E27FC236}">
                <a16:creationId xmlns:a16="http://schemas.microsoft.com/office/drawing/2014/main" id="{3A9C280E-8F70-432F-BEE4-EDCE342ACD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42654" y="2663184"/>
            <a:ext cx="707263" cy="258763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grpSp>
        <p:nvGrpSpPr>
          <p:cNvPr id="103" name="Group 1843">
            <a:extLst>
              <a:ext uri="{FF2B5EF4-FFF2-40B4-BE49-F238E27FC236}">
                <a16:creationId xmlns:a16="http://schemas.microsoft.com/office/drawing/2014/main" id="{0B5F98ED-AB35-4482-BCB9-CA26B98125F6}"/>
              </a:ext>
            </a:extLst>
          </p:cNvPr>
          <p:cNvGrpSpPr>
            <a:grpSpLocks/>
          </p:cNvGrpSpPr>
          <p:nvPr/>
        </p:nvGrpSpPr>
        <p:grpSpPr bwMode="auto">
          <a:xfrm>
            <a:off x="5311219" y="4283613"/>
            <a:ext cx="298450" cy="227013"/>
            <a:chOff x="771" y="2784"/>
            <a:chExt cx="176" cy="143"/>
          </a:xfrm>
        </p:grpSpPr>
        <p:grpSp>
          <p:nvGrpSpPr>
            <p:cNvPr id="105" name="Group 1844">
              <a:extLst>
                <a:ext uri="{FF2B5EF4-FFF2-40B4-BE49-F238E27FC236}">
                  <a16:creationId xmlns:a16="http://schemas.microsoft.com/office/drawing/2014/main" id="{8EF07AF2-6405-47DC-A248-EE99DE1FB97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771" y="2784"/>
              <a:ext cx="59" cy="143"/>
              <a:chOff x="1296" y="2161"/>
              <a:chExt cx="658" cy="563"/>
            </a:xfrm>
          </p:grpSpPr>
          <p:sp>
            <p:nvSpPr>
              <p:cNvPr id="133" name="Arc 1845">
                <a:extLst>
                  <a:ext uri="{FF2B5EF4-FFF2-40B4-BE49-F238E27FC236}">
                    <a16:creationId xmlns:a16="http://schemas.microsoft.com/office/drawing/2014/main" id="{2F56E2F5-1D26-462A-9B5B-8B1EF0C18D6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4" name="Arc 1846">
                <a:extLst>
                  <a:ext uri="{FF2B5EF4-FFF2-40B4-BE49-F238E27FC236}">
                    <a16:creationId xmlns:a16="http://schemas.microsoft.com/office/drawing/2014/main" id="{05D1A228-AF6D-4E7F-8FBE-698F52A1F0D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6" name="Group 1847">
              <a:extLst>
                <a:ext uri="{FF2B5EF4-FFF2-40B4-BE49-F238E27FC236}">
                  <a16:creationId xmlns:a16="http://schemas.microsoft.com/office/drawing/2014/main" id="{A6026432-7824-449A-A32D-042B22E67F2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826" y="2784"/>
              <a:ext cx="59" cy="143"/>
              <a:chOff x="1296" y="2161"/>
              <a:chExt cx="658" cy="563"/>
            </a:xfrm>
          </p:grpSpPr>
          <p:sp>
            <p:nvSpPr>
              <p:cNvPr id="110" name="Arc 1848">
                <a:extLst>
                  <a:ext uri="{FF2B5EF4-FFF2-40B4-BE49-F238E27FC236}">
                    <a16:creationId xmlns:a16="http://schemas.microsoft.com/office/drawing/2014/main" id="{6721DE82-BDC6-40DC-9656-9052B8C2D2B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2" name="Arc 1849">
                <a:extLst>
                  <a:ext uri="{FF2B5EF4-FFF2-40B4-BE49-F238E27FC236}">
                    <a16:creationId xmlns:a16="http://schemas.microsoft.com/office/drawing/2014/main" id="{20AD4AFB-EF5B-4FE0-855F-18568C86C57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7" name="Group 1850">
              <a:extLst>
                <a:ext uri="{FF2B5EF4-FFF2-40B4-BE49-F238E27FC236}">
                  <a16:creationId xmlns:a16="http://schemas.microsoft.com/office/drawing/2014/main" id="{F07691D7-9518-4FCB-927C-809DD31F1A54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888" y="2784"/>
              <a:ext cx="59" cy="143"/>
              <a:chOff x="1296" y="2161"/>
              <a:chExt cx="658" cy="563"/>
            </a:xfrm>
          </p:grpSpPr>
          <p:sp>
            <p:nvSpPr>
              <p:cNvPr id="108" name="Arc 1851">
                <a:extLst>
                  <a:ext uri="{FF2B5EF4-FFF2-40B4-BE49-F238E27FC236}">
                    <a16:creationId xmlns:a16="http://schemas.microsoft.com/office/drawing/2014/main" id="{C2F0F1A0-D315-442D-9506-53EE9C051C5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9" name="Arc 1852">
                <a:extLst>
                  <a:ext uri="{FF2B5EF4-FFF2-40B4-BE49-F238E27FC236}">
                    <a16:creationId xmlns:a16="http://schemas.microsoft.com/office/drawing/2014/main" id="{7D56E36B-FB9C-49C8-B9BE-6684E3329FF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04" name="Text Box 1853">
            <a:extLst>
              <a:ext uri="{FF2B5EF4-FFF2-40B4-BE49-F238E27FC236}">
                <a16:creationId xmlns:a16="http://schemas.microsoft.com/office/drawing/2014/main" id="{D4A10DD5-DF26-4B8A-B6A4-0339859176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3807" y="4207413"/>
            <a:ext cx="1219200" cy="381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>
              <a:spcBef>
                <a:spcPct val="50000"/>
              </a:spcBef>
            </a:pPr>
            <a:r>
              <a:rPr lang="en-US" dirty="0"/>
              <a:t>Working</a:t>
            </a:r>
          </a:p>
        </p:txBody>
      </p:sp>
      <p:sp>
        <p:nvSpPr>
          <p:cNvPr id="135" name="Text Box 1856">
            <a:extLst>
              <a:ext uri="{FF2B5EF4-FFF2-40B4-BE49-F238E27FC236}">
                <a16:creationId xmlns:a16="http://schemas.microsoft.com/office/drawing/2014/main" id="{22229F1A-CC2D-4B8A-A042-9C56F7BCBD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9587" y="4211153"/>
            <a:ext cx="1219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>
              <a:spcBef>
                <a:spcPct val="50000"/>
              </a:spcBef>
            </a:pPr>
            <a:r>
              <a:rPr lang="en-US" altLang="zh-CN" dirty="0"/>
              <a:t>Acquire/release lock</a:t>
            </a:r>
            <a:endParaRPr lang="en-US" dirty="0"/>
          </a:p>
        </p:txBody>
      </p:sp>
      <p:grpSp>
        <p:nvGrpSpPr>
          <p:cNvPr id="136" name="Group 1863">
            <a:extLst>
              <a:ext uri="{FF2B5EF4-FFF2-40B4-BE49-F238E27FC236}">
                <a16:creationId xmlns:a16="http://schemas.microsoft.com/office/drawing/2014/main" id="{28CC592E-408A-4816-B6B7-CBF8E50C40E9}"/>
              </a:ext>
            </a:extLst>
          </p:cNvPr>
          <p:cNvGrpSpPr>
            <a:grpSpLocks/>
          </p:cNvGrpSpPr>
          <p:nvPr/>
        </p:nvGrpSpPr>
        <p:grpSpPr bwMode="auto">
          <a:xfrm>
            <a:off x="3788805" y="4207401"/>
            <a:ext cx="1600200" cy="381000"/>
            <a:chOff x="1392" y="2592"/>
            <a:chExt cx="1008" cy="240"/>
          </a:xfrm>
        </p:grpSpPr>
        <p:sp>
          <p:nvSpPr>
            <p:cNvPr id="137" name="Rectangle 1858" descr="Wide upward diagonal">
              <a:extLst>
                <a:ext uri="{FF2B5EF4-FFF2-40B4-BE49-F238E27FC236}">
                  <a16:creationId xmlns:a16="http://schemas.microsoft.com/office/drawing/2014/main" id="{BAC67B72-C268-408E-9645-017986AF50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2" y="2640"/>
              <a:ext cx="192" cy="144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138" name="Text Box 1859">
              <a:extLst>
                <a:ext uri="{FF2B5EF4-FFF2-40B4-BE49-F238E27FC236}">
                  <a16:creationId xmlns:a16="http://schemas.microsoft.com/office/drawing/2014/main" id="{637888B1-01AA-46D6-A886-EA2E81D681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32" y="2592"/>
              <a:ext cx="768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>
                <a:spcBef>
                  <a:spcPct val="50000"/>
                </a:spcBef>
              </a:pPr>
              <a:r>
                <a:rPr lang="en-US" dirty="0"/>
                <a:t>Write log</a:t>
              </a:r>
            </a:p>
          </p:txBody>
        </p:sp>
      </p:grpSp>
      <p:sp>
        <p:nvSpPr>
          <p:cNvPr id="139" name="Rectangle 1860">
            <a:extLst>
              <a:ext uri="{FF2B5EF4-FFF2-40B4-BE49-F238E27FC236}">
                <a16:creationId xmlns:a16="http://schemas.microsoft.com/office/drawing/2014/main" id="{7ADBB0A1-4465-45EE-933C-36A2B73F0C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13005" y="4283601"/>
            <a:ext cx="304800" cy="2286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40" name="Text Box 1861">
            <a:extLst>
              <a:ext uri="{FF2B5EF4-FFF2-40B4-BE49-F238E27FC236}">
                <a16:creationId xmlns:a16="http://schemas.microsoft.com/office/drawing/2014/main" id="{D8D2ABA1-79FF-480B-BA34-A2EA1CB2CA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94005" y="4207401"/>
            <a:ext cx="762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>
              <a:spcBef>
                <a:spcPct val="50000"/>
              </a:spcBef>
            </a:pPr>
            <a:r>
              <a:rPr lang="en-US" dirty="0"/>
              <a:t>Flush log</a:t>
            </a:r>
          </a:p>
        </p:txBody>
      </p:sp>
      <p:sp>
        <p:nvSpPr>
          <p:cNvPr id="141" name="Rectangle 1484">
            <a:extLst>
              <a:ext uri="{FF2B5EF4-FFF2-40B4-BE49-F238E27FC236}">
                <a16:creationId xmlns:a16="http://schemas.microsoft.com/office/drawing/2014/main" id="{4A5EDA38-F936-4AA0-BD35-5DA6986EDE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7190" y="4279522"/>
            <a:ext cx="163512" cy="2587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2" name="Rectangle 1700">
            <a:extLst>
              <a:ext uri="{FF2B5EF4-FFF2-40B4-BE49-F238E27FC236}">
                <a16:creationId xmlns:a16="http://schemas.microsoft.com/office/drawing/2014/main" id="{EEB86307-721D-4977-9831-414B1B5CA5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4258" y="4279522"/>
            <a:ext cx="163512" cy="258763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accent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7FB9889E-66B5-4D5B-9B8B-B301FE1F56C1}"/>
              </a:ext>
            </a:extLst>
          </p:cNvPr>
          <p:cNvCxnSpPr/>
          <p:nvPr/>
        </p:nvCxnSpPr>
        <p:spPr>
          <a:xfrm flipV="1">
            <a:off x="2446511" y="2896436"/>
            <a:ext cx="0" cy="5238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BCB8FB98-05AB-4C7D-A0C7-0A449EA29124}"/>
              </a:ext>
            </a:extLst>
          </p:cNvPr>
          <p:cNvSpPr txBox="1"/>
          <p:nvPr/>
        </p:nvSpPr>
        <p:spPr>
          <a:xfrm>
            <a:off x="2082664" y="3385540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Begin</a:t>
            </a:r>
            <a:endParaRPr lang="zh-CN" altLang="en-US" dirty="0"/>
          </a:p>
        </p:txBody>
      </p:sp>
      <p:sp>
        <p:nvSpPr>
          <p:cNvPr id="143" name="AutoShape 1831">
            <a:extLst>
              <a:ext uri="{FF2B5EF4-FFF2-40B4-BE49-F238E27FC236}">
                <a16:creationId xmlns:a16="http://schemas.microsoft.com/office/drawing/2014/main" id="{1BD0B8FC-F1D8-4B1B-B1BA-C940ADB4D500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264180" y="1751620"/>
            <a:ext cx="958850" cy="993775"/>
          </a:xfrm>
          <a:custGeom>
            <a:avLst/>
            <a:gdLst>
              <a:gd name="T0" fmla="*/ 167284 w 21600"/>
              <a:gd name="T1" fmla="*/ 873399 h 21600"/>
              <a:gd name="T2" fmla="*/ 465398 w 21600"/>
              <a:gd name="T3" fmla="*/ 934353 h 21600"/>
              <a:gd name="T4" fmla="*/ 240504 w 21600"/>
              <a:gd name="T5" fmla="*/ 784818 h 21600"/>
              <a:gd name="T6" fmla="*/ -109453 w 21600"/>
              <a:gd name="T7" fmla="*/ 611058 h 21600"/>
              <a:gd name="T8" fmla="*/ 31000 w 21600"/>
              <a:gd name="T9" fmla="*/ 398040 h 21600"/>
              <a:gd name="T10" fmla="*/ 236513 w 21600"/>
              <a:gd name="T11" fmla="*/ 543668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2680" y="12325"/>
                </a:moveTo>
                <a:cubicBezTo>
                  <a:pt x="3395" y="16134"/>
                  <a:pt x="6662" y="18933"/>
                  <a:pt x="10535" y="19057"/>
                </a:cubicBezTo>
                <a:lnTo>
                  <a:pt x="10453" y="21594"/>
                </a:lnTo>
                <a:cubicBezTo>
                  <a:pt x="5391" y="21432"/>
                  <a:pt x="1121" y="17772"/>
                  <a:pt x="185" y="12794"/>
                </a:cubicBezTo>
                <a:lnTo>
                  <a:pt x="-2468" y="13293"/>
                </a:lnTo>
                <a:lnTo>
                  <a:pt x="699" y="8659"/>
                </a:lnTo>
                <a:lnTo>
                  <a:pt x="5333" y="11827"/>
                </a:lnTo>
                <a:lnTo>
                  <a:pt x="2680" y="12325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4" name="文本框 143">
            <a:extLst>
              <a:ext uri="{FF2B5EF4-FFF2-40B4-BE49-F238E27FC236}">
                <a16:creationId xmlns:a16="http://schemas.microsoft.com/office/drawing/2014/main" id="{9228189B-9B07-479D-B05D-726D0AB88E5D}"/>
              </a:ext>
            </a:extLst>
          </p:cNvPr>
          <p:cNvSpPr txBox="1"/>
          <p:nvPr/>
        </p:nvSpPr>
        <p:spPr>
          <a:xfrm>
            <a:off x="5962966" y="1778619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Notify user</a:t>
            </a:r>
            <a:endParaRPr lang="zh-CN" altLang="en-US" dirty="0"/>
          </a:p>
        </p:txBody>
      </p:sp>
      <p:sp>
        <p:nvSpPr>
          <p:cNvPr id="145" name="Text Box 1856">
            <a:extLst>
              <a:ext uri="{FF2B5EF4-FFF2-40B4-BE49-F238E27FC236}">
                <a16:creationId xmlns:a16="http://schemas.microsoft.com/office/drawing/2014/main" id="{85A4A0A8-A851-4A63-95A0-2B9CE78840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000" y="1260000"/>
            <a:ext cx="2940969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>
              <a:spcBef>
                <a:spcPct val="50000"/>
              </a:spcBef>
            </a:pPr>
            <a:r>
              <a:rPr lang="en-US" altLang="zh-CN" dirty="0"/>
              <a:t>A typical transaction</a:t>
            </a:r>
            <a:endParaRPr lang="en-US" dirty="0"/>
          </a:p>
        </p:txBody>
      </p:sp>
      <p:grpSp>
        <p:nvGrpSpPr>
          <p:cNvPr id="146" name="Group 1843">
            <a:extLst>
              <a:ext uri="{FF2B5EF4-FFF2-40B4-BE49-F238E27FC236}">
                <a16:creationId xmlns:a16="http://schemas.microsoft.com/office/drawing/2014/main" id="{7544106C-10BC-4099-97A9-F668383D9F5E}"/>
              </a:ext>
            </a:extLst>
          </p:cNvPr>
          <p:cNvGrpSpPr>
            <a:grpSpLocks/>
          </p:cNvGrpSpPr>
          <p:nvPr/>
        </p:nvGrpSpPr>
        <p:grpSpPr bwMode="auto">
          <a:xfrm>
            <a:off x="3240627" y="2689915"/>
            <a:ext cx="298450" cy="227013"/>
            <a:chOff x="771" y="2784"/>
            <a:chExt cx="176" cy="143"/>
          </a:xfrm>
        </p:grpSpPr>
        <p:grpSp>
          <p:nvGrpSpPr>
            <p:cNvPr id="147" name="Group 1844">
              <a:extLst>
                <a:ext uri="{FF2B5EF4-FFF2-40B4-BE49-F238E27FC236}">
                  <a16:creationId xmlns:a16="http://schemas.microsoft.com/office/drawing/2014/main" id="{785F92D2-5927-4B92-B67E-A2C3889BFCD6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771" y="2784"/>
              <a:ext cx="59" cy="143"/>
              <a:chOff x="1296" y="2161"/>
              <a:chExt cx="658" cy="563"/>
            </a:xfrm>
          </p:grpSpPr>
          <p:sp>
            <p:nvSpPr>
              <p:cNvPr id="164" name="Arc 1845">
                <a:extLst>
                  <a:ext uri="{FF2B5EF4-FFF2-40B4-BE49-F238E27FC236}">
                    <a16:creationId xmlns:a16="http://schemas.microsoft.com/office/drawing/2014/main" id="{0C0DC15D-E2E5-4643-93FB-76DAE8A7EA8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5" name="Arc 1846">
                <a:extLst>
                  <a:ext uri="{FF2B5EF4-FFF2-40B4-BE49-F238E27FC236}">
                    <a16:creationId xmlns:a16="http://schemas.microsoft.com/office/drawing/2014/main" id="{6CCB1266-ACC9-491F-ACA0-F356E1C8075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8" name="Group 1847">
              <a:extLst>
                <a:ext uri="{FF2B5EF4-FFF2-40B4-BE49-F238E27FC236}">
                  <a16:creationId xmlns:a16="http://schemas.microsoft.com/office/drawing/2014/main" id="{4CE00E14-B2C3-45C1-BECC-68A4AF8830F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826" y="2784"/>
              <a:ext cx="59" cy="143"/>
              <a:chOff x="1296" y="2161"/>
              <a:chExt cx="658" cy="563"/>
            </a:xfrm>
          </p:grpSpPr>
          <p:sp>
            <p:nvSpPr>
              <p:cNvPr id="152" name="Arc 1848">
                <a:extLst>
                  <a:ext uri="{FF2B5EF4-FFF2-40B4-BE49-F238E27FC236}">
                    <a16:creationId xmlns:a16="http://schemas.microsoft.com/office/drawing/2014/main" id="{32810EE3-1ECE-4914-BC7E-2671651988E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3" name="Arc 1849">
                <a:extLst>
                  <a:ext uri="{FF2B5EF4-FFF2-40B4-BE49-F238E27FC236}">
                    <a16:creationId xmlns:a16="http://schemas.microsoft.com/office/drawing/2014/main" id="{B3E7A6AA-9202-43A7-9E0C-499D64DF18B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9" name="Group 1850">
              <a:extLst>
                <a:ext uri="{FF2B5EF4-FFF2-40B4-BE49-F238E27FC236}">
                  <a16:creationId xmlns:a16="http://schemas.microsoft.com/office/drawing/2014/main" id="{F55E86B9-2F56-4031-920E-313BFBC41A28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888" y="2784"/>
              <a:ext cx="59" cy="143"/>
              <a:chOff x="1296" y="2161"/>
              <a:chExt cx="658" cy="563"/>
            </a:xfrm>
          </p:grpSpPr>
          <p:sp>
            <p:nvSpPr>
              <p:cNvPr id="150" name="Arc 1851">
                <a:extLst>
                  <a:ext uri="{FF2B5EF4-FFF2-40B4-BE49-F238E27FC236}">
                    <a16:creationId xmlns:a16="http://schemas.microsoft.com/office/drawing/2014/main" id="{096368F1-E6FC-4D51-8F23-B219A69A629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1" name="Arc 1852">
                <a:extLst>
                  <a:ext uri="{FF2B5EF4-FFF2-40B4-BE49-F238E27FC236}">
                    <a16:creationId xmlns:a16="http://schemas.microsoft.com/office/drawing/2014/main" id="{FB4F4CE8-F002-4DA0-B3A0-BEADE89DF9C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587479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323"/>
            <a:ext cx="8229600" cy="900442"/>
          </a:xfrm>
        </p:spPr>
        <p:txBody>
          <a:bodyPr>
            <a:normAutofit fontScale="90000"/>
          </a:bodyPr>
          <a:lstStyle/>
          <a:p>
            <a:r>
              <a:rPr lang="en-US" dirty="0"/>
              <a:t>Bottleneck 1: Amplified lock contention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  <p:grpSp>
        <p:nvGrpSpPr>
          <p:cNvPr id="201" name="Group 1876">
            <a:extLst>
              <a:ext uri="{FF2B5EF4-FFF2-40B4-BE49-F238E27FC236}">
                <a16:creationId xmlns:a16="http://schemas.microsoft.com/office/drawing/2014/main" id="{DB2618A3-C132-4EDF-8075-739172F2718B}"/>
              </a:ext>
            </a:extLst>
          </p:cNvPr>
          <p:cNvGrpSpPr>
            <a:grpSpLocks/>
          </p:cNvGrpSpPr>
          <p:nvPr/>
        </p:nvGrpSpPr>
        <p:grpSpPr bwMode="auto">
          <a:xfrm>
            <a:off x="6476633" y="4680597"/>
            <a:ext cx="1601788" cy="381001"/>
            <a:chOff x="2255" y="2736"/>
            <a:chExt cx="1009" cy="240"/>
          </a:xfrm>
        </p:grpSpPr>
        <p:grpSp>
          <p:nvGrpSpPr>
            <p:cNvPr id="210" name="Group 1843">
              <a:extLst>
                <a:ext uri="{FF2B5EF4-FFF2-40B4-BE49-F238E27FC236}">
                  <a16:creationId xmlns:a16="http://schemas.microsoft.com/office/drawing/2014/main" id="{BDBC9984-529E-488D-BB2D-40655AD809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55" y="2784"/>
              <a:ext cx="188" cy="143"/>
              <a:chOff x="771" y="2784"/>
              <a:chExt cx="176" cy="143"/>
            </a:xfrm>
          </p:grpSpPr>
          <p:grpSp>
            <p:nvGrpSpPr>
              <p:cNvPr id="212" name="Group 1844">
                <a:extLst>
                  <a:ext uri="{FF2B5EF4-FFF2-40B4-BE49-F238E27FC236}">
                    <a16:creationId xmlns:a16="http://schemas.microsoft.com/office/drawing/2014/main" id="{488392A4-DBD1-47CC-9950-F1BFABFDEAA8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flipH="1">
                <a:off x="771" y="2784"/>
                <a:ext cx="59" cy="143"/>
                <a:chOff x="1296" y="2161"/>
                <a:chExt cx="658" cy="563"/>
              </a:xfrm>
            </p:grpSpPr>
            <p:sp>
              <p:nvSpPr>
                <p:cNvPr id="219" name="Arc 1845">
                  <a:extLst>
                    <a:ext uri="{FF2B5EF4-FFF2-40B4-BE49-F238E27FC236}">
                      <a16:creationId xmlns:a16="http://schemas.microsoft.com/office/drawing/2014/main" id="{CA5BB7C3-2757-4605-8EB3-0067F000B49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V="1">
                  <a:off x="1296" y="2161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20" name="Arc 1846">
                  <a:extLst>
                    <a:ext uri="{FF2B5EF4-FFF2-40B4-BE49-F238E27FC236}">
                      <a16:creationId xmlns:a16="http://schemas.microsoft.com/office/drawing/2014/main" id="{0107EA4B-861B-4FC3-869A-9314DE0B3A4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0800000" flipV="1">
                  <a:off x="1620" y="2292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13" name="Group 1847">
                <a:extLst>
                  <a:ext uri="{FF2B5EF4-FFF2-40B4-BE49-F238E27FC236}">
                    <a16:creationId xmlns:a16="http://schemas.microsoft.com/office/drawing/2014/main" id="{EDC66E47-2EFE-4F2A-8894-19163790A477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826" y="2784"/>
                <a:ext cx="59" cy="143"/>
                <a:chOff x="1296" y="2161"/>
                <a:chExt cx="658" cy="563"/>
              </a:xfrm>
            </p:grpSpPr>
            <p:sp>
              <p:nvSpPr>
                <p:cNvPr id="217" name="Arc 1848">
                  <a:extLst>
                    <a:ext uri="{FF2B5EF4-FFF2-40B4-BE49-F238E27FC236}">
                      <a16:creationId xmlns:a16="http://schemas.microsoft.com/office/drawing/2014/main" id="{423D4788-CE4E-480C-AF6B-7DAC737C973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V="1">
                  <a:off x="1296" y="2161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8" name="Arc 1849">
                  <a:extLst>
                    <a:ext uri="{FF2B5EF4-FFF2-40B4-BE49-F238E27FC236}">
                      <a16:creationId xmlns:a16="http://schemas.microsoft.com/office/drawing/2014/main" id="{A0FBD788-6AA6-40B0-AB4D-F1B02F43A08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0800000" flipV="1">
                  <a:off x="1620" y="2292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214" name="Group 1850">
                <a:extLst>
                  <a:ext uri="{FF2B5EF4-FFF2-40B4-BE49-F238E27FC236}">
                    <a16:creationId xmlns:a16="http://schemas.microsoft.com/office/drawing/2014/main" id="{D86D5FCD-BF13-4D34-AED7-A55CBF9073B1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flipH="1">
                <a:off x="888" y="2784"/>
                <a:ext cx="59" cy="143"/>
                <a:chOff x="1296" y="2161"/>
                <a:chExt cx="658" cy="563"/>
              </a:xfrm>
            </p:grpSpPr>
            <p:sp>
              <p:nvSpPr>
                <p:cNvPr id="215" name="Arc 1851">
                  <a:extLst>
                    <a:ext uri="{FF2B5EF4-FFF2-40B4-BE49-F238E27FC236}">
                      <a16:creationId xmlns:a16="http://schemas.microsoft.com/office/drawing/2014/main" id="{1CB97F87-4EDA-42C7-9281-6345812C993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V="1">
                  <a:off x="1296" y="2161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6" name="Arc 1852">
                  <a:extLst>
                    <a:ext uri="{FF2B5EF4-FFF2-40B4-BE49-F238E27FC236}">
                      <a16:creationId xmlns:a16="http://schemas.microsoft.com/office/drawing/2014/main" id="{7C5F6DC2-6E5B-4695-B4E9-88E05F08DCF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0800000" flipV="1">
                  <a:off x="1620" y="2292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211" name="Text Box 1853">
              <a:extLst>
                <a:ext uri="{FF2B5EF4-FFF2-40B4-BE49-F238E27FC236}">
                  <a16:creationId xmlns:a16="http://schemas.microsoft.com/office/drawing/2014/main" id="{3A9516AF-6CAB-48A9-B73B-73E8A56948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96" y="2736"/>
              <a:ext cx="768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>
                <a:spcBef>
                  <a:spcPct val="50000"/>
                </a:spcBef>
              </a:pPr>
              <a:r>
                <a:rPr lang="en-US" dirty="0"/>
                <a:t>Working</a:t>
              </a:r>
            </a:p>
          </p:txBody>
        </p:sp>
      </p:grpSp>
      <p:sp>
        <p:nvSpPr>
          <p:cNvPr id="209" name="Text Box 1856">
            <a:extLst>
              <a:ext uri="{FF2B5EF4-FFF2-40B4-BE49-F238E27FC236}">
                <a16:creationId xmlns:a16="http://schemas.microsoft.com/office/drawing/2014/main" id="{02CDDF02-58B1-4547-9D48-0EF4B39CA5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2475" y="4107959"/>
            <a:ext cx="1219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>
              <a:spcBef>
                <a:spcPct val="50000"/>
              </a:spcBef>
            </a:pPr>
            <a:r>
              <a:rPr lang="en-US" altLang="zh-CN" dirty="0"/>
              <a:t>Fail to acquire/acquire/release lock</a:t>
            </a:r>
            <a:endParaRPr lang="en-US" dirty="0"/>
          </a:p>
        </p:txBody>
      </p:sp>
      <p:grpSp>
        <p:nvGrpSpPr>
          <p:cNvPr id="203" name="Group 1863">
            <a:extLst>
              <a:ext uri="{FF2B5EF4-FFF2-40B4-BE49-F238E27FC236}">
                <a16:creationId xmlns:a16="http://schemas.microsoft.com/office/drawing/2014/main" id="{E9399196-AF97-41DC-A013-3BB8AAFFA63B}"/>
              </a:ext>
            </a:extLst>
          </p:cNvPr>
          <p:cNvGrpSpPr>
            <a:grpSpLocks/>
          </p:cNvGrpSpPr>
          <p:nvPr/>
        </p:nvGrpSpPr>
        <p:grpSpPr bwMode="auto">
          <a:xfrm>
            <a:off x="6540220" y="4111491"/>
            <a:ext cx="1600200" cy="381000"/>
            <a:chOff x="1392" y="2592"/>
            <a:chExt cx="1008" cy="240"/>
          </a:xfrm>
        </p:grpSpPr>
        <p:sp>
          <p:nvSpPr>
            <p:cNvPr id="206" name="Rectangle 1858" descr="Wide upward diagonal">
              <a:extLst>
                <a:ext uri="{FF2B5EF4-FFF2-40B4-BE49-F238E27FC236}">
                  <a16:creationId xmlns:a16="http://schemas.microsoft.com/office/drawing/2014/main" id="{4F7EBCCE-CD6D-4324-B869-FE4FBF8C8F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2" y="2640"/>
              <a:ext cx="192" cy="144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207" name="Text Box 1859">
              <a:extLst>
                <a:ext uri="{FF2B5EF4-FFF2-40B4-BE49-F238E27FC236}">
                  <a16:creationId xmlns:a16="http://schemas.microsoft.com/office/drawing/2014/main" id="{42B98148-2570-41ED-A468-750D33B64F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32" y="2592"/>
              <a:ext cx="768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>
                <a:spcBef>
                  <a:spcPct val="50000"/>
                </a:spcBef>
              </a:pPr>
              <a:r>
                <a:rPr lang="en-US" dirty="0"/>
                <a:t>Write log</a:t>
              </a:r>
            </a:p>
          </p:txBody>
        </p:sp>
      </p:grpSp>
      <p:sp>
        <p:nvSpPr>
          <p:cNvPr id="204" name="Rectangle 1860">
            <a:extLst>
              <a:ext uri="{FF2B5EF4-FFF2-40B4-BE49-F238E27FC236}">
                <a16:creationId xmlns:a16="http://schemas.microsoft.com/office/drawing/2014/main" id="{239BF8B8-1516-46E6-A050-751BCC5AF8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3204" y="4761672"/>
            <a:ext cx="304800" cy="2286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05" name="Text Box 1861">
            <a:extLst>
              <a:ext uri="{FF2B5EF4-FFF2-40B4-BE49-F238E27FC236}">
                <a16:creationId xmlns:a16="http://schemas.microsoft.com/office/drawing/2014/main" id="{F9FA5608-CB08-4E85-A970-281CF87CAA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8427" y="4685472"/>
            <a:ext cx="762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>
              <a:spcBef>
                <a:spcPct val="50000"/>
              </a:spcBef>
            </a:pPr>
            <a:r>
              <a:rPr lang="en-US" dirty="0"/>
              <a:t>Flush log</a:t>
            </a:r>
          </a:p>
        </p:txBody>
      </p:sp>
      <p:sp>
        <p:nvSpPr>
          <p:cNvPr id="194" name="Rectangle 1484">
            <a:extLst>
              <a:ext uri="{FF2B5EF4-FFF2-40B4-BE49-F238E27FC236}">
                <a16:creationId xmlns:a16="http://schemas.microsoft.com/office/drawing/2014/main" id="{A74190A3-DE4E-4287-A461-C96DE26D68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10078" y="4176328"/>
            <a:ext cx="163512" cy="2587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" name="Rectangle 1700">
            <a:extLst>
              <a:ext uri="{FF2B5EF4-FFF2-40B4-BE49-F238E27FC236}">
                <a16:creationId xmlns:a16="http://schemas.microsoft.com/office/drawing/2014/main" id="{E5B294B7-A790-4807-BF99-821D1191B8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7146" y="4176328"/>
            <a:ext cx="163512" cy="258763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accent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0" name="Text Box 1856">
            <a:extLst>
              <a:ext uri="{FF2B5EF4-FFF2-40B4-BE49-F238E27FC236}">
                <a16:creationId xmlns:a16="http://schemas.microsoft.com/office/drawing/2014/main" id="{67BF9BAE-F0E5-453D-8A17-74EA41BE33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000" y="1260000"/>
            <a:ext cx="2940969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>
              <a:spcBef>
                <a:spcPct val="50000"/>
              </a:spcBef>
            </a:pPr>
            <a:r>
              <a:rPr lang="en-US" dirty="0"/>
              <a:t>Two dependent transactions</a:t>
            </a:r>
          </a:p>
        </p:txBody>
      </p:sp>
      <p:cxnSp>
        <p:nvCxnSpPr>
          <p:cNvPr id="338" name="直接连接符 337">
            <a:extLst>
              <a:ext uri="{FF2B5EF4-FFF2-40B4-BE49-F238E27FC236}">
                <a16:creationId xmlns:a16="http://schemas.microsoft.com/office/drawing/2014/main" id="{A8B41471-1583-4907-9441-CF495926F694}"/>
              </a:ext>
            </a:extLst>
          </p:cNvPr>
          <p:cNvCxnSpPr>
            <a:cxnSpLocks/>
          </p:cNvCxnSpPr>
          <p:nvPr/>
        </p:nvCxnSpPr>
        <p:spPr>
          <a:xfrm>
            <a:off x="4135512" y="4883696"/>
            <a:ext cx="357670" cy="0"/>
          </a:xfrm>
          <a:prstGeom prst="line">
            <a:avLst/>
          </a:prstGeom>
          <a:ln w="28575" cap="flat" cmpd="sng" algn="ctr">
            <a:solidFill>
              <a:schemeClr val="tx1">
                <a:lumMod val="65000"/>
                <a:lumOff val="3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39" name="Text Box 1853">
            <a:extLst>
              <a:ext uri="{FF2B5EF4-FFF2-40B4-BE49-F238E27FC236}">
                <a16:creationId xmlns:a16="http://schemas.microsoft.com/office/drawing/2014/main" id="{2747B1F7-56DD-4601-8626-B1C5300A3F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3829" y="4685471"/>
            <a:ext cx="1219200" cy="381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>
              <a:spcBef>
                <a:spcPct val="50000"/>
              </a:spcBef>
            </a:pPr>
            <a:r>
              <a:rPr lang="en-US" dirty="0"/>
              <a:t>Waiting</a:t>
            </a:r>
          </a:p>
        </p:txBody>
      </p:sp>
      <p:sp>
        <p:nvSpPr>
          <p:cNvPr id="340" name="Rectangle 1484">
            <a:extLst>
              <a:ext uri="{FF2B5EF4-FFF2-40B4-BE49-F238E27FC236}">
                <a16:creationId xmlns:a16="http://schemas.microsoft.com/office/drawing/2014/main" id="{99E97238-5002-4533-A1A5-143C7A891F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3204" y="4176328"/>
            <a:ext cx="163512" cy="258763"/>
          </a:xfrm>
          <a:prstGeom prst="rect">
            <a:avLst/>
          </a:prstGeom>
          <a:pattFill prst="wdUpDiag">
            <a:fgClr>
              <a:schemeClr val="accent1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6" name="Text Box 1409">
            <a:extLst>
              <a:ext uri="{FF2B5EF4-FFF2-40B4-BE49-F238E27FC236}">
                <a16:creationId xmlns:a16="http://schemas.microsoft.com/office/drawing/2014/main" id="{17949670-AF07-4EA7-B308-B473FE9791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592" y="2097333"/>
            <a:ext cx="733425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r">
              <a:spcBef>
                <a:spcPct val="50000"/>
              </a:spcBef>
            </a:pPr>
            <a:r>
              <a:rPr lang="en-US" b="1" dirty="0">
                <a:solidFill>
                  <a:schemeClr val="accent1"/>
                </a:solidFill>
              </a:rPr>
              <a:t>T1</a:t>
            </a:r>
          </a:p>
        </p:txBody>
      </p:sp>
      <p:sp>
        <p:nvSpPr>
          <p:cNvPr id="397" name="Text Box 1410">
            <a:extLst>
              <a:ext uri="{FF2B5EF4-FFF2-40B4-BE49-F238E27FC236}">
                <a16:creationId xmlns:a16="http://schemas.microsoft.com/office/drawing/2014/main" id="{1611A782-7070-460A-A2CD-180F5A8E1F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592" y="3376858"/>
            <a:ext cx="7334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>
            <a:defPPr>
              <a:defRPr lang="zh-CN"/>
            </a:defPPr>
            <a:lvl1pPr algn="r">
              <a:spcBef>
                <a:spcPct val="50000"/>
              </a:spcBef>
              <a:defRPr b="1">
                <a:solidFill>
                  <a:schemeClr val="accent1"/>
                </a:solidFill>
              </a:defRPr>
            </a:lvl1pPr>
          </a:lstStyle>
          <a:p>
            <a:r>
              <a:rPr lang="en-US" dirty="0">
                <a:solidFill>
                  <a:schemeClr val="accent3"/>
                </a:solidFill>
              </a:rPr>
              <a:t>T2</a:t>
            </a:r>
          </a:p>
        </p:txBody>
      </p:sp>
      <p:sp>
        <p:nvSpPr>
          <p:cNvPr id="398" name="Rectangle 1484">
            <a:extLst>
              <a:ext uri="{FF2B5EF4-FFF2-40B4-BE49-F238E27FC236}">
                <a16:creationId xmlns:a16="http://schemas.microsoft.com/office/drawing/2014/main" id="{ACEAF565-417E-4D3B-8BD7-2A335E6F58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2027" y="2261514"/>
            <a:ext cx="163512" cy="2587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99" name="Group 1620">
            <a:extLst>
              <a:ext uri="{FF2B5EF4-FFF2-40B4-BE49-F238E27FC236}">
                <a16:creationId xmlns:a16="http://schemas.microsoft.com/office/drawing/2014/main" id="{C0AC029D-E9EE-4E8F-B9BB-3D48CD89727A}"/>
              </a:ext>
            </a:extLst>
          </p:cNvPr>
          <p:cNvGrpSpPr>
            <a:grpSpLocks/>
          </p:cNvGrpSpPr>
          <p:nvPr/>
        </p:nvGrpSpPr>
        <p:grpSpPr bwMode="auto">
          <a:xfrm>
            <a:off x="2083547" y="2288426"/>
            <a:ext cx="728663" cy="257175"/>
            <a:chOff x="1119" y="2928"/>
            <a:chExt cx="415" cy="143"/>
          </a:xfrm>
        </p:grpSpPr>
        <p:grpSp>
          <p:nvGrpSpPr>
            <p:cNvPr id="400" name="Group 1621">
              <a:extLst>
                <a:ext uri="{FF2B5EF4-FFF2-40B4-BE49-F238E27FC236}">
                  <a16:creationId xmlns:a16="http://schemas.microsoft.com/office/drawing/2014/main" id="{470F8BE1-AEBD-4F57-9BEE-F018DD38D6CA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419" name="Arc 1622">
                <a:extLst>
                  <a:ext uri="{FF2B5EF4-FFF2-40B4-BE49-F238E27FC236}">
                    <a16:creationId xmlns:a16="http://schemas.microsoft.com/office/drawing/2014/main" id="{4C70B4B4-8514-43EE-BAE3-ABA6EB382B4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20" name="Arc 1623">
                <a:extLst>
                  <a:ext uri="{FF2B5EF4-FFF2-40B4-BE49-F238E27FC236}">
                    <a16:creationId xmlns:a16="http://schemas.microsoft.com/office/drawing/2014/main" id="{6AA703D3-0DB6-46B4-8D22-1CAF0B86728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01" name="Group 1624">
              <a:extLst>
                <a:ext uri="{FF2B5EF4-FFF2-40B4-BE49-F238E27FC236}">
                  <a16:creationId xmlns:a16="http://schemas.microsoft.com/office/drawing/2014/main" id="{1FCA0573-9098-41EB-8DA5-00799E0BFFD1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417" name="Arc 1625">
                <a:extLst>
                  <a:ext uri="{FF2B5EF4-FFF2-40B4-BE49-F238E27FC236}">
                    <a16:creationId xmlns:a16="http://schemas.microsoft.com/office/drawing/2014/main" id="{8374F020-D626-4FE2-B2EB-C1A04F9A353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8" name="Arc 1626">
                <a:extLst>
                  <a:ext uri="{FF2B5EF4-FFF2-40B4-BE49-F238E27FC236}">
                    <a16:creationId xmlns:a16="http://schemas.microsoft.com/office/drawing/2014/main" id="{B6CEF4AE-2ACF-4060-A9AF-CE16732B3C3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02" name="Group 1627">
              <a:extLst>
                <a:ext uri="{FF2B5EF4-FFF2-40B4-BE49-F238E27FC236}">
                  <a16:creationId xmlns:a16="http://schemas.microsoft.com/office/drawing/2014/main" id="{5F5DA2B3-AE1C-4CBA-A6A4-77B13A18E108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415" name="Arc 1628">
                <a:extLst>
                  <a:ext uri="{FF2B5EF4-FFF2-40B4-BE49-F238E27FC236}">
                    <a16:creationId xmlns:a16="http://schemas.microsoft.com/office/drawing/2014/main" id="{26155213-0244-4F4C-9F2D-397F464D442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6" name="Arc 1629">
                <a:extLst>
                  <a:ext uri="{FF2B5EF4-FFF2-40B4-BE49-F238E27FC236}">
                    <a16:creationId xmlns:a16="http://schemas.microsoft.com/office/drawing/2014/main" id="{64584B88-7722-46BC-B9E9-4AAF019FDC7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03" name="Group 1630">
              <a:extLst>
                <a:ext uri="{FF2B5EF4-FFF2-40B4-BE49-F238E27FC236}">
                  <a16:creationId xmlns:a16="http://schemas.microsoft.com/office/drawing/2014/main" id="{9DAFC976-A82D-4CAB-8B96-875AB6BFEC0E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413" name="Arc 1631">
                <a:extLst>
                  <a:ext uri="{FF2B5EF4-FFF2-40B4-BE49-F238E27FC236}">
                    <a16:creationId xmlns:a16="http://schemas.microsoft.com/office/drawing/2014/main" id="{BB95A08B-E900-4725-B697-B7DF6FDE75F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4" name="Arc 1632">
                <a:extLst>
                  <a:ext uri="{FF2B5EF4-FFF2-40B4-BE49-F238E27FC236}">
                    <a16:creationId xmlns:a16="http://schemas.microsoft.com/office/drawing/2014/main" id="{160C0B35-F1F8-4420-A164-C75C3F24F88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04" name="Group 1633">
              <a:extLst>
                <a:ext uri="{FF2B5EF4-FFF2-40B4-BE49-F238E27FC236}">
                  <a16:creationId xmlns:a16="http://schemas.microsoft.com/office/drawing/2014/main" id="{81008F11-E350-4D3F-8A3D-C32546B428B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411" name="Arc 1634">
                <a:extLst>
                  <a:ext uri="{FF2B5EF4-FFF2-40B4-BE49-F238E27FC236}">
                    <a16:creationId xmlns:a16="http://schemas.microsoft.com/office/drawing/2014/main" id="{1DB5D47D-631A-483B-BCEA-6B768F60E43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2" name="Arc 1635">
                <a:extLst>
                  <a:ext uri="{FF2B5EF4-FFF2-40B4-BE49-F238E27FC236}">
                    <a16:creationId xmlns:a16="http://schemas.microsoft.com/office/drawing/2014/main" id="{7DB3EED2-2344-4BD8-A298-4082ADB0F1B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05" name="Group 1636">
              <a:extLst>
                <a:ext uri="{FF2B5EF4-FFF2-40B4-BE49-F238E27FC236}">
                  <a16:creationId xmlns:a16="http://schemas.microsoft.com/office/drawing/2014/main" id="{2993799E-F0F6-4FDE-BEB1-6254EF5AD180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13" y="2928"/>
              <a:ext cx="59" cy="143"/>
              <a:chOff x="1296" y="2161"/>
              <a:chExt cx="658" cy="563"/>
            </a:xfrm>
          </p:grpSpPr>
          <p:sp>
            <p:nvSpPr>
              <p:cNvPr id="409" name="Arc 1637">
                <a:extLst>
                  <a:ext uri="{FF2B5EF4-FFF2-40B4-BE49-F238E27FC236}">
                    <a16:creationId xmlns:a16="http://schemas.microsoft.com/office/drawing/2014/main" id="{148402FB-F81F-4BD8-A3CF-65F350C044C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0" name="Arc 1638">
                <a:extLst>
                  <a:ext uri="{FF2B5EF4-FFF2-40B4-BE49-F238E27FC236}">
                    <a16:creationId xmlns:a16="http://schemas.microsoft.com/office/drawing/2014/main" id="{069415C2-CD71-4A75-BBBD-E5389CD9C33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06" name="Group 1639">
              <a:extLst>
                <a:ext uri="{FF2B5EF4-FFF2-40B4-BE49-F238E27FC236}">
                  <a16:creationId xmlns:a16="http://schemas.microsoft.com/office/drawing/2014/main" id="{97F78086-89E5-4EB8-86A9-F53BF73206A9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475" y="2928"/>
              <a:ext cx="59" cy="143"/>
              <a:chOff x="1296" y="2161"/>
              <a:chExt cx="658" cy="563"/>
            </a:xfrm>
          </p:grpSpPr>
          <p:sp>
            <p:nvSpPr>
              <p:cNvPr id="407" name="Arc 1640">
                <a:extLst>
                  <a:ext uri="{FF2B5EF4-FFF2-40B4-BE49-F238E27FC236}">
                    <a16:creationId xmlns:a16="http://schemas.microsoft.com/office/drawing/2014/main" id="{10E4FF2F-8787-4C38-8CA4-B31A98E2B9B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08" name="Arc 1641">
                <a:extLst>
                  <a:ext uri="{FF2B5EF4-FFF2-40B4-BE49-F238E27FC236}">
                    <a16:creationId xmlns:a16="http://schemas.microsoft.com/office/drawing/2014/main" id="{C75BF2F6-D284-4B20-B5A6-399BEF3B714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421" name="Rectangle 1642">
            <a:extLst>
              <a:ext uri="{FF2B5EF4-FFF2-40B4-BE49-F238E27FC236}">
                <a16:creationId xmlns:a16="http://schemas.microsoft.com/office/drawing/2014/main" id="{B564305F-8E1E-4D62-9389-337A1E0116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6389" y="2283221"/>
            <a:ext cx="1304925" cy="2587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6" name="Rectangle 1700">
            <a:extLst>
              <a:ext uri="{FF2B5EF4-FFF2-40B4-BE49-F238E27FC236}">
                <a16:creationId xmlns:a16="http://schemas.microsoft.com/office/drawing/2014/main" id="{0CA60AF3-4256-4498-8D91-BF61CC26F3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9592" y="2286839"/>
            <a:ext cx="163512" cy="258763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accent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27" name="Group 1721">
            <a:extLst>
              <a:ext uri="{FF2B5EF4-FFF2-40B4-BE49-F238E27FC236}">
                <a16:creationId xmlns:a16="http://schemas.microsoft.com/office/drawing/2014/main" id="{65F07CBF-1A6C-475D-A901-BFCBE6CBB840}"/>
              </a:ext>
            </a:extLst>
          </p:cNvPr>
          <p:cNvGrpSpPr>
            <a:grpSpLocks/>
          </p:cNvGrpSpPr>
          <p:nvPr/>
        </p:nvGrpSpPr>
        <p:grpSpPr bwMode="auto">
          <a:xfrm>
            <a:off x="5204955" y="2283221"/>
            <a:ext cx="320675" cy="257175"/>
            <a:chOff x="771" y="2784"/>
            <a:chExt cx="176" cy="143"/>
          </a:xfrm>
        </p:grpSpPr>
        <p:grpSp>
          <p:nvGrpSpPr>
            <p:cNvPr id="428" name="Group 1722">
              <a:extLst>
                <a:ext uri="{FF2B5EF4-FFF2-40B4-BE49-F238E27FC236}">
                  <a16:creationId xmlns:a16="http://schemas.microsoft.com/office/drawing/2014/main" id="{97B59707-42CA-4BEE-904B-3CA8CF2047A9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771" y="2784"/>
              <a:ext cx="59" cy="143"/>
              <a:chOff x="1296" y="2161"/>
              <a:chExt cx="658" cy="563"/>
            </a:xfrm>
          </p:grpSpPr>
          <p:sp>
            <p:nvSpPr>
              <p:cNvPr id="435" name="Arc 1723">
                <a:extLst>
                  <a:ext uri="{FF2B5EF4-FFF2-40B4-BE49-F238E27FC236}">
                    <a16:creationId xmlns:a16="http://schemas.microsoft.com/office/drawing/2014/main" id="{E53B4ADB-1C38-4472-B22E-D2B44FAD55A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6" name="Arc 1724">
                <a:extLst>
                  <a:ext uri="{FF2B5EF4-FFF2-40B4-BE49-F238E27FC236}">
                    <a16:creationId xmlns:a16="http://schemas.microsoft.com/office/drawing/2014/main" id="{1F9C5BAD-F3F4-4D70-A319-817BEECF084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29" name="Group 1725">
              <a:extLst>
                <a:ext uri="{FF2B5EF4-FFF2-40B4-BE49-F238E27FC236}">
                  <a16:creationId xmlns:a16="http://schemas.microsoft.com/office/drawing/2014/main" id="{5359C7D6-664B-4EC6-87AA-286AB28BE90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826" y="2784"/>
              <a:ext cx="59" cy="143"/>
              <a:chOff x="1296" y="2161"/>
              <a:chExt cx="658" cy="563"/>
            </a:xfrm>
          </p:grpSpPr>
          <p:sp>
            <p:nvSpPr>
              <p:cNvPr id="433" name="Arc 1726">
                <a:extLst>
                  <a:ext uri="{FF2B5EF4-FFF2-40B4-BE49-F238E27FC236}">
                    <a16:creationId xmlns:a16="http://schemas.microsoft.com/office/drawing/2014/main" id="{FD3F11EE-833D-4B1A-B995-EED8710A537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4" name="Arc 1727">
                <a:extLst>
                  <a:ext uri="{FF2B5EF4-FFF2-40B4-BE49-F238E27FC236}">
                    <a16:creationId xmlns:a16="http://schemas.microsoft.com/office/drawing/2014/main" id="{6F04D897-E43D-41F6-968F-6118BDA7E06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30" name="Group 1728">
              <a:extLst>
                <a:ext uri="{FF2B5EF4-FFF2-40B4-BE49-F238E27FC236}">
                  <a16:creationId xmlns:a16="http://schemas.microsoft.com/office/drawing/2014/main" id="{5A180923-7C67-48D7-9E45-CCF5C7E984C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888" y="2784"/>
              <a:ext cx="59" cy="143"/>
              <a:chOff x="1296" y="2161"/>
              <a:chExt cx="658" cy="563"/>
            </a:xfrm>
          </p:grpSpPr>
          <p:sp>
            <p:nvSpPr>
              <p:cNvPr id="431" name="Arc 1729">
                <a:extLst>
                  <a:ext uri="{FF2B5EF4-FFF2-40B4-BE49-F238E27FC236}">
                    <a16:creationId xmlns:a16="http://schemas.microsoft.com/office/drawing/2014/main" id="{5F51BD11-6B6E-4075-9334-A8C791D282E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2" name="Arc 1730">
                <a:extLst>
                  <a:ext uri="{FF2B5EF4-FFF2-40B4-BE49-F238E27FC236}">
                    <a16:creationId xmlns:a16="http://schemas.microsoft.com/office/drawing/2014/main" id="{D2556112-BBE1-4BF4-BCF9-0EAAF2C91D4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437" name="Rectangle 1857" descr="Wide upward diagonal">
            <a:extLst>
              <a:ext uri="{FF2B5EF4-FFF2-40B4-BE49-F238E27FC236}">
                <a16:creationId xmlns:a16="http://schemas.microsoft.com/office/drawing/2014/main" id="{709A8DF8-DDE4-4234-99F3-1B470E5491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1771" y="2283222"/>
            <a:ext cx="707263" cy="258763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cxnSp>
        <p:nvCxnSpPr>
          <p:cNvPr id="438" name="直接箭头连接符 437">
            <a:extLst>
              <a:ext uri="{FF2B5EF4-FFF2-40B4-BE49-F238E27FC236}">
                <a16:creationId xmlns:a16="http://schemas.microsoft.com/office/drawing/2014/main" id="{2A58E57C-AA56-47B1-97B0-EADF001F6C6B}"/>
              </a:ext>
            </a:extLst>
          </p:cNvPr>
          <p:cNvCxnSpPr/>
          <p:nvPr/>
        </p:nvCxnSpPr>
        <p:spPr>
          <a:xfrm flipV="1">
            <a:off x="1925628" y="2516474"/>
            <a:ext cx="0" cy="5238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9" name="文本框 438">
            <a:extLst>
              <a:ext uri="{FF2B5EF4-FFF2-40B4-BE49-F238E27FC236}">
                <a16:creationId xmlns:a16="http://schemas.microsoft.com/office/drawing/2014/main" id="{D786CD0C-E650-4544-950F-B5424C2E9571}"/>
              </a:ext>
            </a:extLst>
          </p:cNvPr>
          <p:cNvSpPr txBox="1"/>
          <p:nvPr/>
        </p:nvSpPr>
        <p:spPr>
          <a:xfrm>
            <a:off x="1978992" y="2707597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Begin</a:t>
            </a:r>
            <a:endParaRPr lang="zh-CN" altLang="en-US" dirty="0"/>
          </a:p>
        </p:txBody>
      </p:sp>
      <p:sp>
        <p:nvSpPr>
          <p:cNvPr id="440" name="AutoShape 1831">
            <a:extLst>
              <a:ext uri="{FF2B5EF4-FFF2-40B4-BE49-F238E27FC236}">
                <a16:creationId xmlns:a16="http://schemas.microsoft.com/office/drawing/2014/main" id="{42B6378A-BB14-44B4-ADC8-23C5361A1C35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4761279" y="1361680"/>
            <a:ext cx="958850" cy="993775"/>
          </a:xfrm>
          <a:custGeom>
            <a:avLst/>
            <a:gdLst>
              <a:gd name="T0" fmla="*/ 167284 w 21600"/>
              <a:gd name="T1" fmla="*/ 873399 h 21600"/>
              <a:gd name="T2" fmla="*/ 465398 w 21600"/>
              <a:gd name="T3" fmla="*/ 934353 h 21600"/>
              <a:gd name="T4" fmla="*/ 240504 w 21600"/>
              <a:gd name="T5" fmla="*/ 784818 h 21600"/>
              <a:gd name="T6" fmla="*/ -109453 w 21600"/>
              <a:gd name="T7" fmla="*/ 611058 h 21600"/>
              <a:gd name="T8" fmla="*/ 31000 w 21600"/>
              <a:gd name="T9" fmla="*/ 398040 h 21600"/>
              <a:gd name="T10" fmla="*/ 236513 w 21600"/>
              <a:gd name="T11" fmla="*/ 543668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2680" y="12325"/>
                </a:moveTo>
                <a:cubicBezTo>
                  <a:pt x="3395" y="16134"/>
                  <a:pt x="6662" y="18933"/>
                  <a:pt x="10535" y="19057"/>
                </a:cubicBezTo>
                <a:lnTo>
                  <a:pt x="10453" y="21594"/>
                </a:lnTo>
                <a:cubicBezTo>
                  <a:pt x="5391" y="21432"/>
                  <a:pt x="1121" y="17772"/>
                  <a:pt x="185" y="12794"/>
                </a:cubicBezTo>
                <a:lnTo>
                  <a:pt x="-2468" y="13293"/>
                </a:lnTo>
                <a:lnTo>
                  <a:pt x="699" y="8659"/>
                </a:lnTo>
                <a:lnTo>
                  <a:pt x="5333" y="11827"/>
                </a:lnTo>
                <a:lnTo>
                  <a:pt x="2680" y="12325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1" name="文本框 440">
            <a:extLst>
              <a:ext uri="{FF2B5EF4-FFF2-40B4-BE49-F238E27FC236}">
                <a16:creationId xmlns:a16="http://schemas.microsoft.com/office/drawing/2014/main" id="{13BDD551-36E4-44D8-BB53-F3293659E862}"/>
              </a:ext>
            </a:extLst>
          </p:cNvPr>
          <p:cNvSpPr txBox="1"/>
          <p:nvPr/>
        </p:nvSpPr>
        <p:spPr>
          <a:xfrm>
            <a:off x="5442083" y="1398657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Notify user</a:t>
            </a:r>
            <a:endParaRPr lang="zh-CN" altLang="en-US" dirty="0"/>
          </a:p>
        </p:txBody>
      </p:sp>
      <p:grpSp>
        <p:nvGrpSpPr>
          <p:cNvPr id="442" name="Group 1843">
            <a:extLst>
              <a:ext uri="{FF2B5EF4-FFF2-40B4-BE49-F238E27FC236}">
                <a16:creationId xmlns:a16="http://schemas.microsoft.com/office/drawing/2014/main" id="{940E2191-620D-48CE-97CF-78D2954B1001}"/>
              </a:ext>
            </a:extLst>
          </p:cNvPr>
          <p:cNvGrpSpPr>
            <a:grpSpLocks/>
          </p:cNvGrpSpPr>
          <p:nvPr/>
        </p:nvGrpSpPr>
        <p:grpSpPr bwMode="auto">
          <a:xfrm>
            <a:off x="2719744" y="2309953"/>
            <a:ext cx="298450" cy="227013"/>
            <a:chOff x="771" y="2784"/>
            <a:chExt cx="176" cy="143"/>
          </a:xfrm>
        </p:grpSpPr>
        <p:grpSp>
          <p:nvGrpSpPr>
            <p:cNvPr id="443" name="Group 1844">
              <a:extLst>
                <a:ext uri="{FF2B5EF4-FFF2-40B4-BE49-F238E27FC236}">
                  <a16:creationId xmlns:a16="http://schemas.microsoft.com/office/drawing/2014/main" id="{9A9418D6-D40C-4CC4-94E7-C586A6C4C7D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771" y="2784"/>
              <a:ext cx="59" cy="143"/>
              <a:chOff x="1296" y="2161"/>
              <a:chExt cx="658" cy="563"/>
            </a:xfrm>
          </p:grpSpPr>
          <p:sp>
            <p:nvSpPr>
              <p:cNvPr id="450" name="Arc 1845">
                <a:extLst>
                  <a:ext uri="{FF2B5EF4-FFF2-40B4-BE49-F238E27FC236}">
                    <a16:creationId xmlns:a16="http://schemas.microsoft.com/office/drawing/2014/main" id="{C149C752-A0AE-41D0-B57C-BC5B3C4659F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1" name="Arc 1846">
                <a:extLst>
                  <a:ext uri="{FF2B5EF4-FFF2-40B4-BE49-F238E27FC236}">
                    <a16:creationId xmlns:a16="http://schemas.microsoft.com/office/drawing/2014/main" id="{F96F40C7-EFB6-45FC-A5BA-148B489D734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44" name="Group 1847">
              <a:extLst>
                <a:ext uri="{FF2B5EF4-FFF2-40B4-BE49-F238E27FC236}">
                  <a16:creationId xmlns:a16="http://schemas.microsoft.com/office/drawing/2014/main" id="{E056CE21-F17C-4632-976A-F6CB36C12C1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826" y="2784"/>
              <a:ext cx="59" cy="143"/>
              <a:chOff x="1296" y="2161"/>
              <a:chExt cx="658" cy="563"/>
            </a:xfrm>
          </p:grpSpPr>
          <p:sp>
            <p:nvSpPr>
              <p:cNvPr id="448" name="Arc 1848">
                <a:extLst>
                  <a:ext uri="{FF2B5EF4-FFF2-40B4-BE49-F238E27FC236}">
                    <a16:creationId xmlns:a16="http://schemas.microsoft.com/office/drawing/2014/main" id="{1ADAE69F-AB82-4424-B49A-BEF04BBC94B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9" name="Arc 1849">
                <a:extLst>
                  <a:ext uri="{FF2B5EF4-FFF2-40B4-BE49-F238E27FC236}">
                    <a16:creationId xmlns:a16="http://schemas.microsoft.com/office/drawing/2014/main" id="{AD5991FE-CC11-4DD5-A30E-EABF2375667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45" name="Group 1850">
              <a:extLst>
                <a:ext uri="{FF2B5EF4-FFF2-40B4-BE49-F238E27FC236}">
                  <a16:creationId xmlns:a16="http://schemas.microsoft.com/office/drawing/2014/main" id="{57C77773-C254-461D-B235-7ECF9F416CC1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888" y="2784"/>
              <a:ext cx="59" cy="143"/>
              <a:chOff x="1296" y="2161"/>
              <a:chExt cx="658" cy="563"/>
            </a:xfrm>
          </p:grpSpPr>
          <p:sp>
            <p:nvSpPr>
              <p:cNvPr id="446" name="Arc 1851">
                <a:extLst>
                  <a:ext uri="{FF2B5EF4-FFF2-40B4-BE49-F238E27FC236}">
                    <a16:creationId xmlns:a16="http://schemas.microsoft.com/office/drawing/2014/main" id="{9A519BDA-900D-4AF1-A520-01227AC95FB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47" name="Arc 1852">
                <a:extLst>
                  <a:ext uri="{FF2B5EF4-FFF2-40B4-BE49-F238E27FC236}">
                    <a16:creationId xmlns:a16="http://schemas.microsoft.com/office/drawing/2014/main" id="{6E5FB5F7-5914-4297-8030-2B9C62CA90D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452" name="Rectangle 1484">
            <a:extLst>
              <a:ext uri="{FF2B5EF4-FFF2-40B4-BE49-F238E27FC236}">
                <a16:creationId xmlns:a16="http://schemas.microsoft.com/office/drawing/2014/main" id="{C784134E-ACF5-476B-858C-8F2A3A797F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7943" y="3194213"/>
            <a:ext cx="163512" cy="258763"/>
          </a:xfrm>
          <a:prstGeom prst="rect">
            <a:avLst/>
          </a:prstGeom>
          <a:pattFill prst="wdUpDiag">
            <a:fgClr>
              <a:schemeClr val="accent1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453" name="直接箭头连接符 452">
            <a:extLst>
              <a:ext uri="{FF2B5EF4-FFF2-40B4-BE49-F238E27FC236}">
                <a16:creationId xmlns:a16="http://schemas.microsoft.com/office/drawing/2014/main" id="{3A4BDCD5-0585-4797-B804-483B0E7B32E3}"/>
              </a:ext>
            </a:extLst>
          </p:cNvPr>
          <p:cNvCxnSpPr/>
          <p:nvPr/>
        </p:nvCxnSpPr>
        <p:spPr>
          <a:xfrm flipV="1">
            <a:off x="4111544" y="3449173"/>
            <a:ext cx="0" cy="5238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4" name="文本框 453">
            <a:extLst>
              <a:ext uri="{FF2B5EF4-FFF2-40B4-BE49-F238E27FC236}">
                <a16:creationId xmlns:a16="http://schemas.microsoft.com/office/drawing/2014/main" id="{38618603-D48C-4FCF-989E-5DE23DAE4D29}"/>
              </a:ext>
            </a:extLst>
          </p:cNvPr>
          <p:cNvSpPr txBox="1"/>
          <p:nvPr/>
        </p:nvSpPr>
        <p:spPr>
          <a:xfrm>
            <a:off x="4164908" y="3640296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Begin</a:t>
            </a:r>
            <a:endParaRPr lang="zh-CN" altLang="en-US" dirty="0"/>
          </a:p>
        </p:txBody>
      </p:sp>
      <p:cxnSp>
        <p:nvCxnSpPr>
          <p:cNvPr id="455" name="直接连接符 454">
            <a:extLst>
              <a:ext uri="{FF2B5EF4-FFF2-40B4-BE49-F238E27FC236}">
                <a16:creationId xmlns:a16="http://schemas.microsoft.com/office/drawing/2014/main" id="{5E7FD02D-D035-486B-96D6-90F0839A9E6F}"/>
              </a:ext>
            </a:extLst>
          </p:cNvPr>
          <p:cNvCxnSpPr>
            <a:cxnSpLocks/>
            <a:stCxn id="452" idx="3"/>
          </p:cNvCxnSpPr>
          <p:nvPr/>
        </p:nvCxnSpPr>
        <p:spPr>
          <a:xfrm flipV="1">
            <a:off x="4261455" y="3322173"/>
            <a:ext cx="941649" cy="1422"/>
          </a:xfrm>
          <a:prstGeom prst="line">
            <a:avLst/>
          </a:prstGeom>
          <a:ln w="28575" cap="flat" cmpd="sng" algn="ctr">
            <a:solidFill>
              <a:schemeClr val="tx1">
                <a:lumMod val="65000"/>
                <a:lumOff val="3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56" name="Rectangle 1484">
            <a:extLst>
              <a:ext uri="{FF2B5EF4-FFF2-40B4-BE49-F238E27FC236}">
                <a16:creationId xmlns:a16="http://schemas.microsoft.com/office/drawing/2014/main" id="{EF29974B-F7D3-4C4B-96D4-FA99B40F3C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7797" y="3202574"/>
            <a:ext cx="163512" cy="2587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57" name="Group 1620">
            <a:extLst>
              <a:ext uri="{FF2B5EF4-FFF2-40B4-BE49-F238E27FC236}">
                <a16:creationId xmlns:a16="http://schemas.microsoft.com/office/drawing/2014/main" id="{BD5A852A-67AB-41C2-A1FB-AFDDB2932382}"/>
              </a:ext>
            </a:extLst>
          </p:cNvPr>
          <p:cNvGrpSpPr>
            <a:grpSpLocks/>
          </p:cNvGrpSpPr>
          <p:nvPr/>
        </p:nvGrpSpPr>
        <p:grpSpPr bwMode="auto">
          <a:xfrm>
            <a:off x="5370271" y="3205487"/>
            <a:ext cx="728663" cy="257175"/>
            <a:chOff x="1119" y="2928"/>
            <a:chExt cx="415" cy="143"/>
          </a:xfrm>
        </p:grpSpPr>
        <p:grpSp>
          <p:nvGrpSpPr>
            <p:cNvPr id="458" name="Group 1621">
              <a:extLst>
                <a:ext uri="{FF2B5EF4-FFF2-40B4-BE49-F238E27FC236}">
                  <a16:creationId xmlns:a16="http://schemas.microsoft.com/office/drawing/2014/main" id="{77BC7C1D-F7C2-4E1E-B9AF-EEAAD6EAB2B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477" name="Arc 1622">
                <a:extLst>
                  <a:ext uri="{FF2B5EF4-FFF2-40B4-BE49-F238E27FC236}">
                    <a16:creationId xmlns:a16="http://schemas.microsoft.com/office/drawing/2014/main" id="{D4E66519-EFBF-46C8-B070-57BF1E46110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78" name="Arc 1623">
                <a:extLst>
                  <a:ext uri="{FF2B5EF4-FFF2-40B4-BE49-F238E27FC236}">
                    <a16:creationId xmlns:a16="http://schemas.microsoft.com/office/drawing/2014/main" id="{5961C685-AF04-43B4-A3CC-C192A727508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59" name="Group 1624">
              <a:extLst>
                <a:ext uri="{FF2B5EF4-FFF2-40B4-BE49-F238E27FC236}">
                  <a16:creationId xmlns:a16="http://schemas.microsoft.com/office/drawing/2014/main" id="{02EC39DE-960D-4E49-A6D9-CB47953D526A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475" name="Arc 1625">
                <a:extLst>
                  <a:ext uri="{FF2B5EF4-FFF2-40B4-BE49-F238E27FC236}">
                    <a16:creationId xmlns:a16="http://schemas.microsoft.com/office/drawing/2014/main" id="{AE2B7B31-B3E9-45EE-8EC7-0CAB903225A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76" name="Arc 1626">
                <a:extLst>
                  <a:ext uri="{FF2B5EF4-FFF2-40B4-BE49-F238E27FC236}">
                    <a16:creationId xmlns:a16="http://schemas.microsoft.com/office/drawing/2014/main" id="{FD65F22A-B56C-48C4-B907-263028E2360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60" name="Group 1627">
              <a:extLst>
                <a:ext uri="{FF2B5EF4-FFF2-40B4-BE49-F238E27FC236}">
                  <a16:creationId xmlns:a16="http://schemas.microsoft.com/office/drawing/2014/main" id="{4A9ED05B-C3B3-4F53-9D85-E67FA0DD2894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473" name="Arc 1628">
                <a:extLst>
                  <a:ext uri="{FF2B5EF4-FFF2-40B4-BE49-F238E27FC236}">
                    <a16:creationId xmlns:a16="http://schemas.microsoft.com/office/drawing/2014/main" id="{8BA9BE74-6C3B-433E-9B92-7672F3960CA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74" name="Arc 1629">
                <a:extLst>
                  <a:ext uri="{FF2B5EF4-FFF2-40B4-BE49-F238E27FC236}">
                    <a16:creationId xmlns:a16="http://schemas.microsoft.com/office/drawing/2014/main" id="{3C5226B5-0E1E-499D-85AF-058EFBC2A2B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61" name="Group 1630">
              <a:extLst>
                <a:ext uri="{FF2B5EF4-FFF2-40B4-BE49-F238E27FC236}">
                  <a16:creationId xmlns:a16="http://schemas.microsoft.com/office/drawing/2014/main" id="{5EB3514D-2694-4555-B86E-9B78B40BE12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471" name="Arc 1631">
                <a:extLst>
                  <a:ext uri="{FF2B5EF4-FFF2-40B4-BE49-F238E27FC236}">
                    <a16:creationId xmlns:a16="http://schemas.microsoft.com/office/drawing/2014/main" id="{270A81F3-6001-45CF-ABB0-CDB01C1F638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72" name="Arc 1632">
                <a:extLst>
                  <a:ext uri="{FF2B5EF4-FFF2-40B4-BE49-F238E27FC236}">
                    <a16:creationId xmlns:a16="http://schemas.microsoft.com/office/drawing/2014/main" id="{550FDFF7-D99F-4954-A60A-EC6C17779B9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62" name="Group 1633">
              <a:extLst>
                <a:ext uri="{FF2B5EF4-FFF2-40B4-BE49-F238E27FC236}">
                  <a16:creationId xmlns:a16="http://schemas.microsoft.com/office/drawing/2014/main" id="{5BD501E0-4BEA-4E98-B0FF-FBAD8FDD3D7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469" name="Arc 1634">
                <a:extLst>
                  <a:ext uri="{FF2B5EF4-FFF2-40B4-BE49-F238E27FC236}">
                    <a16:creationId xmlns:a16="http://schemas.microsoft.com/office/drawing/2014/main" id="{230DC68F-7D0F-4B17-A038-799F2032307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70" name="Arc 1635">
                <a:extLst>
                  <a:ext uri="{FF2B5EF4-FFF2-40B4-BE49-F238E27FC236}">
                    <a16:creationId xmlns:a16="http://schemas.microsoft.com/office/drawing/2014/main" id="{D10AEC76-A98F-40AF-8775-3F659602812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63" name="Group 1636">
              <a:extLst>
                <a:ext uri="{FF2B5EF4-FFF2-40B4-BE49-F238E27FC236}">
                  <a16:creationId xmlns:a16="http://schemas.microsoft.com/office/drawing/2014/main" id="{4FD7A5DB-7762-4DCA-B5BC-A7D26FF536B4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13" y="2928"/>
              <a:ext cx="59" cy="143"/>
              <a:chOff x="1296" y="2161"/>
              <a:chExt cx="658" cy="563"/>
            </a:xfrm>
          </p:grpSpPr>
          <p:sp>
            <p:nvSpPr>
              <p:cNvPr id="467" name="Arc 1637">
                <a:extLst>
                  <a:ext uri="{FF2B5EF4-FFF2-40B4-BE49-F238E27FC236}">
                    <a16:creationId xmlns:a16="http://schemas.microsoft.com/office/drawing/2014/main" id="{BD59387E-5C6A-499F-9480-4E725F5CB69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8" name="Arc 1638">
                <a:extLst>
                  <a:ext uri="{FF2B5EF4-FFF2-40B4-BE49-F238E27FC236}">
                    <a16:creationId xmlns:a16="http://schemas.microsoft.com/office/drawing/2014/main" id="{AAD67923-BC69-4B34-A89C-8D53BB6666E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64" name="Group 1639">
              <a:extLst>
                <a:ext uri="{FF2B5EF4-FFF2-40B4-BE49-F238E27FC236}">
                  <a16:creationId xmlns:a16="http://schemas.microsoft.com/office/drawing/2014/main" id="{E3C65E87-A02E-4DD7-AED2-386B2E6B34E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475" y="2928"/>
              <a:ext cx="59" cy="143"/>
              <a:chOff x="1296" y="2161"/>
              <a:chExt cx="658" cy="563"/>
            </a:xfrm>
          </p:grpSpPr>
          <p:sp>
            <p:nvSpPr>
              <p:cNvPr id="465" name="Arc 1640">
                <a:extLst>
                  <a:ext uri="{FF2B5EF4-FFF2-40B4-BE49-F238E27FC236}">
                    <a16:creationId xmlns:a16="http://schemas.microsoft.com/office/drawing/2014/main" id="{AD8B850C-6FFA-4DE9-B3BB-F71DDC1C6FA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6" name="Arc 1641">
                <a:extLst>
                  <a:ext uri="{FF2B5EF4-FFF2-40B4-BE49-F238E27FC236}">
                    <a16:creationId xmlns:a16="http://schemas.microsoft.com/office/drawing/2014/main" id="{C93DCF1D-7CBE-4D1A-AC0B-FA75DD24B4C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479" name="Group 1843">
            <a:extLst>
              <a:ext uri="{FF2B5EF4-FFF2-40B4-BE49-F238E27FC236}">
                <a16:creationId xmlns:a16="http://schemas.microsoft.com/office/drawing/2014/main" id="{A7D4CDB1-EE6A-4275-BF30-5200C9BC2B6C}"/>
              </a:ext>
            </a:extLst>
          </p:cNvPr>
          <p:cNvGrpSpPr>
            <a:grpSpLocks/>
          </p:cNvGrpSpPr>
          <p:nvPr/>
        </p:nvGrpSpPr>
        <p:grpSpPr bwMode="auto">
          <a:xfrm>
            <a:off x="6006468" y="3227014"/>
            <a:ext cx="298450" cy="227013"/>
            <a:chOff x="771" y="2784"/>
            <a:chExt cx="176" cy="143"/>
          </a:xfrm>
        </p:grpSpPr>
        <p:grpSp>
          <p:nvGrpSpPr>
            <p:cNvPr id="480" name="Group 1844">
              <a:extLst>
                <a:ext uri="{FF2B5EF4-FFF2-40B4-BE49-F238E27FC236}">
                  <a16:creationId xmlns:a16="http://schemas.microsoft.com/office/drawing/2014/main" id="{9AA59286-596E-4431-86A0-2C7330B63F2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771" y="2784"/>
              <a:ext cx="59" cy="143"/>
              <a:chOff x="1296" y="2161"/>
              <a:chExt cx="658" cy="563"/>
            </a:xfrm>
          </p:grpSpPr>
          <p:sp>
            <p:nvSpPr>
              <p:cNvPr id="487" name="Arc 1845">
                <a:extLst>
                  <a:ext uri="{FF2B5EF4-FFF2-40B4-BE49-F238E27FC236}">
                    <a16:creationId xmlns:a16="http://schemas.microsoft.com/office/drawing/2014/main" id="{2FA0FCD4-AB48-4728-B357-2FE095F94FB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8" name="Arc 1846">
                <a:extLst>
                  <a:ext uri="{FF2B5EF4-FFF2-40B4-BE49-F238E27FC236}">
                    <a16:creationId xmlns:a16="http://schemas.microsoft.com/office/drawing/2014/main" id="{FDFB6503-08BB-47C3-9F77-FBC6579C630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81" name="Group 1847">
              <a:extLst>
                <a:ext uri="{FF2B5EF4-FFF2-40B4-BE49-F238E27FC236}">
                  <a16:creationId xmlns:a16="http://schemas.microsoft.com/office/drawing/2014/main" id="{822B2BAC-0C76-40FF-9145-488D29DD994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826" y="2784"/>
              <a:ext cx="59" cy="143"/>
              <a:chOff x="1296" y="2161"/>
              <a:chExt cx="658" cy="563"/>
            </a:xfrm>
          </p:grpSpPr>
          <p:sp>
            <p:nvSpPr>
              <p:cNvPr id="485" name="Arc 1848">
                <a:extLst>
                  <a:ext uri="{FF2B5EF4-FFF2-40B4-BE49-F238E27FC236}">
                    <a16:creationId xmlns:a16="http://schemas.microsoft.com/office/drawing/2014/main" id="{38C4C819-7D31-4426-884B-CDA73E029E1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6" name="Arc 1849">
                <a:extLst>
                  <a:ext uri="{FF2B5EF4-FFF2-40B4-BE49-F238E27FC236}">
                    <a16:creationId xmlns:a16="http://schemas.microsoft.com/office/drawing/2014/main" id="{44831CB7-1365-4F6F-A8CF-02E847C4A93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82" name="Group 1850">
              <a:extLst>
                <a:ext uri="{FF2B5EF4-FFF2-40B4-BE49-F238E27FC236}">
                  <a16:creationId xmlns:a16="http://schemas.microsoft.com/office/drawing/2014/main" id="{3B115F65-D33F-49E9-A992-81AF51E299EF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888" y="2784"/>
              <a:ext cx="59" cy="143"/>
              <a:chOff x="1296" y="2161"/>
              <a:chExt cx="658" cy="563"/>
            </a:xfrm>
          </p:grpSpPr>
          <p:sp>
            <p:nvSpPr>
              <p:cNvPr id="483" name="Arc 1851">
                <a:extLst>
                  <a:ext uri="{FF2B5EF4-FFF2-40B4-BE49-F238E27FC236}">
                    <a16:creationId xmlns:a16="http://schemas.microsoft.com/office/drawing/2014/main" id="{B1697AB7-40ED-4970-A8A3-886639B277A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84" name="Arc 1852">
                <a:extLst>
                  <a:ext uri="{FF2B5EF4-FFF2-40B4-BE49-F238E27FC236}">
                    <a16:creationId xmlns:a16="http://schemas.microsoft.com/office/drawing/2014/main" id="{AABAA8D1-A3A4-4F05-AD30-29D8E041523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489" name="Rectangle 1642">
            <a:extLst>
              <a:ext uri="{FF2B5EF4-FFF2-40B4-BE49-F238E27FC236}">
                <a16:creationId xmlns:a16="http://schemas.microsoft.com/office/drawing/2014/main" id="{96E3D376-F925-4C90-8445-2328BF07FD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3665" y="3209678"/>
            <a:ext cx="880383" cy="2587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4" name="Rectangle 1700">
            <a:extLst>
              <a:ext uri="{FF2B5EF4-FFF2-40B4-BE49-F238E27FC236}">
                <a16:creationId xmlns:a16="http://schemas.microsoft.com/office/drawing/2014/main" id="{CBEAAFDF-955E-4E55-BD9A-99F46BD602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0061" y="3194195"/>
            <a:ext cx="163512" cy="258763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accent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95" name="Group 1721">
            <a:extLst>
              <a:ext uri="{FF2B5EF4-FFF2-40B4-BE49-F238E27FC236}">
                <a16:creationId xmlns:a16="http://schemas.microsoft.com/office/drawing/2014/main" id="{C53AFA58-4BC3-4058-9A03-6415EBC8CE58}"/>
              </a:ext>
            </a:extLst>
          </p:cNvPr>
          <p:cNvGrpSpPr>
            <a:grpSpLocks/>
          </p:cNvGrpSpPr>
          <p:nvPr/>
        </p:nvGrpSpPr>
        <p:grpSpPr bwMode="auto">
          <a:xfrm>
            <a:off x="8005424" y="3190577"/>
            <a:ext cx="320675" cy="257175"/>
            <a:chOff x="771" y="2784"/>
            <a:chExt cx="176" cy="143"/>
          </a:xfrm>
        </p:grpSpPr>
        <p:grpSp>
          <p:nvGrpSpPr>
            <p:cNvPr id="496" name="Group 1722">
              <a:extLst>
                <a:ext uri="{FF2B5EF4-FFF2-40B4-BE49-F238E27FC236}">
                  <a16:creationId xmlns:a16="http://schemas.microsoft.com/office/drawing/2014/main" id="{014E606D-CF3B-45EC-B939-AEBC53768ED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771" y="2784"/>
              <a:ext cx="59" cy="143"/>
              <a:chOff x="1296" y="2161"/>
              <a:chExt cx="658" cy="563"/>
            </a:xfrm>
          </p:grpSpPr>
          <p:sp>
            <p:nvSpPr>
              <p:cNvPr id="503" name="Arc 1723">
                <a:extLst>
                  <a:ext uri="{FF2B5EF4-FFF2-40B4-BE49-F238E27FC236}">
                    <a16:creationId xmlns:a16="http://schemas.microsoft.com/office/drawing/2014/main" id="{AA7E3157-637F-404C-AC8D-400BD288DCA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4" name="Arc 1724">
                <a:extLst>
                  <a:ext uri="{FF2B5EF4-FFF2-40B4-BE49-F238E27FC236}">
                    <a16:creationId xmlns:a16="http://schemas.microsoft.com/office/drawing/2014/main" id="{FA537C71-442A-40A3-A055-D6863BFDFA8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97" name="Group 1725">
              <a:extLst>
                <a:ext uri="{FF2B5EF4-FFF2-40B4-BE49-F238E27FC236}">
                  <a16:creationId xmlns:a16="http://schemas.microsoft.com/office/drawing/2014/main" id="{C00F5731-F008-4457-A59E-EB2D60EB5394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826" y="2784"/>
              <a:ext cx="59" cy="143"/>
              <a:chOff x="1296" y="2161"/>
              <a:chExt cx="658" cy="563"/>
            </a:xfrm>
          </p:grpSpPr>
          <p:sp>
            <p:nvSpPr>
              <p:cNvPr id="501" name="Arc 1726">
                <a:extLst>
                  <a:ext uri="{FF2B5EF4-FFF2-40B4-BE49-F238E27FC236}">
                    <a16:creationId xmlns:a16="http://schemas.microsoft.com/office/drawing/2014/main" id="{22816D64-AEC1-4D67-91DC-578AF62A5F2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2" name="Arc 1727">
                <a:extLst>
                  <a:ext uri="{FF2B5EF4-FFF2-40B4-BE49-F238E27FC236}">
                    <a16:creationId xmlns:a16="http://schemas.microsoft.com/office/drawing/2014/main" id="{E45A9478-56AD-4C94-BA84-E802AAB1DC9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498" name="Group 1728">
              <a:extLst>
                <a:ext uri="{FF2B5EF4-FFF2-40B4-BE49-F238E27FC236}">
                  <a16:creationId xmlns:a16="http://schemas.microsoft.com/office/drawing/2014/main" id="{4A0AA79C-D355-468B-8B90-8A2EA39AEA4A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888" y="2784"/>
              <a:ext cx="59" cy="143"/>
              <a:chOff x="1296" y="2161"/>
              <a:chExt cx="658" cy="563"/>
            </a:xfrm>
          </p:grpSpPr>
          <p:sp>
            <p:nvSpPr>
              <p:cNvPr id="499" name="Arc 1729">
                <a:extLst>
                  <a:ext uri="{FF2B5EF4-FFF2-40B4-BE49-F238E27FC236}">
                    <a16:creationId xmlns:a16="http://schemas.microsoft.com/office/drawing/2014/main" id="{D5A80D3A-64D4-4925-96AE-D41299F2FC6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00" name="Arc 1730">
                <a:extLst>
                  <a:ext uri="{FF2B5EF4-FFF2-40B4-BE49-F238E27FC236}">
                    <a16:creationId xmlns:a16="http://schemas.microsoft.com/office/drawing/2014/main" id="{378558D0-6F3D-4888-9B99-E43BD3E49ED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505" name="Rectangle 1857" descr="Wide upward diagonal">
            <a:extLst>
              <a:ext uri="{FF2B5EF4-FFF2-40B4-BE49-F238E27FC236}">
                <a16:creationId xmlns:a16="http://schemas.microsoft.com/office/drawing/2014/main" id="{B8F2119F-2619-4AED-8D1E-F2CDCB8C46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9047" y="3209679"/>
            <a:ext cx="707263" cy="258763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506" name="Picture 1408">
            <a:extLst>
              <a:ext uri="{FF2B5EF4-FFF2-40B4-BE49-F238E27FC236}">
                <a16:creationId xmlns:a16="http://schemas.microsoft.com/office/drawing/2014/main" id="{4EF398F7-1909-4AF5-8A76-014136EB4E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88831" y="1840376"/>
            <a:ext cx="257175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7" name="Picture 1408">
            <a:extLst>
              <a:ext uri="{FF2B5EF4-FFF2-40B4-BE49-F238E27FC236}">
                <a16:creationId xmlns:a16="http://schemas.microsoft.com/office/drawing/2014/main" id="{3AB22A48-5B3D-4BA4-835C-1DEEC8070F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72433" y="2752093"/>
            <a:ext cx="257175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08" name="组合 507">
            <a:extLst>
              <a:ext uri="{FF2B5EF4-FFF2-40B4-BE49-F238E27FC236}">
                <a16:creationId xmlns:a16="http://schemas.microsoft.com/office/drawing/2014/main" id="{5FB3827B-6A66-407A-8EFC-43EFC555D138}"/>
              </a:ext>
            </a:extLst>
          </p:cNvPr>
          <p:cNvGrpSpPr/>
          <p:nvPr/>
        </p:nvGrpSpPr>
        <p:grpSpPr>
          <a:xfrm>
            <a:off x="4924512" y="1848624"/>
            <a:ext cx="407987" cy="346075"/>
            <a:chOff x="5923264" y="2198428"/>
            <a:chExt cx="407987" cy="346075"/>
          </a:xfrm>
        </p:grpSpPr>
        <p:pic>
          <p:nvPicPr>
            <p:cNvPr id="509" name="Picture 1643">
              <a:extLst>
                <a:ext uri="{FF2B5EF4-FFF2-40B4-BE49-F238E27FC236}">
                  <a16:creationId xmlns:a16="http://schemas.microsoft.com/office/drawing/2014/main" id="{2697F3FC-BC7F-4F27-A712-087A74AE4E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005814" y="2198428"/>
              <a:ext cx="257175" cy="346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0" name="Line 1644">
              <a:extLst>
                <a:ext uri="{FF2B5EF4-FFF2-40B4-BE49-F238E27FC236}">
                  <a16:creationId xmlns:a16="http://schemas.microsoft.com/office/drawing/2014/main" id="{5DBD45D0-6601-4438-9E31-EE29C731AC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23264" y="2198428"/>
              <a:ext cx="407987" cy="346075"/>
            </a:xfrm>
            <a:prstGeom prst="line">
              <a:avLst/>
            </a:prstGeom>
            <a:noFill/>
            <a:ln w="28575">
              <a:solidFill>
                <a:srgbClr val="A5002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1" name="Line 1645">
              <a:extLst>
                <a:ext uri="{FF2B5EF4-FFF2-40B4-BE49-F238E27FC236}">
                  <a16:creationId xmlns:a16="http://schemas.microsoft.com/office/drawing/2014/main" id="{BFC99B4C-E56D-4944-916D-5A6DDFE6A97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923264" y="2198428"/>
              <a:ext cx="407987" cy="346075"/>
            </a:xfrm>
            <a:prstGeom prst="line">
              <a:avLst/>
            </a:prstGeom>
            <a:noFill/>
            <a:ln w="28575">
              <a:solidFill>
                <a:srgbClr val="A5002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12" name="组合 511">
            <a:extLst>
              <a:ext uri="{FF2B5EF4-FFF2-40B4-BE49-F238E27FC236}">
                <a16:creationId xmlns:a16="http://schemas.microsoft.com/office/drawing/2014/main" id="{F7F5106C-0721-4868-9606-149CC3D8C3D9}"/>
              </a:ext>
            </a:extLst>
          </p:cNvPr>
          <p:cNvGrpSpPr/>
          <p:nvPr/>
        </p:nvGrpSpPr>
        <p:grpSpPr>
          <a:xfrm>
            <a:off x="7704936" y="2752093"/>
            <a:ext cx="407987" cy="346075"/>
            <a:chOff x="5923264" y="2198428"/>
            <a:chExt cx="407987" cy="346075"/>
          </a:xfrm>
        </p:grpSpPr>
        <p:pic>
          <p:nvPicPr>
            <p:cNvPr id="513" name="Picture 1643">
              <a:extLst>
                <a:ext uri="{FF2B5EF4-FFF2-40B4-BE49-F238E27FC236}">
                  <a16:creationId xmlns:a16="http://schemas.microsoft.com/office/drawing/2014/main" id="{A651566F-A591-4432-9F71-C13D857B1A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005814" y="2198428"/>
              <a:ext cx="257175" cy="346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4" name="Line 1644">
              <a:extLst>
                <a:ext uri="{FF2B5EF4-FFF2-40B4-BE49-F238E27FC236}">
                  <a16:creationId xmlns:a16="http://schemas.microsoft.com/office/drawing/2014/main" id="{608333D2-6847-43A7-A9CF-A32BE70056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23264" y="2198428"/>
              <a:ext cx="407987" cy="346075"/>
            </a:xfrm>
            <a:prstGeom prst="line">
              <a:avLst/>
            </a:prstGeom>
            <a:noFill/>
            <a:ln w="28575">
              <a:solidFill>
                <a:srgbClr val="A5002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5" name="Line 1645">
              <a:extLst>
                <a:ext uri="{FF2B5EF4-FFF2-40B4-BE49-F238E27FC236}">
                  <a16:creationId xmlns:a16="http://schemas.microsoft.com/office/drawing/2014/main" id="{4E9A5713-F9D8-4C74-B21E-F2E51338CA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923264" y="2198428"/>
              <a:ext cx="407987" cy="346075"/>
            </a:xfrm>
            <a:prstGeom prst="line">
              <a:avLst/>
            </a:prstGeom>
            <a:noFill/>
            <a:ln w="28575">
              <a:solidFill>
                <a:srgbClr val="A5002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516" name="Picture 1817">
            <a:extLst>
              <a:ext uri="{FF2B5EF4-FFF2-40B4-BE49-F238E27FC236}">
                <a16:creationId xmlns:a16="http://schemas.microsoft.com/office/drawing/2014/main" id="{F4F32B55-DC25-4A6F-9DBE-B964AC876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51519" y="2778225"/>
            <a:ext cx="277813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09244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323"/>
            <a:ext cx="8229600" cy="900442"/>
          </a:xfrm>
        </p:spPr>
        <p:txBody>
          <a:bodyPr>
            <a:normAutofit fontScale="90000"/>
          </a:bodyPr>
          <a:lstStyle/>
          <a:p>
            <a:r>
              <a:rPr lang="en-US" dirty="0"/>
              <a:t>Bottleneck 1: Amplified lock contention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200" name="Text Box 1856">
            <a:extLst>
              <a:ext uri="{FF2B5EF4-FFF2-40B4-BE49-F238E27FC236}">
                <a16:creationId xmlns:a16="http://schemas.microsoft.com/office/drawing/2014/main" id="{67BF9BAE-F0E5-453D-8A17-74EA41BE33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000" y="1260000"/>
            <a:ext cx="2940969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>
              <a:spcBef>
                <a:spcPct val="50000"/>
              </a:spcBef>
            </a:pPr>
            <a:r>
              <a:rPr lang="en-US" dirty="0"/>
              <a:t>Two dependent transactions</a:t>
            </a:r>
          </a:p>
        </p:txBody>
      </p:sp>
      <p:sp>
        <p:nvSpPr>
          <p:cNvPr id="138" name="TextBox 196">
            <a:extLst>
              <a:ext uri="{FF2B5EF4-FFF2-40B4-BE49-F238E27FC236}">
                <a16:creationId xmlns:a16="http://schemas.microsoft.com/office/drawing/2014/main" id="{68BE886A-EF31-495B-88D2-0361CAFD95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823" y="4227357"/>
            <a:ext cx="773884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rgbClr val="C00000"/>
                </a:solidFill>
                <a:latin typeface="Verdana" pitchFamily="34" charset="0"/>
              </a:rPr>
              <a:t>Other transactions </a:t>
            </a:r>
            <a:r>
              <a:rPr lang="en-US" altLang="zh-CN" sz="2400" b="1" dirty="0">
                <a:solidFill>
                  <a:srgbClr val="C00000"/>
                </a:solidFill>
                <a:latin typeface="Verdana" pitchFamily="34" charset="0"/>
              </a:rPr>
              <a:t>unnecessarily</a:t>
            </a:r>
            <a:r>
              <a:rPr lang="en-US" altLang="zh-CN" sz="2400" dirty="0">
                <a:solidFill>
                  <a:srgbClr val="C00000"/>
                </a:solidFill>
                <a:latin typeface="Verdana" pitchFamily="34" charset="0"/>
              </a:rPr>
              <a:t> wait for log flush completes </a:t>
            </a:r>
            <a:endParaRPr lang="en-US" sz="2400" dirty="0">
              <a:solidFill>
                <a:srgbClr val="C00000"/>
              </a:solidFill>
              <a:latin typeface="Verdana" pitchFamily="34" charset="0"/>
            </a:endParaRPr>
          </a:p>
        </p:txBody>
      </p:sp>
      <p:sp>
        <p:nvSpPr>
          <p:cNvPr id="119" name="Text Box 1409">
            <a:extLst>
              <a:ext uri="{FF2B5EF4-FFF2-40B4-BE49-F238E27FC236}">
                <a16:creationId xmlns:a16="http://schemas.microsoft.com/office/drawing/2014/main" id="{D8687EBF-4D22-469F-8583-F139D74C00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592" y="2097333"/>
            <a:ext cx="733425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r">
              <a:spcBef>
                <a:spcPct val="50000"/>
              </a:spcBef>
            </a:pPr>
            <a:r>
              <a:rPr lang="en-US" b="1" dirty="0">
                <a:solidFill>
                  <a:schemeClr val="accent1"/>
                </a:solidFill>
              </a:rPr>
              <a:t>T1</a:t>
            </a:r>
          </a:p>
        </p:txBody>
      </p:sp>
      <p:sp>
        <p:nvSpPr>
          <p:cNvPr id="120" name="Text Box 1410">
            <a:extLst>
              <a:ext uri="{FF2B5EF4-FFF2-40B4-BE49-F238E27FC236}">
                <a16:creationId xmlns:a16="http://schemas.microsoft.com/office/drawing/2014/main" id="{34A7A7CE-E2F5-4702-91CA-FDF1FF498F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592" y="3376858"/>
            <a:ext cx="7334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>
            <a:defPPr>
              <a:defRPr lang="zh-CN"/>
            </a:defPPr>
            <a:lvl1pPr algn="r">
              <a:spcBef>
                <a:spcPct val="50000"/>
              </a:spcBef>
              <a:defRPr b="1">
                <a:solidFill>
                  <a:schemeClr val="accent1"/>
                </a:solidFill>
              </a:defRPr>
            </a:lvl1pPr>
          </a:lstStyle>
          <a:p>
            <a:r>
              <a:rPr lang="en-US" dirty="0">
                <a:solidFill>
                  <a:schemeClr val="accent3"/>
                </a:solidFill>
              </a:rPr>
              <a:t>T2</a:t>
            </a:r>
          </a:p>
        </p:txBody>
      </p:sp>
      <p:sp>
        <p:nvSpPr>
          <p:cNvPr id="121" name="Rectangle 1484">
            <a:extLst>
              <a:ext uri="{FF2B5EF4-FFF2-40B4-BE49-F238E27FC236}">
                <a16:creationId xmlns:a16="http://schemas.microsoft.com/office/drawing/2014/main" id="{56B36D96-A623-45FF-8CC1-E4499A5C64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2027" y="2261514"/>
            <a:ext cx="163512" cy="2587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22" name="Group 1620">
            <a:extLst>
              <a:ext uri="{FF2B5EF4-FFF2-40B4-BE49-F238E27FC236}">
                <a16:creationId xmlns:a16="http://schemas.microsoft.com/office/drawing/2014/main" id="{1065570E-9969-4267-B23B-454E4038B69E}"/>
              </a:ext>
            </a:extLst>
          </p:cNvPr>
          <p:cNvGrpSpPr>
            <a:grpSpLocks/>
          </p:cNvGrpSpPr>
          <p:nvPr/>
        </p:nvGrpSpPr>
        <p:grpSpPr bwMode="auto">
          <a:xfrm>
            <a:off x="2083547" y="2288426"/>
            <a:ext cx="728663" cy="257175"/>
            <a:chOff x="1119" y="2928"/>
            <a:chExt cx="415" cy="143"/>
          </a:xfrm>
        </p:grpSpPr>
        <p:grpSp>
          <p:nvGrpSpPr>
            <p:cNvPr id="123" name="Group 1621">
              <a:extLst>
                <a:ext uri="{FF2B5EF4-FFF2-40B4-BE49-F238E27FC236}">
                  <a16:creationId xmlns:a16="http://schemas.microsoft.com/office/drawing/2014/main" id="{C84FDECC-F176-41F6-B732-E20A8662774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143" name="Arc 1622">
                <a:extLst>
                  <a:ext uri="{FF2B5EF4-FFF2-40B4-BE49-F238E27FC236}">
                    <a16:creationId xmlns:a16="http://schemas.microsoft.com/office/drawing/2014/main" id="{6F953AF9-FACB-4ADB-BD0A-C6F7B38BFBD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4" name="Arc 1623">
                <a:extLst>
                  <a:ext uri="{FF2B5EF4-FFF2-40B4-BE49-F238E27FC236}">
                    <a16:creationId xmlns:a16="http://schemas.microsoft.com/office/drawing/2014/main" id="{7F33C7C8-8AD1-4CEE-A560-AE2C204F11B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4" name="Group 1624">
              <a:extLst>
                <a:ext uri="{FF2B5EF4-FFF2-40B4-BE49-F238E27FC236}">
                  <a16:creationId xmlns:a16="http://schemas.microsoft.com/office/drawing/2014/main" id="{61479BA2-EA3F-47C7-8F46-666376D3020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141" name="Arc 1625">
                <a:extLst>
                  <a:ext uri="{FF2B5EF4-FFF2-40B4-BE49-F238E27FC236}">
                    <a16:creationId xmlns:a16="http://schemas.microsoft.com/office/drawing/2014/main" id="{CB8DED57-2C78-4C7A-BD3D-55ED42BE4B2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2" name="Arc 1626">
                <a:extLst>
                  <a:ext uri="{FF2B5EF4-FFF2-40B4-BE49-F238E27FC236}">
                    <a16:creationId xmlns:a16="http://schemas.microsoft.com/office/drawing/2014/main" id="{445DFBC9-2628-484F-BEBF-F0BB7F97FA3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5" name="Group 1627">
              <a:extLst>
                <a:ext uri="{FF2B5EF4-FFF2-40B4-BE49-F238E27FC236}">
                  <a16:creationId xmlns:a16="http://schemas.microsoft.com/office/drawing/2014/main" id="{181F17D3-568A-4160-8D3E-C8F3D13E0327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139" name="Arc 1628">
                <a:extLst>
                  <a:ext uri="{FF2B5EF4-FFF2-40B4-BE49-F238E27FC236}">
                    <a16:creationId xmlns:a16="http://schemas.microsoft.com/office/drawing/2014/main" id="{60E4AC8E-629F-4D7E-9313-1AF80A670AD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0" name="Arc 1629">
                <a:extLst>
                  <a:ext uri="{FF2B5EF4-FFF2-40B4-BE49-F238E27FC236}">
                    <a16:creationId xmlns:a16="http://schemas.microsoft.com/office/drawing/2014/main" id="{1061854E-2F02-456D-BC64-EE166BBF241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6" name="Group 1630">
              <a:extLst>
                <a:ext uri="{FF2B5EF4-FFF2-40B4-BE49-F238E27FC236}">
                  <a16:creationId xmlns:a16="http://schemas.microsoft.com/office/drawing/2014/main" id="{34BC0ADD-7FE9-46CD-BBED-65CE8EA8A24E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136" name="Arc 1631">
                <a:extLst>
                  <a:ext uri="{FF2B5EF4-FFF2-40B4-BE49-F238E27FC236}">
                    <a16:creationId xmlns:a16="http://schemas.microsoft.com/office/drawing/2014/main" id="{22E2AF24-2689-436D-8610-438344B2A1A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7" name="Arc 1632">
                <a:extLst>
                  <a:ext uri="{FF2B5EF4-FFF2-40B4-BE49-F238E27FC236}">
                    <a16:creationId xmlns:a16="http://schemas.microsoft.com/office/drawing/2014/main" id="{77FBDE30-DD10-44B4-A981-14B81DA02B4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7" name="Group 1633">
              <a:extLst>
                <a:ext uri="{FF2B5EF4-FFF2-40B4-BE49-F238E27FC236}">
                  <a16:creationId xmlns:a16="http://schemas.microsoft.com/office/drawing/2014/main" id="{1BDC7B54-BF01-4620-BB3F-A8BEB450A6F6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134" name="Arc 1634">
                <a:extLst>
                  <a:ext uri="{FF2B5EF4-FFF2-40B4-BE49-F238E27FC236}">
                    <a16:creationId xmlns:a16="http://schemas.microsoft.com/office/drawing/2014/main" id="{048F010C-80A9-4F59-84FD-5BF7F02E73C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5" name="Arc 1635">
                <a:extLst>
                  <a:ext uri="{FF2B5EF4-FFF2-40B4-BE49-F238E27FC236}">
                    <a16:creationId xmlns:a16="http://schemas.microsoft.com/office/drawing/2014/main" id="{BCAB48D2-DAE1-4774-933E-4CA40580CF7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8" name="Group 1636">
              <a:extLst>
                <a:ext uri="{FF2B5EF4-FFF2-40B4-BE49-F238E27FC236}">
                  <a16:creationId xmlns:a16="http://schemas.microsoft.com/office/drawing/2014/main" id="{088AF9AC-2608-469F-B26F-186E93FB0F51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13" y="2928"/>
              <a:ext cx="59" cy="143"/>
              <a:chOff x="1296" y="2161"/>
              <a:chExt cx="658" cy="563"/>
            </a:xfrm>
          </p:grpSpPr>
          <p:sp>
            <p:nvSpPr>
              <p:cNvPr id="132" name="Arc 1637">
                <a:extLst>
                  <a:ext uri="{FF2B5EF4-FFF2-40B4-BE49-F238E27FC236}">
                    <a16:creationId xmlns:a16="http://schemas.microsoft.com/office/drawing/2014/main" id="{228016A3-564A-4FA2-86AA-66B92AE8FDE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3" name="Arc 1638">
                <a:extLst>
                  <a:ext uri="{FF2B5EF4-FFF2-40B4-BE49-F238E27FC236}">
                    <a16:creationId xmlns:a16="http://schemas.microsoft.com/office/drawing/2014/main" id="{C99D7F89-6E84-4B6F-92DC-A71D5660B9D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9" name="Group 1639">
              <a:extLst>
                <a:ext uri="{FF2B5EF4-FFF2-40B4-BE49-F238E27FC236}">
                  <a16:creationId xmlns:a16="http://schemas.microsoft.com/office/drawing/2014/main" id="{04B80B6F-A610-4B24-85FD-B91835BEA19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475" y="2928"/>
              <a:ext cx="59" cy="143"/>
              <a:chOff x="1296" y="2161"/>
              <a:chExt cx="658" cy="563"/>
            </a:xfrm>
          </p:grpSpPr>
          <p:sp>
            <p:nvSpPr>
              <p:cNvPr id="130" name="Arc 1640">
                <a:extLst>
                  <a:ext uri="{FF2B5EF4-FFF2-40B4-BE49-F238E27FC236}">
                    <a16:creationId xmlns:a16="http://schemas.microsoft.com/office/drawing/2014/main" id="{25BB7C95-CBFF-4359-AEEE-62E96CF92C3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1" name="Arc 1641">
                <a:extLst>
                  <a:ext uri="{FF2B5EF4-FFF2-40B4-BE49-F238E27FC236}">
                    <a16:creationId xmlns:a16="http://schemas.microsoft.com/office/drawing/2014/main" id="{BCD829B9-9283-4B00-80EE-9D910EBF607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94" name="Rectangle 1642">
            <a:extLst>
              <a:ext uri="{FF2B5EF4-FFF2-40B4-BE49-F238E27FC236}">
                <a16:creationId xmlns:a16="http://schemas.microsoft.com/office/drawing/2014/main" id="{7CABDDEB-BEFC-4DFF-9EC2-DC2287EAAB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6389" y="2283221"/>
            <a:ext cx="1304925" cy="2587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" name="Rectangle 1700">
            <a:extLst>
              <a:ext uri="{FF2B5EF4-FFF2-40B4-BE49-F238E27FC236}">
                <a16:creationId xmlns:a16="http://schemas.microsoft.com/office/drawing/2014/main" id="{5903AD7D-D150-4C59-A85F-C038EB7C12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9592" y="2286839"/>
            <a:ext cx="163512" cy="258763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accent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01" name="Group 1721">
            <a:extLst>
              <a:ext uri="{FF2B5EF4-FFF2-40B4-BE49-F238E27FC236}">
                <a16:creationId xmlns:a16="http://schemas.microsoft.com/office/drawing/2014/main" id="{FB4C1FE1-A878-41DD-942E-D0248E2E00BD}"/>
              </a:ext>
            </a:extLst>
          </p:cNvPr>
          <p:cNvGrpSpPr>
            <a:grpSpLocks/>
          </p:cNvGrpSpPr>
          <p:nvPr/>
        </p:nvGrpSpPr>
        <p:grpSpPr bwMode="auto">
          <a:xfrm>
            <a:off x="5204955" y="2283221"/>
            <a:ext cx="320675" cy="257175"/>
            <a:chOff x="771" y="2784"/>
            <a:chExt cx="176" cy="143"/>
          </a:xfrm>
        </p:grpSpPr>
        <p:grpSp>
          <p:nvGrpSpPr>
            <p:cNvPr id="203" name="Group 1722">
              <a:extLst>
                <a:ext uri="{FF2B5EF4-FFF2-40B4-BE49-F238E27FC236}">
                  <a16:creationId xmlns:a16="http://schemas.microsoft.com/office/drawing/2014/main" id="{42B7CD67-C9DA-46D3-BF18-FB54A4F0B686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771" y="2784"/>
              <a:ext cx="59" cy="143"/>
              <a:chOff x="1296" y="2161"/>
              <a:chExt cx="658" cy="563"/>
            </a:xfrm>
          </p:grpSpPr>
          <p:sp>
            <p:nvSpPr>
              <p:cNvPr id="210" name="Arc 1723">
                <a:extLst>
                  <a:ext uri="{FF2B5EF4-FFF2-40B4-BE49-F238E27FC236}">
                    <a16:creationId xmlns:a16="http://schemas.microsoft.com/office/drawing/2014/main" id="{CEAA0892-92D4-4AD3-A562-E5A585E60ED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1" name="Arc 1724">
                <a:extLst>
                  <a:ext uri="{FF2B5EF4-FFF2-40B4-BE49-F238E27FC236}">
                    <a16:creationId xmlns:a16="http://schemas.microsoft.com/office/drawing/2014/main" id="{875317ED-8A3B-4476-A002-8B575B20762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4" name="Group 1725">
              <a:extLst>
                <a:ext uri="{FF2B5EF4-FFF2-40B4-BE49-F238E27FC236}">
                  <a16:creationId xmlns:a16="http://schemas.microsoft.com/office/drawing/2014/main" id="{CC324A04-92F8-4A53-864D-7D803684A5B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826" y="2784"/>
              <a:ext cx="59" cy="143"/>
              <a:chOff x="1296" y="2161"/>
              <a:chExt cx="658" cy="563"/>
            </a:xfrm>
          </p:grpSpPr>
          <p:sp>
            <p:nvSpPr>
              <p:cNvPr id="208" name="Arc 1726">
                <a:extLst>
                  <a:ext uri="{FF2B5EF4-FFF2-40B4-BE49-F238E27FC236}">
                    <a16:creationId xmlns:a16="http://schemas.microsoft.com/office/drawing/2014/main" id="{EBFDB758-4A68-4AD9-AEDB-3C3501CCBA0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9" name="Arc 1727">
                <a:extLst>
                  <a:ext uri="{FF2B5EF4-FFF2-40B4-BE49-F238E27FC236}">
                    <a16:creationId xmlns:a16="http://schemas.microsoft.com/office/drawing/2014/main" id="{61A4FEFA-E05D-4838-BE92-347E6DA26FF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5" name="Group 1728">
              <a:extLst>
                <a:ext uri="{FF2B5EF4-FFF2-40B4-BE49-F238E27FC236}">
                  <a16:creationId xmlns:a16="http://schemas.microsoft.com/office/drawing/2014/main" id="{D40334A6-F94B-4D82-877E-AA76F4F341F0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888" y="2784"/>
              <a:ext cx="59" cy="143"/>
              <a:chOff x="1296" y="2161"/>
              <a:chExt cx="658" cy="563"/>
            </a:xfrm>
          </p:grpSpPr>
          <p:sp>
            <p:nvSpPr>
              <p:cNvPr id="206" name="Arc 1729">
                <a:extLst>
                  <a:ext uri="{FF2B5EF4-FFF2-40B4-BE49-F238E27FC236}">
                    <a16:creationId xmlns:a16="http://schemas.microsoft.com/office/drawing/2014/main" id="{BBA41A06-3603-4EE7-8A77-C547604D910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7" name="Arc 1730">
                <a:extLst>
                  <a:ext uri="{FF2B5EF4-FFF2-40B4-BE49-F238E27FC236}">
                    <a16:creationId xmlns:a16="http://schemas.microsoft.com/office/drawing/2014/main" id="{A87FC5A8-D351-40E1-A087-C07E79B8F50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12" name="Rectangle 1857" descr="Wide upward diagonal">
            <a:extLst>
              <a:ext uri="{FF2B5EF4-FFF2-40B4-BE49-F238E27FC236}">
                <a16:creationId xmlns:a16="http://schemas.microsoft.com/office/drawing/2014/main" id="{BBF10D41-1C07-4848-B3C2-61EE6230C3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1771" y="2283222"/>
            <a:ext cx="707263" cy="258763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cxnSp>
        <p:nvCxnSpPr>
          <p:cNvPr id="213" name="直接箭头连接符 212">
            <a:extLst>
              <a:ext uri="{FF2B5EF4-FFF2-40B4-BE49-F238E27FC236}">
                <a16:creationId xmlns:a16="http://schemas.microsoft.com/office/drawing/2014/main" id="{231EDE2D-DDA2-4212-B369-0FB702FF5299}"/>
              </a:ext>
            </a:extLst>
          </p:cNvPr>
          <p:cNvCxnSpPr/>
          <p:nvPr/>
        </p:nvCxnSpPr>
        <p:spPr>
          <a:xfrm flipV="1">
            <a:off x="1925628" y="2516474"/>
            <a:ext cx="0" cy="5238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4" name="文本框 213">
            <a:extLst>
              <a:ext uri="{FF2B5EF4-FFF2-40B4-BE49-F238E27FC236}">
                <a16:creationId xmlns:a16="http://schemas.microsoft.com/office/drawing/2014/main" id="{BB2041EF-DD11-4AF3-AE20-7087ABEF5296}"/>
              </a:ext>
            </a:extLst>
          </p:cNvPr>
          <p:cNvSpPr txBox="1"/>
          <p:nvPr/>
        </p:nvSpPr>
        <p:spPr>
          <a:xfrm>
            <a:off x="1978992" y="2707597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Begin</a:t>
            </a:r>
            <a:endParaRPr lang="zh-CN" altLang="en-US" dirty="0"/>
          </a:p>
        </p:txBody>
      </p:sp>
      <p:sp>
        <p:nvSpPr>
          <p:cNvPr id="215" name="AutoShape 1831">
            <a:extLst>
              <a:ext uri="{FF2B5EF4-FFF2-40B4-BE49-F238E27FC236}">
                <a16:creationId xmlns:a16="http://schemas.microsoft.com/office/drawing/2014/main" id="{AE2E62B1-6219-41C7-A9CB-B9F07C74A4B6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4761279" y="1361680"/>
            <a:ext cx="958850" cy="993775"/>
          </a:xfrm>
          <a:custGeom>
            <a:avLst/>
            <a:gdLst>
              <a:gd name="T0" fmla="*/ 167284 w 21600"/>
              <a:gd name="T1" fmla="*/ 873399 h 21600"/>
              <a:gd name="T2" fmla="*/ 465398 w 21600"/>
              <a:gd name="T3" fmla="*/ 934353 h 21600"/>
              <a:gd name="T4" fmla="*/ 240504 w 21600"/>
              <a:gd name="T5" fmla="*/ 784818 h 21600"/>
              <a:gd name="T6" fmla="*/ -109453 w 21600"/>
              <a:gd name="T7" fmla="*/ 611058 h 21600"/>
              <a:gd name="T8" fmla="*/ 31000 w 21600"/>
              <a:gd name="T9" fmla="*/ 398040 h 21600"/>
              <a:gd name="T10" fmla="*/ 236513 w 21600"/>
              <a:gd name="T11" fmla="*/ 543668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2680" y="12325"/>
                </a:moveTo>
                <a:cubicBezTo>
                  <a:pt x="3395" y="16134"/>
                  <a:pt x="6662" y="18933"/>
                  <a:pt x="10535" y="19057"/>
                </a:cubicBezTo>
                <a:lnTo>
                  <a:pt x="10453" y="21594"/>
                </a:lnTo>
                <a:cubicBezTo>
                  <a:pt x="5391" y="21432"/>
                  <a:pt x="1121" y="17772"/>
                  <a:pt x="185" y="12794"/>
                </a:cubicBezTo>
                <a:lnTo>
                  <a:pt x="-2468" y="13293"/>
                </a:lnTo>
                <a:lnTo>
                  <a:pt x="699" y="8659"/>
                </a:lnTo>
                <a:lnTo>
                  <a:pt x="5333" y="11827"/>
                </a:lnTo>
                <a:lnTo>
                  <a:pt x="2680" y="12325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6" name="文本框 215">
            <a:extLst>
              <a:ext uri="{FF2B5EF4-FFF2-40B4-BE49-F238E27FC236}">
                <a16:creationId xmlns:a16="http://schemas.microsoft.com/office/drawing/2014/main" id="{2A47A6D2-CECD-4ABD-9585-753C57ADA07A}"/>
              </a:ext>
            </a:extLst>
          </p:cNvPr>
          <p:cNvSpPr txBox="1"/>
          <p:nvPr/>
        </p:nvSpPr>
        <p:spPr>
          <a:xfrm>
            <a:off x="5442083" y="1398657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Notify user</a:t>
            </a:r>
            <a:endParaRPr lang="zh-CN" altLang="en-US" dirty="0"/>
          </a:p>
        </p:txBody>
      </p:sp>
      <p:grpSp>
        <p:nvGrpSpPr>
          <p:cNvPr id="217" name="Group 1843">
            <a:extLst>
              <a:ext uri="{FF2B5EF4-FFF2-40B4-BE49-F238E27FC236}">
                <a16:creationId xmlns:a16="http://schemas.microsoft.com/office/drawing/2014/main" id="{9C6E9D43-6D95-4206-9AC5-5A6468995CB2}"/>
              </a:ext>
            </a:extLst>
          </p:cNvPr>
          <p:cNvGrpSpPr>
            <a:grpSpLocks/>
          </p:cNvGrpSpPr>
          <p:nvPr/>
        </p:nvGrpSpPr>
        <p:grpSpPr bwMode="auto">
          <a:xfrm>
            <a:off x="2719744" y="2309953"/>
            <a:ext cx="298450" cy="227013"/>
            <a:chOff x="771" y="2784"/>
            <a:chExt cx="176" cy="143"/>
          </a:xfrm>
        </p:grpSpPr>
        <p:grpSp>
          <p:nvGrpSpPr>
            <p:cNvPr id="218" name="Group 1844">
              <a:extLst>
                <a:ext uri="{FF2B5EF4-FFF2-40B4-BE49-F238E27FC236}">
                  <a16:creationId xmlns:a16="http://schemas.microsoft.com/office/drawing/2014/main" id="{742978B2-20DA-4E47-865B-0A17198EBA18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771" y="2784"/>
              <a:ext cx="59" cy="143"/>
              <a:chOff x="1296" y="2161"/>
              <a:chExt cx="658" cy="563"/>
            </a:xfrm>
          </p:grpSpPr>
          <p:sp>
            <p:nvSpPr>
              <p:cNvPr id="226" name="Arc 1845">
                <a:extLst>
                  <a:ext uri="{FF2B5EF4-FFF2-40B4-BE49-F238E27FC236}">
                    <a16:creationId xmlns:a16="http://schemas.microsoft.com/office/drawing/2014/main" id="{2434BB29-5B29-464A-8664-5B098475FFB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7" name="Arc 1846">
                <a:extLst>
                  <a:ext uri="{FF2B5EF4-FFF2-40B4-BE49-F238E27FC236}">
                    <a16:creationId xmlns:a16="http://schemas.microsoft.com/office/drawing/2014/main" id="{3C8030C6-E9D1-4B3D-A0BF-F77C9F03123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19" name="Group 1847">
              <a:extLst>
                <a:ext uri="{FF2B5EF4-FFF2-40B4-BE49-F238E27FC236}">
                  <a16:creationId xmlns:a16="http://schemas.microsoft.com/office/drawing/2014/main" id="{11A53085-45F3-41EC-A660-49C84ED75A46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826" y="2784"/>
              <a:ext cx="59" cy="143"/>
              <a:chOff x="1296" y="2161"/>
              <a:chExt cx="658" cy="563"/>
            </a:xfrm>
          </p:grpSpPr>
          <p:sp>
            <p:nvSpPr>
              <p:cNvPr id="224" name="Arc 1848">
                <a:extLst>
                  <a:ext uri="{FF2B5EF4-FFF2-40B4-BE49-F238E27FC236}">
                    <a16:creationId xmlns:a16="http://schemas.microsoft.com/office/drawing/2014/main" id="{96E0A24B-5411-48F1-B6B5-FB5EEEF2D46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5" name="Arc 1849">
                <a:extLst>
                  <a:ext uri="{FF2B5EF4-FFF2-40B4-BE49-F238E27FC236}">
                    <a16:creationId xmlns:a16="http://schemas.microsoft.com/office/drawing/2014/main" id="{E6686A94-A10C-4613-9C05-6B6A940CA87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20" name="Group 1850">
              <a:extLst>
                <a:ext uri="{FF2B5EF4-FFF2-40B4-BE49-F238E27FC236}">
                  <a16:creationId xmlns:a16="http://schemas.microsoft.com/office/drawing/2014/main" id="{66A1A0F7-C6E2-4877-8186-DBD050BD82F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888" y="2784"/>
              <a:ext cx="59" cy="143"/>
              <a:chOff x="1296" y="2161"/>
              <a:chExt cx="658" cy="563"/>
            </a:xfrm>
          </p:grpSpPr>
          <p:sp>
            <p:nvSpPr>
              <p:cNvPr id="221" name="Arc 1851">
                <a:extLst>
                  <a:ext uri="{FF2B5EF4-FFF2-40B4-BE49-F238E27FC236}">
                    <a16:creationId xmlns:a16="http://schemas.microsoft.com/office/drawing/2014/main" id="{4A4C3AC4-5533-43DD-A9D6-7D9B3F7FBD2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3" name="Arc 1852">
                <a:extLst>
                  <a:ext uri="{FF2B5EF4-FFF2-40B4-BE49-F238E27FC236}">
                    <a16:creationId xmlns:a16="http://schemas.microsoft.com/office/drawing/2014/main" id="{32B56DAE-C12F-4BD3-8B55-36FE609A2E4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28" name="Rectangle 1484">
            <a:extLst>
              <a:ext uri="{FF2B5EF4-FFF2-40B4-BE49-F238E27FC236}">
                <a16:creationId xmlns:a16="http://schemas.microsoft.com/office/drawing/2014/main" id="{A5056F21-2969-492F-9180-AE0F2E4A1A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7943" y="3194213"/>
            <a:ext cx="163512" cy="258763"/>
          </a:xfrm>
          <a:prstGeom prst="rect">
            <a:avLst/>
          </a:prstGeom>
          <a:pattFill prst="wdUpDiag">
            <a:fgClr>
              <a:schemeClr val="accent1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29" name="直接箭头连接符 228">
            <a:extLst>
              <a:ext uri="{FF2B5EF4-FFF2-40B4-BE49-F238E27FC236}">
                <a16:creationId xmlns:a16="http://schemas.microsoft.com/office/drawing/2014/main" id="{86D2760D-1AEF-4C97-9FB5-972D69AD8AEE}"/>
              </a:ext>
            </a:extLst>
          </p:cNvPr>
          <p:cNvCxnSpPr/>
          <p:nvPr/>
        </p:nvCxnSpPr>
        <p:spPr>
          <a:xfrm flipV="1">
            <a:off x="4111544" y="3449173"/>
            <a:ext cx="0" cy="5238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0" name="文本框 229">
            <a:extLst>
              <a:ext uri="{FF2B5EF4-FFF2-40B4-BE49-F238E27FC236}">
                <a16:creationId xmlns:a16="http://schemas.microsoft.com/office/drawing/2014/main" id="{4745BC6C-E467-452E-9013-A4F102E9055E}"/>
              </a:ext>
            </a:extLst>
          </p:cNvPr>
          <p:cNvSpPr txBox="1"/>
          <p:nvPr/>
        </p:nvSpPr>
        <p:spPr>
          <a:xfrm>
            <a:off x="4164908" y="3640296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Begin</a:t>
            </a:r>
            <a:endParaRPr lang="zh-CN" altLang="en-US" dirty="0"/>
          </a:p>
        </p:txBody>
      </p:sp>
      <p:cxnSp>
        <p:nvCxnSpPr>
          <p:cNvPr id="231" name="直接连接符 230">
            <a:extLst>
              <a:ext uri="{FF2B5EF4-FFF2-40B4-BE49-F238E27FC236}">
                <a16:creationId xmlns:a16="http://schemas.microsoft.com/office/drawing/2014/main" id="{D6C05A5B-0455-4423-BC57-8A181BA2371E}"/>
              </a:ext>
            </a:extLst>
          </p:cNvPr>
          <p:cNvCxnSpPr>
            <a:cxnSpLocks/>
            <a:stCxn id="228" idx="3"/>
          </p:cNvCxnSpPr>
          <p:nvPr/>
        </p:nvCxnSpPr>
        <p:spPr>
          <a:xfrm flipV="1">
            <a:off x="4261455" y="3322173"/>
            <a:ext cx="941649" cy="1422"/>
          </a:xfrm>
          <a:prstGeom prst="line">
            <a:avLst/>
          </a:prstGeom>
          <a:ln w="28575" cap="flat" cmpd="sng" algn="ctr">
            <a:solidFill>
              <a:schemeClr val="tx1">
                <a:lumMod val="65000"/>
                <a:lumOff val="3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32" name="Rectangle 1484">
            <a:extLst>
              <a:ext uri="{FF2B5EF4-FFF2-40B4-BE49-F238E27FC236}">
                <a16:creationId xmlns:a16="http://schemas.microsoft.com/office/drawing/2014/main" id="{01D93512-48A9-41AB-B241-5E90375693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7797" y="3202574"/>
            <a:ext cx="163512" cy="2587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33" name="Group 1620">
            <a:extLst>
              <a:ext uri="{FF2B5EF4-FFF2-40B4-BE49-F238E27FC236}">
                <a16:creationId xmlns:a16="http://schemas.microsoft.com/office/drawing/2014/main" id="{0AE1FA2F-00AB-420F-9932-40856BF18EF8}"/>
              </a:ext>
            </a:extLst>
          </p:cNvPr>
          <p:cNvGrpSpPr>
            <a:grpSpLocks/>
          </p:cNvGrpSpPr>
          <p:nvPr/>
        </p:nvGrpSpPr>
        <p:grpSpPr bwMode="auto">
          <a:xfrm>
            <a:off x="5370271" y="3205487"/>
            <a:ext cx="728663" cy="257175"/>
            <a:chOff x="1119" y="2928"/>
            <a:chExt cx="415" cy="143"/>
          </a:xfrm>
        </p:grpSpPr>
        <p:grpSp>
          <p:nvGrpSpPr>
            <p:cNvPr id="234" name="Group 1621">
              <a:extLst>
                <a:ext uri="{FF2B5EF4-FFF2-40B4-BE49-F238E27FC236}">
                  <a16:creationId xmlns:a16="http://schemas.microsoft.com/office/drawing/2014/main" id="{A3602ACB-BFF0-4C70-A183-03CB3771DDD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257" name="Arc 1622">
                <a:extLst>
                  <a:ext uri="{FF2B5EF4-FFF2-40B4-BE49-F238E27FC236}">
                    <a16:creationId xmlns:a16="http://schemas.microsoft.com/office/drawing/2014/main" id="{60637E82-02FA-4F00-BD9E-2828467E327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8" name="Arc 1623">
                <a:extLst>
                  <a:ext uri="{FF2B5EF4-FFF2-40B4-BE49-F238E27FC236}">
                    <a16:creationId xmlns:a16="http://schemas.microsoft.com/office/drawing/2014/main" id="{EF4D0028-96E6-44D7-AC7A-78546D44E41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35" name="Group 1624">
              <a:extLst>
                <a:ext uri="{FF2B5EF4-FFF2-40B4-BE49-F238E27FC236}">
                  <a16:creationId xmlns:a16="http://schemas.microsoft.com/office/drawing/2014/main" id="{2D5C4677-6F12-4FE7-9FA9-6ED6AB2B051F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255" name="Arc 1625">
                <a:extLst>
                  <a:ext uri="{FF2B5EF4-FFF2-40B4-BE49-F238E27FC236}">
                    <a16:creationId xmlns:a16="http://schemas.microsoft.com/office/drawing/2014/main" id="{4ED1C0DD-A9CC-450C-B3AE-A6CB00ABC49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" name="Arc 1626">
                <a:extLst>
                  <a:ext uri="{FF2B5EF4-FFF2-40B4-BE49-F238E27FC236}">
                    <a16:creationId xmlns:a16="http://schemas.microsoft.com/office/drawing/2014/main" id="{A7DB6343-4289-4FAD-8B4F-B909162DEAD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36" name="Group 1627">
              <a:extLst>
                <a:ext uri="{FF2B5EF4-FFF2-40B4-BE49-F238E27FC236}">
                  <a16:creationId xmlns:a16="http://schemas.microsoft.com/office/drawing/2014/main" id="{FDE52EF1-C630-4187-9351-A0AE862FF196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253" name="Arc 1628">
                <a:extLst>
                  <a:ext uri="{FF2B5EF4-FFF2-40B4-BE49-F238E27FC236}">
                    <a16:creationId xmlns:a16="http://schemas.microsoft.com/office/drawing/2014/main" id="{4C254A37-9261-44EE-87CB-2BAD8546690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4" name="Arc 1629">
                <a:extLst>
                  <a:ext uri="{FF2B5EF4-FFF2-40B4-BE49-F238E27FC236}">
                    <a16:creationId xmlns:a16="http://schemas.microsoft.com/office/drawing/2014/main" id="{151DCB28-2E45-4C78-AD15-DC8D60DD3D8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37" name="Group 1630">
              <a:extLst>
                <a:ext uri="{FF2B5EF4-FFF2-40B4-BE49-F238E27FC236}">
                  <a16:creationId xmlns:a16="http://schemas.microsoft.com/office/drawing/2014/main" id="{D8CD4F70-0231-4013-B20E-18CA753D415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251" name="Arc 1631">
                <a:extLst>
                  <a:ext uri="{FF2B5EF4-FFF2-40B4-BE49-F238E27FC236}">
                    <a16:creationId xmlns:a16="http://schemas.microsoft.com/office/drawing/2014/main" id="{1B54434B-2AEF-4CA4-ACFB-3C03D653C23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2" name="Arc 1632">
                <a:extLst>
                  <a:ext uri="{FF2B5EF4-FFF2-40B4-BE49-F238E27FC236}">
                    <a16:creationId xmlns:a16="http://schemas.microsoft.com/office/drawing/2014/main" id="{75FA7635-C9F5-4716-B043-24D4AD06A9A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38" name="Group 1633">
              <a:extLst>
                <a:ext uri="{FF2B5EF4-FFF2-40B4-BE49-F238E27FC236}">
                  <a16:creationId xmlns:a16="http://schemas.microsoft.com/office/drawing/2014/main" id="{7DF4FE6E-E2FB-421E-8E93-CF3A042166F8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249" name="Arc 1634">
                <a:extLst>
                  <a:ext uri="{FF2B5EF4-FFF2-40B4-BE49-F238E27FC236}">
                    <a16:creationId xmlns:a16="http://schemas.microsoft.com/office/drawing/2014/main" id="{096B9BE1-3D25-469B-A7DB-C03106C60DD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0" name="Arc 1635">
                <a:extLst>
                  <a:ext uri="{FF2B5EF4-FFF2-40B4-BE49-F238E27FC236}">
                    <a16:creationId xmlns:a16="http://schemas.microsoft.com/office/drawing/2014/main" id="{91714081-1EE9-4AAF-AB8E-2A9FD4C2B91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39" name="Group 1636">
              <a:extLst>
                <a:ext uri="{FF2B5EF4-FFF2-40B4-BE49-F238E27FC236}">
                  <a16:creationId xmlns:a16="http://schemas.microsoft.com/office/drawing/2014/main" id="{4422C315-7C96-40D8-B6C4-D23991AD21B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13" y="2928"/>
              <a:ext cx="59" cy="143"/>
              <a:chOff x="1296" y="2161"/>
              <a:chExt cx="658" cy="563"/>
            </a:xfrm>
          </p:grpSpPr>
          <p:sp>
            <p:nvSpPr>
              <p:cNvPr id="243" name="Arc 1637">
                <a:extLst>
                  <a:ext uri="{FF2B5EF4-FFF2-40B4-BE49-F238E27FC236}">
                    <a16:creationId xmlns:a16="http://schemas.microsoft.com/office/drawing/2014/main" id="{E47D4CEB-575D-4854-AC98-0F0288321DD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4" name="Arc 1638">
                <a:extLst>
                  <a:ext uri="{FF2B5EF4-FFF2-40B4-BE49-F238E27FC236}">
                    <a16:creationId xmlns:a16="http://schemas.microsoft.com/office/drawing/2014/main" id="{52AE899D-5D80-45CF-A9C3-4C80CEEE78A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40" name="Group 1639">
              <a:extLst>
                <a:ext uri="{FF2B5EF4-FFF2-40B4-BE49-F238E27FC236}">
                  <a16:creationId xmlns:a16="http://schemas.microsoft.com/office/drawing/2014/main" id="{16F4DCC7-BE9D-4042-A4E0-C013C9266D4E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475" y="2928"/>
              <a:ext cx="59" cy="143"/>
              <a:chOff x="1296" y="2161"/>
              <a:chExt cx="658" cy="563"/>
            </a:xfrm>
          </p:grpSpPr>
          <p:sp>
            <p:nvSpPr>
              <p:cNvPr id="241" name="Arc 1640">
                <a:extLst>
                  <a:ext uri="{FF2B5EF4-FFF2-40B4-BE49-F238E27FC236}">
                    <a16:creationId xmlns:a16="http://schemas.microsoft.com/office/drawing/2014/main" id="{C0B26258-C1F5-4CD2-83BB-6D5B2852B11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2" name="Arc 1641">
                <a:extLst>
                  <a:ext uri="{FF2B5EF4-FFF2-40B4-BE49-F238E27FC236}">
                    <a16:creationId xmlns:a16="http://schemas.microsoft.com/office/drawing/2014/main" id="{B8D74873-1A75-4D72-80D0-BFEBA4F8F3B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59" name="Group 1843">
            <a:extLst>
              <a:ext uri="{FF2B5EF4-FFF2-40B4-BE49-F238E27FC236}">
                <a16:creationId xmlns:a16="http://schemas.microsoft.com/office/drawing/2014/main" id="{E78E1052-D3CA-4EAE-8AA1-2E4035ED94E6}"/>
              </a:ext>
            </a:extLst>
          </p:cNvPr>
          <p:cNvGrpSpPr>
            <a:grpSpLocks/>
          </p:cNvGrpSpPr>
          <p:nvPr/>
        </p:nvGrpSpPr>
        <p:grpSpPr bwMode="auto">
          <a:xfrm>
            <a:off x="6006468" y="3227014"/>
            <a:ext cx="298450" cy="227013"/>
            <a:chOff x="771" y="2784"/>
            <a:chExt cx="176" cy="143"/>
          </a:xfrm>
        </p:grpSpPr>
        <p:grpSp>
          <p:nvGrpSpPr>
            <p:cNvPr id="260" name="Group 1844">
              <a:extLst>
                <a:ext uri="{FF2B5EF4-FFF2-40B4-BE49-F238E27FC236}">
                  <a16:creationId xmlns:a16="http://schemas.microsoft.com/office/drawing/2014/main" id="{E14F705D-94D8-450C-A419-A41EE20B217A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771" y="2784"/>
              <a:ext cx="59" cy="143"/>
              <a:chOff x="1296" y="2161"/>
              <a:chExt cx="658" cy="563"/>
            </a:xfrm>
          </p:grpSpPr>
          <p:sp>
            <p:nvSpPr>
              <p:cNvPr id="269" name="Arc 1845">
                <a:extLst>
                  <a:ext uri="{FF2B5EF4-FFF2-40B4-BE49-F238E27FC236}">
                    <a16:creationId xmlns:a16="http://schemas.microsoft.com/office/drawing/2014/main" id="{BCDEE920-C529-4DC3-8626-120B8D9976E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0" name="Arc 1846">
                <a:extLst>
                  <a:ext uri="{FF2B5EF4-FFF2-40B4-BE49-F238E27FC236}">
                    <a16:creationId xmlns:a16="http://schemas.microsoft.com/office/drawing/2014/main" id="{72187F45-A63F-4581-B1CE-51C3D0DF72C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61" name="Group 1847">
              <a:extLst>
                <a:ext uri="{FF2B5EF4-FFF2-40B4-BE49-F238E27FC236}">
                  <a16:creationId xmlns:a16="http://schemas.microsoft.com/office/drawing/2014/main" id="{3FFDD924-D7BC-4463-81F6-812230F00BF8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826" y="2784"/>
              <a:ext cx="59" cy="143"/>
              <a:chOff x="1296" y="2161"/>
              <a:chExt cx="658" cy="563"/>
            </a:xfrm>
          </p:grpSpPr>
          <p:sp>
            <p:nvSpPr>
              <p:cNvPr id="265" name="Arc 1848">
                <a:extLst>
                  <a:ext uri="{FF2B5EF4-FFF2-40B4-BE49-F238E27FC236}">
                    <a16:creationId xmlns:a16="http://schemas.microsoft.com/office/drawing/2014/main" id="{E2D70F06-67BD-4A97-BD01-E7B6C2ACD1E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6" name="Arc 1849">
                <a:extLst>
                  <a:ext uri="{FF2B5EF4-FFF2-40B4-BE49-F238E27FC236}">
                    <a16:creationId xmlns:a16="http://schemas.microsoft.com/office/drawing/2014/main" id="{E8ADDA87-3FBA-4A0F-8947-37ED81A0090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62" name="Group 1850">
              <a:extLst>
                <a:ext uri="{FF2B5EF4-FFF2-40B4-BE49-F238E27FC236}">
                  <a16:creationId xmlns:a16="http://schemas.microsoft.com/office/drawing/2014/main" id="{9EEA5463-7236-486E-86AE-80D69C24910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888" y="2784"/>
              <a:ext cx="59" cy="143"/>
              <a:chOff x="1296" y="2161"/>
              <a:chExt cx="658" cy="563"/>
            </a:xfrm>
          </p:grpSpPr>
          <p:sp>
            <p:nvSpPr>
              <p:cNvPr id="263" name="Arc 1851">
                <a:extLst>
                  <a:ext uri="{FF2B5EF4-FFF2-40B4-BE49-F238E27FC236}">
                    <a16:creationId xmlns:a16="http://schemas.microsoft.com/office/drawing/2014/main" id="{BFAD357D-CAF6-49E1-B99C-AB6BBC51A8B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4" name="Arc 1852">
                <a:extLst>
                  <a:ext uri="{FF2B5EF4-FFF2-40B4-BE49-F238E27FC236}">
                    <a16:creationId xmlns:a16="http://schemas.microsoft.com/office/drawing/2014/main" id="{F6213D88-5375-45B6-9ED1-A543DF8E347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71" name="Rectangle 1642">
            <a:extLst>
              <a:ext uri="{FF2B5EF4-FFF2-40B4-BE49-F238E27FC236}">
                <a16:creationId xmlns:a16="http://schemas.microsoft.com/office/drawing/2014/main" id="{2BC10036-5B79-444E-A475-66A0273C1F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3665" y="3209678"/>
            <a:ext cx="880383" cy="2587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2" name="Rectangle 1700">
            <a:extLst>
              <a:ext uri="{FF2B5EF4-FFF2-40B4-BE49-F238E27FC236}">
                <a16:creationId xmlns:a16="http://schemas.microsoft.com/office/drawing/2014/main" id="{F8006DD1-D69C-451F-BDC6-F51D9AB75E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0061" y="3194195"/>
            <a:ext cx="163512" cy="258763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accent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73" name="Group 1721">
            <a:extLst>
              <a:ext uri="{FF2B5EF4-FFF2-40B4-BE49-F238E27FC236}">
                <a16:creationId xmlns:a16="http://schemas.microsoft.com/office/drawing/2014/main" id="{BAE477D8-EACE-4C3E-B23E-A51A6302BAF8}"/>
              </a:ext>
            </a:extLst>
          </p:cNvPr>
          <p:cNvGrpSpPr>
            <a:grpSpLocks/>
          </p:cNvGrpSpPr>
          <p:nvPr/>
        </p:nvGrpSpPr>
        <p:grpSpPr bwMode="auto">
          <a:xfrm>
            <a:off x="8005424" y="3190577"/>
            <a:ext cx="320675" cy="257175"/>
            <a:chOff x="771" y="2784"/>
            <a:chExt cx="176" cy="143"/>
          </a:xfrm>
        </p:grpSpPr>
        <p:grpSp>
          <p:nvGrpSpPr>
            <p:cNvPr id="274" name="Group 1722">
              <a:extLst>
                <a:ext uri="{FF2B5EF4-FFF2-40B4-BE49-F238E27FC236}">
                  <a16:creationId xmlns:a16="http://schemas.microsoft.com/office/drawing/2014/main" id="{DA8D11EE-9331-47A4-9B03-4B67688DF158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771" y="2784"/>
              <a:ext cx="59" cy="143"/>
              <a:chOff x="1296" y="2161"/>
              <a:chExt cx="658" cy="563"/>
            </a:xfrm>
          </p:grpSpPr>
          <p:sp>
            <p:nvSpPr>
              <p:cNvPr id="325" name="Arc 1723">
                <a:extLst>
                  <a:ext uri="{FF2B5EF4-FFF2-40B4-BE49-F238E27FC236}">
                    <a16:creationId xmlns:a16="http://schemas.microsoft.com/office/drawing/2014/main" id="{02B67A5D-8F02-44CB-AF8C-A5CFDBD179B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34" name="Arc 1724">
                <a:extLst>
                  <a:ext uri="{FF2B5EF4-FFF2-40B4-BE49-F238E27FC236}">
                    <a16:creationId xmlns:a16="http://schemas.microsoft.com/office/drawing/2014/main" id="{B1B2C6DC-3E94-4D10-A7A8-947FE6DC54F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75" name="Group 1725">
              <a:extLst>
                <a:ext uri="{FF2B5EF4-FFF2-40B4-BE49-F238E27FC236}">
                  <a16:creationId xmlns:a16="http://schemas.microsoft.com/office/drawing/2014/main" id="{ADC04941-D7D6-49A2-AAF4-E5315BB36BD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826" y="2784"/>
              <a:ext cx="59" cy="143"/>
              <a:chOff x="1296" y="2161"/>
              <a:chExt cx="658" cy="563"/>
            </a:xfrm>
          </p:grpSpPr>
          <p:sp>
            <p:nvSpPr>
              <p:cNvPr id="280" name="Arc 1726">
                <a:extLst>
                  <a:ext uri="{FF2B5EF4-FFF2-40B4-BE49-F238E27FC236}">
                    <a16:creationId xmlns:a16="http://schemas.microsoft.com/office/drawing/2014/main" id="{0B203C6C-EA47-4313-A278-3AA4FAE4793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24" name="Arc 1727">
                <a:extLst>
                  <a:ext uri="{FF2B5EF4-FFF2-40B4-BE49-F238E27FC236}">
                    <a16:creationId xmlns:a16="http://schemas.microsoft.com/office/drawing/2014/main" id="{1E087CE7-2804-4BEE-80A7-299AC52CFBD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76" name="Group 1728">
              <a:extLst>
                <a:ext uri="{FF2B5EF4-FFF2-40B4-BE49-F238E27FC236}">
                  <a16:creationId xmlns:a16="http://schemas.microsoft.com/office/drawing/2014/main" id="{92092903-16E2-485A-8257-13D4A032DD9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888" y="2784"/>
              <a:ext cx="59" cy="143"/>
              <a:chOff x="1296" y="2161"/>
              <a:chExt cx="658" cy="563"/>
            </a:xfrm>
          </p:grpSpPr>
          <p:sp>
            <p:nvSpPr>
              <p:cNvPr id="277" name="Arc 1729">
                <a:extLst>
                  <a:ext uri="{FF2B5EF4-FFF2-40B4-BE49-F238E27FC236}">
                    <a16:creationId xmlns:a16="http://schemas.microsoft.com/office/drawing/2014/main" id="{B454FE09-706E-45F0-B427-D9791483B9A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8" name="Arc 1730">
                <a:extLst>
                  <a:ext uri="{FF2B5EF4-FFF2-40B4-BE49-F238E27FC236}">
                    <a16:creationId xmlns:a16="http://schemas.microsoft.com/office/drawing/2014/main" id="{3F7472A9-35FD-42BF-B46C-834B984E98C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335" name="Rectangle 1857" descr="Wide upward diagonal">
            <a:extLst>
              <a:ext uri="{FF2B5EF4-FFF2-40B4-BE49-F238E27FC236}">
                <a16:creationId xmlns:a16="http://schemas.microsoft.com/office/drawing/2014/main" id="{E0E6C014-D684-4A21-8579-0307CF07DF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9047" y="3209679"/>
            <a:ext cx="707263" cy="258763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pic>
        <p:nvPicPr>
          <p:cNvPr id="336" name="Picture 1408">
            <a:extLst>
              <a:ext uri="{FF2B5EF4-FFF2-40B4-BE49-F238E27FC236}">
                <a16:creationId xmlns:a16="http://schemas.microsoft.com/office/drawing/2014/main" id="{87543A49-8D66-4D71-88BF-69FF8B7A1D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88831" y="1840376"/>
            <a:ext cx="257175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" name="Picture 1408">
            <a:extLst>
              <a:ext uri="{FF2B5EF4-FFF2-40B4-BE49-F238E27FC236}">
                <a16:creationId xmlns:a16="http://schemas.microsoft.com/office/drawing/2014/main" id="{DB6E733E-3310-42F5-8197-7B4D0853F2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72433" y="2752093"/>
            <a:ext cx="257175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38" name="组合 337">
            <a:extLst>
              <a:ext uri="{FF2B5EF4-FFF2-40B4-BE49-F238E27FC236}">
                <a16:creationId xmlns:a16="http://schemas.microsoft.com/office/drawing/2014/main" id="{43F244A0-3B5C-4E1C-B591-1DA3A5EA2701}"/>
              </a:ext>
            </a:extLst>
          </p:cNvPr>
          <p:cNvGrpSpPr/>
          <p:nvPr/>
        </p:nvGrpSpPr>
        <p:grpSpPr>
          <a:xfrm>
            <a:off x="4924512" y="1848624"/>
            <a:ext cx="407987" cy="346075"/>
            <a:chOff x="5923264" y="2198428"/>
            <a:chExt cx="407987" cy="346075"/>
          </a:xfrm>
        </p:grpSpPr>
        <p:pic>
          <p:nvPicPr>
            <p:cNvPr id="339" name="Picture 1643">
              <a:extLst>
                <a:ext uri="{FF2B5EF4-FFF2-40B4-BE49-F238E27FC236}">
                  <a16:creationId xmlns:a16="http://schemas.microsoft.com/office/drawing/2014/main" id="{8DE74E3A-0547-40C8-B80C-A919D237B2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005814" y="2198428"/>
              <a:ext cx="257175" cy="346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0" name="Line 1644">
              <a:extLst>
                <a:ext uri="{FF2B5EF4-FFF2-40B4-BE49-F238E27FC236}">
                  <a16:creationId xmlns:a16="http://schemas.microsoft.com/office/drawing/2014/main" id="{BB445D67-9611-40A3-A844-8A3A8A149F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23264" y="2198428"/>
              <a:ext cx="407987" cy="346075"/>
            </a:xfrm>
            <a:prstGeom prst="line">
              <a:avLst/>
            </a:prstGeom>
            <a:noFill/>
            <a:ln w="28575">
              <a:solidFill>
                <a:srgbClr val="A5002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1" name="Line 1645">
              <a:extLst>
                <a:ext uri="{FF2B5EF4-FFF2-40B4-BE49-F238E27FC236}">
                  <a16:creationId xmlns:a16="http://schemas.microsoft.com/office/drawing/2014/main" id="{348A446D-68D2-46BE-B5D7-8AF4390501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923264" y="2198428"/>
              <a:ext cx="407987" cy="346075"/>
            </a:xfrm>
            <a:prstGeom prst="line">
              <a:avLst/>
            </a:prstGeom>
            <a:noFill/>
            <a:ln w="28575">
              <a:solidFill>
                <a:srgbClr val="A5002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42" name="组合 341">
            <a:extLst>
              <a:ext uri="{FF2B5EF4-FFF2-40B4-BE49-F238E27FC236}">
                <a16:creationId xmlns:a16="http://schemas.microsoft.com/office/drawing/2014/main" id="{06AC6515-C46F-472D-8E05-45D56EAE101A}"/>
              </a:ext>
            </a:extLst>
          </p:cNvPr>
          <p:cNvGrpSpPr/>
          <p:nvPr/>
        </p:nvGrpSpPr>
        <p:grpSpPr>
          <a:xfrm>
            <a:off x="7704936" y="2752093"/>
            <a:ext cx="407987" cy="346075"/>
            <a:chOff x="5923264" y="2198428"/>
            <a:chExt cx="407987" cy="346075"/>
          </a:xfrm>
        </p:grpSpPr>
        <p:pic>
          <p:nvPicPr>
            <p:cNvPr id="343" name="Picture 1643">
              <a:extLst>
                <a:ext uri="{FF2B5EF4-FFF2-40B4-BE49-F238E27FC236}">
                  <a16:creationId xmlns:a16="http://schemas.microsoft.com/office/drawing/2014/main" id="{E9BA63EC-3D3F-43E6-B3C6-18437FE792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005814" y="2198428"/>
              <a:ext cx="257175" cy="346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4" name="Line 1644">
              <a:extLst>
                <a:ext uri="{FF2B5EF4-FFF2-40B4-BE49-F238E27FC236}">
                  <a16:creationId xmlns:a16="http://schemas.microsoft.com/office/drawing/2014/main" id="{19BAA2FC-24D6-4686-A22C-38A7839584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23264" y="2198428"/>
              <a:ext cx="407987" cy="346075"/>
            </a:xfrm>
            <a:prstGeom prst="line">
              <a:avLst/>
            </a:prstGeom>
            <a:noFill/>
            <a:ln w="28575">
              <a:solidFill>
                <a:srgbClr val="A5002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5" name="Line 1645">
              <a:extLst>
                <a:ext uri="{FF2B5EF4-FFF2-40B4-BE49-F238E27FC236}">
                  <a16:creationId xmlns:a16="http://schemas.microsoft.com/office/drawing/2014/main" id="{6AB4E70F-DE2B-429B-96DD-A8E7F3745F7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923264" y="2198428"/>
              <a:ext cx="407987" cy="346075"/>
            </a:xfrm>
            <a:prstGeom prst="line">
              <a:avLst/>
            </a:prstGeom>
            <a:noFill/>
            <a:ln w="28575">
              <a:solidFill>
                <a:srgbClr val="A5002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346" name="Picture 1817">
            <a:extLst>
              <a:ext uri="{FF2B5EF4-FFF2-40B4-BE49-F238E27FC236}">
                <a16:creationId xmlns:a16="http://schemas.microsoft.com/office/drawing/2014/main" id="{0C8CD8FF-9CFC-45C7-BD23-8F16C5BAAC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51519" y="2778225"/>
            <a:ext cx="277813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355648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F1421E82-6400-4942-89B1-CDC6C7897B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260000"/>
            <a:ext cx="8784000" cy="4341233"/>
          </a:xfrm>
        </p:spPr>
        <p:txBody>
          <a:bodyPr>
            <a:normAutofit/>
          </a:bodyPr>
          <a:lstStyle/>
          <a:p>
            <a:r>
              <a:rPr lang="en-US" altLang="zh-CN" b="0" dirty="0"/>
              <a:t>Dependent transactions serialized at log buffer</a:t>
            </a:r>
          </a:p>
          <a:p>
            <a:pPr lvl="1"/>
            <a:r>
              <a:rPr lang="en-US" altLang="zh-CN" b="0" dirty="0"/>
              <a:t>Lock unnecessarily held during log flushing</a:t>
            </a:r>
          </a:p>
          <a:p>
            <a:endParaRPr lang="en-US" altLang="zh-CN" b="0" dirty="0"/>
          </a:p>
          <a:p>
            <a:r>
              <a:rPr lang="en-US" altLang="zh-CN" i="1" dirty="0"/>
              <a:t>Lock release </a:t>
            </a:r>
            <a:r>
              <a:rPr lang="en-US" altLang="zh-CN" b="0" dirty="0"/>
              <a:t>can be forwarded before </a:t>
            </a:r>
            <a:r>
              <a:rPr lang="en-US" altLang="zh-CN" i="1" dirty="0"/>
              <a:t>log flush </a:t>
            </a:r>
            <a:r>
              <a:rPr lang="en-US" altLang="zh-CN" b="0" dirty="0"/>
              <a:t>if:</a:t>
            </a:r>
          </a:p>
          <a:p>
            <a:pPr lvl="1"/>
            <a:r>
              <a:rPr lang="en-US" altLang="zh-CN" dirty="0"/>
              <a:t>Dependent transactions are written later than pre-committed transaction</a:t>
            </a:r>
          </a:p>
          <a:p>
            <a:pPr lvl="1"/>
            <a:r>
              <a:rPr lang="en-US" altLang="zh-CN" b="0" dirty="0"/>
              <a:t>Abort all dependent transactions if pre-committed transaction is aborted</a:t>
            </a:r>
          </a:p>
        </p:txBody>
      </p:sp>
    </p:spTree>
    <p:extLst>
      <p:ext uri="{BB962C8B-B14F-4D97-AF65-F5344CB8AC3E}">
        <p14:creationId xmlns:p14="http://schemas.microsoft.com/office/powerpoint/2010/main" val="9131944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ELR: early lock release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F1421E82-6400-4942-89B1-CDC6C7897B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260000"/>
            <a:ext cx="8784000" cy="1904354"/>
          </a:xfrm>
        </p:spPr>
        <p:txBody>
          <a:bodyPr>
            <a:normAutofit/>
          </a:bodyPr>
          <a:lstStyle/>
          <a:p>
            <a:r>
              <a:rPr lang="en-US" altLang="zh-CN" b="0" dirty="0"/>
              <a:t>Release lock before lock flush</a:t>
            </a:r>
          </a:p>
          <a:p>
            <a:r>
              <a:rPr lang="en-US" altLang="zh-CN" b="0" dirty="0"/>
              <a:t>Remove log flush latency from critical path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3E7C19F-DFB3-4049-8DD7-A048037A1051}"/>
              </a:ext>
            </a:extLst>
          </p:cNvPr>
          <p:cNvSpPr/>
          <p:nvPr/>
        </p:nvSpPr>
        <p:spPr>
          <a:xfrm>
            <a:off x="457200" y="3049001"/>
            <a:ext cx="874440" cy="36004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Lock</a:t>
            </a:r>
            <a:endParaRPr lang="zh-CN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DAD145A-8AF9-4E32-8431-5EA4999FF2BA}"/>
              </a:ext>
            </a:extLst>
          </p:cNvPr>
          <p:cNvSpPr/>
          <p:nvPr/>
        </p:nvSpPr>
        <p:spPr>
          <a:xfrm>
            <a:off x="1331640" y="3049001"/>
            <a:ext cx="1368152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Write data</a:t>
            </a:r>
            <a:endParaRPr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FC0279D-70CE-496A-B35A-EB540FDF7E3C}"/>
              </a:ext>
            </a:extLst>
          </p:cNvPr>
          <p:cNvSpPr/>
          <p:nvPr/>
        </p:nvSpPr>
        <p:spPr>
          <a:xfrm>
            <a:off x="2699792" y="3049001"/>
            <a:ext cx="129614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Write log</a:t>
            </a:r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4E731C2-33F6-471B-B679-E48DFA891994}"/>
              </a:ext>
            </a:extLst>
          </p:cNvPr>
          <p:cNvSpPr/>
          <p:nvPr/>
        </p:nvSpPr>
        <p:spPr>
          <a:xfrm>
            <a:off x="3995936" y="3049001"/>
            <a:ext cx="115213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Flush log</a:t>
            </a:r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6A092FB8-8D32-407A-BD43-0EB1817CE373}"/>
              </a:ext>
            </a:extLst>
          </p:cNvPr>
          <p:cNvSpPr/>
          <p:nvPr/>
        </p:nvSpPr>
        <p:spPr>
          <a:xfrm>
            <a:off x="5148066" y="3049001"/>
            <a:ext cx="1296144" cy="36004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Unlock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DFC145DD-1F1E-4D00-98B0-D0C00BE32A18}"/>
              </a:ext>
            </a:extLst>
          </p:cNvPr>
          <p:cNvSpPr/>
          <p:nvPr/>
        </p:nvSpPr>
        <p:spPr>
          <a:xfrm>
            <a:off x="6444210" y="3049001"/>
            <a:ext cx="224259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Commit/notify user</a:t>
            </a:r>
            <a:endParaRPr lang="zh-CN" altLang="en-US" dirty="0"/>
          </a:p>
        </p:txBody>
      </p:sp>
      <p:sp>
        <p:nvSpPr>
          <p:cNvPr id="109" name="矩形 108">
            <a:extLst>
              <a:ext uri="{FF2B5EF4-FFF2-40B4-BE49-F238E27FC236}">
                <a16:creationId xmlns:a16="http://schemas.microsoft.com/office/drawing/2014/main" id="{52F214E9-56FE-4C84-A52C-F2559007BC7C}"/>
              </a:ext>
            </a:extLst>
          </p:cNvPr>
          <p:cNvSpPr/>
          <p:nvPr/>
        </p:nvSpPr>
        <p:spPr>
          <a:xfrm>
            <a:off x="457200" y="4422854"/>
            <a:ext cx="874440" cy="36004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Lock</a:t>
            </a:r>
            <a:endParaRPr lang="zh-CN" altLang="en-US" dirty="0"/>
          </a:p>
        </p:txBody>
      </p:sp>
      <p:sp>
        <p:nvSpPr>
          <p:cNvPr id="110" name="矩形 109">
            <a:extLst>
              <a:ext uri="{FF2B5EF4-FFF2-40B4-BE49-F238E27FC236}">
                <a16:creationId xmlns:a16="http://schemas.microsoft.com/office/drawing/2014/main" id="{9E41DE4E-7E68-4F32-98DF-5976D1226EA6}"/>
              </a:ext>
            </a:extLst>
          </p:cNvPr>
          <p:cNvSpPr/>
          <p:nvPr/>
        </p:nvSpPr>
        <p:spPr>
          <a:xfrm>
            <a:off x="1331640" y="4422854"/>
            <a:ext cx="1368152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Write data</a:t>
            </a:r>
            <a:endParaRPr lang="zh-CN" altLang="en-US" dirty="0"/>
          </a:p>
        </p:txBody>
      </p:sp>
      <p:sp>
        <p:nvSpPr>
          <p:cNvPr id="111" name="矩形 110">
            <a:extLst>
              <a:ext uri="{FF2B5EF4-FFF2-40B4-BE49-F238E27FC236}">
                <a16:creationId xmlns:a16="http://schemas.microsoft.com/office/drawing/2014/main" id="{A9DF3C46-7FDD-48BA-A9B3-9718482C7F99}"/>
              </a:ext>
            </a:extLst>
          </p:cNvPr>
          <p:cNvSpPr/>
          <p:nvPr/>
        </p:nvSpPr>
        <p:spPr>
          <a:xfrm>
            <a:off x="2699792" y="4422854"/>
            <a:ext cx="1296144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Write log</a:t>
            </a:r>
            <a:endParaRPr lang="zh-CN" altLang="en-US" dirty="0"/>
          </a:p>
        </p:txBody>
      </p:sp>
      <p:sp>
        <p:nvSpPr>
          <p:cNvPr id="112" name="矩形 111">
            <a:extLst>
              <a:ext uri="{FF2B5EF4-FFF2-40B4-BE49-F238E27FC236}">
                <a16:creationId xmlns:a16="http://schemas.microsoft.com/office/drawing/2014/main" id="{36311E90-4E39-4737-89AF-E02759C00754}"/>
              </a:ext>
            </a:extLst>
          </p:cNvPr>
          <p:cNvSpPr/>
          <p:nvPr/>
        </p:nvSpPr>
        <p:spPr>
          <a:xfrm>
            <a:off x="5292080" y="4422854"/>
            <a:ext cx="115213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Flush log</a:t>
            </a:r>
            <a:endParaRPr lang="zh-CN" altLang="en-US" dirty="0"/>
          </a:p>
        </p:txBody>
      </p:sp>
      <p:sp>
        <p:nvSpPr>
          <p:cNvPr id="113" name="矩形 112">
            <a:extLst>
              <a:ext uri="{FF2B5EF4-FFF2-40B4-BE49-F238E27FC236}">
                <a16:creationId xmlns:a16="http://schemas.microsoft.com/office/drawing/2014/main" id="{1C000671-15B1-4DE8-A40B-3C70CEEFE49F}"/>
              </a:ext>
            </a:extLst>
          </p:cNvPr>
          <p:cNvSpPr/>
          <p:nvPr/>
        </p:nvSpPr>
        <p:spPr>
          <a:xfrm>
            <a:off x="3995936" y="4422854"/>
            <a:ext cx="1296144" cy="36004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Unlock</a:t>
            </a:r>
            <a:endParaRPr lang="zh-CN" altLang="en-US" dirty="0"/>
          </a:p>
        </p:txBody>
      </p:sp>
      <p:sp>
        <p:nvSpPr>
          <p:cNvPr id="114" name="矩形 113">
            <a:extLst>
              <a:ext uri="{FF2B5EF4-FFF2-40B4-BE49-F238E27FC236}">
                <a16:creationId xmlns:a16="http://schemas.microsoft.com/office/drawing/2014/main" id="{DD697C48-217D-44E8-9201-AC63463BE671}"/>
              </a:ext>
            </a:extLst>
          </p:cNvPr>
          <p:cNvSpPr/>
          <p:nvPr/>
        </p:nvSpPr>
        <p:spPr>
          <a:xfrm>
            <a:off x="6444210" y="4422854"/>
            <a:ext cx="2242590" cy="3600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Commit/notify user</a:t>
            </a:r>
            <a:endParaRPr lang="zh-CN" altLang="en-US" dirty="0"/>
          </a:p>
        </p:txBody>
      </p:sp>
      <p:sp>
        <p:nvSpPr>
          <p:cNvPr id="17" name="箭头: 下 16">
            <a:extLst>
              <a:ext uri="{FF2B5EF4-FFF2-40B4-BE49-F238E27FC236}">
                <a16:creationId xmlns:a16="http://schemas.microsoft.com/office/drawing/2014/main" id="{23A3F6FE-2EAB-4A73-9E42-0D2CD0EAB763}"/>
              </a:ext>
            </a:extLst>
          </p:cNvPr>
          <p:cNvSpPr/>
          <p:nvPr/>
        </p:nvSpPr>
        <p:spPr>
          <a:xfrm>
            <a:off x="4242404" y="3662629"/>
            <a:ext cx="360040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右大括号 9">
            <a:extLst>
              <a:ext uri="{FF2B5EF4-FFF2-40B4-BE49-F238E27FC236}">
                <a16:creationId xmlns:a16="http://schemas.microsoft.com/office/drawing/2014/main" id="{6E949049-20E4-4307-9B5B-6211E38F0A67}"/>
              </a:ext>
            </a:extLst>
          </p:cNvPr>
          <p:cNvSpPr/>
          <p:nvPr/>
        </p:nvSpPr>
        <p:spPr>
          <a:xfrm rot="16200000">
            <a:off x="3270271" y="-124936"/>
            <a:ext cx="360040" cy="5987834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右大括号 18">
            <a:extLst>
              <a:ext uri="{FF2B5EF4-FFF2-40B4-BE49-F238E27FC236}">
                <a16:creationId xmlns:a16="http://schemas.microsoft.com/office/drawing/2014/main" id="{F328D9BB-74C5-4904-825D-557ED94A3399}"/>
              </a:ext>
            </a:extLst>
          </p:cNvPr>
          <p:cNvSpPr/>
          <p:nvPr/>
        </p:nvSpPr>
        <p:spPr>
          <a:xfrm rot="16200000">
            <a:off x="2714138" y="1844911"/>
            <a:ext cx="320178" cy="4835707"/>
          </a:xfrm>
          <a:prstGeom prst="righ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15356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Solution: Early Lock Release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0F2A8C2A-144E-4B70-ADB0-97D2FA8EC6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260000"/>
            <a:ext cx="8786812" cy="953297"/>
          </a:xfrm>
        </p:spPr>
        <p:txBody>
          <a:bodyPr>
            <a:normAutofit/>
          </a:bodyPr>
          <a:lstStyle/>
          <a:p>
            <a:r>
              <a:rPr lang="en-US" b="0" dirty="0"/>
              <a:t>Former case: T2 </a:t>
            </a:r>
            <a:r>
              <a:rPr lang="en-US" altLang="zh-CN" b="0" dirty="0"/>
              <a:t>immediately </a:t>
            </a:r>
            <a:r>
              <a:rPr lang="en-US" b="0" dirty="0"/>
              <a:t>gets lock</a:t>
            </a:r>
          </a:p>
        </p:txBody>
      </p:sp>
      <p:sp>
        <p:nvSpPr>
          <p:cNvPr id="31" name="Text Box 1409">
            <a:extLst>
              <a:ext uri="{FF2B5EF4-FFF2-40B4-BE49-F238E27FC236}">
                <a16:creationId xmlns:a16="http://schemas.microsoft.com/office/drawing/2014/main" id="{50A09FD3-3239-4FBC-AA15-AEE0C9A6DF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7838" y="2347272"/>
            <a:ext cx="733425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b="1" dirty="0">
                <a:solidFill>
                  <a:schemeClr val="accent1"/>
                </a:solidFill>
              </a:rPr>
              <a:t>T1</a:t>
            </a:r>
          </a:p>
        </p:txBody>
      </p:sp>
      <p:sp>
        <p:nvSpPr>
          <p:cNvPr id="32" name="Text Box 1410">
            <a:extLst>
              <a:ext uri="{FF2B5EF4-FFF2-40B4-BE49-F238E27FC236}">
                <a16:creationId xmlns:a16="http://schemas.microsoft.com/office/drawing/2014/main" id="{D0B32622-24DA-4AC8-ADF8-23CE6546DD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4882" y="3373273"/>
            <a:ext cx="7334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chemeClr val="accent3"/>
                </a:solidFill>
              </a:rPr>
              <a:t>T2</a:t>
            </a:r>
          </a:p>
        </p:txBody>
      </p:sp>
      <p:sp>
        <p:nvSpPr>
          <p:cNvPr id="34" name="Rectangle 1484">
            <a:extLst>
              <a:ext uri="{FF2B5EF4-FFF2-40B4-BE49-F238E27FC236}">
                <a16:creationId xmlns:a16="http://schemas.microsoft.com/office/drawing/2014/main" id="{8B50E092-D9E0-4B30-B8F3-9A0D24F863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1182" y="2434070"/>
            <a:ext cx="163512" cy="2587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grpSp>
        <p:nvGrpSpPr>
          <p:cNvPr id="35" name="Group 1620">
            <a:extLst>
              <a:ext uri="{FF2B5EF4-FFF2-40B4-BE49-F238E27FC236}">
                <a16:creationId xmlns:a16="http://schemas.microsoft.com/office/drawing/2014/main" id="{146F6325-BF16-4FD9-ADE5-32A08EE6287F}"/>
              </a:ext>
            </a:extLst>
          </p:cNvPr>
          <p:cNvGrpSpPr>
            <a:grpSpLocks/>
          </p:cNvGrpSpPr>
          <p:nvPr/>
        </p:nvGrpSpPr>
        <p:grpSpPr bwMode="auto">
          <a:xfrm>
            <a:off x="2042708" y="2460982"/>
            <a:ext cx="728665" cy="257175"/>
            <a:chOff x="1119" y="2928"/>
            <a:chExt cx="415" cy="143"/>
          </a:xfrm>
        </p:grpSpPr>
        <p:grpSp>
          <p:nvGrpSpPr>
            <p:cNvPr id="121" name="Group 1621">
              <a:extLst>
                <a:ext uri="{FF2B5EF4-FFF2-40B4-BE49-F238E27FC236}">
                  <a16:creationId xmlns:a16="http://schemas.microsoft.com/office/drawing/2014/main" id="{4FA5E3E8-3A41-4789-AECD-E94E7E310B4E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140" name="Arc 1622">
                <a:extLst>
                  <a:ext uri="{FF2B5EF4-FFF2-40B4-BE49-F238E27FC236}">
                    <a16:creationId xmlns:a16="http://schemas.microsoft.com/office/drawing/2014/main" id="{8EA4B508-660C-4A98-BC49-499B83518CA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41" name="Arc 1623">
                <a:extLst>
                  <a:ext uri="{FF2B5EF4-FFF2-40B4-BE49-F238E27FC236}">
                    <a16:creationId xmlns:a16="http://schemas.microsoft.com/office/drawing/2014/main" id="{2CC42772-F761-462D-9ED0-8DD6E1C2160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grpSp>
          <p:nvGrpSpPr>
            <p:cNvPr id="122" name="Group 1624">
              <a:extLst>
                <a:ext uri="{FF2B5EF4-FFF2-40B4-BE49-F238E27FC236}">
                  <a16:creationId xmlns:a16="http://schemas.microsoft.com/office/drawing/2014/main" id="{9F49414A-CCCA-4936-AADA-ED0093499AFE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138" name="Arc 1625">
                <a:extLst>
                  <a:ext uri="{FF2B5EF4-FFF2-40B4-BE49-F238E27FC236}">
                    <a16:creationId xmlns:a16="http://schemas.microsoft.com/office/drawing/2014/main" id="{630818F8-D3F8-4A8E-8B06-7DFADAEA271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39" name="Arc 1626">
                <a:extLst>
                  <a:ext uri="{FF2B5EF4-FFF2-40B4-BE49-F238E27FC236}">
                    <a16:creationId xmlns:a16="http://schemas.microsoft.com/office/drawing/2014/main" id="{7C048034-916C-42D3-8238-E239BF590AA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grpSp>
          <p:nvGrpSpPr>
            <p:cNvPr id="123" name="Group 1627">
              <a:extLst>
                <a:ext uri="{FF2B5EF4-FFF2-40B4-BE49-F238E27FC236}">
                  <a16:creationId xmlns:a16="http://schemas.microsoft.com/office/drawing/2014/main" id="{085D9241-DA3C-450E-894F-E8C332508FAE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136" name="Arc 1628">
                <a:extLst>
                  <a:ext uri="{FF2B5EF4-FFF2-40B4-BE49-F238E27FC236}">
                    <a16:creationId xmlns:a16="http://schemas.microsoft.com/office/drawing/2014/main" id="{2D10EC39-788C-4D4B-AABE-36EAAAD8563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37" name="Arc 1629">
                <a:extLst>
                  <a:ext uri="{FF2B5EF4-FFF2-40B4-BE49-F238E27FC236}">
                    <a16:creationId xmlns:a16="http://schemas.microsoft.com/office/drawing/2014/main" id="{32DF4C86-4830-4EC6-96F9-37CE8DFF806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grpSp>
          <p:nvGrpSpPr>
            <p:cNvPr id="124" name="Group 1630">
              <a:extLst>
                <a:ext uri="{FF2B5EF4-FFF2-40B4-BE49-F238E27FC236}">
                  <a16:creationId xmlns:a16="http://schemas.microsoft.com/office/drawing/2014/main" id="{154216C0-AFBC-4B44-B11C-DCB5E94E7644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134" name="Arc 1631">
                <a:extLst>
                  <a:ext uri="{FF2B5EF4-FFF2-40B4-BE49-F238E27FC236}">
                    <a16:creationId xmlns:a16="http://schemas.microsoft.com/office/drawing/2014/main" id="{DFEED5CF-B353-4DE5-9BA2-A254F6772D9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35" name="Arc 1632">
                <a:extLst>
                  <a:ext uri="{FF2B5EF4-FFF2-40B4-BE49-F238E27FC236}">
                    <a16:creationId xmlns:a16="http://schemas.microsoft.com/office/drawing/2014/main" id="{7CBC0DAE-3FA6-4ECA-BA88-BA46D780238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grpSp>
          <p:nvGrpSpPr>
            <p:cNvPr id="125" name="Group 1633">
              <a:extLst>
                <a:ext uri="{FF2B5EF4-FFF2-40B4-BE49-F238E27FC236}">
                  <a16:creationId xmlns:a16="http://schemas.microsoft.com/office/drawing/2014/main" id="{0246CEDD-05F6-489B-9291-B28519185E91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132" name="Arc 1634">
                <a:extLst>
                  <a:ext uri="{FF2B5EF4-FFF2-40B4-BE49-F238E27FC236}">
                    <a16:creationId xmlns:a16="http://schemas.microsoft.com/office/drawing/2014/main" id="{319835F2-52F1-4DD4-9C2B-65F45CF3454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33" name="Arc 1635">
                <a:extLst>
                  <a:ext uri="{FF2B5EF4-FFF2-40B4-BE49-F238E27FC236}">
                    <a16:creationId xmlns:a16="http://schemas.microsoft.com/office/drawing/2014/main" id="{A0C4819A-AD8C-4C86-AA00-35D6B93D4F9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grpSp>
          <p:nvGrpSpPr>
            <p:cNvPr id="126" name="Group 1636">
              <a:extLst>
                <a:ext uri="{FF2B5EF4-FFF2-40B4-BE49-F238E27FC236}">
                  <a16:creationId xmlns:a16="http://schemas.microsoft.com/office/drawing/2014/main" id="{C847D58E-3C7C-4B93-9C0D-866FC8E7D83E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13" y="2928"/>
              <a:ext cx="59" cy="143"/>
              <a:chOff x="1296" y="2161"/>
              <a:chExt cx="658" cy="563"/>
            </a:xfrm>
          </p:grpSpPr>
          <p:sp>
            <p:nvSpPr>
              <p:cNvPr id="130" name="Arc 1637">
                <a:extLst>
                  <a:ext uri="{FF2B5EF4-FFF2-40B4-BE49-F238E27FC236}">
                    <a16:creationId xmlns:a16="http://schemas.microsoft.com/office/drawing/2014/main" id="{85033F1B-E57C-4526-A2C8-76B1FA03C39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31" name="Arc 1638">
                <a:extLst>
                  <a:ext uri="{FF2B5EF4-FFF2-40B4-BE49-F238E27FC236}">
                    <a16:creationId xmlns:a16="http://schemas.microsoft.com/office/drawing/2014/main" id="{255B5208-FC16-4AA7-9B89-648C51CB3D0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grpSp>
          <p:nvGrpSpPr>
            <p:cNvPr id="127" name="Group 1639">
              <a:extLst>
                <a:ext uri="{FF2B5EF4-FFF2-40B4-BE49-F238E27FC236}">
                  <a16:creationId xmlns:a16="http://schemas.microsoft.com/office/drawing/2014/main" id="{635F8B3D-4E98-42F4-A5FE-8808A0B62F7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475" y="2928"/>
              <a:ext cx="59" cy="143"/>
              <a:chOff x="1296" y="2161"/>
              <a:chExt cx="658" cy="563"/>
            </a:xfrm>
          </p:grpSpPr>
          <p:sp>
            <p:nvSpPr>
              <p:cNvPr id="128" name="Arc 1640">
                <a:extLst>
                  <a:ext uri="{FF2B5EF4-FFF2-40B4-BE49-F238E27FC236}">
                    <a16:creationId xmlns:a16="http://schemas.microsoft.com/office/drawing/2014/main" id="{7A193AA1-7D2D-4253-9907-FB0488924E2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29" name="Arc 1641">
                <a:extLst>
                  <a:ext uri="{FF2B5EF4-FFF2-40B4-BE49-F238E27FC236}">
                    <a16:creationId xmlns:a16="http://schemas.microsoft.com/office/drawing/2014/main" id="{0AF1FD56-03AD-413A-AD83-C1B4F4AE695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</p:grpSp>
      <p:sp>
        <p:nvSpPr>
          <p:cNvPr id="36" name="Rectangle 1642">
            <a:extLst>
              <a:ext uri="{FF2B5EF4-FFF2-40B4-BE49-F238E27FC236}">
                <a16:creationId xmlns:a16="http://schemas.microsoft.com/office/drawing/2014/main" id="{64A5E6F4-2675-495C-8764-B17CE12A66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3898" y="2464605"/>
            <a:ext cx="1304925" cy="2587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8" name="Rectangle 1700">
            <a:extLst>
              <a:ext uri="{FF2B5EF4-FFF2-40B4-BE49-F238E27FC236}">
                <a16:creationId xmlns:a16="http://schemas.microsoft.com/office/drawing/2014/main" id="{ED7D1800-D46E-40F5-9949-34E236ED48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9445" y="2455838"/>
            <a:ext cx="163512" cy="258763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accent3"/>
            </a:solidFill>
            <a:miter lim="800000"/>
            <a:headEnd/>
            <a:tailEnd/>
          </a:ln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grpSp>
        <p:nvGrpSpPr>
          <p:cNvPr id="39" name="Group 1721">
            <a:extLst>
              <a:ext uri="{FF2B5EF4-FFF2-40B4-BE49-F238E27FC236}">
                <a16:creationId xmlns:a16="http://schemas.microsoft.com/office/drawing/2014/main" id="{B80AF99A-34A2-4F65-A93F-09AFFCB4CDFB}"/>
              </a:ext>
            </a:extLst>
          </p:cNvPr>
          <p:cNvGrpSpPr>
            <a:grpSpLocks/>
          </p:cNvGrpSpPr>
          <p:nvPr/>
        </p:nvGrpSpPr>
        <p:grpSpPr bwMode="auto">
          <a:xfrm>
            <a:off x="5165283" y="2481757"/>
            <a:ext cx="320676" cy="257175"/>
            <a:chOff x="771" y="2784"/>
            <a:chExt cx="176" cy="143"/>
          </a:xfrm>
        </p:grpSpPr>
        <p:grpSp>
          <p:nvGrpSpPr>
            <p:cNvPr id="109" name="Group 1722">
              <a:extLst>
                <a:ext uri="{FF2B5EF4-FFF2-40B4-BE49-F238E27FC236}">
                  <a16:creationId xmlns:a16="http://schemas.microsoft.com/office/drawing/2014/main" id="{CD28D31D-9301-42F1-B555-69DD1A2D51A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771" y="2784"/>
              <a:ext cx="59" cy="143"/>
              <a:chOff x="1296" y="2161"/>
              <a:chExt cx="658" cy="563"/>
            </a:xfrm>
          </p:grpSpPr>
          <p:sp>
            <p:nvSpPr>
              <p:cNvPr id="116" name="Arc 1723">
                <a:extLst>
                  <a:ext uri="{FF2B5EF4-FFF2-40B4-BE49-F238E27FC236}">
                    <a16:creationId xmlns:a16="http://schemas.microsoft.com/office/drawing/2014/main" id="{BA03D538-BD9C-420E-8798-58E0493384F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17" name="Arc 1724">
                <a:extLst>
                  <a:ext uri="{FF2B5EF4-FFF2-40B4-BE49-F238E27FC236}">
                    <a16:creationId xmlns:a16="http://schemas.microsoft.com/office/drawing/2014/main" id="{E7804B50-9DFB-47F9-88BD-A9203B9C48C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grpSp>
          <p:nvGrpSpPr>
            <p:cNvPr id="110" name="Group 1725">
              <a:extLst>
                <a:ext uri="{FF2B5EF4-FFF2-40B4-BE49-F238E27FC236}">
                  <a16:creationId xmlns:a16="http://schemas.microsoft.com/office/drawing/2014/main" id="{6E152EBD-9DA1-4A7C-9E73-D9FD2EF499EE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826" y="2784"/>
              <a:ext cx="59" cy="143"/>
              <a:chOff x="1296" y="2161"/>
              <a:chExt cx="658" cy="563"/>
            </a:xfrm>
          </p:grpSpPr>
          <p:sp>
            <p:nvSpPr>
              <p:cNvPr id="114" name="Arc 1726">
                <a:extLst>
                  <a:ext uri="{FF2B5EF4-FFF2-40B4-BE49-F238E27FC236}">
                    <a16:creationId xmlns:a16="http://schemas.microsoft.com/office/drawing/2014/main" id="{C1CF94A4-980E-4D0C-8C15-511E04625AD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15" name="Arc 1727">
                <a:extLst>
                  <a:ext uri="{FF2B5EF4-FFF2-40B4-BE49-F238E27FC236}">
                    <a16:creationId xmlns:a16="http://schemas.microsoft.com/office/drawing/2014/main" id="{81FA9D85-2C35-450B-9361-594CBECAB6D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grpSp>
          <p:nvGrpSpPr>
            <p:cNvPr id="111" name="Group 1728">
              <a:extLst>
                <a:ext uri="{FF2B5EF4-FFF2-40B4-BE49-F238E27FC236}">
                  <a16:creationId xmlns:a16="http://schemas.microsoft.com/office/drawing/2014/main" id="{4B83E3BE-C2BB-4753-B7ED-42CAA73A9C80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888" y="2784"/>
              <a:ext cx="59" cy="143"/>
              <a:chOff x="1296" y="2161"/>
              <a:chExt cx="658" cy="563"/>
            </a:xfrm>
          </p:grpSpPr>
          <p:sp>
            <p:nvSpPr>
              <p:cNvPr id="112" name="Arc 1729">
                <a:extLst>
                  <a:ext uri="{FF2B5EF4-FFF2-40B4-BE49-F238E27FC236}">
                    <a16:creationId xmlns:a16="http://schemas.microsoft.com/office/drawing/2014/main" id="{E5423957-A879-4757-86A9-D423737E65F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13" name="Arc 1730">
                <a:extLst>
                  <a:ext uri="{FF2B5EF4-FFF2-40B4-BE49-F238E27FC236}">
                    <a16:creationId xmlns:a16="http://schemas.microsoft.com/office/drawing/2014/main" id="{BC733F0F-B237-4CB4-972D-5622F7C2CB6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</p:grpSp>
      <p:sp>
        <p:nvSpPr>
          <p:cNvPr id="40" name="Rectangle 1857" descr="Wide upward diagonal">
            <a:extLst>
              <a:ext uri="{FF2B5EF4-FFF2-40B4-BE49-F238E27FC236}">
                <a16:creationId xmlns:a16="http://schemas.microsoft.com/office/drawing/2014/main" id="{61A15373-E1B6-40C4-BD63-0FE5F4858A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0926" y="2455778"/>
            <a:ext cx="707263" cy="258763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41" name="直接箭头连接符 40">
            <a:extLst>
              <a:ext uri="{FF2B5EF4-FFF2-40B4-BE49-F238E27FC236}">
                <a16:creationId xmlns:a16="http://schemas.microsoft.com/office/drawing/2014/main" id="{25F246D5-4E7C-46DE-924D-1E247FF88F47}"/>
              </a:ext>
            </a:extLst>
          </p:cNvPr>
          <p:cNvCxnSpPr/>
          <p:nvPr/>
        </p:nvCxnSpPr>
        <p:spPr>
          <a:xfrm flipV="1">
            <a:off x="1884783" y="2689030"/>
            <a:ext cx="0" cy="5238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265">
            <a:extLst>
              <a:ext uri="{FF2B5EF4-FFF2-40B4-BE49-F238E27FC236}">
                <a16:creationId xmlns:a16="http://schemas.microsoft.com/office/drawing/2014/main" id="{C37BEADA-35ED-459D-9C58-9CEB37888024}"/>
              </a:ext>
            </a:extLst>
          </p:cNvPr>
          <p:cNvSpPr txBox="1"/>
          <p:nvPr/>
        </p:nvSpPr>
        <p:spPr>
          <a:xfrm>
            <a:off x="1938147" y="2880153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Begin</a:t>
            </a:r>
            <a:endParaRPr lang="zh-CN" altLang="en-US" dirty="0"/>
          </a:p>
        </p:txBody>
      </p:sp>
      <p:sp>
        <p:nvSpPr>
          <p:cNvPr id="43" name="AutoShape 1831">
            <a:extLst>
              <a:ext uri="{FF2B5EF4-FFF2-40B4-BE49-F238E27FC236}">
                <a16:creationId xmlns:a16="http://schemas.microsoft.com/office/drawing/2014/main" id="{4418FBD5-EB03-431B-83E4-1E51F51062E7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4720434" y="1534236"/>
            <a:ext cx="958850" cy="993775"/>
          </a:xfrm>
          <a:custGeom>
            <a:avLst/>
            <a:gdLst>
              <a:gd name="T0" fmla="*/ 167284 w 21600"/>
              <a:gd name="T1" fmla="*/ 873399 h 21600"/>
              <a:gd name="T2" fmla="*/ 465398 w 21600"/>
              <a:gd name="T3" fmla="*/ 934353 h 21600"/>
              <a:gd name="T4" fmla="*/ 240504 w 21600"/>
              <a:gd name="T5" fmla="*/ 784818 h 21600"/>
              <a:gd name="T6" fmla="*/ -109453 w 21600"/>
              <a:gd name="T7" fmla="*/ 611058 h 21600"/>
              <a:gd name="T8" fmla="*/ 31000 w 21600"/>
              <a:gd name="T9" fmla="*/ 398040 h 21600"/>
              <a:gd name="T10" fmla="*/ 236513 w 21600"/>
              <a:gd name="T11" fmla="*/ 543668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2680" y="12325"/>
                </a:moveTo>
                <a:cubicBezTo>
                  <a:pt x="3395" y="16134"/>
                  <a:pt x="6662" y="18933"/>
                  <a:pt x="10535" y="19057"/>
                </a:cubicBezTo>
                <a:lnTo>
                  <a:pt x="10453" y="21594"/>
                </a:lnTo>
                <a:cubicBezTo>
                  <a:pt x="5391" y="21432"/>
                  <a:pt x="1121" y="17772"/>
                  <a:pt x="185" y="12794"/>
                </a:cubicBezTo>
                <a:lnTo>
                  <a:pt x="-2468" y="13293"/>
                </a:lnTo>
                <a:lnTo>
                  <a:pt x="699" y="8659"/>
                </a:lnTo>
                <a:lnTo>
                  <a:pt x="5333" y="11827"/>
                </a:lnTo>
                <a:lnTo>
                  <a:pt x="2680" y="12325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4" name="文本框 267">
            <a:extLst>
              <a:ext uri="{FF2B5EF4-FFF2-40B4-BE49-F238E27FC236}">
                <a16:creationId xmlns:a16="http://schemas.microsoft.com/office/drawing/2014/main" id="{18752109-AC58-426A-9C73-E308E039EB5E}"/>
              </a:ext>
            </a:extLst>
          </p:cNvPr>
          <p:cNvSpPr txBox="1"/>
          <p:nvPr/>
        </p:nvSpPr>
        <p:spPr>
          <a:xfrm>
            <a:off x="5743675" y="2028631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Notify user</a:t>
            </a:r>
            <a:endParaRPr lang="zh-CN" altLang="en-US" dirty="0"/>
          </a:p>
        </p:txBody>
      </p:sp>
      <p:grpSp>
        <p:nvGrpSpPr>
          <p:cNvPr id="45" name="Group 1843">
            <a:extLst>
              <a:ext uri="{FF2B5EF4-FFF2-40B4-BE49-F238E27FC236}">
                <a16:creationId xmlns:a16="http://schemas.microsoft.com/office/drawing/2014/main" id="{AB1C2969-A80B-4603-B4FB-3E107090E282}"/>
              </a:ext>
            </a:extLst>
          </p:cNvPr>
          <p:cNvGrpSpPr>
            <a:grpSpLocks/>
          </p:cNvGrpSpPr>
          <p:nvPr/>
        </p:nvGrpSpPr>
        <p:grpSpPr bwMode="auto">
          <a:xfrm>
            <a:off x="2678903" y="2482509"/>
            <a:ext cx="298451" cy="227013"/>
            <a:chOff x="771" y="2784"/>
            <a:chExt cx="176" cy="143"/>
          </a:xfrm>
        </p:grpSpPr>
        <p:grpSp>
          <p:nvGrpSpPr>
            <p:cNvPr id="100" name="Group 1844">
              <a:extLst>
                <a:ext uri="{FF2B5EF4-FFF2-40B4-BE49-F238E27FC236}">
                  <a16:creationId xmlns:a16="http://schemas.microsoft.com/office/drawing/2014/main" id="{A334ED32-2366-4B5C-B713-0923CF5E289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771" y="2784"/>
              <a:ext cx="59" cy="143"/>
              <a:chOff x="1296" y="2161"/>
              <a:chExt cx="658" cy="563"/>
            </a:xfrm>
          </p:grpSpPr>
          <p:sp>
            <p:nvSpPr>
              <p:cNvPr id="107" name="Arc 1845">
                <a:extLst>
                  <a:ext uri="{FF2B5EF4-FFF2-40B4-BE49-F238E27FC236}">
                    <a16:creationId xmlns:a16="http://schemas.microsoft.com/office/drawing/2014/main" id="{028A1729-A3E3-4378-96CE-B0A8553EB64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08" name="Arc 1846">
                <a:extLst>
                  <a:ext uri="{FF2B5EF4-FFF2-40B4-BE49-F238E27FC236}">
                    <a16:creationId xmlns:a16="http://schemas.microsoft.com/office/drawing/2014/main" id="{5A5E016E-8B21-40E0-A08F-B00C9E09995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grpSp>
          <p:nvGrpSpPr>
            <p:cNvPr id="101" name="Group 1847">
              <a:extLst>
                <a:ext uri="{FF2B5EF4-FFF2-40B4-BE49-F238E27FC236}">
                  <a16:creationId xmlns:a16="http://schemas.microsoft.com/office/drawing/2014/main" id="{586A3CB1-BE30-4CD0-8DEF-946ED4AEB18A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826" y="2784"/>
              <a:ext cx="59" cy="143"/>
              <a:chOff x="1296" y="2161"/>
              <a:chExt cx="658" cy="563"/>
            </a:xfrm>
          </p:grpSpPr>
          <p:sp>
            <p:nvSpPr>
              <p:cNvPr id="105" name="Arc 1848">
                <a:extLst>
                  <a:ext uri="{FF2B5EF4-FFF2-40B4-BE49-F238E27FC236}">
                    <a16:creationId xmlns:a16="http://schemas.microsoft.com/office/drawing/2014/main" id="{B1BFCDE5-CCEB-445C-BB9E-E38A304266F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06" name="Arc 1849">
                <a:extLst>
                  <a:ext uri="{FF2B5EF4-FFF2-40B4-BE49-F238E27FC236}">
                    <a16:creationId xmlns:a16="http://schemas.microsoft.com/office/drawing/2014/main" id="{4E8CBB62-F71E-4B5F-974C-DAC23F3534C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grpSp>
          <p:nvGrpSpPr>
            <p:cNvPr id="102" name="Group 1850">
              <a:extLst>
                <a:ext uri="{FF2B5EF4-FFF2-40B4-BE49-F238E27FC236}">
                  <a16:creationId xmlns:a16="http://schemas.microsoft.com/office/drawing/2014/main" id="{84193431-62A6-4307-AA04-34319F20AB09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888" y="2784"/>
              <a:ext cx="59" cy="143"/>
              <a:chOff x="1296" y="2161"/>
              <a:chExt cx="658" cy="563"/>
            </a:xfrm>
          </p:grpSpPr>
          <p:sp>
            <p:nvSpPr>
              <p:cNvPr id="103" name="Arc 1851">
                <a:extLst>
                  <a:ext uri="{FF2B5EF4-FFF2-40B4-BE49-F238E27FC236}">
                    <a16:creationId xmlns:a16="http://schemas.microsoft.com/office/drawing/2014/main" id="{B42E8CE5-F327-4E98-ABF0-B309EF5A1FC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04" name="Arc 1852">
                <a:extLst>
                  <a:ext uri="{FF2B5EF4-FFF2-40B4-BE49-F238E27FC236}">
                    <a16:creationId xmlns:a16="http://schemas.microsoft.com/office/drawing/2014/main" id="{05837DC2-8894-4C97-9993-92D6CA93C6D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</p:grpSp>
      <p:cxnSp>
        <p:nvCxnSpPr>
          <p:cNvPr id="47" name="直接箭头连接符 46">
            <a:extLst>
              <a:ext uri="{FF2B5EF4-FFF2-40B4-BE49-F238E27FC236}">
                <a16:creationId xmlns:a16="http://schemas.microsoft.com/office/drawing/2014/main" id="{D28C1BBC-DED8-483E-9D51-4D8686EE74D1}"/>
              </a:ext>
            </a:extLst>
          </p:cNvPr>
          <p:cNvCxnSpPr/>
          <p:nvPr/>
        </p:nvCxnSpPr>
        <p:spPr>
          <a:xfrm flipV="1">
            <a:off x="4121890" y="3666495"/>
            <a:ext cx="0" cy="5238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324">
            <a:extLst>
              <a:ext uri="{FF2B5EF4-FFF2-40B4-BE49-F238E27FC236}">
                <a16:creationId xmlns:a16="http://schemas.microsoft.com/office/drawing/2014/main" id="{3281B574-CE86-4002-9545-5F0F97B259FB}"/>
              </a:ext>
            </a:extLst>
          </p:cNvPr>
          <p:cNvSpPr txBox="1"/>
          <p:nvPr/>
        </p:nvSpPr>
        <p:spPr>
          <a:xfrm>
            <a:off x="4273201" y="3863867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Begin</a:t>
            </a:r>
            <a:endParaRPr lang="zh-CN" altLang="en-US" dirty="0"/>
          </a:p>
        </p:txBody>
      </p:sp>
      <p:sp>
        <p:nvSpPr>
          <p:cNvPr id="50" name="Rectangle 1484">
            <a:extLst>
              <a:ext uri="{FF2B5EF4-FFF2-40B4-BE49-F238E27FC236}">
                <a16:creationId xmlns:a16="http://schemas.microsoft.com/office/drawing/2014/main" id="{1C01FEB2-2683-4D33-A877-F6FEDDD452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1890" y="3348902"/>
            <a:ext cx="163512" cy="2587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grpSp>
        <p:nvGrpSpPr>
          <p:cNvPr id="51" name="Group 1620">
            <a:extLst>
              <a:ext uri="{FF2B5EF4-FFF2-40B4-BE49-F238E27FC236}">
                <a16:creationId xmlns:a16="http://schemas.microsoft.com/office/drawing/2014/main" id="{FA2C057A-4066-4971-8DD0-CF590AF3BF33}"/>
              </a:ext>
            </a:extLst>
          </p:cNvPr>
          <p:cNvGrpSpPr>
            <a:grpSpLocks/>
          </p:cNvGrpSpPr>
          <p:nvPr/>
        </p:nvGrpSpPr>
        <p:grpSpPr bwMode="auto">
          <a:xfrm>
            <a:off x="4284370" y="3351815"/>
            <a:ext cx="728665" cy="257175"/>
            <a:chOff x="1119" y="2928"/>
            <a:chExt cx="415" cy="143"/>
          </a:xfrm>
        </p:grpSpPr>
        <p:grpSp>
          <p:nvGrpSpPr>
            <p:cNvPr id="79" name="Group 1621">
              <a:extLst>
                <a:ext uri="{FF2B5EF4-FFF2-40B4-BE49-F238E27FC236}">
                  <a16:creationId xmlns:a16="http://schemas.microsoft.com/office/drawing/2014/main" id="{4DB4DCF2-4E9F-427B-B84D-CD4AC41E8BC7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98" name="Arc 1622">
                <a:extLst>
                  <a:ext uri="{FF2B5EF4-FFF2-40B4-BE49-F238E27FC236}">
                    <a16:creationId xmlns:a16="http://schemas.microsoft.com/office/drawing/2014/main" id="{D800747C-9E87-4415-A6D0-8C6E9AC5341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99" name="Arc 1623">
                <a:extLst>
                  <a:ext uri="{FF2B5EF4-FFF2-40B4-BE49-F238E27FC236}">
                    <a16:creationId xmlns:a16="http://schemas.microsoft.com/office/drawing/2014/main" id="{D359C834-D299-4750-B179-257FE941879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grpSp>
          <p:nvGrpSpPr>
            <p:cNvPr id="80" name="Group 1624">
              <a:extLst>
                <a:ext uri="{FF2B5EF4-FFF2-40B4-BE49-F238E27FC236}">
                  <a16:creationId xmlns:a16="http://schemas.microsoft.com/office/drawing/2014/main" id="{A33C2520-1423-4377-8EB1-CB75F384BFD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96" name="Arc 1625">
                <a:extLst>
                  <a:ext uri="{FF2B5EF4-FFF2-40B4-BE49-F238E27FC236}">
                    <a16:creationId xmlns:a16="http://schemas.microsoft.com/office/drawing/2014/main" id="{385E40CE-9697-4627-8975-97EAECF224C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97" name="Arc 1626">
                <a:extLst>
                  <a:ext uri="{FF2B5EF4-FFF2-40B4-BE49-F238E27FC236}">
                    <a16:creationId xmlns:a16="http://schemas.microsoft.com/office/drawing/2014/main" id="{AE2EB7B5-2059-4BBF-908A-8AFD560495C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grpSp>
          <p:nvGrpSpPr>
            <p:cNvPr id="81" name="Group 1627">
              <a:extLst>
                <a:ext uri="{FF2B5EF4-FFF2-40B4-BE49-F238E27FC236}">
                  <a16:creationId xmlns:a16="http://schemas.microsoft.com/office/drawing/2014/main" id="{89AFEA30-140C-4995-A77A-29866824359A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94" name="Arc 1628">
                <a:extLst>
                  <a:ext uri="{FF2B5EF4-FFF2-40B4-BE49-F238E27FC236}">
                    <a16:creationId xmlns:a16="http://schemas.microsoft.com/office/drawing/2014/main" id="{7D67CD47-A041-4E06-A2B5-066DCC5A890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95" name="Arc 1629">
                <a:extLst>
                  <a:ext uri="{FF2B5EF4-FFF2-40B4-BE49-F238E27FC236}">
                    <a16:creationId xmlns:a16="http://schemas.microsoft.com/office/drawing/2014/main" id="{2B29BA0B-25D9-4B46-AA8B-5CF9E8C7851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grpSp>
          <p:nvGrpSpPr>
            <p:cNvPr id="82" name="Group 1630">
              <a:extLst>
                <a:ext uri="{FF2B5EF4-FFF2-40B4-BE49-F238E27FC236}">
                  <a16:creationId xmlns:a16="http://schemas.microsoft.com/office/drawing/2014/main" id="{42A5ADDF-8526-4912-8E7A-9B82D94F70E7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92" name="Arc 1631">
                <a:extLst>
                  <a:ext uri="{FF2B5EF4-FFF2-40B4-BE49-F238E27FC236}">
                    <a16:creationId xmlns:a16="http://schemas.microsoft.com/office/drawing/2014/main" id="{02BDA4B7-E01E-4A47-9973-2E9882939D9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93" name="Arc 1632">
                <a:extLst>
                  <a:ext uri="{FF2B5EF4-FFF2-40B4-BE49-F238E27FC236}">
                    <a16:creationId xmlns:a16="http://schemas.microsoft.com/office/drawing/2014/main" id="{D3ABE388-D0B9-46F0-9029-727AB7DE2D6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grpSp>
          <p:nvGrpSpPr>
            <p:cNvPr id="83" name="Group 1633">
              <a:extLst>
                <a:ext uri="{FF2B5EF4-FFF2-40B4-BE49-F238E27FC236}">
                  <a16:creationId xmlns:a16="http://schemas.microsoft.com/office/drawing/2014/main" id="{46FFCA12-0982-492D-AD39-21D8F56FBA8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90" name="Arc 1634">
                <a:extLst>
                  <a:ext uri="{FF2B5EF4-FFF2-40B4-BE49-F238E27FC236}">
                    <a16:creationId xmlns:a16="http://schemas.microsoft.com/office/drawing/2014/main" id="{EE2527DD-0AB4-4BFE-8347-02677AD22A4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91" name="Arc 1635">
                <a:extLst>
                  <a:ext uri="{FF2B5EF4-FFF2-40B4-BE49-F238E27FC236}">
                    <a16:creationId xmlns:a16="http://schemas.microsoft.com/office/drawing/2014/main" id="{2CA1F99C-2F94-43A9-A7E2-6040636A1F8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grpSp>
          <p:nvGrpSpPr>
            <p:cNvPr id="84" name="Group 1636">
              <a:extLst>
                <a:ext uri="{FF2B5EF4-FFF2-40B4-BE49-F238E27FC236}">
                  <a16:creationId xmlns:a16="http://schemas.microsoft.com/office/drawing/2014/main" id="{10411DF9-966E-4CAE-B784-F1ABF898967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13" y="2928"/>
              <a:ext cx="59" cy="143"/>
              <a:chOff x="1296" y="2161"/>
              <a:chExt cx="658" cy="563"/>
            </a:xfrm>
          </p:grpSpPr>
          <p:sp>
            <p:nvSpPr>
              <p:cNvPr id="88" name="Arc 1637">
                <a:extLst>
                  <a:ext uri="{FF2B5EF4-FFF2-40B4-BE49-F238E27FC236}">
                    <a16:creationId xmlns:a16="http://schemas.microsoft.com/office/drawing/2014/main" id="{81F7645A-44A3-4DEA-A0C5-D4CC430EC6D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89" name="Arc 1638">
                <a:extLst>
                  <a:ext uri="{FF2B5EF4-FFF2-40B4-BE49-F238E27FC236}">
                    <a16:creationId xmlns:a16="http://schemas.microsoft.com/office/drawing/2014/main" id="{AE7EFCD6-259C-4424-950E-A36A82B89F2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grpSp>
          <p:nvGrpSpPr>
            <p:cNvPr id="85" name="Group 1639">
              <a:extLst>
                <a:ext uri="{FF2B5EF4-FFF2-40B4-BE49-F238E27FC236}">
                  <a16:creationId xmlns:a16="http://schemas.microsoft.com/office/drawing/2014/main" id="{E3B142EC-0D49-4951-BC42-10555F0E45E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475" y="2928"/>
              <a:ext cx="59" cy="143"/>
              <a:chOff x="1296" y="2161"/>
              <a:chExt cx="658" cy="563"/>
            </a:xfrm>
          </p:grpSpPr>
          <p:sp>
            <p:nvSpPr>
              <p:cNvPr id="86" name="Arc 1640">
                <a:extLst>
                  <a:ext uri="{FF2B5EF4-FFF2-40B4-BE49-F238E27FC236}">
                    <a16:creationId xmlns:a16="http://schemas.microsoft.com/office/drawing/2014/main" id="{739025F0-DAD8-45A3-9A66-3FF2362EDB0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87" name="Arc 1641">
                <a:extLst>
                  <a:ext uri="{FF2B5EF4-FFF2-40B4-BE49-F238E27FC236}">
                    <a16:creationId xmlns:a16="http://schemas.microsoft.com/office/drawing/2014/main" id="{6F21711B-3758-4DD9-A150-748FF722266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</p:grpSp>
      <p:grpSp>
        <p:nvGrpSpPr>
          <p:cNvPr id="52" name="Group 1843">
            <a:extLst>
              <a:ext uri="{FF2B5EF4-FFF2-40B4-BE49-F238E27FC236}">
                <a16:creationId xmlns:a16="http://schemas.microsoft.com/office/drawing/2014/main" id="{3A68C522-1434-481A-A907-B29EEBB23B9A}"/>
              </a:ext>
            </a:extLst>
          </p:cNvPr>
          <p:cNvGrpSpPr>
            <a:grpSpLocks/>
          </p:cNvGrpSpPr>
          <p:nvPr/>
        </p:nvGrpSpPr>
        <p:grpSpPr bwMode="auto">
          <a:xfrm>
            <a:off x="4920565" y="3373342"/>
            <a:ext cx="298451" cy="227013"/>
            <a:chOff x="771" y="2784"/>
            <a:chExt cx="176" cy="143"/>
          </a:xfrm>
        </p:grpSpPr>
        <p:grpSp>
          <p:nvGrpSpPr>
            <p:cNvPr id="70" name="Group 1844">
              <a:extLst>
                <a:ext uri="{FF2B5EF4-FFF2-40B4-BE49-F238E27FC236}">
                  <a16:creationId xmlns:a16="http://schemas.microsoft.com/office/drawing/2014/main" id="{2A37DF01-54C8-4589-AC95-7FC8209F700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771" y="2784"/>
              <a:ext cx="59" cy="143"/>
              <a:chOff x="1296" y="2161"/>
              <a:chExt cx="658" cy="563"/>
            </a:xfrm>
          </p:grpSpPr>
          <p:sp>
            <p:nvSpPr>
              <p:cNvPr id="77" name="Arc 1845">
                <a:extLst>
                  <a:ext uri="{FF2B5EF4-FFF2-40B4-BE49-F238E27FC236}">
                    <a16:creationId xmlns:a16="http://schemas.microsoft.com/office/drawing/2014/main" id="{9CAECCE3-FF5B-4A4E-A3E3-D6D6A5357FF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8" name="Arc 1846">
                <a:extLst>
                  <a:ext uri="{FF2B5EF4-FFF2-40B4-BE49-F238E27FC236}">
                    <a16:creationId xmlns:a16="http://schemas.microsoft.com/office/drawing/2014/main" id="{B6083B52-C260-4D5F-82BE-0C9C2495171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grpSp>
          <p:nvGrpSpPr>
            <p:cNvPr id="71" name="Group 1847">
              <a:extLst>
                <a:ext uri="{FF2B5EF4-FFF2-40B4-BE49-F238E27FC236}">
                  <a16:creationId xmlns:a16="http://schemas.microsoft.com/office/drawing/2014/main" id="{93440AAC-790F-4EE9-BDEF-A74B1FEECD6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826" y="2784"/>
              <a:ext cx="59" cy="143"/>
              <a:chOff x="1296" y="2161"/>
              <a:chExt cx="658" cy="563"/>
            </a:xfrm>
          </p:grpSpPr>
          <p:sp>
            <p:nvSpPr>
              <p:cNvPr id="75" name="Arc 1848">
                <a:extLst>
                  <a:ext uri="{FF2B5EF4-FFF2-40B4-BE49-F238E27FC236}">
                    <a16:creationId xmlns:a16="http://schemas.microsoft.com/office/drawing/2014/main" id="{429BFEEC-FD4B-4B4C-9C05-C861E8B55F9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6" name="Arc 1849">
                <a:extLst>
                  <a:ext uri="{FF2B5EF4-FFF2-40B4-BE49-F238E27FC236}">
                    <a16:creationId xmlns:a16="http://schemas.microsoft.com/office/drawing/2014/main" id="{E2311EA5-7540-47A5-A912-3AFB8AF4696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grpSp>
          <p:nvGrpSpPr>
            <p:cNvPr id="72" name="Group 1850">
              <a:extLst>
                <a:ext uri="{FF2B5EF4-FFF2-40B4-BE49-F238E27FC236}">
                  <a16:creationId xmlns:a16="http://schemas.microsoft.com/office/drawing/2014/main" id="{C3F8E8F2-6AA8-4680-9BD8-2DCC3C2118A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888" y="2784"/>
              <a:ext cx="59" cy="143"/>
              <a:chOff x="1296" y="2161"/>
              <a:chExt cx="658" cy="563"/>
            </a:xfrm>
          </p:grpSpPr>
          <p:sp>
            <p:nvSpPr>
              <p:cNvPr id="73" name="Arc 1851">
                <a:extLst>
                  <a:ext uri="{FF2B5EF4-FFF2-40B4-BE49-F238E27FC236}">
                    <a16:creationId xmlns:a16="http://schemas.microsoft.com/office/drawing/2014/main" id="{11F5A1EE-1C8B-432D-BA2D-C7FED2E38E6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4" name="Arc 1852">
                <a:extLst>
                  <a:ext uri="{FF2B5EF4-FFF2-40B4-BE49-F238E27FC236}">
                    <a16:creationId xmlns:a16="http://schemas.microsoft.com/office/drawing/2014/main" id="{1F6D5F93-C993-48C0-89FC-3D369F9E4C2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</p:grpSp>
      <p:sp>
        <p:nvSpPr>
          <p:cNvPr id="53" name="Rectangle 1642">
            <a:extLst>
              <a:ext uri="{FF2B5EF4-FFF2-40B4-BE49-F238E27FC236}">
                <a16:creationId xmlns:a16="http://schemas.microsoft.com/office/drawing/2014/main" id="{59A66A0D-629E-4FC0-9336-62CC609C38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48092" y="3354791"/>
            <a:ext cx="880383" cy="2587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55" name="Rectangle 1700">
            <a:extLst>
              <a:ext uri="{FF2B5EF4-FFF2-40B4-BE49-F238E27FC236}">
                <a16:creationId xmlns:a16="http://schemas.microsoft.com/office/drawing/2014/main" id="{7EE4B1E3-32C7-4751-AD34-2A2FCDE4DC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9729" y="3353612"/>
            <a:ext cx="163512" cy="258763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accent3"/>
            </a:solidFill>
            <a:miter lim="800000"/>
            <a:headEnd/>
            <a:tailEnd/>
          </a:ln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grpSp>
        <p:nvGrpSpPr>
          <p:cNvPr id="56" name="Group 1721">
            <a:extLst>
              <a:ext uri="{FF2B5EF4-FFF2-40B4-BE49-F238E27FC236}">
                <a16:creationId xmlns:a16="http://schemas.microsoft.com/office/drawing/2014/main" id="{A17219D6-0097-421A-9372-01C54757D4D6}"/>
              </a:ext>
            </a:extLst>
          </p:cNvPr>
          <p:cNvGrpSpPr>
            <a:grpSpLocks/>
          </p:cNvGrpSpPr>
          <p:nvPr/>
        </p:nvGrpSpPr>
        <p:grpSpPr bwMode="auto">
          <a:xfrm>
            <a:off x="6944842" y="3364236"/>
            <a:ext cx="320676" cy="257175"/>
            <a:chOff x="771" y="2784"/>
            <a:chExt cx="176" cy="143"/>
          </a:xfrm>
        </p:grpSpPr>
        <p:grpSp>
          <p:nvGrpSpPr>
            <p:cNvPr id="58" name="Group 1722">
              <a:extLst>
                <a:ext uri="{FF2B5EF4-FFF2-40B4-BE49-F238E27FC236}">
                  <a16:creationId xmlns:a16="http://schemas.microsoft.com/office/drawing/2014/main" id="{9B26D686-97C8-4032-B284-E29A03A82C29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771" y="2784"/>
              <a:ext cx="59" cy="143"/>
              <a:chOff x="1296" y="2161"/>
              <a:chExt cx="658" cy="563"/>
            </a:xfrm>
          </p:grpSpPr>
          <p:sp>
            <p:nvSpPr>
              <p:cNvPr id="65" name="Arc 1723">
                <a:extLst>
                  <a:ext uri="{FF2B5EF4-FFF2-40B4-BE49-F238E27FC236}">
                    <a16:creationId xmlns:a16="http://schemas.microsoft.com/office/drawing/2014/main" id="{36D48716-B1E4-41D6-BE5C-08571789A5B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6" name="Arc 1724">
                <a:extLst>
                  <a:ext uri="{FF2B5EF4-FFF2-40B4-BE49-F238E27FC236}">
                    <a16:creationId xmlns:a16="http://schemas.microsoft.com/office/drawing/2014/main" id="{222FA719-2314-416B-A743-AE7BBB5C6BD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grpSp>
          <p:nvGrpSpPr>
            <p:cNvPr id="59" name="Group 1725">
              <a:extLst>
                <a:ext uri="{FF2B5EF4-FFF2-40B4-BE49-F238E27FC236}">
                  <a16:creationId xmlns:a16="http://schemas.microsoft.com/office/drawing/2014/main" id="{0932036A-9449-48CC-8834-E28A2D4A03E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826" y="2784"/>
              <a:ext cx="59" cy="143"/>
              <a:chOff x="1296" y="2161"/>
              <a:chExt cx="658" cy="563"/>
            </a:xfrm>
          </p:grpSpPr>
          <p:sp>
            <p:nvSpPr>
              <p:cNvPr id="63" name="Arc 1726">
                <a:extLst>
                  <a:ext uri="{FF2B5EF4-FFF2-40B4-BE49-F238E27FC236}">
                    <a16:creationId xmlns:a16="http://schemas.microsoft.com/office/drawing/2014/main" id="{970F7A7D-CE62-4D42-B972-39077D0BCF6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4" name="Arc 1727">
                <a:extLst>
                  <a:ext uri="{FF2B5EF4-FFF2-40B4-BE49-F238E27FC236}">
                    <a16:creationId xmlns:a16="http://schemas.microsoft.com/office/drawing/2014/main" id="{A72CD23D-9415-4724-9278-35EED566C80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grpSp>
          <p:nvGrpSpPr>
            <p:cNvPr id="60" name="Group 1728">
              <a:extLst>
                <a:ext uri="{FF2B5EF4-FFF2-40B4-BE49-F238E27FC236}">
                  <a16:creationId xmlns:a16="http://schemas.microsoft.com/office/drawing/2014/main" id="{FA56660D-1AD3-4625-8F4B-DD35AB4A9F2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888" y="2784"/>
              <a:ext cx="59" cy="143"/>
              <a:chOff x="1296" y="2161"/>
              <a:chExt cx="658" cy="563"/>
            </a:xfrm>
          </p:grpSpPr>
          <p:sp>
            <p:nvSpPr>
              <p:cNvPr id="61" name="Arc 1729">
                <a:extLst>
                  <a:ext uri="{FF2B5EF4-FFF2-40B4-BE49-F238E27FC236}">
                    <a16:creationId xmlns:a16="http://schemas.microsoft.com/office/drawing/2014/main" id="{8EB232A8-E026-4584-9F5A-40850D95F02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2" name="Arc 1730">
                <a:extLst>
                  <a:ext uri="{FF2B5EF4-FFF2-40B4-BE49-F238E27FC236}">
                    <a16:creationId xmlns:a16="http://schemas.microsoft.com/office/drawing/2014/main" id="{4228586B-2667-4FB1-89DA-2F361629D03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</p:grpSp>
      <p:sp>
        <p:nvSpPr>
          <p:cNvPr id="57" name="Rectangle 1857" descr="Wide upward diagonal">
            <a:extLst>
              <a:ext uri="{FF2B5EF4-FFF2-40B4-BE49-F238E27FC236}">
                <a16:creationId xmlns:a16="http://schemas.microsoft.com/office/drawing/2014/main" id="{89E7783F-B7C8-42A6-AD9D-95FCAEC6DC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63140" y="3356007"/>
            <a:ext cx="707263" cy="258763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65" name="AutoShape 1831">
            <a:extLst>
              <a:ext uri="{FF2B5EF4-FFF2-40B4-BE49-F238E27FC236}">
                <a16:creationId xmlns:a16="http://schemas.microsoft.com/office/drawing/2014/main" id="{CBCF963B-DF4D-4596-8B04-8DAF008D070A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6466999" y="2364116"/>
            <a:ext cx="958850" cy="993775"/>
          </a:xfrm>
          <a:custGeom>
            <a:avLst/>
            <a:gdLst>
              <a:gd name="T0" fmla="*/ 167284 w 21600"/>
              <a:gd name="T1" fmla="*/ 873399 h 21600"/>
              <a:gd name="T2" fmla="*/ 465398 w 21600"/>
              <a:gd name="T3" fmla="*/ 934353 h 21600"/>
              <a:gd name="T4" fmla="*/ 240504 w 21600"/>
              <a:gd name="T5" fmla="*/ 784818 h 21600"/>
              <a:gd name="T6" fmla="*/ -109453 w 21600"/>
              <a:gd name="T7" fmla="*/ 611058 h 21600"/>
              <a:gd name="T8" fmla="*/ 31000 w 21600"/>
              <a:gd name="T9" fmla="*/ 398040 h 21600"/>
              <a:gd name="T10" fmla="*/ 236513 w 21600"/>
              <a:gd name="T11" fmla="*/ 543668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2680" y="12325"/>
                </a:moveTo>
                <a:cubicBezTo>
                  <a:pt x="3395" y="16134"/>
                  <a:pt x="6662" y="18933"/>
                  <a:pt x="10535" y="19057"/>
                </a:cubicBezTo>
                <a:lnTo>
                  <a:pt x="10453" y="21594"/>
                </a:lnTo>
                <a:cubicBezTo>
                  <a:pt x="5391" y="21432"/>
                  <a:pt x="1121" y="17772"/>
                  <a:pt x="185" y="12794"/>
                </a:cubicBezTo>
                <a:lnTo>
                  <a:pt x="-2468" y="13293"/>
                </a:lnTo>
                <a:lnTo>
                  <a:pt x="699" y="8659"/>
                </a:lnTo>
                <a:lnTo>
                  <a:pt x="5333" y="11827"/>
                </a:lnTo>
                <a:lnTo>
                  <a:pt x="2680" y="12325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66" name="文本框 267">
            <a:extLst>
              <a:ext uri="{FF2B5EF4-FFF2-40B4-BE49-F238E27FC236}">
                <a16:creationId xmlns:a16="http://schemas.microsoft.com/office/drawing/2014/main" id="{1F2E294B-C669-4342-AD13-587C877A82BC}"/>
              </a:ext>
            </a:extLst>
          </p:cNvPr>
          <p:cNvSpPr txBox="1"/>
          <p:nvPr/>
        </p:nvSpPr>
        <p:spPr>
          <a:xfrm>
            <a:off x="7490240" y="2858511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Notify user</a:t>
            </a:r>
            <a:endParaRPr lang="zh-CN" altLang="en-US" dirty="0"/>
          </a:p>
        </p:txBody>
      </p:sp>
      <p:grpSp>
        <p:nvGrpSpPr>
          <p:cNvPr id="167" name="Group 1876">
            <a:extLst>
              <a:ext uri="{FF2B5EF4-FFF2-40B4-BE49-F238E27FC236}">
                <a16:creationId xmlns:a16="http://schemas.microsoft.com/office/drawing/2014/main" id="{D2E73C65-8EFA-400B-8D03-AC24627A8C32}"/>
              </a:ext>
            </a:extLst>
          </p:cNvPr>
          <p:cNvGrpSpPr>
            <a:grpSpLocks/>
          </p:cNvGrpSpPr>
          <p:nvPr/>
        </p:nvGrpSpPr>
        <p:grpSpPr bwMode="auto">
          <a:xfrm>
            <a:off x="6466999" y="4945572"/>
            <a:ext cx="1601788" cy="381001"/>
            <a:chOff x="2255" y="2736"/>
            <a:chExt cx="1009" cy="240"/>
          </a:xfrm>
        </p:grpSpPr>
        <p:grpSp>
          <p:nvGrpSpPr>
            <p:cNvPr id="168" name="Group 1843">
              <a:extLst>
                <a:ext uri="{FF2B5EF4-FFF2-40B4-BE49-F238E27FC236}">
                  <a16:creationId xmlns:a16="http://schemas.microsoft.com/office/drawing/2014/main" id="{CEA802B9-A17F-4621-8887-C6438E4BF0A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55" y="2784"/>
              <a:ext cx="188" cy="143"/>
              <a:chOff x="771" y="2784"/>
              <a:chExt cx="176" cy="143"/>
            </a:xfrm>
          </p:grpSpPr>
          <p:grpSp>
            <p:nvGrpSpPr>
              <p:cNvPr id="170" name="Group 1844">
                <a:extLst>
                  <a:ext uri="{FF2B5EF4-FFF2-40B4-BE49-F238E27FC236}">
                    <a16:creationId xmlns:a16="http://schemas.microsoft.com/office/drawing/2014/main" id="{C54416E6-E4B5-4262-9D91-692AB9532399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flipH="1">
                <a:off x="771" y="2784"/>
                <a:ext cx="59" cy="143"/>
                <a:chOff x="1296" y="2161"/>
                <a:chExt cx="658" cy="563"/>
              </a:xfrm>
            </p:grpSpPr>
            <p:sp>
              <p:nvSpPr>
                <p:cNvPr id="177" name="Arc 1845">
                  <a:extLst>
                    <a:ext uri="{FF2B5EF4-FFF2-40B4-BE49-F238E27FC236}">
                      <a16:creationId xmlns:a16="http://schemas.microsoft.com/office/drawing/2014/main" id="{36083F0F-51FD-4C3E-971F-CC2434DC4BD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V="1">
                  <a:off x="1296" y="2161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8" name="Arc 1846">
                  <a:extLst>
                    <a:ext uri="{FF2B5EF4-FFF2-40B4-BE49-F238E27FC236}">
                      <a16:creationId xmlns:a16="http://schemas.microsoft.com/office/drawing/2014/main" id="{8096FC0F-96F9-493F-AF5C-456037BA70C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0800000" flipV="1">
                  <a:off x="1620" y="2292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71" name="Group 1847">
                <a:extLst>
                  <a:ext uri="{FF2B5EF4-FFF2-40B4-BE49-F238E27FC236}">
                    <a16:creationId xmlns:a16="http://schemas.microsoft.com/office/drawing/2014/main" id="{D731783F-DAA3-4A28-B850-8FA8D4FCBD44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826" y="2784"/>
                <a:ext cx="59" cy="143"/>
                <a:chOff x="1296" y="2161"/>
                <a:chExt cx="658" cy="563"/>
              </a:xfrm>
            </p:grpSpPr>
            <p:sp>
              <p:nvSpPr>
                <p:cNvPr id="175" name="Arc 1848">
                  <a:extLst>
                    <a:ext uri="{FF2B5EF4-FFF2-40B4-BE49-F238E27FC236}">
                      <a16:creationId xmlns:a16="http://schemas.microsoft.com/office/drawing/2014/main" id="{235761FD-BBD7-43B7-ABB6-96DE384F7A4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V="1">
                  <a:off x="1296" y="2161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6" name="Arc 1849">
                  <a:extLst>
                    <a:ext uri="{FF2B5EF4-FFF2-40B4-BE49-F238E27FC236}">
                      <a16:creationId xmlns:a16="http://schemas.microsoft.com/office/drawing/2014/main" id="{F6386597-FE3F-4E03-B5FF-3A7AE911ABF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0800000" flipV="1">
                  <a:off x="1620" y="2292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72" name="Group 1850">
                <a:extLst>
                  <a:ext uri="{FF2B5EF4-FFF2-40B4-BE49-F238E27FC236}">
                    <a16:creationId xmlns:a16="http://schemas.microsoft.com/office/drawing/2014/main" id="{82F12526-C1EC-4D9D-BCBE-EF3B0F667093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flipH="1">
                <a:off x="888" y="2784"/>
                <a:ext cx="59" cy="143"/>
                <a:chOff x="1296" y="2161"/>
                <a:chExt cx="658" cy="563"/>
              </a:xfrm>
            </p:grpSpPr>
            <p:sp>
              <p:nvSpPr>
                <p:cNvPr id="173" name="Arc 1851">
                  <a:extLst>
                    <a:ext uri="{FF2B5EF4-FFF2-40B4-BE49-F238E27FC236}">
                      <a16:creationId xmlns:a16="http://schemas.microsoft.com/office/drawing/2014/main" id="{985F775E-47C9-4E0D-9944-D79FCCEAA3D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V="1">
                  <a:off x="1296" y="2161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74" name="Arc 1852">
                  <a:extLst>
                    <a:ext uri="{FF2B5EF4-FFF2-40B4-BE49-F238E27FC236}">
                      <a16:creationId xmlns:a16="http://schemas.microsoft.com/office/drawing/2014/main" id="{D5B2B80F-620D-4B4B-82C6-CD39FD92784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0800000" flipV="1">
                  <a:off x="1620" y="2292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169" name="Text Box 1853">
              <a:extLst>
                <a:ext uri="{FF2B5EF4-FFF2-40B4-BE49-F238E27FC236}">
                  <a16:creationId xmlns:a16="http://schemas.microsoft.com/office/drawing/2014/main" id="{3B26FF0D-279E-424B-896A-A615056A3C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96" y="2736"/>
              <a:ext cx="768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>
                <a:spcBef>
                  <a:spcPct val="50000"/>
                </a:spcBef>
              </a:pPr>
              <a:r>
                <a:rPr lang="en-US" dirty="0"/>
                <a:t>Working</a:t>
              </a:r>
            </a:p>
          </p:txBody>
        </p:sp>
      </p:grpSp>
      <p:sp>
        <p:nvSpPr>
          <p:cNvPr id="179" name="Text Box 1856">
            <a:extLst>
              <a:ext uri="{FF2B5EF4-FFF2-40B4-BE49-F238E27FC236}">
                <a16:creationId xmlns:a16="http://schemas.microsoft.com/office/drawing/2014/main" id="{9E27DC8A-CB00-485C-AF58-043D5455D9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2841" y="4372934"/>
            <a:ext cx="1219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>
              <a:spcBef>
                <a:spcPct val="50000"/>
              </a:spcBef>
            </a:pPr>
            <a:r>
              <a:rPr lang="en-US" altLang="zh-CN" dirty="0"/>
              <a:t>Fail to acquire/acquire/release lock</a:t>
            </a:r>
            <a:endParaRPr lang="en-US" dirty="0"/>
          </a:p>
        </p:txBody>
      </p:sp>
      <p:grpSp>
        <p:nvGrpSpPr>
          <p:cNvPr id="180" name="Group 1863">
            <a:extLst>
              <a:ext uri="{FF2B5EF4-FFF2-40B4-BE49-F238E27FC236}">
                <a16:creationId xmlns:a16="http://schemas.microsoft.com/office/drawing/2014/main" id="{09EEDAFE-61C8-4835-9CF8-D9E4F7EA9635}"/>
              </a:ext>
            </a:extLst>
          </p:cNvPr>
          <p:cNvGrpSpPr>
            <a:grpSpLocks/>
          </p:cNvGrpSpPr>
          <p:nvPr/>
        </p:nvGrpSpPr>
        <p:grpSpPr bwMode="auto">
          <a:xfrm>
            <a:off x="6530586" y="4376466"/>
            <a:ext cx="1600200" cy="381000"/>
            <a:chOff x="1392" y="2592"/>
            <a:chExt cx="1008" cy="240"/>
          </a:xfrm>
        </p:grpSpPr>
        <p:sp>
          <p:nvSpPr>
            <p:cNvPr id="181" name="Rectangle 1858" descr="Wide upward diagonal">
              <a:extLst>
                <a:ext uri="{FF2B5EF4-FFF2-40B4-BE49-F238E27FC236}">
                  <a16:creationId xmlns:a16="http://schemas.microsoft.com/office/drawing/2014/main" id="{DAB21DA6-4807-4C40-85FB-2270D428C1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2" y="2640"/>
              <a:ext cx="192" cy="144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182" name="Text Box 1859">
              <a:extLst>
                <a:ext uri="{FF2B5EF4-FFF2-40B4-BE49-F238E27FC236}">
                  <a16:creationId xmlns:a16="http://schemas.microsoft.com/office/drawing/2014/main" id="{BC969D05-A518-470B-B698-2E861E0070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32" y="2592"/>
              <a:ext cx="768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>
                <a:spcBef>
                  <a:spcPct val="50000"/>
                </a:spcBef>
              </a:pPr>
              <a:r>
                <a:rPr lang="en-US" dirty="0"/>
                <a:t>Write log</a:t>
              </a:r>
            </a:p>
          </p:txBody>
        </p:sp>
      </p:grpSp>
      <p:sp>
        <p:nvSpPr>
          <p:cNvPr id="183" name="Rectangle 1860">
            <a:extLst>
              <a:ext uri="{FF2B5EF4-FFF2-40B4-BE49-F238E27FC236}">
                <a16:creationId xmlns:a16="http://schemas.microsoft.com/office/drawing/2014/main" id="{B760EFFE-6791-4A23-A0FA-35616BDDC9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3570" y="5026647"/>
            <a:ext cx="304800" cy="2286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84" name="Text Box 1861">
            <a:extLst>
              <a:ext uri="{FF2B5EF4-FFF2-40B4-BE49-F238E27FC236}">
                <a16:creationId xmlns:a16="http://schemas.microsoft.com/office/drawing/2014/main" id="{4B6F64EA-34F7-4729-9680-92D6EB693F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8793" y="4950447"/>
            <a:ext cx="762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>
              <a:spcBef>
                <a:spcPct val="50000"/>
              </a:spcBef>
            </a:pPr>
            <a:r>
              <a:rPr lang="en-US" dirty="0"/>
              <a:t>Flush log</a:t>
            </a:r>
          </a:p>
        </p:txBody>
      </p:sp>
      <p:sp>
        <p:nvSpPr>
          <p:cNvPr id="185" name="Rectangle 1484">
            <a:extLst>
              <a:ext uri="{FF2B5EF4-FFF2-40B4-BE49-F238E27FC236}">
                <a16:creationId xmlns:a16="http://schemas.microsoft.com/office/drawing/2014/main" id="{BB52E652-4A79-470E-BD7B-305B74C219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0444" y="4441303"/>
            <a:ext cx="163512" cy="2587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6" name="Rectangle 1700">
            <a:extLst>
              <a:ext uri="{FF2B5EF4-FFF2-40B4-BE49-F238E27FC236}">
                <a16:creationId xmlns:a16="http://schemas.microsoft.com/office/drawing/2014/main" id="{1838989D-CD13-4009-852C-09916490A6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67512" y="4441303"/>
            <a:ext cx="163512" cy="258763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accent3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187" name="直接连接符 186">
            <a:extLst>
              <a:ext uri="{FF2B5EF4-FFF2-40B4-BE49-F238E27FC236}">
                <a16:creationId xmlns:a16="http://schemas.microsoft.com/office/drawing/2014/main" id="{0FDA1FDF-4CC2-4ACB-B5C9-4308497824A7}"/>
              </a:ext>
            </a:extLst>
          </p:cNvPr>
          <p:cNvCxnSpPr>
            <a:cxnSpLocks/>
          </p:cNvCxnSpPr>
          <p:nvPr/>
        </p:nvCxnSpPr>
        <p:spPr>
          <a:xfrm>
            <a:off x="4125878" y="5148671"/>
            <a:ext cx="357670" cy="0"/>
          </a:xfrm>
          <a:prstGeom prst="line">
            <a:avLst/>
          </a:prstGeom>
          <a:ln w="28575" cap="flat" cmpd="sng" algn="ctr">
            <a:solidFill>
              <a:schemeClr val="tx1">
                <a:lumMod val="65000"/>
                <a:lumOff val="35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88" name="Text Box 1853">
            <a:extLst>
              <a:ext uri="{FF2B5EF4-FFF2-40B4-BE49-F238E27FC236}">
                <a16:creationId xmlns:a16="http://schemas.microsoft.com/office/drawing/2014/main" id="{D2D7650C-3C32-45AB-8FBF-1E02AD2705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4195" y="4950446"/>
            <a:ext cx="1219200" cy="381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>
              <a:spcBef>
                <a:spcPct val="50000"/>
              </a:spcBef>
            </a:pPr>
            <a:r>
              <a:rPr lang="en-US" dirty="0"/>
              <a:t>Waiting</a:t>
            </a:r>
          </a:p>
        </p:txBody>
      </p:sp>
      <p:sp>
        <p:nvSpPr>
          <p:cNvPr id="189" name="Rectangle 1484">
            <a:extLst>
              <a:ext uri="{FF2B5EF4-FFF2-40B4-BE49-F238E27FC236}">
                <a16:creationId xmlns:a16="http://schemas.microsoft.com/office/drawing/2014/main" id="{0DD5653B-1939-45BE-8B8E-33EABA183C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33570" y="4441303"/>
            <a:ext cx="163512" cy="258763"/>
          </a:xfrm>
          <a:prstGeom prst="rect">
            <a:avLst/>
          </a:prstGeom>
          <a:pattFill prst="wdUpDiag">
            <a:fgClr>
              <a:schemeClr val="accent1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90" name="Picture 1408">
            <a:extLst>
              <a:ext uri="{FF2B5EF4-FFF2-40B4-BE49-F238E27FC236}">
                <a16:creationId xmlns:a16="http://schemas.microsoft.com/office/drawing/2014/main" id="{1478DD44-7A2E-493D-A5BD-FC18B5ACF2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5707" y="1978547"/>
            <a:ext cx="257175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91" name="组合 190">
            <a:extLst>
              <a:ext uri="{FF2B5EF4-FFF2-40B4-BE49-F238E27FC236}">
                <a16:creationId xmlns:a16="http://schemas.microsoft.com/office/drawing/2014/main" id="{A6ED620E-AE9B-4BFC-8C91-9FA4F5C08E07}"/>
              </a:ext>
            </a:extLst>
          </p:cNvPr>
          <p:cNvGrpSpPr/>
          <p:nvPr/>
        </p:nvGrpSpPr>
        <p:grpSpPr>
          <a:xfrm>
            <a:off x="3604175" y="2016791"/>
            <a:ext cx="407987" cy="346075"/>
            <a:chOff x="5923264" y="2198428"/>
            <a:chExt cx="407987" cy="346075"/>
          </a:xfrm>
        </p:grpSpPr>
        <p:pic>
          <p:nvPicPr>
            <p:cNvPr id="192" name="Picture 1643">
              <a:extLst>
                <a:ext uri="{FF2B5EF4-FFF2-40B4-BE49-F238E27FC236}">
                  <a16:creationId xmlns:a16="http://schemas.microsoft.com/office/drawing/2014/main" id="{02452F0B-C552-4FA5-89E0-2A19B32122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005814" y="2198428"/>
              <a:ext cx="257175" cy="346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3" name="Line 1644">
              <a:extLst>
                <a:ext uri="{FF2B5EF4-FFF2-40B4-BE49-F238E27FC236}">
                  <a16:creationId xmlns:a16="http://schemas.microsoft.com/office/drawing/2014/main" id="{D0D7D42B-E227-43D7-8CE8-D8897788D9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23264" y="2198428"/>
              <a:ext cx="407987" cy="346075"/>
            </a:xfrm>
            <a:prstGeom prst="line">
              <a:avLst/>
            </a:prstGeom>
            <a:noFill/>
            <a:ln w="28575">
              <a:solidFill>
                <a:srgbClr val="A5002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" name="Line 1645">
              <a:extLst>
                <a:ext uri="{FF2B5EF4-FFF2-40B4-BE49-F238E27FC236}">
                  <a16:creationId xmlns:a16="http://schemas.microsoft.com/office/drawing/2014/main" id="{D89A8BB5-AAAE-4CFB-8123-0F5950B3420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923264" y="2198428"/>
              <a:ext cx="407987" cy="346075"/>
            </a:xfrm>
            <a:prstGeom prst="line">
              <a:avLst/>
            </a:prstGeom>
            <a:noFill/>
            <a:ln w="28575">
              <a:solidFill>
                <a:srgbClr val="A5002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95" name="Picture 1408">
            <a:extLst>
              <a:ext uri="{FF2B5EF4-FFF2-40B4-BE49-F238E27FC236}">
                <a16:creationId xmlns:a16="http://schemas.microsoft.com/office/drawing/2014/main" id="{CF5009CB-2A24-4EF8-878F-0F9233D7A2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6381" y="2907413"/>
            <a:ext cx="257175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99" name="组合 198">
            <a:extLst>
              <a:ext uri="{FF2B5EF4-FFF2-40B4-BE49-F238E27FC236}">
                <a16:creationId xmlns:a16="http://schemas.microsoft.com/office/drawing/2014/main" id="{D4BFE50E-EAA6-48D1-AB7C-DA0BFB8DD9C0}"/>
              </a:ext>
            </a:extLst>
          </p:cNvPr>
          <p:cNvGrpSpPr/>
          <p:nvPr/>
        </p:nvGrpSpPr>
        <p:grpSpPr>
          <a:xfrm>
            <a:off x="5716003" y="2868255"/>
            <a:ext cx="407987" cy="346075"/>
            <a:chOff x="5923264" y="2198428"/>
            <a:chExt cx="407987" cy="346075"/>
          </a:xfrm>
        </p:grpSpPr>
        <p:pic>
          <p:nvPicPr>
            <p:cNvPr id="205" name="Picture 1643">
              <a:extLst>
                <a:ext uri="{FF2B5EF4-FFF2-40B4-BE49-F238E27FC236}">
                  <a16:creationId xmlns:a16="http://schemas.microsoft.com/office/drawing/2014/main" id="{7799F97A-EA5A-46AC-B35D-32C87A7E6C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005814" y="2198428"/>
              <a:ext cx="257175" cy="346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4" name="Line 1644">
              <a:extLst>
                <a:ext uri="{FF2B5EF4-FFF2-40B4-BE49-F238E27FC236}">
                  <a16:creationId xmlns:a16="http://schemas.microsoft.com/office/drawing/2014/main" id="{C640D9D9-55E1-4165-B3B2-A138040371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23264" y="2198428"/>
              <a:ext cx="407987" cy="346075"/>
            </a:xfrm>
            <a:prstGeom prst="line">
              <a:avLst/>
            </a:prstGeom>
            <a:noFill/>
            <a:ln w="28575">
              <a:solidFill>
                <a:srgbClr val="A5002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" name="Line 1645">
              <a:extLst>
                <a:ext uri="{FF2B5EF4-FFF2-40B4-BE49-F238E27FC236}">
                  <a16:creationId xmlns:a16="http://schemas.microsoft.com/office/drawing/2014/main" id="{D03698A7-55CA-451D-9622-7B22BA052E1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923264" y="2198428"/>
              <a:ext cx="407987" cy="346075"/>
            </a:xfrm>
            <a:prstGeom prst="line">
              <a:avLst/>
            </a:prstGeom>
            <a:noFill/>
            <a:ln w="28575">
              <a:solidFill>
                <a:srgbClr val="A5002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730930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Solution: Early Lock Release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0F2A8C2A-144E-4B70-ADB0-97D2FA8EC6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260000"/>
            <a:ext cx="8786812" cy="953297"/>
          </a:xfrm>
        </p:spPr>
        <p:txBody>
          <a:bodyPr>
            <a:normAutofit/>
          </a:bodyPr>
          <a:lstStyle/>
          <a:p>
            <a:r>
              <a:rPr lang="en-US" altLang="zh-CN" b="0" dirty="0"/>
              <a:t>Multiple transactions</a:t>
            </a:r>
            <a:endParaRPr lang="en-US" b="0" dirty="0"/>
          </a:p>
        </p:txBody>
      </p:sp>
      <p:sp>
        <p:nvSpPr>
          <p:cNvPr id="10" name="Text Box 1409">
            <a:extLst>
              <a:ext uri="{FF2B5EF4-FFF2-40B4-BE49-F238E27FC236}">
                <a16:creationId xmlns:a16="http://schemas.microsoft.com/office/drawing/2014/main" id="{86590294-84BE-4534-8C4D-8F951F1D83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1680" y="2508452"/>
            <a:ext cx="733425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r">
              <a:spcBef>
                <a:spcPct val="50000"/>
              </a:spcBef>
            </a:pPr>
            <a:r>
              <a:rPr lang="en-US" b="1" dirty="0">
                <a:solidFill>
                  <a:schemeClr val="accent1"/>
                </a:solidFill>
              </a:rPr>
              <a:t>original</a:t>
            </a:r>
          </a:p>
        </p:txBody>
      </p:sp>
      <p:sp>
        <p:nvSpPr>
          <p:cNvPr id="11" name="Text Box 1410">
            <a:extLst>
              <a:ext uri="{FF2B5EF4-FFF2-40B4-BE49-F238E27FC236}">
                <a16:creationId xmlns:a16="http://schemas.microsoft.com/office/drawing/2014/main" id="{3C9F90E1-F4B2-4F21-8488-F02C982C31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1680" y="3579824"/>
            <a:ext cx="7334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>
            <a:defPPr>
              <a:defRPr lang="zh-CN"/>
            </a:defPPr>
            <a:lvl1pPr algn="r">
              <a:spcBef>
                <a:spcPct val="50000"/>
              </a:spcBef>
              <a:defRPr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ELR-enabled</a:t>
            </a:r>
          </a:p>
        </p:txBody>
      </p:sp>
      <p:sp>
        <p:nvSpPr>
          <p:cNvPr id="196" name="Rectangle 75">
            <a:extLst>
              <a:ext uri="{FF2B5EF4-FFF2-40B4-BE49-F238E27FC236}">
                <a16:creationId xmlns:a16="http://schemas.microsoft.com/office/drawing/2014/main" id="{179B545A-B218-4C64-AED1-11EFECD2B671}"/>
              </a:ext>
            </a:extLst>
          </p:cNvPr>
          <p:cNvSpPr/>
          <p:nvPr/>
        </p:nvSpPr>
        <p:spPr bwMode="auto">
          <a:xfrm>
            <a:off x="2779367" y="2594626"/>
            <a:ext cx="788897" cy="336884"/>
          </a:xfrm>
          <a:prstGeom prst="rect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97" name="Rectangle 75">
            <a:extLst>
              <a:ext uri="{FF2B5EF4-FFF2-40B4-BE49-F238E27FC236}">
                <a16:creationId xmlns:a16="http://schemas.microsoft.com/office/drawing/2014/main" id="{07CC05AA-2E06-4D22-BC95-C803548244A8}"/>
              </a:ext>
            </a:extLst>
          </p:cNvPr>
          <p:cNvSpPr/>
          <p:nvPr/>
        </p:nvSpPr>
        <p:spPr bwMode="auto">
          <a:xfrm>
            <a:off x="3568264" y="2594626"/>
            <a:ext cx="875909" cy="336884"/>
          </a:xfrm>
          <a:prstGeom prst="rect">
            <a:avLst/>
          </a:prstGeom>
          <a:solidFill>
            <a:schemeClr val="accent6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98" name="左大括号 197">
            <a:extLst>
              <a:ext uri="{FF2B5EF4-FFF2-40B4-BE49-F238E27FC236}">
                <a16:creationId xmlns:a16="http://schemas.microsoft.com/office/drawing/2014/main" id="{B59D5B38-DC54-49BB-9D08-7CF92D257FE9}"/>
              </a:ext>
            </a:extLst>
          </p:cNvPr>
          <p:cNvSpPr/>
          <p:nvPr/>
        </p:nvSpPr>
        <p:spPr>
          <a:xfrm rot="5400000">
            <a:off x="3922474" y="1993636"/>
            <a:ext cx="160139" cy="875910"/>
          </a:xfrm>
          <a:prstGeom prst="leftBrac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0" name="文本框 199">
            <a:extLst>
              <a:ext uri="{FF2B5EF4-FFF2-40B4-BE49-F238E27FC236}">
                <a16:creationId xmlns:a16="http://schemas.microsoft.com/office/drawing/2014/main" id="{2364D82B-C351-4B08-8B76-433E6904465E}"/>
              </a:ext>
            </a:extLst>
          </p:cNvPr>
          <p:cNvSpPr txBox="1"/>
          <p:nvPr/>
        </p:nvSpPr>
        <p:spPr>
          <a:xfrm>
            <a:off x="3791622" y="2006823"/>
            <a:ext cx="5581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dirty="0"/>
              <a:t>log</a:t>
            </a:r>
          </a:p>
        </p:txBody>
      </p:sp>
      <p:sp>
        <p:nvSpPr>
          <p:cNvPr id="208" name="左大括号 207">
            <a:extLst>
              <a:ext uri="{FF2B5EF4-FFF2-40B4-BE49-F238E27FC236}">
                <a16:creationId xmlns:a16="http://schemas.microsoft.com/office/drawing/2014/main" id="{9F40AA35-4421-496B-AB7B-EFD86CD88026}"/>
              </a:ext>
            </a:extLst>
          </p:cNvPr>
          <p:cNvSpPr/>
          <p:nvPr/>
        </p:nvSpPr>
        <p:spPr>
          <a:xfrm rot="5400000">
            <a:off x="3097310" y="2037501"/>
            <a:ext cx="153006" cy="788898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9" name="文本框 208">
            <a:extLst>
              <a:ext uri="{FF2B5EF4-FFF2-40B4-BE49-F238E27FC236}">
                <a16:creationId xmlns:a16="http://schemas.microsoft.com/office/drawing/2014/main" id="{6E48689F-DC02-4568-B7BF-BC4A952D48BB}"/>
              </a:ext>
            </a:extLst>
          </p:cNvPr>
          <p:cNvSpPr txBox="1"/>
          <p:nvPr/>
        </p:nvSpPr>
        <p:spPr>
          <a:xfrm>
            <a:off x="2421590" y="2001107"/>
            <a:ext cx="14074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dirty="0"/>
              <a:t>transaction</a:t>
            </a:r>
          </a:p>
        </p:txBody>
      </p:sp>
      <p:sp>
        <p:nvSpPr>
          <p:cNvPr id="28" name="Line 1792">
            <a:extLst>
              <a:ext uri="{FF2B5EF4-FFF2-40B4-BE49-F238E27FC236}">
                <a16:creationId xmlns:a16="http://schemas.microsoft.com/office/drawing/2014/main" id="{DBB01041-B5BA-4EAD-A0F7-372553CE05C1}"/>
              </a:ext>
            </a:extLst>
          </p:cNvPr>
          <p:cNvSpPr>
            <a:spLocks noChangeShapeType="1"/>
          </p:cNvSpPr>
          <p:nvPr/>
        </p:nvSpPr>
        <p:spPr bwMode="auto">
          <a:xfrm>
            <a:off x="7777801" y="2857499"/>
            <a:ext cx="0" cy="2016225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30" name="直接箭头连接符 29">
            <a:extLst>
              <a:ext uri="{FF2B5EF4-FFF2-40B4-BE49-F238E27FC236}">
                <a16:creationId xmlns:a16="http://schemas.microsoft.com/office/drawing/2014/main" id="{EA3DBB44-F772-4214-979E-5EA84E2DB5C4}"/>
              </a:ext>
            </a:extLst>
          </p:cNvPr>
          <p:cNvCxnSpPr>
            <a:cxnSpLocks/>
            <a:stCxn id="41" idx="3"/>
          </p:cNvCxnSpPr>
          <p:nvPr/>
        </p:nvCxnSpPr>
        <p:spPr>
          <a:xfrm>
            <a:off x="6014620" y="4515728"/>
            <a:ext cx="1774548" cy="0"/>
          </a:xfrm>
          <a:prstGeom prst="straightConnector1">
            <a:avLst/>
          </a:prstGeom>
          <a:ln w="38100">
            <a:solidFill>
              <a:schemeClr val="accent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Box 1409">
            <a:extLst>
              <a:ext uri="{FF2B5EF4-FFF2-40B4-BE49-F238E27FC236}">
                <a16:creationId xmlns:a16="http://schemas.microsoft.com/office/drawing/2014/main" id="{65450C6B-0338-4C3D-B261-F23DDC6149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0970" y="4544257"/>
            <a:ext cx="733425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r">
              <a:spcBef>
                <a:spcPct val="50000"/>
              </a:spcBef>
            </a:pPr>
            <a:r>
              <a:rPr lang="en-US" b="1" dirty="0">
                <a:solidFill>
                  <a:schemeClr val="accent1"/>
                </a:solidFill>
              </a:rPr>
              <a:t>Time saved</a:t>
            </a:r>
          </a:p>
        </p:txBody>
      </p:sp>
      <p:sp>
        <p:nvSpPr>
          <p:cNvPr id="31" name="Rectangle 75">
            <a:extLst>
              <a:ext uri="{FF2B5EF4-FFF2-40B4-BE49-F238E27FC236}">
                <a16:creationId xmlns:a16="http://schemas.microsoft.com/office/drawing/2014/main" id="{AE43BC68-F6E9-4BE2-A43A-34DD12FB6976}"/>
              </a:ext>
            </a:extLst>
          </p:cNvPr>
          <p:cNvSpPr/>
          <p:nvPr/>
        </p:nvSpPr>
        <p:spPr bwMode="auto">
          <a:xfrm>
            <a:off x="4440498" y="2920697"/>
            <a:ext cx="788897" cy="336884"/>
          </a:xfrm>
          <a:prstGeom prst="rect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2" name="Rectangle 75">
            <a:extLst>
              <a:ext uri="{FF2B5EF4-FFF2-40B4-BE49-F238E27FC236}">
                <a16:creationId xmlns:a16="http://schemas.microsoft.com/office/drawing/2014/main" id="{C24E32A1-A66E-46A3-A6AE-663A8ABDCE97}"/>
              </a:ext>
            </a:extLst>
          </p:cNvPr>
          <p:cNvSpPr/>
          <p:nvPr/>
        </p:nvSpPr>
        <p:spPr bwMode="auto">
          <a:xfrm>
            <a:off x="5229395" y="2920697"/>
            <a:ext cx="875909" cy="336884"/>
          </a:xfrm>
          <a:prstGeom prst="rect">
            <a:avLst/>
          </a:prstGeom>
          <a:solidFill>
            <a:schemeClr val="accent6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4" name="Rectangle 75">
            <a:extLst>
              <a:ext uri="{FF2B5EF4-FFF2-40B4-BE49-F238E27FC236}">
                <a16:creationId xmlns:a16="http://schemas.microsoft.com/office/drawing/2014/main" id="{B87D3E18-F915-4933-A31F-22475EDFB7C4}"/>
              </a:ext>
            </a:extLst>
          </p:cNvPr>
          <p:cNvSpPr/>
          <p:nvPr/>
        </p:nvSpPr>
        <p:spPr bwMode="auto">
          <a:xfrm>
            <a:off x="6101629" y="3242940"/>
            <a:ext cx="788897" cy="336884"/>
          </a:xfrm>
          <a:prstGeom prst="rect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5" name="Rectangle 75">
            <a:extLst>
              <a:ext uri="{FF2B5EF4-FFF2-40B4-BE49-F238E27FC236}">
                <a16:creationId xmlns:a16="http://schemas.microsoft.com/office/drawing/2014/main" id="{374251E3-E0E6-4C39-AF6E-B5FA1AEF877F}"/>
              </a:ext>
            </a:extLst>
          </p:cNvPr>
          <p:cNvSpPr/>
          <p:nvPr/>
        </p:nvSpPr>
        <p:spPr bwMode="auto">
          <a:xfrm>
            <a:off x="6890526" y="3242940"/>
            <a:ext cx="875909" cy="336884"/>
          </a:xfrm>
          <a:prstGeom prst="rect">
            <a:avLst/>
          </a:prstGeom>
          <a:solidFill>
            <a:schemeClr val="accent6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6" name="Rectangle 75">
            <a:extLst>
              <a:ext uri="{FF2B5EF4-FFF2-40B4-BE49-F238E27FC236}">
                <a16:creationId xmlns:a16="http://schemas.microsoft.com/office/drawing/2014/main" id="{E549C882-5083-40D1-B00F-1F91C928671B}"/>
              </a:ext>
            </a:extLst>
          </p:cNvPr>
          <p:cNvSpPr/>
          <p:nvPr/>
        </p:nvSpPr>
        <p:spPr bwMode="auto">
          <a:xfrm>
            <a:off x="2779364" y="3662086"/>
            <a:ext cx="788897" cy="336884"/>
          </a:xfrm>
          <a:prstGeom prst="rect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7" name="Rectangle 75">
            <a:extLst>
              <a:ext uri="{FF2B5EF4-FFF2-40B4-BE49-F238E27FC236}">
                <a16:creationId xmlns:a16="http://schemas.microsoft.com/office/drawing/2014/main" id="{25316C37-763F-4F1F-954D-63A53D8BC53E}"/>
              </a:ext>
            </a:extLst>
          </p:cNvPr>
          <p:cNvSpPr/>
          <p:nvPr/>
        </p:nvSpPr>
        <p:spPr bwMode="auto">
          <a:xfrm>
            <a:off x="3568261" y="3662086"/>
            <a:ext cx="875909" cy="336884"/>
          </a:xfrm>
          <a:prstGeom prst="rect">
            <a:avLst/>
          </a:prstGeom>
          <a:solidFill>
            <a:schemeClr val="accent6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8" name="Rectangle 75">
            <a:extLst>
              <a:ext uri="{FF2B5EF4-FFF2-40B4-BE49-F238E27FC236}">
                <a16:creationId xmlns:a16="http://schemas.microsoft.com/office/drawing/2014/main" id="{5EFB30E7-209A-444C-9803-A3BC3A8F66BD}"/>
              </a:ext>
            </a:extLst>
          </p:cNvPr>
          <p:cNvSpPr/>
          <p:nvPr/>
        </p:nvSpPr>
        <p:spPr bwMode="auto">
          <a:xfrm>
            <a:off x="3564589" y="4004686"/>
            <a:ext cx="788897" cy="336884"/>
          </a:xfrm>
          <a:prstGeom prst="rect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9" name="Rectangle 75">
            <a:extLst>
              <a:ext uri="{FF2B5EF4-FFF2-40B4-BE49-F238E27FC236}">
                <a16:creationId xmlns:a16="http://schemas.microsoft.com/office/drawing/2014/main" id="{72A06CEC-8413-4E59-9404-2E0CF56CF9B1}"/>
              </a:ext>
            </a:extLst>
          </p:cNvPr>
          <p:cNvSpPr/>
          <p:nvPr/>
        </p:nvSpPr>
        <p:spPr bwMode="auto">
          <a:xfrm>
            <a:off x="4353486" y="4004686"/>
            <a:ext cx="875909" cy="336884"/>
          </a:xfrm>
          <a:prstGeom prst="rect">
            <a:avLst/>
          </a:prstGeom>
          <a:solidFill>
            <a:schemeClr val="accent6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40" name="Rectangle 75">
            <a:extLst>
              <a:ext uri="{FF2B5EF4-FFF2-40B4-BE49-F238E27FC236}">
                <a16:creationId xmlns:a16="http://schemas.microsoft.com/office/drawing/2014/main" id="{179B545A-B218-4C64-AED1-11EFECD2B671}"/>
              </a:ext>
            </a:extLst>
          </p:cNvPr>
          <p:cNvSpPr/>
          <p:nvPr/>
        </p:nvSpPr>
        <p:spPr bwMode="auto">
          <a:xfrm>
            <a:off x="4349814" y="4347286"/>
            <a:ext cx="788897" cy="336884"/>
          </a:xfrm>
          <a:prstGeom prst="rect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41" name="Rectangle 75">
            <a:extLst>
              <a:ext uri="{FF2B5EF4-FFF2-40B4-BE49-F238E27FC236}">
                <a16:creationId xmlns:a16="http://schemas.microsoft.com/office/drawing/2014/main" id="{07CC05AA-2E06-4D22-BC95-C803548244A8}"/>
              </a:ext>
            </a:extLst>
          </p:cNvPr>
          <p:cNvSpPr/>
          <p:nvPr/>
        </p:nvSpPr>
        <p:spPr bwMode="auto">
          <a:xfrm>
            <a:off x="5138711" y="4347286"/>
            <a:ext cx="875909" cy="336884"/>
          </a:xfrm>
          <a:prstGeom prst="rect">
            <a:avLst/>
          </a:prstGeom>
          <a:solidFill>
            <a:schemeClr val="accent6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97808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Evaluation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EB8A32E3-FCB0-4327-B941-9440242A77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3605" y="773721"/>
            <a:ext cx="3897795" cy="115212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Font typeface="Wingdings" pitchFamily="2" charset="2"/>
              <a:buNone/>
            </a:pPr>
            <a:r>
              <a:rPr lang="en-US" sz="1400" b="0" dirty="0"/>
              <a:t>Sun Niagara T2 (64 HW contexts), 64GB RAM</a:t>
            </a:r>
          </a:p>
          <a:p>
            <a:pPr marL="0" indent="0">
              <a:lnSpc>
                <a:spcPct val="100000"/>
              </a:lnSpc>
              <a:buFont typeface="Wingdings" pitchFamily="2" charset="2"/>
              <a:buNone/>
            </a:pPr>
            <a:r>
              <a:rPr lang="en-US" sz="1400" b="0" dirty="0"/>
              <a:t>Mem. resident TPC-B in Shore-MT </a:t>
            </a:r>
          </a:p>
          <a:p>
            <a:pPr marL="0" indent="0">
              <a:lnSpc>
                <a:spcPct val="100000"/>
              </a:lnSpc>
              <a:buFont typeface="Wingdings" pitchFamily="2" charset="2"/>
              <a:buNone/>
            </a:pPr>
            <a:r>
              <a:rPr lang="en-US" sz="1400" b="0" dirty="0"/>
              <a:t>Zipfian distribution on transaction inputs</a:t>
            </a:r>
          </a:p>
        </p:txBody>
      </p:sp>
      <p:graphicFrame>
        <p:nvGraphicFramePr>
          <p:cNvPr id="26" name="Chart 4">
            <a:extLst>
              <a:ext uri="{FF2B5EF4-FFF2-40B4-BE49-F238E27FC236}">
                <a16:creationId xmlns:a16="http://schemas.microsoft.com/office/drawing/2014/main" id="{8EDCC71B-8C0C-42B5-BFE9-B3F25FDDEF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3722901"/>
              </p:ext>
            </p:extLst>
          </p:nvPr>
        </p:nvGraphicFramePr>
        <p:xfrm>
          <a:off x="791580" y="933992"/>
          <a:ext cx="7560840" cy="41424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196">
            <a:extLst>
              <a:ext uri="{FF2B5EF4-FFF2-40B4-BE49-F238E27FC236}">
                <a16:creationId xmlns:a16="http://schemas.microsoft.com/office/drawing/2014/main" id="{D8A8FAD3-1292-4F18-8784-5D25F7A2D2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2580" y="4930923"/>
            <a:ext cx="773884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C00000"/>
                </a:solidFill>
                <a:latin typeface="Verdana" pitchFamily="34" charset="0"/>
              </a:rPr>
              <a:t>ELR: simple but useful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Aether</a:t>
            </a:r>
            <a:r>
              <a:rPr lang="en-US" altLang="zh-CN" dirty="0"/>
              <a:t> logging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361C3-C043-4A6E-BDCE-8DA1E7D90A3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D4D14AB5-7DF3-40FD-80A7-612B77F1B5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016" y="1519902"/>
            <a:ext cx="6735092" cy="3777060"/>
          </a:xfr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b="0" dirty="0"/>
              <a:t>Remove I/O latency off the critical path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zh-CN" sz="2800" dirty="0"/>
              <a:t>Flush Pipelining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b="0" dirty="0"/>
              <a:t>Scalable log buffer implementation</a:t>
            </a:r>
          </a:p>
          <a:p>
            <a:pPr lvl="1">
              <a:defRPr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846898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435280" cy="900442"/>
          </a:xfrm>
        </p:spPr>
        <p:txBody>
          <a:bodyPr>
            <a:normAutofit fontScale="90000"/>
          </a:bodyPr>
          <a:lstStyle/>
          <a:p>
            <a:r>
              <a:rPr lang="en-US" dirty="0"/>
              <a:t>Bottleneck 2: Excessive context switching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361C3-C043-4A6E-BDCE-8DA1E7D90A3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grpSp>
        <p:nvGrpSpPr>
          <p:cNvPr id="196" name="Group 1876">
            <a:extLst>
              <a:ext uri="{FF2B5EF4-FFF2-40B4-BE49-F238E27FC236}">
                <a16:creationId xmlns:a16="http://schemas.microsoft.com/office/drawing/2014/main" id="{001EC24E-88C1-4F6C-A111-A2F23EF816C5}"/>
              </a:ext>
            </a:extLst>
          </p:cNvPr>
          <p:cNvGrpSpPr>
            <a:grpSpLocks/>
          </p:cNvGrpSpPr>
          <p:nvPr/>
        </p:nvGrpSpPr>
        <p:grpSpPr bwMode="auto">
          <a:xfrm>
            <a:off x="2555875" y="4082702"/>
            <a:ext cx="1601788" cy="381000"/>
            <a:chOff x="2255" y="2736"/>
            <a:chExt cx="1009" cy="240"/>
          </a:xfrm>
        </p:grpSpPr>
        <p:grpSp>
          <p:nvGrpSpPr>
            <p:cNvPr id="197" name="Group 1843">
              <a:extLst>
                <a:ext uri="{FF2B5EF4-FFF2-40B4-BE49-F238E27FC236}">
                  <a16:creationId xmlns:a16="http://schemas.microsoft.com/office/drawing/2014/main" id="{5B7707C2-73E4-440D-AC10-D0A97C7C66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55" y="2784"/>
              <a:ext cx="188" cy="143"/>
              <a:chOff x="771" y="2784"/>
              <a:chExt cx="176" cy="143"/>
            </a:xfrm>
          </p:grpSpPr>
          <p:grpSp>
            <p:nvGrpSpPr>
              <p:cNvPr id="199" name="Group 1844">
                <a:extLst>
                  <a:ext uri="{FF2B5EF4-FFF2-40B4-BE49-F238E27FC236}">
                    <a16:creationId xmlns:a16="http://schemas.microsoft.com/office/drawing/2014/main" id="{895D292C-6309-430F-8C79-DF114D6A29CA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flipH="1">
                <a:off x="771" y="2784"/>
                <a:ext cx="59" cy="143"/>
                <a:chOff x="1296" y="2161"/>
                <a:chExt cx="658" cy="563"/>
              </a:xfrm>
            </p:grpSpPr>
            <p:sp>
              <p:nvSpPr>
                <p:cNvPr id="206" name="Arc 1845">
                  <a:extLst>
                    <a:ext uri="{FF2B5EF4-FFF2-40B4-BE49-F238E27FC236}">
                      <a16:creationId xmlns:a16="http://schemas.microsoft.com/office/drawing/2014/main" id="{5B12A90A-2D6E-4914-90B9-F3C41C86778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V="1">
                  <a:off x="1296" y="2161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207" name="Arc 1846">
                  <a:extLst>
                    <a:ext uri="{FF2B5EF4-FFF2-40B4-BE49-F238E27FC236}">
                      <a16:creationId xmlns:a16="http://schemas.microsoft.com/office/drawing/2014/main" id="{F47A7736-3FF6-43C4-B572-C8D3233D178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0800000" flipV="1">
                  <a:off x="1620" y="2292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  <p:grpSp>
            <p:nvGrpSpPr>
              <p:cNvPr id="200" name="Group 1847">
                <a:extLst>
                  <a:ext uri="{FF2B5EF4-FFF2-40B4-BE49-F238E27FC236}">
                    <a16:creationId xmlns:a16="http://schemas.microsoft.com/office/drawing/2014/main" id="{6A07642D-7825-4F7E-8BF6-35611CC61CF4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826" y="2784"/>
                <a:ext cx="59" cy="143"/>
                <a:chOff x="1296" y="2161"/>
                <a:chExt cx="658" cy="563"/>
              </a:xfrm>
            </p:grpSpPr>
            <p:sp>
              <p:nvSpPr>
                <p:cNvPr id="204" name="Arc 1848">
                  <a:extLst>
                    <a:ext uri="{FF2B5EF4-FFF2-40B4-BE49-F238E27FC236}">
                      <a16:creationId xmlns:a16="http://schemas.microsoft.com/office/drawing/2014/main" id="{C12EC6A6-C349-489D-B478-6CF0EE00270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V="1">
                  <a:off x="1296" y="2161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205" name="Arc 1849">
                  <a:extLst>
                    <a:ext uri="{FF2B5EF4-FFF2-40B4-BE49-F238E27FC236}">
                      <a16:creationId xmlns:a16="http://schemas.microsoft.com/office/drawing/2014/main" id="{598EBB01-1DFE-4FBA-BBA0-06D772455B6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0800000" flipV="1">
                  <a:off x="1620" y="2292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  <p:grpSp>
            <p:nvGrpSpPr>
              <p:cNvPr id="201" name="Group 1850">
                <a:extLst>
                  <a:ext uri="{FF2B5EF4-FFF2-40B4-BE49-F238E27FC236}">
                    <a16:creationId xmlns:a16="http://schemas.microsoft.com/office/drawing/2014/main" id="{1B9ADB15-6AE4-46FC-9694-8826D5CEE212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flipH="1">
                <a:off x="888" y="2784"/>
                <a:ext cx="59" cy="143"/>
                <a:chOff x="1296" y="2161"/>
                <a:chExt cx="658" cy="563"/>
              </a:xfrm>
            </p:grpSpPr>
            <p:sp>
              <p:nvSpPr>
                <p:cNvPr id="202" name="Arc 1851">
                  <a:extLst>
                    <a:ext uri="{FF2B5EF4-FFF2-40B4-BE49-F238E27FC236}">
                      <a16:creationId xmlns:a16="http://schemas.microsoft.com/office/drawing/2014/main" id="{35A562BE-AB3A-4DAC-8E92-E7F1779D495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V="1">
                  <a:off x="1296" y="2161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203" name="Arc 1852">
                  <a:extLst>
                    <a:ext uri="{FF2B5EF4-FFF2-40B4-BE49-F238E27FC236}">
                      <a16:creationId xmlns:a16="http://schemas.microsoft.com/office/drawing/2014/main" id="{28E7DAD0-C5E8-4DE1-B44B-6ADAFD6C2C5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0800000" flipV="1">
                  <a:off x="1620" y="2292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</p:grpSp>
        <p:sp>
          <p:nvSpPr>
            <p:cNvPr id="198" name="Text Box 1853">
              <a:extLst>
                <a:ext uri="{FF2B5EF4-FFF2-40B4-BE49-F238E27FC236}">
                  <a16:creationId xmlns:a16="http://schemas.microsoft.com/office/drawing/2014/main" id="{970E2564-911C-4D7A-A9A5-AF03A10AC9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96" y="2736"/>
              <a:ext cx="768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Working</a:t>
              </a:r>
            </a:p>
          </p:txBody>
        </p:sp>
      </p:grpSp>
      <p:grpSp>
        <p:nvGrpSpPr>
          <p:cNvPr id="208" name="Group 1863">
            <a:extLst>
              <a:ext uri="{FF2B5EF4-FFF2-40B4-BE49-F238E27FC236}">
                <a16:creationId xmlns:a16="http://schemas.microsoft.com/office/drawing/2014/main" id="{4A0032F7-3810-485E-B1BC-0A6EDEC74AD8}"/>
              </a:ext>
            </a:extLst>
          </p:cNvPr>
          <p:cNvGrpSpPr>
            <a:grpSpLocks/>
          </p:cNvGrpSpPr>
          <p:nvPr/>
        </p:nvGrpSpPr>
        <p:grpSpPr bwMode="auto">
          <a:xfrm>
            <a:off x="758825" y="4082702"/>
            <a:ext cx="1600200" cy="381000"/>
            <a:chOff x="1392" y="2592"/>
            <a:chExt cx="1008" cy="240"/>
          </a:xfrm>
        </p:grpSpPr>
        <p:sp>
          <p:nvSpPr>
            <p:cNvPr id="209" name="Rectangle 1858" descr="Wide upward diagonal">
              <a:extLst>
                <a:ext uri="{FF2B5EF4-FFF2-40B4-BE49-F238E27FC236}">
                  <a16:creationId xmlns:a16="http://schemas.microsoft.com/office/drawing/2014/main" id="{AE5B1559-A5F0-4763-8C8A-37B0FD176B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2" y="2640"/>
              <a:ext cx="192" cy="144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210" name="Text Box 1859">
              <a:extLst>
                <a:ext uri="{FF2B5EF4-FFF2-40B4-BE49-F238E27FC236}">
                  <a16:creationId xmlns:a16="http://schemas.microsoft.com/office/drawing/2014/main" id="{68ADFFB4-E831-4119-AB14-20DE326659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32" y="2592"/>
              <a:ext cx="768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Log Mgr.</a:t>
              </a:r>
            </a:p>
          </p:txBody>
        </p:sp>
      </p:grpSp>
      <p:sp>
        <p:nvSpPr>
          <p:cNvPr id="211" name="Rectangle 1860">
            <a:extLst>
              <a:ext uri="{FF2B5EF4-FFF2-40B4-BE49-F238E27FC236}">
                <a16:creationId xmlns:a16="http://schemas.microsoft.com/office/drawing/2014/main" id="{D0976F96-CB54-4289-9237-147E4216F5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875" y="4712940"/>
            <a:ext cx="304800" cy="2286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12" name="Text Box 1861">
            <a:extLst>
              <a:ext uri="{FF2B5EF4-FFF2-40B4-BE49-F238E27FC236}">
                <a16:creationId xmlns:a16="http://schemas.microsoft.com/office/drawing/2014/main" id="{34FFC2E2-B696-4A89-8F79-85F5651B10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8713" y="4636740"/>
            <a:ext cx="762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I/O Waiting</a:t>
            </a:r>
          </a:p>
        </p:txBody>
      </p:sp>
      <p:cxnSp>
        <p:nvCxnSpPr>
          <p:cNvPr id="230" name="Straight Arrow Connector 305">
            <a:extLst>
              <a:ext uri="{FF2B5EF4-FFF2-40B4-BE49-F238E27FC236}">
                <a16:creationId xmlns:a16="http://schemas.microsoft.com/office/drawing/2014/main" id="{F3359153-5DA1-4001-A06B-35243DF7F85A}"/>
              </a:ext>
            </a:extLst>
          </p:cNvPr>
          <p:cNvCxnSpPr/>
          <p:nvPr/>
        </p:nvCxnSpPr>
        <p:spPr>
          <a:xfrm>
            <a:off x="430213" y="1444277"/>
            <a:ext cx="833437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1" name="Text Box 1410">
            <a:extLst>
              <a:ext uri="{FF2B5EF4-FFF2-40B4-BE49-F238E27FC236}">
                <a16:creationId xmlns:a16="http://schemas.microsoft.com/office/drawing/2014/main" id="{B812E508-E702-4B72-B7FC-75227C602B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125" y="1428402"/>
            <a:ext cx="7334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Time</a:t>
            </a:r>
          </a:p>
        </p:txBody>
      </p:sp>
      <p:sp>
        <p:nvSpPr>
          <p:cNvPr id="305" name="Text Box 1861">
            <a:extLst>
              <a:ext uri="{FF2B5EF4-FFF2-40B4-BE49-F238E27FC236}">
                <a16:creationId xmlns:a16="http://schemas.microsoft.com/office/drawing/2014/main" id="{DB1F0262-141C-453B-BB9B-AB3FB23CAF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5125" y="4606577"/>
            <a:ext cx="762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Context switch</a:t>
            </a:r>
          </a:p>
        </p:txBody>
      </p:sp>
      <p:sp>
        <p:nvSpPr>
          <p:cNvPr id="306" name="Rectangle 196">
            <a:extLst>
              <a:ext uri="{FF2B5EF4-FFF2-40B4-BE49-F238E27FC236}">
                <a16:creationId xmlns:a16="http://schemas.microsoft.com/office/drawing/2014/main" id="{82E69AF4-1EBF-4EEA-ACB4-45A838B390BA}"/>
              </a:ext>
            </a:extLst>
          </p:cNvPr>
          <p:cNvSpPr/>
          <p:nvPr/>
        </p:nvSpPr>
        <p:spPr>
          <a:xfrm>
            <a:off x="2616200" y="4682777"/>
            <a:ext cx="165100" cy="258763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2788E"/>
              </a:solidFill>
              <a:effectLst/>
              <a:uLnTx/>
              <a:uFillTx/>
              <a:latin typeface="Arial" pitchFamily="34" charset="0"/>
              <a:ea typeface="微软雅黑"/>
              <a:cs typeface="Arial" pitchFamily="34" charset="0"/>
            </a:endParaRPr>
          </a:p>
        </p:txBody>
      </p:sp>
      <p:sp>
        <p:nvSpPr>
          <p:cNvPr id="156" name="Text Box 1409">
            <a:extLst>
              <a:ext uri="{FF2B5EF4-FFF2-40B4-BE49-F238E27FC236}">
                <a16:creationId xmlns:a16="http://schemas.microsoft.com/office/drawing/2014/main" id="{6E598A64-DB84-4897-B294-A99A38B6C4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2050702"/>
            <a:ext cx="733425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T1</a:t>
            </a:r>
          </a:p>
        </p:txBody>
      </p:sp>
      <p:grpSp>
        <p:nvGrpSpPr>
          <p:cNvPr id="334" name="Group 1620">
            <a:extLst>
              <a:ext uri="{FF2B5EF4-FFF2-40B4-BE49-F238E27FC236}">
                <a16:creationId xmlns:a16="http://schemas.microsoft.com/office/drawing/2014/main" id="{474413AA-C030-499B-B1DF-51232F84B674}"/>
              </a:ext>
            </a:extLst>
          </p:cNvPr>
          <p:cNvGrpSpPr>
            <a:grpSpLocks/>
          </p:cNvGrpSpPr>
          <p:nvPr/>
        </p:nvGrpSpPr>
        <p:grpSpPr bwMode="auto">
          <a:xfrm>
            <a:off x="1790642" y="2161307"/>
            <a:ext cx="568325" cy="144810"/>
            <a:chOff x="1119" y="2928"/>
            <a:chExt cx="324" cy="143"/>
          </a:xfrm>
        </p:grpSpPr>
        <p:grpSp>
          <p:nvGrpSpPr>
            <p:cNvPr id="335" name="Group 1621">
              <a:extLst>
                <a:ext uri="{FF2B5EF4-FFF2-40B4-BE49-F238E27FC236}">
                  <a16:creationId xmlns:a16="http://schemas.microsoft.com/office/drawing/2014/main" id="{1FFEB08C-8D8A-4556-BE1B-5941A18C70B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349" name="Arc 1622">
                <a:extLst>
                  <a:ext uri="{FF2B5EF4-FFF2-40B4-BE49-F238E27FC236}">
                    <a16:creationId xmlns:a16="http://schemas.microsoft.com/office/drawing/2014/main" id="{0201182F-02F1-432C-A7C5-DE1B0CA58EE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50" name="Arc 1623">
                <a:extLst>
                  <a:ext uri="{FF2B5EF4-FFF2-40B4-BE49-F238E27FC236}">
                    <a16:creationId xmlns:a16="http://schemas.microsoft.com/office/drawing/2014/main" id="{A12320BA-19E3-4314-9952-47D2B231B76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336" name="Group 1624">
              <a:extLst>
                <a:ext uri="{FF2B5EF4-FFF2-40B4-BE49-F238E27FC236}">
                  <a16:creationId xmlns:a16="http://schemas.microsoft.com/office/drawing/2014/main" id="{C354B7E8-745F-4B11-81A5-AFDC32A3972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347" name="Arc 1625">
                <a:extLst>
                  <a:ext uri="{FF2B5EF4-FFF2-40B4-BE49-F238E27FC236}">
                    <a16:creationId xmlns:a16="http://schemas.microsoft.com/office/drawing/2014/main" id="{DEBB8A5C-155B-47A2-8A46-EDE237B4649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48" name="Arc 1626">
                <a:extLst>
                  <a:ext uri="{FF2B5EF4-FFF2-40B4-BE49-F238E27FC236}">
                    <a16:creationId xmlns:a16="http://schemas.microsoft.com/office/drawing/2014/main" id="{2F5F7515-69AD-4B7E-A03F-CC95781F820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337" name="Group 1627">
              <a:extLst>
                <a:ext uri="{FF2B5EF4-FFF2-40B4-BE49-F238E27FC236}">
                  <a16:creationId xmlns:a16="http://schemas.microsoft.com/office/drawing/2014/main" id="{D0CA25DD-9996-4845-B989-6F4BCE21E139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345" name="Arc 1628">
                <a:extLst>
                  <a:ext uri="{FF2B5EF4-FFF2-40B4-BE49-F238E27FC236}">
                    <a16:creationId xmlns:a16="http://schemas.microsoft.com/office/drawing/2014/main" id="{122A4B47-D2F7-4318-BB9A-713A7B88FFE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46" name="Arc 1629">
                <a:extLst>
                  <a:ext uri="{FF2B5EF4-FFF2-40B4-BE49-F238E27FC236}">
                    <a16:creationId xmlns:a16="http://schemas.microsoft.com/office/drawing/2014/main" id="{5EF3F1C9-DFBC-42A6-8798-5AF733262EC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338" name="Group 1630">
              <a:extLst>
                <a:ext uri="{FF2B5EF4-FFF2-40B4-BE49-F238E27FC236}">
                  <a16:creationId xmlns:a16="http://schemas.microsoft.com/office/drawing/2014/main" id="{E8BEA1C1-EB39-41F1-87DD-84F931F3E020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343" name="Arc 1631">
                <a:extLst>
                  <a:ext uri="{FF2B5EF4-FFF2-40B4-BE49-F238E27FC236}">
                    <a16:creationId xmlns:a16="http://schemas.microsoft.com/office/drawing/2014/main" id="{1D11C1CB-376B-4954-A687-A1E6B67B86B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44" name="Arc 1632">
                <a:extLst>
                  <a:ext uri="{FF2B5EF4-FFF2-40B4-BE49-F238E27FC236}">
                    <a16:creationId xmlns:a16="http://schemas.microsoft.com/office/drawing/2014/main" id="{78B49956-6D82-4D0D-A446-18F489EEEA5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339" name="Group 1633">
              <a:extLst>
                <a:ext uri="{FF2B5EF4-FFF2-40B4-BE49-F238E27FC236}">
                  <a16:creationId xmlns:a16="http://schemas.microsoft.com/office/drawing/2014/main" id="{6BDFB98C-4C4F-44DF-B0B6-97E40AE8153E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341" name="Arc 1634">
                <a:extLst>
                  <a:ext uri="{FF2B5EF4-FFF2-40B4-BE49-F238E27FC236}">
                    <a16:creationId xmlns:a16="http://schemas.microsoft.com/office/drawing/2014/main" id="{3D53AA94-A346-44B8-80EE-0B67C859ED5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42" name="Arc 1635">
                <a:extLst>
                  <a:ext uri="{FF2B5EF4-FFF2-40B4-BE49-F238E27FC236}">
                    <a16:creationId xmlns:a16="http://schemas.microsoft.com/office/drawing/2014/main" id="{9F7E13A7-DC71-4EF1-AAD6-6B1059F1F7B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sp>
          <p:nvSpPr>
            <p:cNvPr id="340" name="Arc 1637">
              <a:extLst>
                <a:ext uri="{FF2B5EF4-FFF2-40B4-BE49-F238E27FC236}">
                  <a16:creationId xmlns:a16="http://schemas.microsoft.com/office/drawing/2014/main" id="{7D20E820-0064-44BA-8238-5B7DCB986D8A}"/>
                </a:ext>
              </a:extLst>
            </p:cNvPr>
            <p:cNvSpPr>
              <a:spLocks noChangeAspect="1"/>
            </p:cNvSpPr>
            <p:nvPr/>
          </p:nvSpPr>
          <p:spPr bwMode="auto">
            <a:xfrm flipV="1">
              <a:off x="1413" y="2928"/>
              <a:ext cx="30" cy="110"/>
            </a:xfrm>
            <a:custGeom>
              <a:avLst/>
              <a:gdLst>
                <a:gd name="T0" fmla="*/ 0 w 16616"/>
                <a:gd name="T1" fmla="*/ 0 h 21600"/>
                <a:gd name="T2" fmla="*/ 30 w 16616"/>
                <a:gd name="T3" fmla="*/ 40 h 21600"/>
                <a:gd name="T4" fmla="*/ 0 w 16616"/>
                <a:gd name="T5" fmla="*/ 110 h 21600"/>
                <a:gd name="T6" fmla="*/ 0 60000 65536"/>
                <a:gd name="T7" fmla="*/ 0 60000 65536"/>
                <a:gd name="T8" fmla="*/ 0 60000 65536"/>
                <a:gd name="T9" fmla="*/ 0 w 16616"/>
                <a:gd name="T10" fmla="*/ 0 h 21600"/>
                <a:gd name="T11" fmla="*/ 16616 w 16616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616" h="21600" fill="none" extrusionOk="0">
                  <a:moveTo>
                    <a:pt x="-1" y="0"/>
                  </a:moveTo>
                  <a:cubicBezTo>
                    <a:pt x="6422" y="0"/>
                    <a:pt x="12512" y="2858"/>
                    <a:pt x="16616" y="7798"/>
                  </a:cubicBezTo>
                </a:path>
                <a:path w="16616" h="21600" stroke="0" extrusionOk="0">
                  <a:moveTo>
                    <a:pt x="-1" y="0"/>
                  </a:moveTo>
                  <a:cubicBezTo>
                    <a:pt x="6422" y="0"/>
                    <a:pt x="12512" y="2858"/>
                    <a:pt x="16616" y="7798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351" name="Rectangle 1642">
            <a:extLst>
              <a:ext uri="{FF2B5EF4-FFF2-40B4-BE49-F238E27FC236}">
                <a16:creationId xmlns:a16="http://schemas.microsoft.com/office/drawing/2014/main" id="{254931A5-5449-4E7E-BE6E-29B99466A2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6825" y="2080865"/>
            <a:ext cx="1065213" cy="2587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352" name="Rectangle 1857" descr="Wide upward diagonal">
            <a:extLst>
              <a:ext uri="{FF2B5EF4-FFF2-40B4-BE49-F238E27FC236}">
                <a16:creationId xmlns:a16="http://schemas.microsoft.com/office/drawing/2014/main" id="{EC4D4A28-EBBE-48BB-AF28-C0DB4CCB2A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9025" y="2080865"/>
            <a:ext cx="177800" cy="258762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353" name="Rectangle 1870" descr="Wide upward diagonal">
            <a:extLst>
              <a:ext uri="{FF2B5EF4-FFF2-40B4-BE49-F238E27FC236}">
                <a16:creationId xmlns:a16="http://schemas.microsoft.com/office/drawing/2014/main" id="{E5DBA93D-A546-4090-B859-DA6DD3E56F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75" y="2080865"/>
            <a:ext cx="309563" cy="258762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grpSp>
        <p:nvGrpSpPr>
          <p:cNvPr id="354" name="Group 1539">
            <a:extLst>
              <a:ext uri="{FF2B5EF4-FFF2-40B4-BE49-F238E27FC236}">
                <a16:creationId xmlns:a16="http://schemas.microsoft.com/office/drawing/2014/main" id="{331BD973-6312-4D63-B6FE-222DB429DAB9}"/>
              </a:ext>
            </a:extLst>
          </p:cNvPr>
          <p:cNvGrpSpPr>
            <a:grpSpLocks/>
          </p:cNvGrpSpPr>
          <p:nvPr/>
        </p:nvGrpSpPr>
        <p:grpSpPr bwMode="auto">
          <a:xfrm>
            <a:off x="3594042" y="2127969"/>
            <a:ext cx="517525" cy="144810"/>
            <a:chOff x="1148" y="2928"/>
            <a:chExt cx="295" cy="143"/>
          </a:xfrm>
        </p:grpSpPr>
        <p:sp>
          <p:nvSpPr>
            <p:cNvPr id="355" name="Arc 1541">
              <a:extLst>
                <a:ext uri="{FF2B5EF4-FFF2-40B4-BE49-F238E27FC236}">
                  <a16:creationId xmlns:a16="http://schemas.microsoft.com/office/drawing/2014/main" id="{45EDC6F4-5B81-4EDB-9152-9B5E403C1341}"/>
                </a:ext>
              </a:extLst>
            </p:cNvPr>
            <p:cNvSpPr>
              <a:spLocks noChangeAspect="1"/>
            </p:cNvSpPr>
            <p:nvPr/>
          </p:nvSpPr>
          <p:spPr bwMode="auto">
            <a:xfrm flipH="1" flipV="1">
              <a:off x="1148" y="2928"/>
              <a:ext cx="30" cy="110"/>
            </a:xfrm>
            <a:custGeom>
              <a:avLst/>
              <a:gdLst>
                <a:gd name="T0" fmla="*/ 0 w 16616"/>
                <a:gd name="T1" fmla="*/ 0 h 21600"/>
                <a:gd name="T2" fmla="*/ 30 w 16616"/>
                <a:gd name="T3" fmla="*/ 40 h 21600"/>
                <a:gd name="T4" fmla="*/ 0 w 16616"/>
                <a:gd name="T5" fmla="*/ 110 h 21600"/>
                <a:gd name="T6" fmla="*/ 0 60000 65536"/>
                <a:gd name="T7" fmla="*/ 0 60000 65536"/>
                <a:gd name="T8" fmla="*/ 0 60000 65536"/>
                <a:gd name="T9" fmla="*/ 0 w 16616"/>
                <a:gd name="T10" fmla="*/ 0 h 21600"/>
                <a:gd name="T11" fmla="*/ 16616 w 16616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616" h="21600" fill="none" extrusionOk="0">
                  <a:moveTo>
                    <a:pt x="-1" y="0"/>
                  </a:moveTo>
                  <a:cubicBezTo>
                    <a:pt x="6422" y="0"/>
                    <a:pt x="12512" y="2858"/>
                    <a:pt x="16616" y="7798"/>
                  </a:cubicBezTo>
                </a:path>
                <a:path w="16616" h="21600" stroke="0" extrusionOk="0">
                  <a:moveTo>
                    <a:pt x="-1" y="0"/>
                  </a:moveTo>
                  <a:cubicBezTo>
                    <a:pt x="6422" y="0"/>
                    <a:pt x="12512" y="2858"/>
                    <a:pt x="16616" y="7798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356" name="Group 1543">
              <a:extLst>
                <a:ext uri="{FF2B5EF4-FFF2-40B4-BE49-F238E27FC236}">
                  <a16:creationId xmlns:a16="http://schemas.microsoft.com/office/drawing/2014/main" id="{28779CDE-3D9F-4389-B814-58E4F3A548C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367" name="Arc 1544">
                <a:extLst>
                  <a:ext uri="{FF2B5EF4-FFF2-40B4-BE49-F238E27FC236}">
                    <a16:creationId xmlns:a16="http://schemas.microsoft.com/office/drawing/2014/main" id="{8DBC3783-7C8D-4E3B-8094-9484CB95298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68" name="Arc 1545">
                <a:extLst>
                  <a:ext uri="{FF2B5EF4-FFF2-40B4-BE49-F238E27FC236}">
                    <a16:creationId xmlns:a16="http://schemas.microsoft.com/office/drawing/2014/main" id="{87F2FF04-3013-48F6-B5FE-57EB1710895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357" name="Group 1546">
              <a:extLst>
                <a:ext uri="{FF2B5EF4-FFF2-40B4-BE49-F238E27FC236}">
                  <a16:creationId xmlns:a16="http://schemas.microsoft.com/office/drawing/2014/main" id="{829A6861-CB65-4D6B-A837-0124F9C7CB04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365" name="Arc 1547">
                <a:extLst>
                  <a:ext uri="{FF2B5EF4-FFF2-40B4-BE49-F238E27FC236}">
                    <a16:creationId xmlns:a16="http://schemas.microsoft.com/office/drawing/2014/main" id="{622C9EC6-0A91-4C26-94C5-251E9AD1E90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66" name="Arc 1548">
                <a:extLst>
                  <a:ext uri="{FF2B5EF4-FFF2-40B4-BE49-F238E27FC236}">
                    <a16:creationId xmlns:a16="http://schemas.microsoft.com/office/drawing/2014/main" id="{C7F48F63-FB59-4F1B-9872-9D7FFCB3F4E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358" name="Group 1549">
              <a:extLst>
                <a:ext uri="{FF2B5EF4-FFF2-40B4-BE49-F238E27FC236}">
                  <a16:creationId xmlns:a16="http://schemas.microsoft.com/office/drawing/2014/main" id="{7B505B05-3357-4A72-970F-400EE58B6A11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363" name="Arc 1550">
                <a:extLst>
                  <a:ext uri="{FF2B5EF4-FFF2-40B4-BE49-F238E27FC236}">
                    <a16:creationId xmlns:a16="http://schemas.microsoft.com/office/drawing/2014/main" id="{1FE6F6DD-E6D4-48AA-BB10-8C8DFAE3B31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64" name="Arc 1551">
                <a:extLst>
                  <a:ext uri="{FF2B5EF4-FFF2-40B4-BE49-F238E27FC236}">
                    <a16:creationId xmlns:a16="http://schemas.microsoft.com/office/drawing/2014/main" id="{1646B642-BBEB-4814-B887-CD5693BA65E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359" name="Group 1552">
              <a:extLst>
                <a:ext uri="{FF2B5EF4-FFF2-40B4-BE49-F238E27FC236}">
                  <a16:creationId xmlns:a16="http://schemas.microsoft.com/office/drawing/2014/main" id="{554CD3AE-B8B4-4BF3-8A46-4457DAD02BE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361" name="Arc 1553">
                <a:extLst>
                  <a:ext uri="{FF2B5EF4-FFF2-40B4-BE49-F238E27FC236}">
                    <a16:creationId xmlns:a16="http://schemas.microsoft.com/office/drawing/2014/main" id="{0922F3EE-8387-4D97-854D-769FFC5BC75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62" name="Arc 1554">
                <a:extLst>
                  <a:ext uri="{FF2B5EF4-FFF2-40B4-BE49-F238E27FC236}">
                    <a16:creationId xmlns:a16="http://schemas.microsoft.com/office/drawing/2014/main" id="{70B013EE-32DB-4268-8952-5D48DA2AA30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sp>
          <p:nvSpPr>
            <p:cNvPr id="360" name="Arc 1556">
              <a:extLst>
                <a:ext uri="{FF2B5EF4-FFF2-40B4-BE49-F238E27FC236}">
                  <a16:creationId xmlns:a16="http://schemas.microsoft.com/office/drawing/2014/main" id="{75E32F5F-2234-46C6-A133-57B1FA0B366A}"/>
                </a:ext>
              </a:extLst>
            </p:cNvPr>
            <p:cNvSpPr>
              <a:spLocks noChangeAspect="1"/>
            </p:cNvSpPr>
            <p:nvPr/>
          </p:nvSpPr>
          <p:spPr bwMode="auto">
            <a:xfrm flipV="1">
              <a:off x="1413" y="2928"/>
              <a:ext cx="30" cy="110"/>
            </a:xfrm>
            <a:custGeom>
              <a:avLst/>
              <a:gdLst>
                <a:gd name="T0" fmla="*/ 0 w 16616"/>
                <a:gd name="T1" fmla="*/ 0 h 21600"/>
                <a:gd name="T2" fmla="*/ 30 w 16616"/>
                <a:gd name="T3" fmla="*/ 40 h 21600"/>
                <a:gd name="T4" fmla="*/ 0 w 16616"/>
                <a:gd name="T5" fmla="*/ 110 h 21600"/>
                <a:gd name="T6" fmla="*/ 0 60000 65536"/>
                <a:gd name="T7" fmla="*/ 0 60000 65536"/>
                <a:gd name="T8" fmla="*/ 0 60000 65536"/>
                <a:gd name="T9" fmla="*/ 0 w 16616"/>
                <a:gd name="T10" fmla="*/ 0 h 21600"/>
                <a:gd name="T11" fmla="*/ 16616 w 16616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616" h="21600" fill="none" extrusionOk="0">
                  <a:moveTo>
                    <a:pt x="-1" y="0"/>
                  </a:moveTo>
                  <a:cubicBezTo>
                    <a:pt x="6422" y="0"/>
                    <a:pt x="12512" y="2858"/>
                    <a:pt x="16616" y="7798"/>
                  </a:cubicBezTo>
                </a:path>
                <a:path w="16616" h="21600" stroke="0" extrusionOk="0">
                  <a:moveTo>
                    <a:pt x="-1" y="0"/>
                  </a:moveTo>
                  <a:cubicBezTo>
                    <a:pt x="6422" y="0"/>
                    <a:pt x="12512" y="2858"/>
                    <a:pt x="16616" y="7798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grpSp>
        <p:nvGrpSpPr>
          <p:cNvPr id="371" name="Group 1620">
            <a:extLst>
              <a:ext uri="{FF2B5EF4-FFF2-40B4-BE49-F238E27FC236}">
                <a16:creationId xmlns:a16="http://schemas.microsoft.com/office/drawing/2014/main" id="{BEDD8FED-D895-4D79-8860-BB88204B8FD2}"/>
              </a:ext>
            </a:extLst>
          </p:cNvPr>
          <p:cNvGrpSpPr>
            <a:grpSpLocks/>
          </p:cNvGrpSpPr>
          <p:nvPr/>
        </p:nvGrpSpPr>
        <p:grpSpPr bwMode="auto">
          <a:xfrm>
            <a:off x="1115556" y="2134716"/>
            <a:ext cx="357834" cy="144810"/>
            <a:chOff x="1119" y="2928"/>
            <a:chExt cx="204" cy="143"/>
          </a:xfrm>
        </p:grpSpPr>
        <p:grpSp>
          <p:nvGrpSpPr>
            <p:cNvPr id="372" name="Group 1621">
              <a:extLst>
                <a:ext uri="{FF2B5EF4-FFF2-40B4-BE49-F238E27FC236}">
                  <a16:creationId xmlns:a16="http://schemas.microsoft.com/office/drawing/2014/main" id="{310A0504-51F4-4D14-94C3-DD3DA176680A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380" name="Arc 1622">
                <a:extLst>
                  <a:ext uri="{FF2B5EF4-FFF2-40B4-BE49-F238E27FC236}">
                    <a16:creationId xmlns:a16="http://schemas.microsoft.com/office/drawing/2014/main" id="{3551B86D-B4B7-4934-829B-34D840FFBB5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81" name="Arc 1623">
                <a:extLst>
                  <a:ext uri="{FF2B5EF4-FFF2-40B4-BE49-F238E27FC236}">
                    <a16:creationId xmlns:a16="http://schemas.microsoft.com/office/drawing/2014/main" id="{C0704661-8E6D-45B1-B5B0-5BDA80BDC5F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373" name="Group 1624">
              <a:extLst>
                <a:ext uri="{FF2B5EF4-FFF2-40B4-BE49-F238E27FC236}">
                  <a16:creationId xmlns:a16="http://schemas.microsoft.com/office/drawing/2014/main" id="{9A3D6487-3308-4BA0-9EA0-5C1BD3D9044A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378" name="Arc 1625">
                <a:extLst>
                  <a:ext uri="{FF2B5EF4-FFF2-40B4-BE49-F238E27FC236}">
                    <a16:creationId xmlns:a16="http://schemas.microsoft.com/office/drawing/2014/main" id="{84D82967-AF65-4ACC-96F3-C7813EE1C31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79" name="Arc 1626">
                <a:extLst>
                  <a:ext uri="{FF2B5EF4-FFF2-40B4-BE49-F238E27FC236}">
                    <a16:creationId xmlns:a16="http://schemas.microsoft.com/office/drawing/2014/main" id="{25A91E19-2921-4C6E-AACD-44C49A31941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374" name="Group 1627">
              <a:extLst>
                <a:ext uri="{FF2B5EF4-FFF2-40B4-BE49-F238E27FC236}">
                  <a16:creationId xmlns:a16="http://schemas.microsoft.com/office/drawing/2014/main" id="{ADC4DD5E-322A-4392-8B62-2EF2DFCDB01E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376" name="Arc 1628">
                <a:extLst>
                  <a:ext uri="{FF2B5EF4-FFF2-40B4-BE49-F238E27FC236}">
                    <a16:creationId xmlns:a16="http://schemas.microsoft.com/office/drawing/2014/main" id="{94F6172F-F480-4A2F-B2C6-BF7EEE955BA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77" name="Arc 1629">
                <a:extLst>
                  <a:ext uri="{FF2B5EF4-FFF2-40B4-BE49-F238E27FC236}">
                    <a16:creationId xmlns:a16="http://schemas.microsoft.com/office/drawing/2014/main" id="{E6AB290E-B230-469C-8D05-2BE13F6EA1D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sp>
          <p:nvSpPr>
            <p:cNvPr id="375" name="Arc 1631">
              <a:extLst>
                <a:ext uri="{FF2B5EF4-FFF2-40B4-BE49-F238E27FC236}">
                  <a16:creationId xmlns:a16="http://schemas.microsoft.com/office/drawing/2014/main" id="{2511A239-2AE3-4924-AD4D-BE1124E3011E}"/>
                </a:ext>
              </a:extLst>
            </p:cNvPr>
            <p:cNvSpPr>
              <a:spLocks noChangeAspect="1"/>
            </p:cNvSpPr>
            <p:nvPr/>
          </p:nvSpPr>
          <p:spPr bwMode="auto">
            <a:xfrm flipV="1">
              <a:off x="1293" y="2928"/>
              <a:ext cx="30" cy="110"/>
            </a:xfrm>
            <a:custGeom>
              <a:avLst/>
              <a:gdLst>
                <a:gd name="T0" fmla="*/ 0 w 16616"/>
                <a:gd name="T1" fmla="*/ 0 h 21600"/>
                <a:gd name="T2" fmla="*/ 334 w 16616"/>
                <a:gd name="T3" fmla="*/ 156 h 21600"/>
                <a:gd name="T4" fmla="*/ 0 w 16616"/>
                <a:gd name="T5" fmla="*/ 432 h 21600"/>
                <a:gd name="T6" fmla="*/ 0 60000 65536"/>
                <a:gd name="T7" fmla="*/ 0 60000 65536"/>
                <a:gd name="T8" fmla="*/ 0 60000 65536"/>
                <a:gd name="T9" fmla="*/ 0 w 16616"/>
                <a:gd name="T10" fmla="*/ 0 h 21600"/>
                <a:gd name="T11" fmla="*/ 16616 w 16616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616" h="21600" fill="none" extrusionOk="0">
                  <a:moveTo>
                    <a:pt x="-1" y="0"/>
                  </a:moveTo>
                  <a:cubicBezTo>
                    <a:pt x="6422" y="0"/>
                    <a:pt x="12512" y="2858"/>
                    <a:pt x="16616" y="7798"/>
                  </a:cubicBezTo>
                </a:path>
                <a:path w="16616" h="21600" stroke="0" extrusionOk="0">
                  <a:moveTo>
                    <a:pt x="-1" y="0"/>
                  </a:moveTo>
                  <a:cubicBezTo>
                    <a:pt x="6422" y="0"/>
                    <a:pt x="12512" y="2858"/>
                    <a:pt x="16616" y="7798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382" name="Text Box 1842">
            <a:extLst>
              <a:ext uri="{FF2B5EF4-FFF2-40B4-BE49-F238E27FC236}">
                <a16:creationId xmlns:a16="http://schemas.microsoft.com/office/drawing/2014/main" id="{E732A508-7891-4BA1-BC07-0DDD1054D8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6887" y="1679228"/>
            <a:ext cx="979487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commit</a:t>
            </a:r>
          </a:p>
        </p:txBody>
      </p:sp>
      <p:cxnSp>
        <p:nvCxnSpPr>
          <p:cNvPr id="383" name="Straight Arrow Connector 305">
            <a:extLst>
              <a:ext uri="{FF2B5EF4-FFF2-40B4-BE49-F238E27FC236}">
                <a16:creationId xmlns:a16="http://schemas.microsoft.com/office/drawing/2014/main" id="{C8D263EC-6269-4198-8CE0-3AF5F38F4EE3}"/>
              </a:ext>
            </a:extLst>
          </p:cNvPr>
          <p:cNvCxnSpPr>
            <a:cxnSpLocks/>
            <a:stCxn id="382" idx="2"/>
          </p:cNvCxnSpPr>
          <p:nvPr/>
        </p:nvCxnSpPr>
        <p:spPr>
          <a:xfrm>
            <a:off x="2536631" y="1937990"/>
            <a:ext cx="0" cy="149885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55367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435280" cy="900442"/>
          </a:xfrm>
        </p:spPr>
        <p:txBody>
          <a:bodyPr>
            <a:normAutofit fontScale="90000"/>
          </a:bodyPr>
          <a:lstStyle/>
          <a:p>
            <a:r>
              <a:rPr lang="en-US" dirty="0"/>
              <a:t>Bottleneck 2: Excessive context switching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361C3-C043-4A6E-BDCE-8DA1E7D90A3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170" name="Text Box 1409">
            <a:extLst>
              <a:ext uri="{FF2B5EF4-FFF2-40B4-BE49-F238E27FC236}">
                <a16:creationId xmlns:a16="http://schemas.microsoft.com/office/drawing/2014/main" id="{E5B6EDB2-2B42-4FCA-807E-A7335D0645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2050702"/>
            <a:ext cx="733425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T1</a:t>
            </a:r>
          </a:p>
        </p:txBody>
      </p:sp>
      <p:grpSp>
        <p:nvGrpSpPr>
          <p:cNvPr id="196" name="Group 1876">
            <a:extLst>
              <a:ext uri="{FF2B5EF4-FFF2-40B4-BE49-F238E27FC236}">
                <a16:creationId xmlns:a16="http://schemas.microsoft.com/office/drawing/2014/main" id="{001EC24E-88C1-4F6C-A111-A2F23EF816C5}"/>
              </a:ext>
            </a:extLst>
          </p:cNvPr>
          <p:cNvGrpSpPr>
            <a:grpSpLocks/>
          </p:cNvGrpSpPr>
          <p:nvPr/>
        </p:nvGrpSpPr>
        <p:grpSpPr bwMode="auto">
          <a:xfrm>
            <a:off x="2555875" y="4082702"/>
            <a:ext cx="1601788" cy="381000"/>
            <a:chOff x="2255" y="2736"/>
            <a:chExt cx="1009" cy="240"/>
          </a:xfrm>
        </p:grpSpPr>
        <p:grpSp>
          <p:nvGrpSpPr>
            <p:cNvPr id="197" name="Group 1843">
              <a:extLst>
                <a:ext uri="{FF2B5EF4-FFF2-40B4-BE49-F238E27FC236}">
                  <a16:creationId xmlns:a16="http://schemas.microsoft.com/office/drawing/2014/main" id="{5B7707C2-73E4-440D-AC10-D0A97C7C66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55" y="2784"/>
              <a:ext cx="188" cy="143"/>
              <a:chOff x="771" y="2784"/>
              <a:chExt cx="176" cy="143"/>
            </a:xfrm>
          </p:grpSpPr>
          <p:grpSp>
            <p:nvGrpSpPr>
              <p:cNvPr id="199" name="Group 1844">
                <a:extLst>
                  <a:ext uri="{FF2B5EF4-FFF2-40B4-BE49-F238E27FC236}">
                    <a16:creationId xmlns:a16="http://schemas.microsoft.com/office/drawing/2014/main" id="{895D292C-6309-430F-8C79-DF114D6A29CA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flipH="1">
                <a:off x="771" y="2784"/>
                <a:ext cx="59" cy="143"/>
                <a:chOff x="1296" y="2161"/>
                <a:chExt cx="658" cy="563"/>
              </a:xfrm>
            </p:grpSpPr>
            <p:sp>
              <p:nvSpPr>
                <p:cNvPr id="206" name="Arc 1845">
                  <a:extLst>
                    <a:ext uri="{FF2B5EF4-FFF2-40B4-BE49-F238E27FC236}">
                      <a16:creationId xmlns:a16="http://schemas.microsoft.com/office/drawing/2014/main" id="{5B12A90A-2D6E-4914-90B9-F3C41C86778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V="1">
                  <a:off x="1296" y="2161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207" name="Arc 1846">
                  <a:extLst>
                    <a:ext uri="{FF2B5EF4-FFF2-40B4-BE49-F238E27FC236}">
                      <a16:creationId xmlns:a16="http://schemas.microsoft.com/office/drawing/2014/main" id="{F47A7736-3FF6-43C4-B572-C8D3233D178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0800000" flipV="1">
                  <a:off x="1620" y="2292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  <p:grpSp>
            <p:nvGrpSpPr>
              <p:cNvPr id="200" name="Group 1847">
                <a:extLst>
                  <a:ext uri="{FF2B5EF4-FFF2-40B4-BE49-F238E27FC236}">
                    <a16:creationId xmlns:a16="http://schemas.microsoft.com/office/drawing/2014/main" id="{6A07642D-7825-4F7E-8BF6-35611CC61CF4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826" y="2784"/>
                <a:ext cx="59" cy="143"/>
                <a:chOff x="1296" y="2161"/>
                <a:chExt cx="658" cy="563"/>
              </a:xfrm>
            </p:grpSpPr>
            <p:sp>
              <p:nvSpPr>
                <p:cNvPr id="204" name="Arc 1848">
                  <a:extLst>
                    <a:ext uri="{FF2B5EF4-FFF2-40B4-BE49-F238E27FC236}">
                      <a16:creationId xmlns:a16="http://schemas.microsoft.com/office/drawing/2014/main" id="{C12EC6A6-C349-489D-B478-6CF0EE00270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V="1">
                  <a:off x="1296" y="2161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205" name="Arc 1849">
                  <a:extLst>
                    <a:ext uri="{FF2B5EF4-FFF2-40B4-BE49-F238E27FC236}">
                      <a16:creationId xmlns:a16="http://schemas.microsoft.com/office/drawing/2014/main" id="{598EBB01-1DFE-4FBA-BBA0-06D772455B6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0800000" flipV="1">
                  <a:off x="1620" y="2292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  <p:grpSp>
            <p:nvGrpSpPr>
              <p:cNvPr id="201" name="Group 1850">
                <a:extLst>
                  <a:ext uri="{FF2B5EF4-FFF2-40B4-BE49-F238E27FC236}">
                    <a16:creationId xmlns:a16="http://schemas.microsoft.com/office/drawing/2014/main" id="{1B9ADB15-6AE4-46FC-9694-8826D5CEE212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flipH="1">
                <a:off x="888" y="2784"/>
                <a:ext cx="59" cy="143"/>
                <a:chOff x="1296" y="2161"/>
                <a:chExt cx="658" cy="563"/>
              </a:xfrm>
            </p:grpSpPr>
            <p:sp>
              <p:nvSpPr>
                <p:cNvPr id="202" name="Arc 1851">
                  <a:extLst>
                    <a:ext uri="{FF2B5EF4-FFF2-40B4-BE49-F238E27FC236}">
                      <a16:creationId xmlns:a16="http://schemas.microsoft.com/office/drawing/2014/main" id="{35A562BE-AB3A-4DAC-8E92-E7F1779D495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V="1">
                  <a:off x="1296" y="2161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203" name="Arc 1852">
                  <a:extLst>
                    <a:ext uri="{FF2B5EF4-FFF2-40B4-BE49-F238E27FC236}">
                      <a16:creationId xmlns:a16="http://schemas.microsoft.com/office/drawing/2014/main" id="{28E7DAD0-C5E8-4DE1-B44B-6ADAFD6C2C5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0800000" flipV="1">
                  <a:off x="1620" y="2292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</p:grpSp>
        <p:sp>
          <p:nvSpPr>
            <p:cNvPr id="198" name="Text Box 1853">
              <a:extLst>
                <a:ext uri="{FF2B5EF4-FFF2-40B4-BE49-F238E27FC236}">
                  <a16:creationId xmlns:a16="http://schemas.microsoft.com/office/drawing/2014/main" id="{970E2564-911C-4D7A-A9A5-AF03A10AC9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96" y="2736"/>
              <a:ext cx="768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Working</a:t>
              </a:r>
            </a:p>
          </p:txBody>
        </p:sp>
      </p:grpSp>
      <p:grpSp>
        <p:nvGrpSpPr>
          <p:cNvPr id="208" name="Group 1863">
            <a:extLst>
              <a:ext uri="{FF2B5EF4-FFF2-40B4-BE49-F238E27FC236}">
                <a16:creationId xmlns:a16="http://schemas.microsoft.com/office/drawing/2014/main" id="{4A0032F7-3810-485E-B1BC-0A6EDEC74AD8}"/>
              </a:ext>
            </a:extLst>
          </p:cNvPr>
          <p:cNvGrpSpPr>
            <a:grpSpLocks/>
          </p:cNvGrpSpPr>
          <p:nvPr/>
        </p:nvGrpSpPr>
        <p:grpSpPr bwMode="auto">
          <a:xfrm>
            <a:off x="758825" y="4082702"/>
            <a:ext cx="1600200" cy="381000"/>
            <a:chOff x="1392" y="2592"/>
            <a:chExt cx="1008" cy="240"/>
          </a:xfrm>
        </p:grpSpPr>
        <p:sp>
          <p:nvSpPr>
            <p:cNvPr id="209" name="Rectangle 1858" descr="Wide upward diagonal">
              <a:extLst>
                <a:ext uri="{FF2B5EF4-FFF2-40B4-BE49-F238E27FC236}">
                  <a16:creationId xmlns:a16="http://schemas.microsoft.com/office/drawing/2014/main" id="{AE5B1559-A5F0-4763-8C8A-37B0FD176B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2" y="2640"/>
              <a:ext cx="192" cy="144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210" name="Text Box 1859">
              <a:extLst>
                <a:ext uri="{FF2B5EF4-FFF2-40B4-BE49-F238E27FC236}">
                  <a16:creationId xmlns:a16="http://schemas.microsoft.com/office/drawing/2014/main" id="{68ADFFB4-E831-4119-AB14-20DE326659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32" y="2592"/>
              <a:ext cx="768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Log Mgr.</a:t>
              </a:r>
            </a:p>
          </p:txBody>
        </p:sp>
      </p:grpSp>
      <p:sp>
        <p:nvSpPr>
          <p:cNvPr id="211" name="Rectangle 1860">
            <a:extLst>
              <a:ext uri="{FF2B5EF4-FFF2-40B4-BE49-F238E27FC236}">
                <a16:creationId xmlns:a16="http://schemas.microsoft.com/office/drawing/2014/main" id="{D0976F96-CB54-4289-9237-147E4216F5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875" y="4712940"/>
            <a:ext cx="304800" cy="2286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12" name="Text Box 1861">
            <a:extLst>
              <a:ext uri="{FF2B5EF4-FFF2-40B4-BE49-F238E27FC236}">
                <a16:creationId xmlns:a16="http://schemas.microsoft.com/office/drawing/2014/main" id="{34FFC2E2-B696-4A89-8F79-85F5651B10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8713" y="4636740"/>
            <a:ext cx="762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I/O Waiting</a:t>
            </a:r>
          </a:p>
        </p:txBody>
      </p:sp>
      <p:cxnSp>
        <p:nvCxnSpPr>
          <p:cNvPr id="230" name="Straight Arrow Connector 305">
            <a:extLst>
              <a:ext uri="{FF2B5EF4-FFF2-40B4-BE49-F238E27FC236}">
                <a16:creationId xmlns:a16="http://schemas.microsoft.com/office/drawing/2014/main" id="{F3359153-5DA1-4001-A06B-35243DF7F85A}"/>
              </a:ext>
            </a:extLst>
          </p:cNvPr>
          <p:cNvCxnSpPr/>
          <p:nvPr/>
        </p:nvCxnSpPr>
        <p:spPr>
          <a:xfrm>
            <a:off x="430213" y="1444277"/>
            <a:ext cx="833437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1" name="Text Box 1410">
            <a:extLst>
              <a:ext uri="{FF2B5EF4-FFF2-40B4-BE49-F238E27FC236}">
                <a16:creationId xmlns:a16="http://schemas.microsoft.com/office/drawing/2014/main" id="{B812E508-E702-4B72-B7FC-75227C602B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125" y="1428402"/>
            <a:ext cx="7334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Time</a:t>
            </a:r>
          </a:p>
        </p:txBody>
      </p:sp>
      <p:sp>
        <p:nvSpPr>
          <p:cNvPr id="305" name="Text Box 1861">
            <a:extLst>
              <a:ext uri="{FF2B5EF4-FFF2-40B4-BE49-F238E27FC236}">
                <a16:creationId xmlns:a16="http://schemas.microsoft.com/office/drawing/2014/main" id="{DB1F0262-141C-453B-BB9B-AB3FB23CAF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5125" y="4606577"/>
            <a:ext cx="762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Context switch</a:t>
            </a:r>
          </a:p>
        </p:txBody>
      </p:sp>
      <p:sp>
        <p:nvSpPr>
          <p:cNvPr id="306" name="Rectangle 196">
            <a:extLst>
              <a:ext uri="{FF2B5EF4-FFF2-40B4-BE49-F238E27FC236}">
                <a16:creationId xmlns:a16="http://schemas.microsoft.com/office/drawing/2014/main" id="{82E69AF4-1EBF-4EEA-ACB4-45A838B390BA}"/>
              </a:ext>
            </a:extLst>
          </p:cNvPr>
          <p:cNvSpPr/>
          <p:nvPr/>
        </p:nvSpPr>
        <p:spPr>
          <a:xfrm>
            <a:off x="2616200" y="4682777"/>
            <a:ext cx="165100" cy="258763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2788E"/>
              </a:solidFill>
              <a:effectLst/>
              <a:uLnTx/>
              <a:uFillTx/>
              <a:latin typeface="Arial" pitchFamily="34" charset="0"/>
              <a:ea typeface="微软雅黑"/>
              <a:cs typeface="Arial" pitchFamily="34" charset="0"/>
            </a:endParaRPr>
          </a:p>
        </p:txBody>
      </p:sp>
      <p:grpSp>
        <p:nvGrpSpPr>
          <p:cNvPr id="131" name="Group 1620">
            <a:extLst>
              <a:ext uri="{FF2B5EF4-FFF2-40B4-BE49-F238E27FC236}">
                <a16:creationId xmlns:a16="http://schemas.microsoft.com/office/drawing/2014/main" id="{D2E83A73-1FFB-4367-8224-435471CB2FE5}"/>
              </a:ext>
            </a:extLst>
          </p:cNvPr>
          <p:cNvGrpSpPr>
            <a:grpSpLocks/>
          </p:cNvGrpSpPr>
          <p:nvPr/>
        </p:nvGrpSpPr>
        <p:grpSpPr bwMode="auto">
          <a:xfrm>
            <a:off x="1790642" y="2161307"/>
            <a:ext cx="568325" cy="144810"/>
            <a:chOff x="1119" y="2928"/>
            <a:chExt cx="324" cy="143"/>
          </a:xfrm>
        </p:grpSpPr>
        <p:grpSp>
          <p:nvGrpSpPr>
            <p:cNvPr id="132" name="Group 1621">
              <a:extLst>
                <a:ext uri="{FF2B5EF4-FFF2-40B4-BE49-F238E27FC236}">
                  <a16:creationId xmlns:a16="http://schemas.microsoft.com/office/drawing/2014/main" id="{9B0E4E66-CE27-4FA7-9947-0CFC944D528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146" name="Arc 1622">
                <a:extLst>
                  <a:ext uri="{FF2B5EF4-FFF2-40B4-BE49-F238E27FC236}">
                    <a16:creationId xmlns:a16="http://schemas.microsoft.com/office/drawing/2014/main" id="{45FA92FA-8300-448F-9383-0AC4DB2BBE4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47" name="Arc 1623">
                <a:extLst>
                  <a:ext uri="{FF2B5EF4-FFF2-40B4-BE49-F238E27FC236}">
                    <a16:creationId xmlns:a16="http://schemas.microsoft.com/office/drawing/2014/main" id="{473C6DEA-CEC5-41C0-9C53-4A7EE84A8CD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133" name="Group 1624">
              <a:extLst>
                <a:ext uri="{FF2B5EF4-FFF2-40B4-BE49-F238E27FC236}">
                  <a16:creationId xmlns:a16="http://schemas.microsoft.com/office/drawing/2014/main" id="{864C1CE9-BDC5-4DA8-8FD1-1B0E750CBE58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144" name="Arc 1625">
                <a:extLst>
                  <a:ext uri="{FF2B5EF4-FFF2-40B4-BE49-F238E27FC236}">
                    <a16:creationId xmlns:a16="http://schemas.microsoft.com/office/drawing/2014/main" id="{DA00985F-96BC-4FF4-956F-DDDA513064F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45" name="Arc 1626">
                <a:extLst>
                  <a:ext uri="{FF2B5EF4-FFF2-40B4-BE49-F238E27FC236}">
                    <a16:creationId xmlns:a16="http://schemas.microsoft.com/office/drawing/2014/main" id="{AB3491F4-5975-4D24-832D-762C0D0D88F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134" name="Group 1627">
              <a:extLst>
                <a:ext uri="{FF2B5EF4-FFF2-40B4-BE49-F238E27FC236}">
                  <a16:creationId xmlns:a16="http://schemas.microsoft.com/office/drawing/2014/main" id="{969173E4-F32A-4832-8283-BDA38C99B37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142" name="Arc 1628">
                <a:extLst>
                  <a:ext uri="{FF2B5EF4-FFF2-40B4-BE49-F238E27FC236}">
                    <a16:creationId xmlns:a16="http://schemas.microsoft.com/office/drawing/2014/main" id="{EB4C508E-EB6D-4B8A-8E26-EE05633DCAA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43" name="Arc 1629">
                <a:extLst>
                  <a:ext uri="{FF2B5EF4-FFF2-40B4-BE49-F238E27FC236}">
                    <a16:creationId xmlns:a16="http://schemas.microsoft.com/office/drawing/2014/main" id="{FA806E50-C1CE-4F42-ABCF-041952B6341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135" name="Group 1630">
              <a:extLst>
                <a:ext uri="{FF2B5EF4-FFF2-40B4-BE49-F238E27FC236}">
                  <a16:creationId xmlns:a16="http://schemas.microsoft.com/office/drawing/2014/main" id="{A49B493B-D24F-4247-9A99-70F6B1FC46C0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140" name="Arc 1631">
                <a:extLst>
                  <a:ext uri="{FF2B5EF4-FFF2-40B4-BE49-F238E27FC236}">
                    <a16:creationId xmlns:a16="http://schemas.microsoft.com/office/drawing/2014/main" id="{87FD7DF0-2D54-4DF9-B1B6-480A27C0DA7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41" name="Arc 1632">
                <a:extLst>
                  <a:ext uri="{FF2B5EF4-FFF2-40B4-BE49-F238E27FC236}">
                    <a16:creationId xmlns:a16="http://schemas.microsoft.com/office/drawing/2014/main" id="{A60A446A-4C69-4C81-998E-B1E63FD4EE5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136" name="Group 1633">
              <a:extLst>
                <a:ext uri="{FF2B5EF4-FFF2-40B4-BE49-F238E27FC236}">
                  <a16:creationId xmlns:a16="http://schemas.microsoft.com/office/drawing/2014/main" id="{FB848403-AD44-449A-86AF-3DC6F4F0DE7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138" name="Arc 1634">
                <a:extLst>
                  <a:ext uri="{FF2B5EF4-FFF2-40B4-BE49-F238E27FC236}">
                    <a16:creationId xmlns:a16="http://schemas.microsoft.com/office/drawing/2014/main" id="{FB9D64AC-4729-4225-8A03-6D05E4FA8A3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39" name="Arc 1635">
                <a:extLst>
                  <a:ext uri="{FF2B5EF4-FFF2-40B4-BE49-F238E27FC236}">
                    <a16:creationId xmlns:a16="http://schemas.microsoft.com/office/drawing/2014/main" id="{1C1F4752-D5ED-4451-9802-B2D0832A51A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sp>
          <p:nvSpPr>
            <p:cNvPr id="137" name="Arc 1637">
              <a:extLst>
                <a:ext uri="{FF2B5EF4-FFF2-40B4-BE49-F238E27FC236}">
                  <a16:creationId xmlns:a16="http://schemas.microsoft.com/office/drawing/2014/main" id="{D47FDF68-2589-48C0-BA70-FF6094C3BCF6}"/>
                </a:ext>
              </a:extLst>
            </p:cNvPr>
            <p:cNvSpPr>
              <a:spLocks noChangeAspect="1"/>
            </p:cNvSpPr>
            <p:nvPr/>
          </p:nvSpPr>
          <p:spPr bwMode="auto">
            <a:xfrm flipV="1">
              <a:off x="1413" y="2928"/>
              <a:ext cx="30" cy="110"/>
            </a:xfrm>
            <a:custGeom>
              <a:avLst/>
              <a:gdLst>
                <a:gd name="T0" fmla="*/ 0 w 16616"/>
                <a:gd name="T1" fmla="*/ 0 h 21600"/>
                <a:gd name="T2" fmla="*/ 30 w 16616"/>
                <a:gd name="T3" fmla="*/ 40 h 21600"/>
                <a:gd name="T4" fmla="*/ 0 w 16616"/>
                <a:gd name="T5" fmla="*/ 110 h 21600"/>
                <a:gd name="T6" fmla="*/ 0 60000 65536"/>
                <a:gd name="T7" fmla="*/ 0 60000 65536"/>
                <a:gd name="T8" fmla="*/ 0 60000 65536"/>
                <a:gd name="T9" fmla="*/ 0 w 16616"/>
                <a:gd name="T10" fmla="*/ 0 h 21600"/>
                <a:gd name="T11" fmla="*/ 16616 w 16616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616" h="21600" fill="none" extrusionOk="0">
                  <a:moveTo>
                    <a:pt x="-1" y="0"/>
                  </a:moveTo>
                  <a:cubicBezTo>
                    <a:pt x="6422" y="0"/>
                    <a:pt x="12512" y="2858"/>
                    <a:pt x="16616" y="7798"/>
                  </a:cubicBezTo>
                </a:path>
                <a:path w="16616" h="21600" stroke="0" extrusionOk="0">
                  <a:moveTo>
                    <a:pt x="-1" y="0"/>
                  </a:moveTo>
                  <a:cubicBezTo>
                    <a:pt x="6422" y="0"/>
                    <a:pt x="12512" y="2858"/>
                    <a:pt x="16616" y="7798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148" name="Rectangle 1642">
            <a:extLst>
              <a:ext uri="{FF2B5EF4-FFF2-40B4-BE49-F238E27FC236}">
                <a16:creationId xmlns:a16="http://schemas.microsoft.com/office/drawing/2014/main" id="{3D2B0D53-629E-4BFE-B565-95CBB21813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6825" y="2080865"/>
            <a:ext cx="1065213" cy="2587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49" name="Rectangle 1857" descr="Wide upward diagonal">
            <a:extLst>
              <a:ext uri="{FF2B5EF4-FFF2-40B4-BE49-F238E27FC236}">
                <a16:creationId xmlns:a16="http://schemas.microsoft.com/office/drawing/2014/main" id="{57BF5C88-7E0D-44E4-B32A-5A83D75CBD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9025" y="2080865"/>
            <a:ext cx="177800" cy="258762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50" name="Rectangle 1870" descr="Wide upward diagonal">
            <a:extLst>
              <a:ext uri="{FF2B5EF4-FFF2-40B4-BE49-F238E27FC236}">
                <a16:creationId xmlns:a16="http://schemas.microsoft.com/office/drawing/2014/main" id="{05929FFE-EB41-4EBB-A63A-C73B574235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75" y="2080865"/>
            <a:ext cx="309563" cy="258762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grpSp>
        <p:nvGrpSpPr>
          <p:cNvPr id="151" name="Group 1539">
            <a:extLst>
              <a:ext uri="{FF2B5EF4-FFF2-40B4-BE49-F238E27FC236}">
                <a16:creationId xmlns:a16="http://schemas.microsoft.com/office/drawing/2014/main" id="{61168953-E09C-4A17-92C8-AFD93B74B38E}"/>
              </a:ext>
            </a:extLst>
          </p:cNvPr>
          <p:cNvGrpSpPr>
            <a:grpSpLocks/>
          </p:cNvGrpSpPr>
          <p:nvPr/>
        </p:nvGrpSpPr>
        <p:grpSpPr bwMode="auto">
          <a:xfrm>
            <a:off x="3594042" y="2127969"/>
            <a:ext cx="517525" cy="144810"/>
            <a:chOff x="1148" y="2928"/>
            <a:chExt cx="295" cy="143"/>
          </a:xfrm>
        </p:grpSpPr>
        <p:sp>
          <p:nvSpPr>
            <p:cNvPr id="152" name="Arc 1541">
              <a:extLst>
                <a:ext uri="{FF2B5EF4-FFF2-40B4-BE49-F238E27FC236}">
                  <a16:creationId xmlns:a16="http://schemas.microsoft.com/office/drawing/2014/main" id="{6FE40DDB-81AC-4720-9FD9-2E188A083D4D}"/>
                </a:ext>
              </a:extLst>
            </p:cNvPr>
            <p:cNvSpPr>
              <a:spLocks noChangeAspect="1"/>
            </p:cNvSpPr>
            <p:nvPr/>
          </p:nvSpPr>
          <p:spPr bwMode="auto">
            <a:xfrm flipH="1" flipV="1">
              <a:off x="1148" y="2928"/>
              <a:ext cx="30" cy="110"/>
            </a:xfrm>
            <a:custGeom>
              <a:avLst/>
              <a:gdLst>
                <a:gd name="T0" fmla="*/ 0 w 16616"/>
                <a:gd name="T1" fmla="*/ 0 h 21600"/>
                <a:gd name="T2" fmla="*/ 30 w 16616"/>
                <a:gd name="T3" fmla="*/ 40 h 21600"/>
                <a:gd name="T4" fmla="*/ 0 w 16616"/>
                <a:gd name="T5" fmla="*/ 110 h 21600"/>
                <a:gd name="T6" fmla="*/ 0 60000 65536"/>
                <a:gd name="T7" fmla="*/ 0 60000 65536"/>
                <a:gd name="T8" fmla="*/ 0 60000 65536"/>
                <a:gd name="T9" fmla="*/ 0 w 16616"/>
                <a:gd name="T10" fmla="*/ 0 h 21600"/>
                <a:gd name="T11" fmla="*/ 16616 w 16616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616" h="21600" fill="none" extrusionOk="0">
                  <a:moveTo>
                    <a:pt x="-1" y="0"/>
                  </a:moveTo>
                  <a:cubicBezTo>
                    <a:pt x="6422" y="0"/>
                    <a:pt x="12512" y="2858"/>
                    <a:pt x="16616" y="7798"/>
                  </a:cubicBezTo>
                </a:path>
                <a:path w="16616" h="21600" stroke="0" extrusionOk="0">
                  <a:moveTo>
                    <a:pt x="-1" y="0"/>
                  </a:moveTo>
                  <a:cubicBezTo>
                    <a:pt x="6422" y="0"/>
                    <a:pt x="12512" y="2858"/>
                    <a:pt x="16616" y="7798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153" name="Group 1543">
              <a:extLst>
                <a:ext uri="{FF2B5EF4-FFF2-40B4-BE49-F238E27FC236}">
                  <a16:creationId xmlns:a16="http://schemas.microsoft.com/office/drawing/2014/main" id="{807C8FAF-6F0C-4705-A8DF-19E554807390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164" name="Arc 1544">
                <a:extLst>
                  <a:ext uri="{FF2B5EF4-FFF2-40B4-BE49-F238E27FC236}">
                    <a16:creationId xmlns:a16="http://schemas.microsoft.com/office/drawing/2014/main" id="{31EDE0C4-8F77-4A8F-AF9D-DEE1D9F5EE6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5" name="Arc 1545">
                <a:extLst>
                  <a:ext uri="{FF2B5EF4-FFF2-40B4-BE49-F238E27FC236}">
                    <a16:creationId xmlns:a16="http://schemas.microsoft.com/office/drawing/2014/main" id="{B7B5AE2A-E888-4663-8B8C-A73C116B8F7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154" name="Group 1546">
              <a:extLst>
                <a:ext uri="{FF2B5EF4-FFF2-40B4-BE49-F238E27FC236}">
                  <a16:creationId xmlns:a16="http://schemas.microsoft.com/office/drawing/2014/main" id="{92BDDF0D-51F0-4108-9717-633BE0EDE39F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162" name="Arc 1547">
                <a:extLst>
                  <a:ext uri="{FF2B5EF4-FFF2-40B4-BE49-F238E27FC236}">
                    <a16:creationId xmlns:a16="http://schemas.microsoft.com/office/drawing/2014/main" id="{B3BB5029-2B99-445D-8A5B-A2C0AC7E172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3" name="Arc 1548">
                <a:extLst>
                  <a:ext uri="{FF2B5EF4-FFF2-40B4-BE49-F238E27FC236}">
                    <a16:creationId xmlns:a16="http://schemas.microsoft.com/office/drawing/2014/main" id="{33C65A35-0EDC-4056-8C57-3E06A1CA6B8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155" name="Group 1549">
              <a:extLst>
                <a:ext uri="{FF2B5EF4-FFF2-40B4-BE49-F238E27FC236}">
                  <a16:creationId xmlns:a16="http://schemas.microsoft.com/office/drawing/2014/main" id="{409D8820-57AC-42BD-B806-FC78E412321F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160" name="Arc 1550">
                <a:extLst>
                  <a:ext uri="{FF2B5EF4-FFF2-40B4-BE49-F238E27FC236}">
                    <a16:creationId xmlns:a16="http://schemas.microsoft.com/office/drawing/2014/main" id="{DAF88AC0-6029-44C4-BB72-A1A6387AC8E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1" name="Arc 1551">
                <a:extLst>
                  <a:ext uri="{FF2B5EF4-FFF2-40B4-BE49-F238E27FC236}">
                    <a16:creationId xmlns:a16="http://schemas.microsoft.com/office/drawing/2014/main" id="{86E9F178-A243-4EE4-8451-0F18275CF9B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156" name="Group 1552">
              <a:extLst>
                <a:ext uri="{FF2B5EF4-FFF2-40B4-BE49-F238E27FC236}">
                  <a16:creationId xmlns:a16="http://schemas.microsoft.com/office/drawing/2014/main" id="{7D572FC8-F7EA-4CB2-9A0B-85944257B86A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158" name="Arc 1553">
                <a:extLst>
                  <a:ext uri="{FF2B5EF4-FFF2-40B4-BE49-F238E27FC236}">
                    <a16:creationId xmlns:a16="http://schemas.microsoft.com/office/drawing/2014/main" id="{43FA7936-6CCC-4514-9302-963951F12FE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59" name="Arc 1554">
                <a:extLst>
                  <a:ext uri="{FF2B5EF4-FFF2-40B4-BE49-F238E27FC236}">
                    <a16:creationId xmlns:a16="http://schemas.microsoft.com/office/drawing/2014/main" id="{68AAC077-D69C-48D0-AB30-7A4FBFE3B9E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sp>
          <p:nvSpPr>
            <p:cNvPr id="157" name="Arc 1556">
              <a:extLst>
                <a:ext uri="{FF2B5EF4-FFF2-40B4-BE49-F238E27FC236}">
                  <a16:creationId xmlns:a16="http://schemas.microsoft.com/office/drawing/2014/main" id="{F5D530A0-F599-4184-93DF-BC0BC77D5EF8}"/>
                </a:ext>
              </a:extLst>
            </p:cNvPr>
            <p:cNvSpPr>
              <a:spLocks noChangeAspect="1"/>
            </p:cNvSpPr>
            <p:nvPr/>
          </p:nvSpPr>
          <p:spPr bwMode="auto">
            <a:xfrm flipV="1">
              <a:off x="1413" y="2928"/>
              <a:ext cx="30" cy="110"/>
            </a:xfrm>
            <a:custGeom>
              <a:avLst/>
              <a:gdLst>
                <a:gd name="T0" fmla="*/ 0 w 16616"/>
                <a:gd name="T1" fmla="*/ 0 h 21600"/>
                <a:gd name="T2" fmla="*/ 30 w 16616"/>
                <a:gd name="T3" fmla="*/ 40 h 21600"/>
                <a:gd name="T4" fmla="*/ 0 w 16616"/>
                <a:gd name="T5" fmla="*/ 110 h 21600"/>
                <a:gd name="T6" fmla="*/ 0 60000 65536"/>
                <a:gd name="T7" fmla="*/ 0 60000 65536"/>
                <a:gd name="T8" fmla="*/ 0 60000 65536"/>
                <a:gd name="T9" fmla="*/ 0 w 16616"/>
                <a:gd name="T10" fmla="*/ 0 h 21600"/>
                <a:gd name="T11" fmla="*/ 16616 w 16616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616" h="21600" fill="none" extrusionOk="0">
                  <a:moveTo>
                    <a:pt x="-1" y="0"/>
                  </a:moveTo>
                  <a:cubicBezTo>
                    <a:pt x="6422" y="0"/>
                    <a:pt x="12512" y="2858"/>
                    <a:pt x="16616" y="7798"/>
                  </a:cubicBezTo>
                </a:path>
                <a:path w="16616" h="21600" stroke="0" extrusionOk="0">
                  <a:moveTo>
                    <a:pt x="-1" y="0"/>
                  </a:moveTo>
                  <a:cubicBezTo>
                    <a:pt x="6422" y="0"/>
                    <a:pt x="12512" y="2858"/>
                    <a:pt x="16616" y="7798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166" name="Rectangle 187">
            <a:extLst>
              <a:ext uri="{FF2B5EF4-FFF2-40B4-BE49-F238E27FC236}">
                <a16:creationId xmlns:a16="http://schemas.microsoft.com/office/drawing/2014/main" id="{E353B1FA-D17E-4B82-B9CE-6D42DA8F86DD}"/>
              </a:ext>
            </a:extLst>
          </p:cNvPr>
          <p:cNvSpPr/>
          <p:nvPr/>
        </p:nvSpPr>
        <p:spPr>
          <a:xfrm>
            <a:off x="2546350" y="2080865"/>
            <a:ext cx="163513" cy="258762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2788E"/>
              </a:solidFill>
              <a:effectLst/>
              <a:uLnTx/>
              <a:uFillTx/>
              <a:latin typeface="Arial" pitchFamily="34" charset="0"/>
              <a:ea typeface="微软雅黑"/>
              <a:cs typeface="Arial" pitchFamily="34" charset="0"/>
            </a:endParaRPr>
          </a:p>
        </p:txBody>
      </p:sp>
      <p:sp>
        <p:nvSpPr>
          <p:cNvPr id="167" name="Rectangle 189">
            <a:extLst>
              <a:ext uri="{FF2B5EF4-FFF2-40B4-BE49-F238E27FC236}">
                <a16:creationId xmlns:a16="http://schemas.microsoft.com/office/drawing/2014/main" id="{CBAFB0BF-2710-4323-939C-BF389DFC3EE4}"/>
              </a:ext>
            </a:extLst>
          </p:cNvPr>
          <p:cNvSpPr/>
          <p:nvPr/>
        </p:nvSpPr>
        <p:spPr>
          <a:xfrm>
            <a:off x="3438525" y="2080865"/>
            <a:ext cx="163513" cy="258762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2788E"/>
              </a:solidFill>
              <a:effectLst/>
              <a:uLnTx/>
              <a:uFillTx/>
              <a:latin typeface="Arial" pitchFamily="34" charset="0"/>
              <a:ea typeface="微软雅黑"/>
              <a:cs typeface="Arial" pitchFamily="34" charset="0"/>
            </a:endParaRPr>
          </a:p>
        </p:txBody>
      </p:sp>
      <p:grpSp>
        <p:nvGrpSpPr>
          <p:cNvPr id="168" name="Group 1620">
            <a:extLst>
              <a:ext uri="{FF2B5EF4-FFF2-40B4-BE49-F238E27FC236}">
                <a16:creationId xmlns:a16="http://schemas.microsoft.com/office/drawing/2014/main" id="{DB9E6690-EEDC-44E0-8798-F96F237E0969}"/>
              </a:ext>
            </a:extLst>
          </p:cNvPr>
          <p:cNvGrpSpPr>
            <a:grpSpLocks/>
          </p:cNvGrpSpPr>
          <p:nvPr/>
        </p:nvGrpSpPr>
        <p:grpSpPr bwMode="auto">
          <a:xfrm>
            <a:off x="1115556" y="2134716"/>
            <a:ext cx="357834" cy="144810"/>
            <a:chOff x="1119" y="2928"/>
            <a:chExt cx="204" cy="143"/>
          </a:xfrm>
        </p:grpSpPr>
        <p:grpSp>
          <p:nvGrpSpPr>
            <p:cNvPr id="169" name="Group 1621">
              <a:extLst>
                <a:ext uri="{FF2B5EF4-FFF2-40B4-BE49-F238E27FC236}">
                  <a16:creationId xmlns:a16="http://schemas.microsoft.com/office/drawing/2014/main" id="{B03419CE-B766-42E9-B3C9-8A2BD3AAF3E9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239" name="Arc 1622">
                <a:extLst>
                  <a:ext uri="{FF2B5EF4-FFF2-40B4-BE49-F238E27FC236}">
                    <a16:creationId xmlns:a16="http://schemas.microsoft.com/office/drawing/2014/main" id="{61F4A9C9-9D95-489B-8713-F107646A1D8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40" name="Arc 1623">
                <a:extLst>
                  <a:ext uri="{FF2B5EF4-FFF2-40B4-BE49-F238E27FC236}">
                    <a16:creationId xmlns:a16="http://schemas.microsoft.com/office/drawing/2014/main" id="{2F0BD4B2-62B8-4883-BCEC-4D8C0F176ED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213" name="Group 1624">
              <a:extLst>
                <a:ext uri="{FF2B5EF4-FFF2-40B4-BE49-F238E27FC236}">
                  <a16:creationId xmlns:a16="http://schemas.microsoft.com/office/drawing/2014/main" id="{0E041CE2-AD7C-46C8-97B7-A933383C77D1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237" name="Arc 1625">
                <a:extLst>
                  <a:ext uri="{FF2B5EF4-FFF2-40B4-BE49-F238E27FC236}">
                    <a16:creationId xmlns:a16="http://schemas.microsoft.com/office/drawing/2014/main" id="{30590060-8E2A-4409-9A1A-B8E5A9F7DD9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38" name="Arc 1626">
                <a:extLst>
                  <a:ext uri="{FF2B5EF4-FFF2-40B4-BE49-F238E27FC236}">
                    <a16:creationId xmlns:a16="http://schemas.microsoft.com/office/drawing/2014/main" id="{1593996B-EBC1-4C0D-8A26-C773B5208A8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214" name="Group 1627">
              <a:extLst>
                <a:ext uri="{FF2B5EF4-FFF2-40B4-BE49-F238E27FC236}">
                  <a16:creationId xmlns:a16="http://schemas.microsoft.com/office/drawing/2014/main" id="{CC403D02-0FC2-4595-8C30-EC3B395DF13E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235" name="Arc 1628">
                <a:extLst>
                  <a:ext uri="{FF2B5EF4-FFF2-40B4-BE49-F238E27FC236}">
                    <a16:creationId xmlns:a16="http://schemas.microsoft.com/office/drawing/2014/main" id="{5C03624D-C5CC-4291-9DAA-26A332088CB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36" name="Arc 1629">
                <a:extLst>
                  <a:ext uri="{FF2B5EF4-FFF2-40B4-BE49-F238E27FC236}">
                    <a16:creationId xmlns:a16="http://schemas.microsoft.com/office/drawing/2014/main" id="{5374AC41-B4A1-4038-9597-818232F1628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sp>
          <p:nvSpPr>
            <p:cNvPr id="234" name="Arc 1631">
              <a:extLst>
                <a:ext uri="{FF2B5EF4-FFF2-40B4-BE49-F238E27FC236}">
                  <a16:creationId xmlns:a16="http://schemas.microsoft.com/office/drawing/2014/main" id="{B06ABBCF-A197-4AAF-9310-540A10AFBD3B}"/>
                </a:ext>
              </a:extLst>
            </p:cNvPr>
            <p:cNvSpPr>
              <a:spLocks noChangeAspect="1"/>
            </p:cNvSpPr>
            <p:nvPr/>
          </p:nvSpPr>
          <p:spPr bwMode="auto">
            <a:xfrm flipV="1">
              <a:off x="1293" y="2928"/>
              <a:ext cx="30" cy="110"/>
            </a:xfrm>
            <a:custGeom>
              <a:avLst/>
              <a:gdLst>
                <a:gd name="T0" fmla="*/ 0 w 16616"/>
                <a:gd name="T1" fmla="*/ 0 h 21600"/>
                <a:gd name="T2" fmla="*/ 334 w 16616"/>
                <a:gd name="T3" fmla="*/ 156 h 21600"/>
                <a:gd name="T4" fmla="*/ 0 w 16616"/>
                <a:gd name="T5" fmla="*/ 432 h 21600"/>
                <a:gd name="T6" fmla="*/ 0 60000 65536"/>
                <a:gd name="T7" fmla="*/ 0 60000 65536"/>
                <a:gd name="T8" fmla="*/ 0 60000 65536"/>
                <a:gd name="T9" fmla="*/ 0 w 16616"/>
                <a:gd name="T10" fmla="*/ 0 h 21600"/>
                <a:gd name="T11" fmla="*/ 16616 w 16616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616" h="21600" fill="none" extrusionOk="0">
                  <a:moveTo>
                    <a:pt x="-1" y="0"/>
                  </a:moveTo>
                  <a:cubicBezTo>
                    <a:pt x="6422" y="0"/>
                    <a:pt x="12512" y="2858"/>
                    <a:pt x="16616" y="7798"/>
                  </a:cubicBezTo>
                </a:path>
                <a:path w="16616" h="21600" stroke="0" extrusionOk="0">
                  <a:moveTo>
                    <a:pt x="-1" y="0"/>
                  </a:moveTo>
                  <a:cubicBezTo>
                    <a:pt x="6422" y="0"/>
                    <a:pt x="12512" y="2858"/>
                    <a:pt x="16616" y="7798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241" name="Text Box 1842">
            <a:extLst>
              <a:ext uri="{FF2B5EF4-FFF2-40B4-BE49-F238E27FC236}">
                <a16:creationId xmlns:a16="http://schemas.microsoft.com/office/drawing/2014/main" id="{58E8FB58-9A01-492A-BB66-545023F74C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6887" y="1679228"/>
            <a:ext cx="979487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commit</a:t>
            </a:r>
          </a:p>
        </p:txBody>
      </p:sp>
      <p:cxnSp>
        <p:nvCxnSpPr>
          <p:cNvPr id="242" name="Straight Arrow Connector 305">
            <a:extLst>
              <a:ext uri="{FF2B5EF4-FFF2-40B4-BE49-F238E27FC236}">
                <a16:creationId xmlns:a16="http://schemas.microsoft.com/office/drawing/2014/main" id="{C195FC4A-ABC0-4702-B4CF-0568AFE2CFBF}"/>
              </a:ext>
            </a:extLst>
          </p:cNvPr>
          <p:cNvCxnSpPr>
            <a:cxnSpLocks/>
            <a:stCxn id="241" idx="2"/>
          </p:cNvCxnSpPr>
          <p:nvPr/>
        </p:nvCxnSpPr>
        <p:spPr>
          <a:xfrm>
            <a:off x="2536631" y="1937990"/>
            <a:ext cx="0" cy="149885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21943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435280" cy="900442"/>
          </a:xfrm>
        </p:spPr>
        <p:txBody>
          <a:bodyPr>
            <a:normAutofit fontScale="90000"/>
          </a:bodyPr>
          <a:lstStyle/>
          <a:p>
            <a:r>
              <a:rPr lang="en-US" dirty="0"/>
              <a:t>Bottleneck 2: Excessive context switching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361C3-C043-4A6E-BDCE-8DA1E7D90A3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graphicFrame>
        <p:nvGraphicFramePr>
          <p:cNvPr id="168" name="Chart 197">
            <a:extLst>
              <a:ext uri="{FF2B5EF4-FFF2-40B4-BE49-F238E27FC236}">
                <a16:creationId xmlns:a16="http://schemas.microsoft.com/office/drawing/2014/main" id="{252C3835-1BAE-4D91-B796-B6C0223CC494}"/>
              </a:ext>
            </a:extLst>
          </p:cNvPr>
          <p:cNvGraphicFramePr/>
          <p:nvPr/>
        </p:nvGraphicFramePr>
        <p:xfrm>
          <a:off x="4917990" y="2060848"/>
          <a:ext cx="4118506" cy="32172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96" name="Group 1876">
            <a:extLst>
              <a:ext uri="{FF2B5EF4-FFF2-40B4-BE49-F238E27FC236}">
                <a16:creationId xmlns:a16="http://schemas.microsoft.com/office/drawing/2014/main" id="{001EC24E-88C1-4F6C-A111-A2F23EF816C5}"/>
              </a:ext>
            </a:extLst>
          </p:cNvPr>
          <p:cNvGrpSpPr>
            <a:grpSpLocks/>
          </p:cNvGrpSpPr>
          <p:nvPr/>
        </p:nvGrpSpPr>
        <p:grpSpPr bwMode="auto">
          <a:xfrm>
            <a:off x="2555875" y="4082702"/>
            <a:ext cx="1601788" cy="381000"/>
            <a:chOff x="2255" y="2736"/>
            <a:chExt cx="1009" cy="240"/>
          </a:xfrm>
        </p:grpSpPr>
        <p:grpSp>
          <p:nvGrpSpPr>
            <p:cNvPr id="197" name="Group 1843">
              <a:extLst>
                <a:ext uri="{FF2B5EF4-FFF2-40B4-BE49-F238E27FC236}">
                  <a16:creationId xmlns:a16="http://schemas.microsoft.com/office/drawing/2014/main" id="{5B7707C2-73E4-440D-AC10-D0A97C7C66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55" y="2784"/>
              <a:ext cx="188" cy="143"/>
              <a:chOff x="771" y="2784"/>
              <a:chExt cx="176" cy="143"/>
            </a:xfrm>
          </p:grpSpPr>
          <p:grpSp>
            <p:nvGrpSpPr>
              <p:cNvPr id="199" name="Group 1844">
                <a:extLst>
                  <a:ext uri="{FF2B5EF4-FFF2-40B4-BE49-F238E27FC236}">
                    <a16:creationId xmlns:a16="http://schemas.microsoft.com/office/drawing/2014/main" id="{895D292C-6309-430F-8C79-DF114D6A29CA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flipH="1">
                <a:off x="771" y="2784"/>
                <a:ext cx="59" cy="143"/>
                <a:chOff x="1296" y="2161"/>
                <a:chExt cx="658" cy="563"/>
              </a:xfrm>
            </p:grpSpPr>
            <p:sp>
              <p:nvSpPr>
                <p:cNvPr id="206" name="Arc 1845">
                  <a:extLst>
                    <a:ext uri="{FF2B5EF4-FFF2-40B4-BE49-F238E27FC236}">
                      <a16:creationId xmlns:a16="http://schemas.microsoft.com/office/drawing/2014/main" id="{5B12A90A-2D6E-4914-90B9-F3C41C86778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V="1">
                  <a:off x="1296" y="2161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207" name="Arc 1846">
                  <a:extLst>
                    <a:ext uri="{FF2B5EF4-FFF2-40B4-BE49-F238E27FC236}">
                      <a16:creationId xmlns:a16="http://schemas.microsoft.com/office/drawing/2014/main" id="{F47A7736-3FF6-43C4-B572-C8D3233D178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0800000" flipV="1">
                  <a:off x="1620" y="2292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  <p:grpSp>
            <p:nvGrpSpPr>
              <p:cNvPr id="200" name="Group 1847">
                <a:extLst>
                  <a:ext uri="{FF2B5EF4-FFF2-40B4-BE49-F238E27FC236}">
                    <a16:creationId xmlns:a16="http://schemas.microsoft.com/office/drawing/2014/main" id="{6A07642D-7825-4F7E-8BF6-35611CC61CF4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826" y="2784"/>
                <a:ext cx="59" cy="143"/>
                <a:chOff x="1296" y="2161"/>
                <a:chExt cx="658" cy="563"/>
              </a:xfrm>
            </p:grpSpPr>
            <p:sp>
              <p:nvSpPr>
                <p:cNvPr id="204" name="Arc 1848">
                  <a:extLst>
                    <a:ext uri="{FF2B5EF4-FFF2-40B4-BE49-F238E27FC236}">
                      <a16:creationId xmlns:a16="http://schemas.microsoft.com/office/drawing/2014/main" id="{C12EC6A6-C349-489D-B478-6CF0EE00270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V="1">
                  <a:off x="1296" y="2161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205" name="Arc 1849">
                  <a:extLst>
                    <a:ext uri="{FF2B5EF4-FFF2-40B4-BE49-F238E27FC236}">
                      <a16:creationId xmlns:a16="http://schemas.microsoft.com/office/drawing/2014/main" id="{598EBB01-1DFE-4FBA-BBA0-06D772455B6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0800000" flipV="1">
                  <a:off x="1620" y="2292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  <p:grpSp>
            <p:nvGrpSpPr>
              <p:cNvPr id="201" name="Group 1850">
                <a:extLst>
                  <a:ext uri="{FF2B5EF4-FFF2-40B4-BE49-F238E27FC236}">
                    <a16:creationId xmlns:a16="http://schemas.microsoft.com/office/drawing/2014/main" id="{1B9ADB15-6AE4-46FC-9694-8826D5CEE212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flipH="1">
                <a:off x="888" y="2784"/>
                <a:ext cx="59" cy="143"/>
                <a:chOff x="1296" y="2161"/>
                <a:chExt cx="658" cy="563"/>
              </a:xfrm>
            </p:grpSpPr>
            <p:sp>
              <p:nvSpPr>
                <p:cNvPr id="202" name="Arc 1851">
                  <a:extLst>
                    <a:ext uri="{FF2B5EF4-FFF2-40B4-BE49-F238E27FC236}">
                      <a16:creationId xmlns:a16="http://schemas.microsoft.com/office/drawing/2014/main" id="{35A562BE-AB3A-4DAC-8E92-E7F1779D495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V="1">
                  <a:off x="1296" y="2161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203" name="Arc 1852">
                  <a:extLst>
                    <a:ext uri="{FF2B5EF4-FFF2-40B4-BE49-F238E27FC236}">
                      <a16:creationId xmlns:a16="http://schemas.microsoft.com/office/drawing/2014/main" id="{28E7DAD0-C5E8-4DE1-B44B-6ADAFD6C2C5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0800000" flipV="1">
                  <a:off x="1620" y="2292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</p:grpSp>
        <p:sp>
          <p:nvSpPr>
            <p:cNvPr id="198" name="Text Box 1853">
              <a:extLst>
                <a:ext uri="{FF2B5EF4-FFF2-40B4-BE49-F238E27FC236}">
                  <a16:creationId xmlns:a16="http://schemas.microsoft.com/office/drawing/2014/main" id="{970E2564-911C-4D7A-A9A5-AF03A10AC9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96" y="2736"/>
              <a:ext cx="768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Working</a:t>
              </a:r>
            </a:p>
          </p:txBody>
        </p:sp>
      </p:grpSp>
      <p:grpSp>
        <p:nvGrpSpPr>
          <p:cNvPr id="208" name="Group 1863">
            <a:extLst>
              <a:ext uri="{FF2B5EF4-FFF2-40B4-BE49-F238E27FC236}">
                <a16:creationId xmlns:a16="http://schemas.microsoft.com/office/drawing/2014/main" id="{4A0032F7-3810-485E-B1BC-0A6EDEC74AD8}"/>
              </a:ext>
            </a:extLst>
          </p:cNvPr>
          <p:cNvGrpSpPr>
            <a:grpSpLocks/>
          </p:cNvGrpSpPr>
          <p:nvPr/>
        </p:nvGrpSpPr>
        <p:grpSpPr bwMode="auto">
          <a:xfrm>
            <a:off x="758825" y="4082702"/>
            <a:ext cx="1600200" cy="381000"/>
            <a:chOff x="1392" y="2592"/>
            <a:chExt cx="1008" cy="240"/>
          </a:xfrm>
        </p:grpSpPr>
        <p:sp>
          <p:nvSpPr>
            <p:cNvPr id="209" name="Rectangle 1858" descr="Wide upward diagonal">
              <a:extLst>
                <a:ext uri="{FF2B5EF4-FFF2-40B4-BE49-F238E27FC236}">
                  <a16:creationId xmlns:a16="http://schemas.microsoft.com/office/drawing/2014/main" id="{AE5B1559-A5F0-4763-8C8A-37B0FD176B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2" y="2640"/>
              <a:ext cx="192" cy="144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210" name="Text Box 1859">
              <a:extLst>
                <a:ext uri="{FF2B5EF4-FFF2-40B4-BE49-F238E27FC236}">
                  <a16:creationId xmlns:a16="http://schemas.microsoft.com/office/drawing/2014/main" id="{68ADFFB4-E831-4119-AB14-20DE326659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32" y="2592"/>
              <a:ext cx="768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Log Mgr.</a:t>
              </a:r>
            </a:p>
          </p:txBody>
        </p:sp>
      </p:grpSp>
      <p:sp>
        <p:nvSpPr>
          <p:cNvPr id="211" name="Rectangle 1860">
            <a:extLst>
              <a:ext uri="{FF2B5EF4-FFF2-40B4-BE49-F238E27FC236}">
                <a16:creationId xmlns:a16="http://schemas.microsoft.com/office/drawing/2014/main" id="{D0976F96-CB54-4289-9237-147E4216F5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875" y="4712940"/>
            <a:ext cx="304800" cy="2286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12" name="Text Box 1861">
            <a:extLst>
              <a:ext uri="{FF2B5EF4-FFF2-40B4-BE49-F238E27FC236}">
                <a16:creationId xmlns:a16="http://schemas.microsoft.com/office/drawing/2014/main" id="{34FFC2E2-B696-4A89-8F79-85F5651B10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8713" y="4636740"/>
            <a:ext cx="762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I/O Waiting</a:t>
            </a:r>
          </a:p>
        </p:txBody>
      </p:sp>
      <p:sp>
        <p:nvSpPr>
          <p:cNvPr id="305" name="Text Box 1861">
            <a:extLst>
              <a:ext uri="{FF2B5EF4-FFF2-40B4-BE49-F238E27FC236}">
                <a16:creationId xmlns:a16="http://schemas.microsoft.com/office/drawing/2014/main" id="{DB1F0262-141C-453B-BB9B-AB3FB23CAF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5125" y="4606577"/>
            <a:ext cx="762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Context switch</a:t>
            </a:r>
          </a:p>
        </p:txBody>
      </p:sp>
      <p:sp>
        <p:nvSpPr>
          <p:cNvPr id="306" name="Rectangle 196">
            <a:extLst>
              <a:ext uri="{FF2B5EF4-FFF2-40B4-BE49-F238E27FC236}">
                <a16:creationId xmlns:a16="http://schemas.microsoft.com/office/drawing/2014/main" id="{82E69AF4-1EBF-4EEA-ACB4-45A838B390BA}"/>
              </a:ext>
            </a:extLst>
          </p:cNvPr>
          <p:cNvSpPr/>
          <p:nvPr/>
        </p:nvSpPr>
        <p:spPr>
          <a:xfrm>
            <a:off x="2616200" y="4682777"/>
            <a:ext cx="165100" cy="258763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2788E"/>
              </a:solidFill>
              <a:effectLst/>
              <a:uLnTx/>
              <a:uFillTx/>
              <a:latin typeface="Arial" pitchFamily="34" charset="0"/>
              <a:ea typeface="微软雅黑"/>
              <a:cs typeface="Arial" pitchFamily="34" charset="0"/>
            </a:endParaRPr>
          </a:p>
        </p:txBody>
      </p:sp>
      <p:sp>
        <p:nvSpPr>
          <p:cNvPr id="307" name="Content Placeholder 2">
            <a:extLst>
              <a:ext uri="{FF2B5EF4-FFF2-40B4-BE49-F238E27FC236}">
                <a16:creationId xmlns:a16="http://schemas.microsoft.com/office/drawing/2014/main" id="{62A68345-BE6E-4847-991C-11263843F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5600" y="1125538"/>
            <a:ext cx="3733800" cy="790575"/>
          </a:xfrm>
        </p:spPr>
        <p:txBody>
          <a:bodyPr>
            <a:normAutofit fontScale="85000" lnSpcReduction="20000"/>
          </a:bodyPr>
          <a:lstStyle/>
          <a:p>
            <a:pPr marL="0" indent="0">
              <a:buFont typeface="Wingdings" pitchFamily="2" charset="2"/>
              <a:buNone/>
            </a:pPr>
            <a:r>
              <a:rPr lang="en-US" sz="2000" b="0" dirty="0"/>
              <a:t>Sun Niagara T2 (64 HW contexts)</a:t>
            </a:r>
          </a:p>
          <a:p>
            <a:pPr marL="0" indent="0">
              <a:buFont typeface="Wingdings" pitchFamily="2" charset="2"/>
              <a:buNone/>
            </a:pPr>
            <a:r>
              <a:rPr lang="en-US" sz="2000" b="0" dirty="0"/>
              <a:t>Mem. resident TPC-B in Shore-MT </a:t>
            </a:r>
          </a:p>
        </p:txBody>
      </p:sp>
      <p:grpSp>
        <p:nvGrpSpPr>
          <p:cNvPr id="321" name="Group 1539">
            <a:extLst>
              <a:ext uri="{FF2B5EF4-FFF2-40B4-BE49-F238E27FC236}">
                <a16:creationId xmlns:a16="http://schemas.microsoft.com/office/drawing/2014/main" id="{46FEB7D8-2649-41F0-8A7E-65792CBDA5DF}"/>
              </a:ext>
            </a:extLst>
          </p:cNvPr>
          <p:cNvGrpSpPr>
            <a:grpSpLocks/>
          </p:cNvGrpSpPr>
          <p:nvPr/>
        </p:nvGrpSpPr>
        <p:grpSpPr bwMode="auto">
          <a:xfrm>
            <a:off x="1354889" y="3017799"/>
            <a:ext cx="728665" cy="174191"/>
            <a:chOff x="1119" y="2928"/>
            <a:chExt cx="415" cy="143"/>
          </a:xfrm>
        </p:grpSpPr>
        <p:grpSp>
          <p:nvGrpSpPr>
            <p:cNvPr id="369" name="Group 1540">
              <a:extLst>
                <a:ext uri="{FF2B5EF4-FFF2-40B4-BE49-F238E27FC236}">
                  <a16:creationId xmlns:a16="http://schemas.microsoft.com/office/drawing/2014/main" id="{57CF18BF-A50F-4F2D-B25A-CCEBBA11C9A8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388" name="Arc 1541">
                <a:extLst>
                  <a:ext uri="{FF2B5EF4-FFF2-40B4-BE49-F238E27FC236}">
                    <a16:creationId xmlns:a16="http://schemas.microsoft.com/office/drawing/2014/main" id="{AFCFD971-BD7F-4CA7-81D0-1F8E4C929D4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89" name="Arc 1542">
                <a:extLst>
                  <a:ext uri="{FF2B5EF4-FFF2-40B4-BE49-F238E27FC236}">
                    <a16:creationId xmlns:a16="http://schemas.microsoft.com/office/drawing/2014/main" id="{E464E9DF-A714-4BA3-8201-92C9B94FDD8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370" name="Group 1543">
              <a:extLst>
                <a:ext uri="{FF2B5EF4-FFF2-40B4-BE49-F238E27FC236}">
                  <a16:creationId xmlns:a16="http://schemas.microsoft.com/office/drawing/2014/main" id="{C89A5996-56E4-4A51-84E0-BA913A237FF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386" name="Arc 1544">
                <a:extLst>
                  <a:ext uri="{FF2B5EF4-FFF2-40B4-BE49-F238E27FC236}">
                    <a16:creationId xmlns:a16="http://schemas.microsoft.com/office/drawing/2014/main" id="{1816E614-891B-4F17-BECD-BFD5849923A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87" name="Arc 1545">
                <a:extLst>
                  <a:ext uri="{FF2B5EF4-FFF2-40B4-BE49-F238E27FC236}">
                    <a16:creationId xmlns:a16="http://schemas.microsoft.com/office/drawing/2014/main" id="{618395AE-8188-40C2-9CC6-5B0D40A08E1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371" name="Group 1546">
              <a:extLst>
                <a:ext uri="{FF2B5EF4-FFF2-40B4-BE49-F238E27FC236}">
                  <a16:creationId xmlns:a16="http://schemas.microsoft.com/office/drawing/2014/main" id="{933337C9-C721-4639-9FF1-35799F01C964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384" name="Arc 1547">
                <a:extLst>
                  <a:ext uri="{FF2B5EF4-FFF2-40B4-BE49-F238E27FC236}">
                    <a16:creationId xmlns:a16="http://schemas.microsoft.com/office/drawing/2014/main" id="{4129F7C8-0D23-4EBA-A43D-8AE8A9F4B95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85" name="Arc 1548">
                <a:extLst>
                  <a:ext uri="{FF2B5EF4-FFF2-40B4-BE49-F238E27FC236}">
                    <a16:creationId xmlns:a16="http://schemas.microsoft.com/office/drawing/2014/main" id="{98DC7628-DD0F-4AB5-BA82-C3F0C2C30A6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372" name="Group 1549">
              <a:extLst>
                <a:ext uri="{FF2B5EF4-FFF2-40B4-BE49-F238E27FC236}">
                  <a16:creationId xmlns:a16="http://schemas.microsoft.com/office/drawing/2014/main" id="{4043C65B-1429-425A-826B-60050C857B97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382" name="Arc 1550">
                <a:extLst>
                  <a:ext uri="{FF2B5EF4-FFF2-40B4-BE49-F238E27FC236}">
                    <a16:creationId xmlns:a16="http://schemas.microsoft.com/office/drawing/2014/main" id="{83214F4C-BCFA-4611-B283-2F616B17D91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83" name="Arc 1551">
                <a:extLst>
                  <a:ext uri="{FF2B5EF4-FFF2-40B4-BE49-F238E27FC236}">
                    <a16:creationId xmlns:a16="http://schemas.microsoft.com/office/drawing/2014/main" id="{8F9D45C7-8F49-49CE-B1BF-77D11B79E88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373" name="Group 1552">
              <a:extLst>
                <a:ext uri="{FF2B5EF4-FFF2-40B4-BE49-F238E27FC236}">
                  <a16:creationId xmlns:a16="http://schemas.microsoft.com/office/drawing/2014/main" id="{413DA622-153E-4D2C-AC6E-416939EA7FD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380" name="Arc 1553">
                <a:extLst>
                  <a:ext uri="{FF2B5EF4-FFF2-40B4-BE49-F238E27FC236}">
                    <a16:creationId xmlns:a16="http://schemas.microsoft.com/office/drawing/2014/main" id="{E80B83F8-EABA-4B55-90F0-A0142611EE8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81" name="Arc 1554">
                <a:extLst>
                  <a:ext uri="{FF2B5EF4-FFF2-40B4-BE49-F238E27FC236}">
                    <a16:creationId xmlns:a16="http://schemas.microsoft.com/office/drawing/2014/main" id="{5266354B-2C37-4761-A6C7-EEFB52EBBD9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374" name="Group 1555">
              <a:extLst>
                <a:ext uri="{FF2B5EF4-FFF2-40B4-BE49-F238E27FC236}">
                  <a16:creationId xmlns:a16="http://schemas.microsoft.com/office/drawing/2014/main" id="{0C5B3D18-5ECA-4B65-9191-9FF2651A30BA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13" y="2928"/>
              <a:ext cx="59" cy="143"/>
              <a:chOff x="1296" y="2161"/>
              <a:chExt cx="658" cy="563"/>
            </a:xfrm>
          </p:grpSpPr>
          <p:sp>
            <p:nvSpPr>
              <p:cNvPr id="378" name="Arc 1556">
                <a:extLst>
                  <a:ext uri="{FF2B5EF4-FFF2-40B4-BE49-F238E27FC236}">
                    <a16:creationId xmlns:a16="http://schemas.microsoft.com/office/drawing/2014/main" id="{8652605A-E3A4-48CD-80A4-3E2C8DFAE87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79" name="Arc 1557">
                <a:extLst>
                  <a:ext uri="{FF2B5EF4-FFF2-40B4-BE49-F238E27FC236}">
                    <a16:creationId xmlns:a16="http://schemas.microsoft.com/office/drawing/2014/main" id="{48BB7445-852A-4ECC-917B-BAD060926BB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375" name="Group 1558">
              <a:extLst>
                <a:ext uri="{FF2B5EF4-FFF2-40B4-BE49-F238E27FC236}">
                  <a16:creationId xmlns:a16="http://schemas.microsoft.com/office/drawing/2014/main" id="{8D4878B8-9C5E-4B78-83BF-DF58FFD20C8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475" y="2928"/>
              <a:ext cx="59" cy="143"/>
              <a:chOff x="1296" y="2161"/>
              <a:chExt cx="658" cy="563"/>
            </a:xfrm>
          </p:grpSpPr>
          <p:sp>
            <p:nvSpPr>
              <p:cNvPr id="376" name="Arc 1559">
                <a:extLst>
                  <a:ext uri="{FF2B5EF4-FFF2-40B4-BE49-F238E27FC236}">
                    <a16:creationId xmlns:a16="http://schemas.microsoft.com/office/drawing/2014/main" id="{9632FC7F-7548-47D6-A9DD-7BF051E2ACA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77" name="Arc 1560">
                <a:extLst>
                  <a:ext uri="{FF2B5EF4-FFF2-40B4-BE49-F238E27FC236}">
                    <a16:creationId xmlns:a16="http://schemas.microsoft.com/office/drawing/2014/main" id="{77EC4286-7430-451B-A0AC-3000228D968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grpSp>
        <p:nvGrpSpPr>
          <p:cNvPr id="322" name="Group 1742">
            <a:extLst>
              <a:ext uri="{FF2B5EF4-FFF2-40B4-BE49-F238E27FC236}">
                <a16:creationId xmlns:a16="http://schemas.microsoft.com/office/drawing/2014/main" id="{BF8B8061-98B7-491A-889F-090909FC4E03}"/>
              </a:ext>
            </a:extLst>
          </p:cNvPr>
          <p:cNvGrpSpPr>
            <a:grpSpLocks/>
          </p:cNvGrpSpPr>
          <p:nvPr/>
        </p:nvGrpSpPr>
        <p:grpSpPr bwMode="auto">
          <a:xfrm>
            <a:off x="4202859" y="3027423"/>
            <a:ext cx="522289" cy="174191"/>
            <a:chOff x="1236" y="2928"/>
            <a:chExt cx="298" cy="143"/>
          </a:xfrm>
        </p:grpSpPr>
        <p:grpSp>
          <p:nvGrpSpPr>
            <p:cNvPr id="354" name="Group 1749">
              <a:extLst>
                <a:ext uri="{FF2B5EF4-FFF2-40B4-BE49-F238E27FC236}">
                  <a16:creationId xmlns:a16="http://schemas.microsoft.com/office/drawing/2014/main" id="{3471EF6E-2134-4B35-AEA9-18F026BEEE5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367" name="Arc 1750">
                <a:extLst>
                  <a:ext uri="{FF2B5EF4-FFF2-40B4-BE49-F238E27FC236}">
                    <a16:creationId xmlns:a16="http://schemas.microsoft.com/office/drawing/2014/main" id="{2682850F-C85C-48B4-96F2-0FECAE0FF14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68" name="Arc 1751">
                <a:extLst>
                  <a:ext uri="{FF2B5EF4-FFF2-40B4-BE49-F238E27FC236}">
                    <a16:creationId xmlns:a16="http://schemas.microsoft.com/office/drawing/2014/main" id="{301BD50A-34D4-4834-84A2-54196CC19AF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355" name="Group 1752">
              <a:extLst>
                <a:ext uri="{FF2B5EF4-FFF2-40B4-BE49-F238E27FC236}">
                  <a16:creationId xmlns:a16="http://schemas.microsoft.com/office/drawing/2014/main" id="{678139A1-2D66-461F-848F-1F98578D266F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365" name="Arc 1753">
                <a:extLst>
                  <a:ext uri="{FF2B5EF4-FFF2-40B4-BE49-F238E27FC236}">
                    <a16:creationId xmlns:a16="http://schemas.microsoft.com/office/drawing/2014/main" id="{3BDDADE0-3B91-4691-8C7A-2E85AFB9ECA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66" name="Arc 1754">
                <a:extLst>
                  <a:ext uri="{FF2B5EF4-FFF2-40B4-BE49-F238E27FC236}">
                    <a16:creationId xmlns:a16="http://schemas.microsoft.com/office/drawing/2014/main" id="{7F6527D2-F5F4-4803-8D1A-01B98F9B835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356" name="Group 1755">
              <a:extLst>
                <a:ext uri="{FF2B5EF4-FFF2-40B4-BE49-F238E27FC236}">
                  <a16:creationId xmlns:a16="http://schemas.microsoft.com/office/drawing/2014/main" id="{6AAA5AFE-9EE8-49F8-A8FF-2CB19C257D27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363" name="Arc 1756">
                <a:extLst>
                  <a:ext uri="{FF2B5EF4-FFF2-40B4-BE49-F238E27FC236}">
                    <a16:creationId xmlns:a16="http://schemas.microsoft.com/office/drawing/2014/main" id="{328B7D92-C8E9-4E6F-B209-3BAB871E598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64" name="Arc 1757">
                <a:extLst>
                  <a:ext uri="{FF2B5EF4-FFF2-40B4-BE49-F238E27FC236}">
                    <a16:creationId xmlns:a16="http://schemas.microsoft.com/office/drawing/2014/main" id="{EFB1CB9D-5FA5-41B0-A3BC-D13137E9B43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357" name="Group 1758">
              <a:extLst>
                <a:ext uri="{FF2B5EF4-FFF2-40B4-BE49-F238E27FC236}">
                  <a16:creationId xmlns:a16="http://schemas.microsoft.com/office/drawing/2014/main" id="{D9222D42-69DA-4EC5-BA1B-68F809544B6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13" y="2928"/>
              <a:ext cx="59" cy="143"/>
              <a:chOff x="1296" y="2161"/>
              <a:chExt cx="658" cy="563"/>
            </a:xfrm>
          </p:grpSpPr>
          <p:sp>
            <p:nvSpPr>
              <p:cNvPr id="361" name="Arc 1759">
                <a:extLst>
                  <a:ext uri="{FF2B5EF4-FFF2-40B4-BE49-F238E27FC236}">
                    <a16:creationId xmlns:a16="http://schemas.microsoft.com/office/drawing/2014/main" id="{DB2D81D4-4E33-4C67-84E6-E8A43E6492F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62" name="Arc 1760">
                <a:extLst>
                  <a:ext uri="{FF2B5EF4-FFF2-40B4-BE49-F238E27FC236}">
                    <a16:creationId xmlns:a16="http://schemas.microsoft.com/office/drawing/2014/main" id="{62FBFE46-BE86-4D1B-97E1-BDA9A2C4EE7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358" name="Group 1761">
              <a:extLst>
                <a:ext uri="{FF2B5EF4-FFF2-40B4-BE49-F238E27FC236}">
                  <a16:creationId xmlns:a16="http://schemas.microsoft.com/office/drawing/2014/main" id="{09B7F7CE-9C1D-45F4-A7B3-C38090F5831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475" y="2928"/>
              <a:ext cx="59" cy="143"/>
              <a:chOff x="1296" y="2161"/>
              <a:chExt cx="658" cy="563"/>
            </a:xfrm>
          </p:grpSpPr>
          <p:sp>
            <p:nvSpPr>
              <p:cNvPr id="359" name="Arc 1762">
                <a:extLst>
                  <a:ext uri="{FF2B5EF4-FFF2-40B4-BE49-F238E27FC236}">
                    <a16:creationId xmlns:a16="http://schemas.microsoft.com/office/drawing/2014/main" id="{249ED647-9A9E-46D1-8216-DDA57686F55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60" name="Arc 1763">
                <a:extLst>
                  <a:ext uri="{FF2B5EF4-FFF2-40B4-BE49-F238E27FC236}">
                    <a16:creationId xmlns:a16="http://schemas.microsoft.com/office/drawing/2014/main" id="{D0B81D71-DFED-4CF1-98DD-9CFDD957109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grpSp>
        <p:nvGrpSpPr>
          <p:cNvPr id="323" name="Group 1795">
            <a:extLst>
              <a:ext uri="{FF2B5EF4-FFF2-40B4-BE49-F238E27FC236}">
                <a16:creationId xmlns:a16="http://schemas.microsoft.com/office/drawing/2014/main" id="{8CCACC70-5F84-4DC0-85CA-26DCB0C2E4BF}"/>
              </a:ext>
            </a:extLst>
          </p:cNvPr>
          <p:cNvGrpSpPr>
            <a:grpSpLocks/>
          </p:cNvGrpSpPr>
          <p:nvPr/>
        </p:nvGrpSpPr>
        <p:grpSpPr bwMode="auto">
          <a:xfrm>
            <a:off x="2331205" y="3027423"/>
            <a:ext cx="728665" cy="174191"/>
            <a:chOff x="1119" y="2928"/>
            <a:chExt cx="415" cy="143"/>
          </a:xfrm>
        </p:grpSpPr>
        <p:grpSp>
          <p:nvGrpSpPr>
            <p:cNvPr id="333" name="Group 1796">
              <a:extLst>
                <a:ext uri="{FF2B5EF4-FFF2-40B4-BE49-F238E27FC236}">
                  <a16:creationId xmlns:a16="http://schemas.microsoft.com/office/drawing/2014/main" id="{F830DC94-AEE3-4224-8AAE-4FD55647218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352" name="Arc 1797">
                <a:extLst>
                  <a:ext uri="{FF2B5EF4-FFF2-40B4-BE49-F238E27FC236}">
                    <a16:creationId xmlns:a16="http://schemas.microsoft.com/office/drawing/2014/main" id="{819F029C-5C0D-4305-BDFC-E80168D925A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53" name="Arc 1798">
                <a:extLst>
                  <a:ext uri="{FF2B5EF4-FFF2-40B4-BE49-F238E27FC236}">
                    <a16:creationId xmlns:a16="http://schemas.microsoft.com/office/drawing/2014/main" id="{7D63817F-BB07-4675-A02F-50AF978A004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334" name="Group 1799">
              <a:extLst>
                <a:ext uri="{FF2B5EF4-FFF2-40B4-BE49-F238E27FC236}">
                  <a16:creationId xmlns:a16="http://schemas.microsoft.com/office/drawing/2014/main" id="{AC481C54-1523-4AB0-AB03-A3338CB87AB7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350" name="Arc 1800">
                <a:extLst>
                  <a:ext uri="{FF2B5EF4-FFF2-40B4-BE49-F238E27FC236}">
                    <a16:creationId xmlns:a16="http://schemas.microsoft.com/office/drawing/2014/main" id="{C71D386A-73F2-41BF-B7E0-388E3BF7389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51" name="Arc 1801">
                <a:extLst>
                  <a:ext uri="{FF2B5EF4-FFF2-40B4-BE49-F238E27FC236}">
                    <a16:creationId xmlns:a16="http://schemas.microsoft.com/office/drawing/2014/main" id="{2092D8C4-1E98-4D28-BF5F-C49D110F5D3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335" name="Group 1802">
              <a:extLst>
                <a:ext uri="{FF2B5EF4-FFF2-40B4-BE49-F238E27FC236}">
                  <a16:creationId xmlns:a16="http://schemas.microsoft.com/office/drawing/2014/main" id="{3528ADC8-24F4-44D2-A182-F9331CBE3E70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348" name="Arc 1803">
                <a:extLst>
                  <a:ext uri="{FF2B5EF4-FFF2-40B4-BE49-F238E27FC236}">
                    <a16:creationId xmlns:a16="http://schemas.microsoft.com/office/drawing/2014/main" id="{23FDE52C-C6EB-41EA-909A-14FBB182722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49" name="Arc 1804">
                <a:extLst>
                  <a:ext uri="{FF2B5EF4-FFF2-40B4-BE49-F238E27FC236}">
                    <a16:creationId xmlns:a16="http://schemas.microsoft.com/office/drawing/2014/main" id="{0BE4D44E-5CC2-4435-89FC-D9EECA5461E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336" name="Group 1805">
              <a:extLst>
                <a:ext uri="{FF2B5EF4-FFF2-40B4-BE49-F238E27FC236}">
                  <a16:creationId xmlns:a16="http://schemas.microsoft.com/office/drawing/2014/main" id="{9FFA549D-E0A9-4E2D-BF3F-6ECDFC5E959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346" name="Arc 1806">
                <a:extLst>
                  <a:ext uri="{FF2B5EF4-FFF2-40B4-BE49-F238E27FC236}">
                    <a16:creationId xmlns:a16="http://schemas.microsoft.com/office/drawing/2014/main" id="{9D4D397B-8D7B-4A33-825B-67D7B0C562D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47" name="Arc 1807">
                <a:extLst>
                  <a:ext uri="{FF2B5EF4-FFF2-40B4-BE49-F238E27FC236}">
                    <a16:creationId xmlns:a16="http://schemas.microsoft.com/office/drawing/2014/main" id="{A7F757CD-F3AB-440F-96AD-7B67725FAE6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337" name="Group 1808">
              <a:extLst>
                <a:ext uri="{FF2B5EF4-FFF2-40B4-BE49-F238E27FC236}">
                  <a16:creationId xmlns:a16="http://schemas.microsoft.com/office/drawing/2014/main" id="{D25F2F3D-A83C-41D4-A14F-D7573FE2BA8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344" name="Arc 1809">
                <a:extLst>
                  <a:ext uri="{FF2B5EF4-FFF2-40B4-BE49-F238E27FC236}">
                    <a16:creationId xmlns:a16="http://schemas.microsoft.com/office/drawing/2014/main" id="{B948232D-1B3E-4A83-8BDC-759F4F8D290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45" name="Arc 1810">
                <a:extLst>
                  <a:ext uri="{FF2B5EF4-FFF2-40B4-BE49-F238E27FC236}">
                    <a16:creationId xmlns:a16="http://schemas.microsoft.com/office/drawing/2014/main" id="{366909A0-879A-4D92-8FAD-A0130351017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338" name="Group 1811">
              <a:extLst>
                <a:ext uri="{FF2B5EF4-FFF2-40B4-BE49-F238E27FC236}">
                  <a16:creationId xmlns:a16="http://schemas.microsoft.com/office/drawing/2014/main" id="{3F90F183-1CD7-4475-BDEA-697C20E8A7F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13" y="2928"/>
              <a:ext cx="59" cy="143"/>
              <a:chOff x="1296" y="2161"/>
              <a:chExt cx="658" cy="563"/>
            </a:xfrm>
          </p:grpSpPr>
          <p:sp>
            <p:nvSpPr>
              <p:cNvPr id="342" name="Arc 1812">
                <a:extLst>
                  <a:ext uri="{FF2B5EF4-FFF2-40B4-BE49-F238E27FC236}">
                    <a16:creationId xmlns:a16="http://schemas.microsoft.com/office/drawing/2014/main" id="{874027AA-A758-4F1A-AC60-80A05E9634D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43" name="Arc 1813">
                <a:extLst>
                  <a:ext uri="{FF2B5EF4-FFF2-40B4-BE49-F238E27FC236}">
                    <a16:creationId xmlns:a16="http://schemas.microsoft.com/office/drawing/2014/main" id="{EDFCE3CC-6A71-4BCD-9C19-E48837614EC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339" name="Group 1814">
              <a:extLst>
                <a:ext uri="{FF2B5EF4-FFF2-40B4-BE49-F238E27FC236}">
                  <a16:creationId xmlns:a16="http://schemas.microsoft.com/office/drawing/2014/main" id="{EBF74C2F-CFE5-4DEF-8CEA-CE6E6823EA5A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475" y="2928"/>
              <a:ext cx="59" cy="143"/>
              <a:chOff x="1296" y="2161"/>
              <a:chExt cx="658" cy="563"/>
            </a:xfrm>
          </p:grpSpPr>
          <p:sp>
            <p:nvSpPr>
              <p:cNvPr id="340" name="Arc 1815">
                <a:extLst>
                  <a:ext uri="{FF2B5EF4-FFF2-40B4-BE49-F238E27FC236}">
                    <a16:creationId xmlns:a16="http://schemas.microsoft.com/office/drawing/2014/main" id="{3C530203-87C9-4213-B92E-043AA3FFAA4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41" name="Arc 1816">
                <a:extLst>
                  <a:ext uri="{FF2B5EF4-FFF2-40B4-BE49-F238E27FC236}">
                    <a16:creationId xmlns:a16="http://schemas.microsoft.com/office/drawing/2014/main" id="{447F5DCC-4965-4536-9A52-F2B40316EE0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sp>
        <p:nvSpPr>
          <p:cNvPr id="324" name="Rectangle 1818">
            <a:extLst>
              <a:ext uri="{FF2B5EF4-FFF2-40B4-BE49-F238E27FC236}">
                <a16:creationId xmlns:a16="http://schemas.microsoft.com/office/drawing/2014/main" id="{5FEE9A50-A043-4C94-BF42-3FD4D63431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2983" y="2969989"/>
            <a:ext cx="823913" cy="2587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326" name="Rectangle 1872" descr="Wide upward diagonal">
            <a:extLst>
              <a:ext uri="{FF2B5EF4-FFF2-40B4-BE49-F238E27FC236}">
                <a16:creationId xmlns:a16="http://schemas.microsoft.com/office/drawing/2014/main" id="{F2E05BD1-5E40-4440-9061-FC87746464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5058" y="2971577"/>
            <a:ext cx="355600" cy="258762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327" name="Rectangle 1857" descr="Wide upward diagonal">
            <a:extLst>
              <a:ext uri="{FF2B5EF4-FFF2-40B4-BE49-F238E27FC236}">
                <a16:creationId xmlns:a16="http://schemas.microsoft.com/office/drawing/2014/main" id="{7CC872B9-A920-4A9D-BD43-381BE7E40F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4683" y="2971577"/>
            <a:ext cx="325438" cy="258762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328" name="Rectangle 245">
            <a:extLst>
              <a:ext uri="{FF2B5EF4-FFF2-40B4-BE49-F238E27FC236}">
                <a16:creationId xmlns:a16="http://schemas.microsoft.com/office/drawing/2014/main" id="{D3B324C8-34A1-4DFF-B0C6-9440626F1779}"/>
              </a:ext>
            </a:extLst>
          </p:cNvPr>
          <p:cNvSpPr/>
          <p:nvPr/>
        </p:nvSpPr>
        <p:spPr>
          <a:xfrm>
            <a:off x="3162021" y="2971577"/>
            <a:ext cx="165100" cy="258762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2788E"/>
              </a:solidFill>
              <a:effectLst/>
              <a:uLnTx/>
              <a:uFillTx/>
              <a:latin typeface="Arial" pitchFamily="34" charset="0"/>
              <a:ea typeface="微软雅黑"/>
              <a:cs typeface="Arial" pitchFamily="34" charset="0"/>
            </a:endParaRPr>
          </a:p>
        </p:txBody>
      </p:sp>
      <p:sp>
        <p:nvSpPr>
          <p:cNvPr id="329" name="Rectangle 247">
            <a:extLst>
              <a:ext uri="{FF2B5EF4-FFF2-40B4-BE49-F238E27FC236}">
                <a16:creationId xmlns:a16="http://schemas.microsoft.com/office/drawing/2014/main" id="{BB392519-5868-4B96-BFD4-4DE1A05DBAAE}"/>
              </a:ext>
            </a:extLst>
          </p:cNvPr>
          <p:cNvSpPr/>
          <p:nvPr/>
        </p:nvSpPr>
        <p:spPr>
          <a:xfrm>
            <a:off x="4027208" y="2971577"/>
            <a:ext cx="163513" cy="258762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2788E"/>
              </a:solidFill>
              <a:effectLst/>
              <a:uLnTx/>
              <a:uFillTx/>
              <a:latin typeface="Arial" pitchFamily="34" charset="0"/>
              <a:ea typeface="微软雅黑"/>
              <a:cs typeface="Arial" pitchFamily="34" charset="0"/>
            </a:endParaRPr>
          </a:p>
        </p:txBody>
      </p:sp>
      <p:sp>
        <p:nvSpPr>
          <p:cNvPr id="460" name="Text Box 1409">
            <a:extLst>
              <a:ext uri="{FF2B5EF4-FFF2-40B4-BE49-F238E27FC236}">
                <a16:creationId xmlns:a16="http://schemas.microsoft.com/office/drawing/2014/main" id="{1B664F39-9574-4CC4-ADF4-54C317D9D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2050702"/>
            <a:ext cx="733425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T1</a:t>
            </a:r>
          </a:p>
        </p:txBody>
      </p:sp>
      <p:cxnSp>
        <p:nvCxnSpPr>
          <p:cNvPr id="501" name="Straight Arrow Connector 305">
            <a:extLst>
              <a:ext uri="{FF2B5EF4-FFF2-40B4-BE49-F238E27FC236}">
                <a16:creationId xmlns:a16="http://schemas.microsoft.com/office/drawing/2014/main" id="{3034D0DD-8ED4-47E1-B286-A49FD6E92DF0}"/>
              </a:ext>
            </a:extLst>
          </p:cNvPr>
          <p:cNvCxnSpPr/>
          <p:nvPr/>
        </p:nvCxnSpPr>
        <p:spPr>
          <a:xfrm>
            <a:off x="430213" y="1444277"/>
            <a:ext cx="833437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2" name="Text Box 1410">
            <a:extLst>
              <a:ext uri="{FF2B5EF4-FFF2-40B4-BE49-F238E27FC236}">
                <a16:creationId xmlns:a16="http://schemas.microsoft.com/office/drawing/2014/main" id="{F67D46D8-11CE-45D7-90EB-D091563D80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125" y="1428402"/>
            <a:ext cx="7334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Time</a:t>
            </a:r>
          </a:p>
        </p:txBody>
      </p:sp>
      <p:sp>
        <p:nvSpPr>
          <p:cNvPr id="506" name="Text Box 1410">
            <a:extLst>
              <a:ext uri="{FF2B5EF4-FFF2-40B4-BE49-F238E27FC236}">
                <a16:creationId xmlns:a16="http://schemas.microsoft.com/office/drawing/2014/main" id="{AD8E882E-C0ED-44C3-A6DF-4933DCA362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3271490"/>
            <a:ext cx="7334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T2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grpSp>
        <p:nvGrpSpPr>
          <p:cNvPr id="606" name="Group 1620">
            <a:extLst>
              <a:ext uri="{FF2B5EF4-FFF2-40B4-BE49-F238E27FC236}">
                <a16:creationId xmlns:a16="http://schemas.microsoft.com/office/drawing/2014/main" id="{918E2669-C923-4611-8CC1-0A9D0FE0091B}"/>
              </a:ext>
            </a:extLst>
          </p:cNvPr>
          <p:cNvGrpSpPr>
            <a:grpSpLocks/>
          </p:cNvGrpSpPr>
          <p:nvPr/>
        </p:nvGrpSpPr>
        <p:grpSpPr bwMode="auto">
          <a:xfrm>
            <a:off x="1790642" y="2161307"/>
            <a:ext cx="568325" cy="144810"/>
            <a:chOff x="1119" y="2928"/>
            <a:chExt cx="324" cy="143"/>
          </a:xfrm>
        </p:grpSpPr>
        <p:grpSp>
          <p:nvGrpSpPr>
            <p:cNvPr id="607" name="Group 1621">
              <a:extLst>
                <a:ext uri="{FF2B5EF4-FFF2-40B4-BE49-F238E27FC236}">
                  <a16:creationId xmlns:a16="http://schemas.microsoft.com/office/drawing/2014/main" id="{B48031C7-4ED5-4B60-BB34-695EED0207A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621" name="Arc 1622">
                <a:extLst>
                  <a:ext uri="{FF2B5EF4-FFF2-40B4-BE49-F238E27FC236}">
                    <a16:creationId xmlns:a16="http://schemas.microsoft.com/office/drawing/2014/main" id="{6139D090-BAAF-4D11-A925-309056CF1BB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22" name="Arc 1623">
                <a:extLst>
                  <a:ext uri="{FF2B5EF4-FFF2-40B4-BE49-F238E27FC236}">
                    <a16:creationId xmlns:a16="http://schemas.microsoft.com/office/drawing/2014/main" id="{9A120718-3BA6-4F9A-A112-2A263D136F0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08" name="Group 1624">
              <a:extLst>
                <a:ext uri="{FF2B5EF4-FFF2-40B4-BE49-F238E27FC236}">
                  <a16:creationId xmlns:a16="http://schemas.microsoft.com/office/drawing/2014/main" id="{4E38E7E4-0008-4042-ACEB-2E537B9DEB8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619" name="Arc 1625">
                <a:extLst>
                  <a:ext uri="{FF2B5EF4-FFF2-40B4-BE49-F238E27FC236}">
                    <a16:creationId xmlns:a16="http://schemas.microsoft.com/office/drawing/2014/main" id="{D8C9B4AD-1E10-4994-B83D-9A754E6C615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20" name="Arc 1626">
                <a:extLst>
                  <a:ext uri="{FF2B5EF4-FFF2-40B4-BE49-F238E27FC236}">
                    <a16:creationId xmlns:a16="http://schemas.microsoft.com/office/drawing/2014/main" id="{7873610F-DA74-4064-9E18-FB103CD4F15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09" name="Group 1627">
              <a:extLst>
                <a:ext uri="{FF2B5EF4-FFF2-40B4-BE49-F238E27FC236}">
                  <a16:creationId xmlns:a16="http://schemas.microsoft.com/office/drawing/2014/main" id="{8B942865-1C1A-4EBB-8B47-68344BD0919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617" name="Arc 1628">
                <a:extLst>
                  <a:ext uri="{FF2B5EF4-FFF2-40B4-BE49-F238E27FC236}">
                    <a16:creationId xmlns:a16="http://schemas.microsoft.com/office/drawing/2014/main" id="{934F1A48-6CE5-41EB-B310-381194FBF6D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18" name="Arc 1629">
                <a:extLst>
                  <a:ext uri="{FF2B5EF4-FFF2-40B4-BE49-F238E27FC236}">
                    <a16:creationId xmlns:a16="http://schemas.microsoft.com/office/drawing/2014/main" id="{029098C3-28F6-4327-926C-85E68F20756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10" name="Group 1630">
              <a:extLst>
                <a:ext uri="{FF2B5EF4-FFF2-40B4-BE49-F238E27FC236}">
                  <a16:creationId xmlns:a16="http://schemas.microsoft.com/office/drawing/2014/main" id="{8DF3C2E2-A76C-4FE2-A121-6882E489EC9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615" name="Arc 1631">
                <a:extLst>
                  <a:ext uri="{FF2B5EF4-FFF2-40B4-BE49-F238E27FC236}">
                    <a16:creationId xmlns:a16="http://schemas.microsoft.com/office/drawing/2014/main" id="{25B170A6-3FEA-4095-8CE9-4E4550F022C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16" name="Arc 1632">
                <a:extLst>
                  <a:ext uri="{FF2B5EF4-FFF2-40B4-BE49-F238E27FC236}">
                    <a16:creationId xmlns:a16="http://schemas.microsoft.com/office/drawing/2014/main" id="{E6E9356F-5ADF-4076-ADD7-F6BC8118AA8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11" name="Group 1633">
              <a:extLst>
                <a:ext uri="{FF2B5EF4-FFF2-40B4-BE49-F238E27FC236}">
                  <a16:creationId xmlns:a16="http://schemas.microsoft.com/office/drawing/2014/main" id="{1A53FD8B-A215-4819-9DF2-6E703FB8FEC6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613" name="Arc 1634">
                <a:extLst>
                  <a:ext uri="{FF2B5EF4-FFF2-40B4-BE49-F238E27FC236}">
                    <a16:creationId xmlns:a16="http://schemas.microsoft.com/office/drawing/2014/main" id="{92CC7631-97D5-4395-B376-795C09EA629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14" name="Arc 1635">
                <a:extLst>
                  <a:ext uri="{FF2B5EF4-FFF2-40B4-BE49-F238E27FC236}">
                    <a16:creationId xmlns:a16="http://schemas.microsoft.com/office/drawing/2014/main" id="{78E9547A-AB24-43A9-B05D-92F30B92371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sp>
          <p:nvSpPr>
            <p:cNvPr id="612" name="Arc 1637">
              <a:extLst>
                <a:ext uri="{FF2B5EF4-FFF2-40B4-BE49-F238E27FC236}">
                  <a16:creationId xmlns:a16="http://schemas.microsoft.com/office/drawing/2014/main" id="{E13A2219-5FD5-48C0-B13D-59993888B059}"/>
                </a:ext>
              </a:extLst>
            </p:cNvPr>
            <p:cNvSpPr>
              <a:spLocks noChangeAspect="1"/>
            </p:cNvSpPr>
            <p:nvPr/>
          </p:nvSpPr>
          <p:spPr bwMode="auto">
            <a:xfrm flipV="1">
              <a:off x="1413" y="2928"/>
              <a:ext cx="30" cy="110"/>
            </a:xfrm>
            <a:custGeom>
              <a:avLst/>
              <a:gdLst>
                <a:gd name="T0" fmla="*/ 0 w 16616"/>
                <a:gd name="T1" fmla="*/ 0 h 21600"/>
                <a:gd name="T2" fmla="*/ 30 w 16616"/>
                <a:gd name="T3" fmla="*/ 40 h 21600"/>
                <a:gd name="T4" fmla="*/ 0 w 16616"/>
                <a:gd name="T5" fmla="*/ 110 h 21600"/>
                <a:gd name="T6" fmla="*/ 0 60000 65536"/>
                <a:gd name="T7" fmla="*/ 0 60000 65536"/>
                <a:gd name="T8" fmla="*/ 0 60000 65536"/>
                <a:gd name="T9" fmla="*/ 0 w 16616"/>
                <a:gd name="T10" fmla="*/ 0 h 21600"/>
                <a:gd name="T11" fmla="*/ 16616 w 16616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616" h="21600" fill="none" extrusionOk="0">
                  <a:moveTo>
                    <a:pt x="-1" y="0"/>
                  </a:moveTo>
                  <a:cubicBezTo>
                    <a:pt x="6422" y="0"/>
                    <a:pt x="12512" y="2858"/>
                    <a:pt x="16616" y="7798"/>
                  </a:cubicBezTo>
                </a:path>
                <a:path w="16616" h="21600" stroke="0" extrusionOk="0">
                  <a:moveTo>
                    <a:pt x="-1" y="0"/>
                  </a:moveTo>
                  <a:cubicBezTo>
                    <a:pt x="6422" y="0"/>
                    <a:pt x="12512" y="2858"/>
                    <a:pt x="16616" y="7798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623" name="Rectangle 1642">
            <a:extLst>
              <a:ext uri="{FF2B5EF4-FFF2-40B4-BE49-F238E27FC236}">
                <a16:creationId xmlns:a16="http://schemas.microsoft.com/office/drawing/2014/main" id="{1AFB9C53-DB38-427E-B6FE-E8D217138E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6825" y="2080865"/>
            <a:ext cx="1065213" cy="2587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624" name="Rectangle 1857" descr="Wide upward diagonal">
            <a:extLst>
              <a:ext uri="{FF2B5EF4-FFF2-40B4-BE49-F238E27FC236}">
                <a16:creationId xmlns:a16="http://schemas.microsoft.com/office/drawing/2014/main" id="{6C94567E-468D-4C4B-A105-86A7304884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9025" y="2080865"/>
            <a:ext cx="177800" cy="258762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625" name="Rectangle 1870" descr="Wide upward diagonal">
            <a:extLst>
              <a:ext uri="{FF2B5EF4-FFF2-40B4-BE49-F238E27FC236}">
                <a16:creationId xmlns:a16="http://schemas.microsoft.com/office/drawing/2014/main" id="{72B815BE-DFE1-4353-8164-B64FF97BDA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75" y="2080865"/>
            <a:ext cx="309563" cy="258762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grpSp>
        <p:nvGrpSpPr>
          <p:cNvPr id="626" name="Group 1539">
            <a:extLst>
              <a:ext uri="{FF2B5EF4-FFF2-40B4-BE49-F238E27FC236}">
                <a16:creationId xmlns:a16="http://schemas.microsoft.com/office/drawing/2014/main" id="{F004A719-0403-4B38-92B3-9C3CC9D18DC5}"/>
              </a:ext>
            </a:extLst>
          </p:cNvPr>
          <p:cNvGrpSpPr>
            <a:grpSpLocks/>
          </p:cNvGrpSpPr>
          <p:nvPr/>
        </p:nvGrpSpPr>
        <p:grpSpPr bwMode="auto">
          <a:xfrm>
            <a:off x="3594042" y="2127969"/>
            <a:ext cx="517525" cy="144810"/>
            <a:chOff x="1148" y="2928"/>
            <a:chExt cx="295" cy="143"/>
          </a:xfrm>
        </p:grpSpPr>
        <p:sp>
          <p:nvSpPr>
            <p:cNvPr id="627" name="Arc 1541">
              <a:extLst>
                <a:ext uri="{FF2B5EF4-FFF2-40B4-BE49-F238E27FC236}">
                  <a16:creationId xmlns:a16="http://schemas.microsoft.com/office/drawing/2014/main" id="{9A8C6A68-3A46-43C4-9487-DFB90C6F317E}"/>
                </a:ext>
              </a:extLst>
            </p:cNvPr>
            <p:cNvSpPr>
              <a:spLocks noChangeAspect="1"/>
            </p:cNvSpPr>
            <p:nvPr/>
          </p:nvSpPr>
          <p:spPr bwMode="auto">
            <a:xfrm flipH="1" flipV="1">
              <a:off x="1148" y="2928"/>
              <a:ext cx="30" cy="110"/>
            </a:xfrm>
            <a:custGeom>
              <a:avLst/>
              <a:gdLst>
                <a:gd name="T0" fmla="*/ 0 w 16616"/>
                <a:gd name="T1" fmla="*/ 0 h 21600"/>
                <a:gd name="T2" fmla="*/ 30 w 16616"/>
                <a:gd name="T3" fmla="*/ 40 h 21600"/>
                <a:gd name="T4" fmla="*/ 0 w 16616"/>
                <a:gd name="T5" fmla="*/ 110 h 21600"/>
                <a:gd name="T6" fmla="*/ 0 60000 65536"/>
                <a:gd name="T7" fmla="*/ 0 60000 65536"/>
                <a:gd name="T8" fmla="*/ 0 60000 65536"/>
                <a:gd name="T9" fmla="*/ 0 w 16616"/>
                <a:gd name="T10" fmla="*/ 0 h 21600"/>
                <a:gd name="T11" fmla="*/ 16616 w 16616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616" h="21600" fill="none" extrusionOk="0">
                  <a:moveTo>
                    <a:pt x="-1" y="0"/>
                  </a:moveTo>
                  <a:cubicBezTo>
                    <a:pt x="6422" y="0"/>
                    <a:pt x="12512" y="2858"/>
                    <a:pt x="16616" y="7798"/>
                  </a:cubicBezTo>
                </a:path>
                <a:path w="16616" h="21600" stroke="0" extrusionOk="0">
                  <a:moveTo>
                    <a:pt x="-1" y="0"/>
                  </a:moveTo>
                  <a:cubicBezTo>
                    <a:pt x="6422" y="0"/>
                    <a:pt x="12512" y="2858"/>
                    <a:pt x="16616" y="7798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628" name="Group 1543">
              <a:extLst>
                <a:ext uri="{FF2B5EF4-FFF2-40B4-BE49-F238E27FC236}">
                  <a16:creationId xmlns:a16="http://schemas.microsoft.com/office/drawing/2014/main" id="{0941D647-4F9D-43AD-90AB-BBFFE7EF6E3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639" name="Arc 1544">
                <a:extLst>
                  <a:ext uri="{FF2B5EF4-FFF2-40B4-BE49-F238E27FC236}">
                    <a16:creationId xmlns:a16="http://schemas.microsoft.com/office/drawing/2014/main" id="{B339B158-7E1E-40DB-99E4-234EC4207AB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40" name="Arc 1545">
                <a:extLst>
                  <a:ext uri="{FF2B5EF4-FFF2-40B4-BE49-F238E27FC236}">
                    <a16:creationId xmlns:a16="http://schemas.microsoft.com/office/drawing/2014/main" id="{FB558315-6164-410E-8597-3D546E6A145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29" name="Group 1546">
              <a:extLst>
                <a:ext uri="{FF2B5EF4-FFF2-40B4-BE49-F238E27FC236}">
                  <a16:creationId xmlns:a16="http://schemas.microsoft.com/office/drawing/2014/main" id="{09A5585E-90C2-4407-AE44-2BA9578FE480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637" name="Arc 1547">
                <a:extLst>
                  <a:ext uri="{FF2B5EF4-FFF2-40B4-BE49-F238E27FC236}">
                    <a16:creationId xmlns:a16="http://schemas.microsoft.com/office/drawing/2014/main" id="{49FAEF3D-0DB6-44B5-95B9-E0B02DFEF83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38" name="Arc 1548">
                <a:extLst>
                  <a:ext uri="{FF2B5EF4-FFF2-40B4-BE49-F238E27FC236}">
                    <a16:creationId xmlns:a16="http://schemas.microsoft.com/office/drawing/2014/main" id="{DC9D53E7-EAC1-458A-88B5-110257C3704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30" name="Group 1549">
              <a:extLst>
                <a:ext uri="{FF2B5EF4-FFF2-40B4-BE49-F238E27FC236}">
                  <a16:creationId xmlns:a16="http://schemas.microsoft.com/office/drawing/2014/main" id="{AB48DA45-2B72-489D-A355-329A620AC679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635" name="Arc 1550">
                <a:extLst>
                  <a:ext uri="{FF2B5EF4-FFF2-40B4-BE49-F238E27FC236}">
                    <a16:creationId xmlns:a16="http://schemas.microsoft.com/office/drawing/2014/main" id="{5F2A15A0-CA8B-4E43-B383-17E25F7845B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36" name="Arc 1551">
                <a:extLst>
                  <a:ext uri="{FF2B5EF4-FFF2-40B4-BE49-F238E27FC236}">
                    <a16:creationId xmlns:a16="http://schemas.microsoft.com/office/drawing/2014/main" id="{6BCB4538-8D14-465B-A318-71A3EB3DCBB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31" name="Group 1552">
              <a:extLst>
                <a:ext uri="{FF2B5EF4-FFF2-40B4-BE49-F238E27FC236}">
                  <a16:creationId xmlns:a16="http://schemas.microsoft.com/office/drawing/2014/main" id="{61A5B819-5AE9-4BB9-88FB-C2842CD0300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633" name="Arc 1553">
                <a:extLst>
                  <a:ext uri="{FF2B5EF4-FFF2-40B4-BE49-F238E27FC236}">
                    <a16:creationId xmlns:a16="http://schemas.microsoft.com/office/drawing/2014/main" id="{1489E4C3-5791-4C8F-A908-9EC02C9CE1D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34" name="Arc 1554">
                <a:extLst>
                  <a:ext uri="{FF2B5EF4-FFF2-40B4-BE49-F238E27FC236}">
                    <a16:creationId xmlns:a16="http://schemas.microsoft.com/office/drawing/2014/main" id="{9E14C278-BFF9-426F-8C2F-313AA4FE0F8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sp>
          <p:nvSpPr>
            <p:cNvPr id="632" name="Arc 1556">
              <a:extLst>
                <a:ext uri="{FF2B5EF4-FFF2-40B4-BE49-F238E27FC236}">
                  <a16:creationId xmlns:a16="http://schemas.microsoft.com/office/drawing/2014/main" id="{2B5520D8-5F42-40A1-BA07-962336957149}"/>
                </a:ext>
              </a:extLst>
            </p:cNvPr>
            <p:cNvSpPr>
              <a:spLocks noChangeAspect="1"/>
            </p:cNvSpPr>
            <p:nvPr/>
          </p:nvSpPr>
          <p:spPr bwMode="auto">
            <a:xfrm flipV="1">
              <a:off x="1413" y="2928"/>
              <a:ext cx="30" cy="110"/>
            </a:xfrm>
            <a:custGeom>
              <a:avLst/>
              <a:gdLst>
                <a:gd name="T0" fmla="*/ 0 w 16616"/>
                <a:gd name="T1" fmla="*/ 0 h 21600"/>
                <a:gd name="T2" fmla="*/ 30 w 16616"/>
                <a:gd name="T3" fmla="*/ 40 h 21600"/>
                <a:gd name="T4" fmla="*/ 0 w 16616"/>
                <a:gd name="T5" fmla="*/ 110 h 21600"/>
                <a:gd name="T6" fmla="*/ 0 60000 65536"/>
                <a:gd name="T7" fmla="*/ 0 60000 65536"/>
                <a:gd name="T8" fmla="*/ 0 60000 65536"/>
                <a:gd name="T9" fmla="*/ 0 w 16616"/>
                <a:gd name="T10" fmla="*/ 0 h 21600"/>
                <a:gd name="T11" fmla="*/ 16616 w 16616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616" h="21600" fill="none" extrusionOk="0">
                  <a:moveTo>
                    <a:pt x="-1" y="0"/>
                  </a:moveTo>
                  <a:cubicBezTo>
                    <a:pt x="6422" y="0"/>
                    <a:pt x="12512" y="2858"/>
                    <a:pt x="16616" y="7798"/>
                  </a:cubicBezTo>
                </a:path>
                <a:path w="16616" h="21600" stroke="0" extrusionOk="0">
                  <a:moveTo>
                    <a:pt x="-1" y="0"/>
                  </a:moveTo>
                  <a:cubicBezTo>
                    <a:pt x="6422" y="0"/>
                    <a:pt x="12512" y="2858"/>
                    <a:pt x="16616" y="7798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641" name="Rectangle 187">
            <a:extLst>
              <a:ext uri="{FF2B5EF4-FFF2-40B4-BE49-F238E27FC236}">
                <a16:creationId xmlns:a16="http://schemas.microsoft.com/office/drawing/2014/main" id="{C4B4BE66-33A2-41B1-B412-B5EC03A42E5F}"/>
              </a:ext>
            </a:extLst>
          </p:cNvPr>
          <p:cNvSpPr/>
          <p:nvPr/>
        </p:nvSpPr>
        <p:spPr>
          <a:xfrm>
            <a:off x="2546350" y="2080865"/>
            <a:ext cx="163513" cy="258762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2788E"/>
              </a:solidFill>
              <a:effectLst/>
              <a:uLnTx/>
              <a:uFillTx/>
              <a:latin typeface="Arial" pitchFamily="34" charset="0"/>
              <a:ea typeface="微软雅黑"/>
              <a:cs typeface="Arial" pitchFamily="34" charset="0"/>
            </a:endParaRPr>
          </a:p>
        </p:txBody>
      </p:sp>
      <p:sp>
        <p:nvSpPr>
          <p:cNvPr id="642" name="Rectangle 189">
            <a:extLst>
              <a:ext uri="{FF2B5EF4-FFF2-40B4-BE49-F238E27FC236}">
                <a16:creationId xmlns:a16="http://schemas.microsoft.com/office/drawing/2014/main" id="{32E9DF95-5CD6-4B5E-87CC-D2081AE3FCEC}"/>
              </a:ext>
            </a:extLst>
          </p:cNvPr>
          <p:cNvSpPr/>
          <p:nvPr/>
        </p:nvSpPr>
        <p:spPr>
          <a:xfrm>
            <a:off x="3438525" y="2080865"/>
            <a:ext cx="163513" cy="258762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2788E"/>
              </a:solidFill>
              <a:effectLst/>
              <a:uLnTx/>
              <a:uFillTx/>
              <a:latin typeface="Arial" pitchFamily="34" charset="0"/>
              <a:ea typeface="微软雅黑"/>
              <a:cs typeface="Arial" pitchFamily="34" charset="0"/>
            </a:endParaRPr>
          </a:p>
        </p:txBody>
      </p:sp>
      <p:grpSp>
        <p:nvGrpSpPr>
          <p:cNvPr id="643" name="Group 1620">
            <a:extLst>
              <a:ext uri="{FF2B5EF4-FFF2-40B4-BE49-F238E27FC236}">
                <a16:creationId xmlns:a16="http://schemas.microsoft.com/office/drawing/2014/main" id="{B482561F-23C5-47F6-A77A-E707BEB126EB}"/>
              </a:ext>
            </a:extLst>
          </p:cNvPr>
          <p:cNvGrpSpPr>
            <a:grpSpLocks/>
          </p:cNvGrpSpPr>
          <p:nvPr/>
        </p:nvGrpSpPr>
        <p:grpSpPr bwMode="auto">
          <a:xfrm>
            <a:off x="1115556" y="2134716"/>
            <a:ext cx="357834" cy="144810"/>
            <a:chOff x="1119" y="2928"/>
            <a:chExt cx="204" cy="143"/>
          </a:xfrm>
        </p:grpSpPr>
        <p:grpSp>
          <p:nvGrpSpPr>
            <p:cNvPr id="644" name="Group 1621">
              <a:extLst>
                <a:ext uri="{FF2B5EF4-FFF2-40B4-BE49-F238E27FC236}">
                  <a16:creationId xmlns:a16="http://schemas.microsoft.com/office/drawing/2014/main" id="{E8A5DD2E-A733-49B6-A7F5-0A2FC5DEB97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652" name="Arc 1622">
                <a:extLst>
                  <a:ext uri="{FF2B5EF4-FFF2-40B4-BE49-F238E27FC236}">
                    <a16:creationId xmlns:a16="http://schemas.microsoft.com/office/drawing/2014/main" id="{E52BA3FB-6428-428F-BE69-FA530085508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53" name="Arc 1623">
                <a:extLst>
                  <a:ext uri="{FF2B5EF4-FFF2-40B4-BE49-F238E27FC236}">
                    <a16:creationId xmlns:a16="http://schemas.microsoft.com/office/drawing/2014/main" id="{4847C0B5-1F1B-4F23-A6C4-4C61D0AE0FA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45" name="Group 1624">
              <a:extLst>
                <a:ext uri="{FF2B5EF4-FFF2-40B4-BE49-F238E27FC236}">
                  <a16:creationId xmlns:a16="http://schemas.microsoft.com/office/drawing/2014/main" id="{840B43A5-0BA7-4E6D-AD68-BD21A24473C0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650" name="Arc 1625">
                <a:extLst>
                  <a:ext uri="{FF2B5EF4-FFF2-40B4-BE49-F238E27FC236}">
                    <a16:creationId xmlns:a16="http://schemas.microsoft.com/office/drawing/2014/main" id="{991F664A-771B-4EB1-A82E-9C2A43E953E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51" name="Arc 1626">
                <a:extLst>
                  <a:ext uri="{FF2B5EF4-FFF2-40B4-BE49-F238E27FC236}">
                    <a16:creationId xmlns:a16="http://schemas.microsoft.com/office/drawing/2014/main" id="{865310D3-65E9-4850-8407-03AB5F3ECDE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46" name="Group 1627">
              <a:extLst>
                <a:ext uri="{FF2B5EF4-FFF2-40B4-BE49-F238E27FC236}">
                  <a16:creationId xmlns:a16="http://schemas.microsoft.com/office/drawing/2014/main" id="{319D4ACC-121B-4A1E-AB7B-954AABD88374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648" name="Arc 1628">
                <a:extLst>
                  <a:ext uri="{FF2B5EF4-FFF2-40B4-BE49-F238E27FC236}">
                    <a16:creationId xmlns:a16="http://schemas.microsoft.com/office/drawing/2014/main" id="{D80E2EFB-D19D-4E47-A8DB-2E30EF33B03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49" name="Arc 1629">
                <a:extLst>
                  <a:ext uri="{FF2B5EF4-FFF2-40B4-BE49-F238E27FC236}">
                    <a16:creationId xmlns:a16="http://schemas.microsoft.com/office/drawing/2014/main" id="{C7C32ECD-A794-4430-AD06-F3976881B03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sp>
          <p:nvSpPr>
            <p:cNvPr id="647" name="Arc 1631">
              <a:extLst>
                <a:ext uri="{FF2B5EF4-FFF2-40B4-BE49-F238E27FC236}">
                  <a16:creationId xmlns:a16="http://schemas.microsoft.com/office/drawing/2014/main" id="{CAC2F3C2-E711-49EA-8625-B544117B9D97}"/>
                </a:ext>
              </a:extLst>
            </p:cNvPr>
            <p:cNvSpPr>
              <a:spLocks noChangeAspect="1"/>
            </p:cNvSpPr>
            <p:nvPr/>
          </p:nvSpPr>
          <p:spPr bwMode="auto">
            <a:xfrm flipV="1">
              <a:off x="1293" y="2928"/>
              <a:ext cx="30" cy="110"/>
            </a:xfrm>
            <a:custGeom>
              <a:avLst/>
              <a:gdLst>
                <a:gd name="T0" fmla="*/ 0 w 16616"/>
                <a:gd name="T1" fmla="*/ 0 h 21600"/>
                <a:gd name="T2" fmla="*/ 334 w 16616"/>
                <a:gd name="T3" fmla="*/ 156 h 21600"/>
                <a:gd name="T4" fmla="*/ 0 w 16616"/>
                <a:gd name="T5" fmla="*/ 432 h 21600"/>
                <a:gd name="T6" fmla="*/ 0 60000 65536"/>
                <a:gd name="T7" fmla="*/ 0 60000 65536"/>
                <a:gd name="T8" fmla="*/ 0 60000 65536"/>
                <a:gd name="T9" fmla="*/ 0 w 16616"/>
                <a:gd name="T10" fmla="*/ 0 h 21600"/>
                <a:gd name="T11" fmla="*/ 16616 w 16616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616" h="21600" fill="none" extrusionOk="0">
                  <a:moveTo>
                    <a:pt x="-1" y="0"/>
                  </a:moveTo>
                  <a:cubicBezTo>
                    <a:pt x="6422" y="0"/>
                    <a:pt x="12512" y="2858"/>
                    <a:pt x="16616" y="7798"/>
                  </a:cubicBezTo>
                </a:path>
                <a:path w="16616" h="21600" stroke="0" extrusionOk="0">
                  <a:moveTo>
                    <a:pt x="-1" y="0"/>
                  </a:moveTo>
                  <a:cubicBezTo>
                    <a:pt x="6422" y="0"/>
                    <a:pt x="12512" y="2858"/>
                    <a:pt x="16616" y="7798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654" name="Text Box 1842">
            <a:extLst>
              <a:ext uri="{FF2B5EF4-FFF2-40B4-BE49-F238E27FC236}">
                <a16:creationId xmlns:a16="http://schemas.microsoft.com/office/drawing/2014/main" id="{31F5E2C6-DBE5-42FA-BD4D-237CE5A3AF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6887" y="1679228"/>
            <a:ext cx="979487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commit</a:t>
            </a:r>
          </a:p>
        </p:txBody>
      </p:sp>
      <p:cxnSp>
        <p:nvCxnSpPr>
          <p:cNvPr id="655" name="Straight Arrow Connector 305">
            <a:extLst>
              <a:ext uri="{FF2B5EF4-FFF2-40B4-BE49-F238E27FC236}">
                <a16:creationId xmlns:a16="http://schemas.microsoft.com/office/drawing/2014/main" id="{8543077E-33CA-4C36-A1BA-D853BFC4AE0B}"/>
              </a:ext>
            </a:extLst>
          </p:cNvPr>
          <p:cNvCxnSpPr>
            <a:cxnSpLocks/>
            <a:stCxn id="654" idx="2"/>
          </p:cNvCxnSpPr>
          <p:nvPr/>
        </p:nvCxnSpPr>
        <p:spPr>
          <a:xfrm>
            <a:off x="2536631" y="1937990"/>
            <a:ext cx="0" cy="149885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6" name="Group 1539">
            <a:extLst>
              <a:ext uri="{FF2B5EF4-FFF2-40B4-BE49-F238E27FC236}">
                <a16:creationId xmlns:a16="http://schemas.microsoft.com/office/drawing/2014/main" id="{4BFDD8F3-2B3C-4CA4-BB9C-F8BC61471800}"/>
              </a:ext>
            </a:extLst>
          </p:cNvPr>
          <p:cNvGrpSpPr>
            <a:grpSpLocks/>
          </p:cNvGrpSpPr>
          <p:nvPr/>
        </p:nvGrpSpPr>
        <p:grpSpPr bwMode="auto">
          <a:xfrm>
            <a:off x="1204551" y="3238212"/>
            <a:ext cx="728665" cy="174191"/>
            <a:chOff x="1119" y="2928"/>
            <a:chExt cx="415" cy="143"/>
          </a:xfrm>
        </p:grpSpPr>
        <p:grpSp>
          <p:nvGrpSpPr>
            <p:cNvPr id="657" name="Group 1540">
              <a:extLst>
                <a:ext uri="{FF2B5EF4-FFF2-40B4-BE49-F238E27FC236}">
                  <a16:creationId xmlns:a16="http://schemas.microsoft.com/office/drawing/2014/main" id="{FEB4ECA3-9F40-4B34-BDA4-9D1C98575680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676" name="Arc 1541">
                <a:extLst>
                  <a:ext uri="{FF2B5EF4-FFF2-40B4-BE49-F238E27FC236}">
                    <a16:creationId xmlns:a16="http://schemas.microsoft.com/office/drawing/2014/main" id="{EE178FC6-5F30-4F05-AAC7-0EB0D32B3EE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77" name="Arc 1542">
                <a:extLst>
                  <a:ext uri="{FF2B5EF4-FFF2-40B4-BE49-F238E27FC236}">
                    <a16:creationId xmlns:a16="http://schemas.microsoft.com/office/drawing/2014/main" id="{533B9F94-6F1E-47C6-B64E-325FC80798E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58" name="Group 1543">
              <a:extLst>
                <a:ext uri="{FF2B5EF4-FFF2-40B4-BE49-F238E27FC236}">
                  <a16:creationId xmlns:a16="http://schemas.microsoft.com/office/drawing/2014/main" id="{EF9889C4-1B8F-4B08-807E-CFAB16234976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674" name="Arc 1544">
                <a:extLst>
                  <a:ext uri="{FF2B5EF4-FFF2-40B4-BE49-F238E27FC236}">
                    <a16:creationId xmlns:a16="http://schemas.microsoft.com/office/drawing/2014/main" id="{20A240F8-73A9-4C61-A01E-B071F6E15BB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75" name="Arc 1545">
                <a:extLst>
                  <a:ext uri="{FF2B5EF4-FFF2-40B4-BE49-F238E27FC236}">
                    <a16:creationId xmlns:a16="http://schemas.microsoft.com/office/drawing/2014/main" id="{12A99AAD-16C6-4B41-9199-753694C42A2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59" name="Group 1546">
              <a:extLst>
                <a:ext uri="{FF2B5EF4-FFF2-40B4-BE49-F238E27FC236}">
                  <a16:creationId xmlns:a16="http://schemas.microsoft.com/office/drawing/2014/main" id="{DD35D612-16CD-4E6B-96B6-0F8B912F5D3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672" name="Arc 1547">
                <a:extLst>
                  <a:ext uri="{FF2B5EF4-FFF2-40B4-BE49-F238E27FC236}">
                    <a16:creationId xmlns:a16="http://schemas.microsoft.com/office/drawing/2014/main" id="{077FF316-1104-4869-A355-474B65D50F3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73" name="Arc 1548">
                <a:extLst>
                  <a:ext uri="{FF2B5EF4-FFF2-40B4-BE49-F238E27FC236}">
                    <a16:creationId xmlns:a16="http://schemas.microsoft.com/office/drawing/2014/main" id="{22FDFA3B-A698-43EF-B13C-A9A9B5DEFA8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60" name="Group 1549">
              <a:extLst>
                <a:ext uri="{FF2B5EF4-FFF2-40B4-BE49-F238E27FC236}">
                  <a16:creationId xmlns:a16="http://schemas.microsoft.com/office/drawing/2014/main" id="{551FE89B-CBC8-4090-95F2-7DE313341A9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670" name="Arc 1550">
                <a:extLst>
                  <a:ext uri="{FF2B5EF4-FFF2-40B4-BE49-F238E27FC236}">
                    <a16:creationId xmlns:a16="http://schemas.microsoft.com/office/drawing/2014/main" id="{5C5EEA17-DBB6-4CC8-9664-209CB35F69F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71" name="Arc 1551">
                <a:extLst>
                  <a:ext uri="{FF2B5EF4-FFF2-40B4-BE49-F238E27FC236}">
                    <a16:creationId xmlns:a16="http://schemas.microsoft.com/office/drawing/2014/main" id="{F928981F-9C12-4DB4-85D7-4B97B96E70C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61" name="Group 1552">
              <a:extLst>
                <a:ext uri="{FF2B5EF4-FFF2-40B4-BE49-F238E27FC236}">
                  <a16:creationId xmlns:a16="http://schemas.microsoft.com/office/drawing/2014/main" id="{D52B013E-23E8-42DA-8858-74B433F00239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668" name="Arc 1553">
                <a:extLst>
                  <a:ext uri="{FF2B5EF4-FFF2-40B4-BE49-F238E27FC236}">
                    <a16:creationId xmlns:a16="http://schemas.microsoft.com/office/drawing/2014/main" id="{8054986D-2712-44B1-AFAE-143A12DED94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69" name="Arc 1554">
                <a:extLst>
                  <a:ext uri="{FF2B5EF4-FFF2-40B4-BE49-F238E27FC236}">
                    <a16:creationId xmlns:a16="http://schemas.microsoft.com/office/drawing/2014/main" id="{3D15A86D-2591-451A-95D8-02F9664FFF4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62" name="Group 1555">
              <a:extLst>
                <a:ext uri="{FF2B5EF4-FFF2-40B4-BE49-F238E27FC236}">
                  <a16:creationId xmlns:a16="http://schemas.microsoft.com/office/drawing/2014/main" id="{38FA4A1A-501F-4E09-AF53-5DF1243998BE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13" y="2928"/>
              <a:ext cx="59" cy="143"/>
              <a:chOff x="1296" y="2161"/>
              <a:chExt cx="658" cy="563"/>
            </a:xfrm>
          </p:grpSpPr>
          <p:sp>
            <p:nvSpPr>
              <p:cNvPr id="666" name="Arc 1556">
                <a:extLst>
                  <a:ext uri="{FF2B5EF4-FFF2-40B4-BE49-F238E27FC236}">
                    <a16:creationId xmlns:a16="http://schemas.microsoft.com/office/drawing/2014/main" id="{78C4AA3C-20DF-4B1E-BD14-329AA58F8EF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67" name="Arc 1557">
                <a:extLst>
                  <a:ext uri="{FF2B5EF4-FFF2-40B4-BE49-F238E27FC236}">
                    <a16:creationId xmlns:a16="http://schemas.microsoft.com/office/drawing/2014/main" id="{96B8E9D0-B751-4D31-8344-A37CB7E74F1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63" name="Group 1558">
              <a:extLst>
                <a:ext uri="{FF2B5EF4-FFF2-40B4-BE49-F238E27FC236}">
                  <a16:creationId xmlns:a16="http://schemas.microsoft.com/office/drawing/2014/main" id="{EEE0C88A-C99D-4BBA-BEE7-EEB81A4B36C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475" y="2928"/>
              <a:ext cx="59" cy="143"/>
              <a:chOff x="1296" y="2161"/>
              <a:chExt cx="658" cy="563"/>
            </a:xfrm>
          </p:grpSpPr>
          <p:sp>
            <p:nvSpPr>
              <p:cNvPr id="664" name="Arc 1559">
                <a:extLst>
                  <a:ext uri="{FF2B5EF4-FFF2-40B4-BE49-F238E27FC236}">
                    <a16:creationId xmlns:a16="http://schemas.microsoft.com/office/drawing/2014/main" id="{EA677A24-A47C-42ED-832E-6079DD4C0E4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65" name="Arc 1560">
                <a:extLst>
                  <a:ext uri="{FF2B5EF4-FFF2-40B4-BE49-F238E27FC236}">
                    <a16:creationId xmlns:a16="http://schemas.microsoft.com/office/drawing/2014/main" id="{2E0C1BE2-F402-4271-8E02-4E0F683A711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grpSp>
        <p:nvGrpSpPr>
          <p:cNvPr id="678" name="Group 1742">
            <a:extLst>
              <a:ext uri="{FF2B5EF4-FFF2-40B4-BE49-F238E27FC236}">
                <a16:creationId xmlns:a16="http://schemas.microsoft.com/office/drawing/2014/main" id="{7C8001AD-0198-44A2-8A87-16085B6D20E6}"/>
              </a:ext>
            </a:extLst>
          </p:cNvPr>
          <p:cNvGrpSpPr>
            <a:grpSpLocks/>
          </p:cNvGrpSpPr>
          <p:nvPr/>
        </p:nvGrpSpPr>
        <p:grpSpPr bwMode="auto">
          <a:xfrm>
            <a:off x="4052521" y="3247836"/>
            <a:ext cx="522289" cy="174191"/>
            <a:chOff x="1236" y="2928"/>
            <a:chExt cx="298" cy="143"/>
          </a:xfrm>
        </p:grpSpPr>
        <p:grpSp>
          <p:nvGrpSpPr>
            <p:cNvPr id="679" name="Group 1749">
              <a:extLst>
                <a:ext uri="{FF2B5EF4-FFF2-40B4-BE49-F238E27FC236}">
                  <a16:creationId xmlns:a16="http://schemas.microsoft.com/office/drawing/2014/main" id="{80EF4B22-6604-4A3C-9D35-200581DF542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692" name="Arc 1750">
                <a:extLst>
                  <a:ext uri="{FF2B5EF4-FFF2-40B4-BE49-F238E27FC236}">
                    <a16:creationId xmlns:a16="http://schemas.microsoft.com/office/drawing/2014/main" id="{E8CFCED6-F2CE-4E35-B2FD-188D595E8B3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93" name="Arc 1751">
                <a:extLst>
                  <a:ext uri="{FF2B5EF4-FFF2-40B4-BE49-F238E27FC236}">
                    <a16:creationId xmlns:a16="http://schemas.microsoft.com/office/drawing/2014/main" id="{48E55A2E-3881-4FBD-8206-9B2D8EA32A9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80" name="Group 1752">
              <a:extLst>
                <a:ext uri="{FF2B5EF4-FFF2-40B4-BE49-F238E27FC236}">
                  <a16:creationId xmlns:a16="http://schemas.microsoft.com/office/drawing/2014/main" id="{52264F38-70FB-4CF4-A0CA-1B7558B34168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690" name="Arc 1753">
                <a:extLst>
                  <a:ext uri="{FF2B5EF4-FFF2-40B4-BE49-F238E27FC236}">
                    <a16:creationId xmlns:a16="http://schemas.microsoft.com/office/drawing/2014/main" id="{B5CEBF0F-DDC7-473B-8E3E-0506A3BA9E3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91" name="Arc 1754">
                <a:extLst>
                  <a:ext uri="{FF2B5EF4-FFF2-40B4-BE49-F238E27FC236}">
                    <a16:creationId xmlns:a16="http://schemas.microsoft.com/office/drawing/2014/main" id="{DDB0240F-9111-4FE4-AD44-C4725B3352E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81" name="Group 1755">
              <a:extLst>
                <a:ext uri="{FF2B5EF4-FFF2-40B4-BE49-F238E27FC236}">
                  <a16:creationId xmlns:a16="http://schemas.microsoft.com/office/drawing/2014/main" id="{82CDF029-47E5-4F86-9B2C-22EFF22E01D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688" name="Arc 1756">
                <a:extLst>
                  <a:ext uri="{FF2B5EF4-FFF2-40B4-BE49-F238E27FC236}">
                    <a16:creationId xmlns:a16="http://schemas.microsoft.com/office/drawing/2014/main" id="{0A4B3475-F368-4E41-85B7-9D500B63FEE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89" name="Arc 1757">
                <a:extLst>
                  <a:ext uri="{FF2B5EF4-FFF2-40B4-BE49-F238E27FC236}">
                    <a16:creationId xmlns:a16="http://schemas.microsoft.com/office/drawing/2014/main" id="{8C183CF2-9656-4B38-BE3B-EA9989A3627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82" name="Group 1758">
              <a:extLst>
                <a:ext uri="{FF2B5EF4-FFF2-40B4-BE49-F238E27FC236}">
                  <a16:creationId xmlns:a16="http://schemas.microsoft.com/office/drawing/2014/main" id="{8B0464C3-F368-49A4-B815-38B65830BE47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13" y="2928"/>
              <a:ext cx="59" cy="143"/>
              <a:chOff x="1296" y="2161"/>
              <a:chExt cx="658" cy="563"/>
            </a:xfrm>
          </p:grpSpPr>
          <p:sp>
            <p:nvSpPr>
              <p:cNvPr id="686" name="Arc 1759">
                <a:extLst>
                  <a:ext uri="{FF2B5EF4-FFF2-40B4-BE49-F238E27FC236}">
                    <a16:creationId xmlns:a16="http://schemas.microsoft.com/office/drawing/2014/main" id="{8AE5AC4E-3221-4480-B9AD-449053C5489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87" name="Arc 1760">
                <a:extLst>
                  <a:ext uri="{FF2B5EF4-FFF2-40B4-BE49-F238E27FC236}">
                    <a16:creationId xmlns:a16="http://schemas.microsoft.com/office/drawing/2014/main" id="{15109C15-4BBE-4C7E-8A58-3E8E888ABAF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83" name="Group 1761">
              <a:extLst>
                <a:ext uri="{FF2B5EF4-FFF2-40B4-BE49-F238E27FC236}">
                  <a16:creationId xmlns:a16="http://schemas.microsoft.com/office/drawing/2014/main" id="{46824E07-9C9E-41B4-B2D6-755D6507B55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475" y="2928"/>
              <a:ext cx="59" cy="143"/>
              <a:chOff x="1296" y="2161"/>
              <a:chExt cx="658" cy="563"/>
            </a:xfrm>
          </p:grpSpPr>
          <p:sp>
            <p:nvSpPr>
              <p:cNvPr id="684" name="Arc 1762">
                <a:extLst>
                  <a:ext uri="{FF2B5EF4-FFF2-40B4-BE49-F238E27FC236}">
                    <a16:creationId xmlns:a16="http://schemas.microsoft.com/office/drawing/2014/main" id="{4FE9A9E3-DFE8-45F2-BBD3-561C4571142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85" name="Arc 1763">
                <a:extLst>
                  <a:ext uri="{FF2B5EF4-FFF2-40B4-BE49-F238E27FC236}">
                    <a16:creationId xmlns:a16="http://schemas.microsoft.com/office/drawing/2014/main" id="{C4BB502F-458B-41B3-BAD4-6725B8F03F1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grpSp>
        <p:nvGrpSpPr>
          <p:cNvPr id="694" name="Group 1795">
            <a:extLst>
              <a:ext uri="{FF2B5EF4-FFF2-40B4-BE49-F238E27FC236}">
                <a16:creationId xmlns:a16="http://schemas.microsoft.com/office/drawing/2014/main" id="{906091F0-A721-4DD8-B514-09322F493CD5}"/>
              </a:ext>
            </a:extLst>
          </p:cNvPr>
          <p:cNvGrpSpPr>
            <a:grpSpLocks/>
          </p:cNvGrpSpPr>
          <p:nvPr/>
        </p:nvGrpSpPr>
        <p:grpSpPr bwMode="auto">
          <a:xfrm>
            <a:off x="2180867" y="3247836"/>
            <a:ext cx="728665" cy="174191"/>
            <a:chOff x="1119" y="2928"/>
            <a:chExt cx="415" cy="143"/>
          </a:xfrm>
        </p:grpSpPr>
        <p:grpSp>
          <p:nvGrpSpPr>
            <p:cNvPr id="695" name="Group 1796">
              <a:extLst>
                <a:ext uri="{FF2B5EF4-FFF2-40B4-BE49-F238E27FC236}">
                  <a16:creationId xmlns:a16="http://schemas.microsoft.com/office/drawing/2014/main" id="{1E03E95B-45CE-4C38-9096-26C2A73174B0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714" name="Arc 1797">
                <a:extLst>
                  <a:ext uri="{FF2B5EF4-FFF2-40B4-BE49-F238E27FC236}">
                    <a16:creationId xmlns:a16="http://schemas.microsoft.com/office/drawing/2014/main" id="{A64BD3C0-E692-4152-ADD6-0C7A80A8BF4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15" name="Arc 1798">
                <a:extLst>
                  <a:ext uri="{FF2B5EF4-FFF2-40B4-BE49-F238E27FC236}">
                    <a16:creationId xmlns:a16="http://schemas.microsoft.com/office/drawing/2014/main" id="{62CCE6AA-5751-4D40-B99C-1C080E86C0F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96" name="Group 1799">
              <a:extLst>
                <a:ext uri="{FF2B5EF4-FFF2-40B4-BE49-F238E27FC236}">
                  <a16:creationId xmlns:a16="http://schemas.microsoft.com/office/drawing/2014/main" id="{5F9721D2-5BDB-4479-9056-EE029BF7172A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712" name="Arc 1800">
                <a:extLst>
                  <a:ext uri="{FF2B5EF4-FFF2-40B4-BE49-F238E27FC236}">
                    <a16:creationId xmlns:a16="http://schemas.microsoft.com/office/drawing/2014/main" id="{6E05ED8D-83D9-4917-853E-15BFDFBDFD2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13" name="Arc 1801">
                <a:extLst>
                  <a:ext uri="{FF2B5EF4-FFF2-40B4-BE49-F238E27FC236}">
                    <a16:creationId xmlns:a16="http://schemas.microsoft.com/office/drawing/2014/main" id="{2230D6CB-AD63-4006-8D4B-AF287FB241F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97" name="Group 1802">
              <a:extLst>
                <a:ext uri="{FF2B5EF4-FFF2-40B4-BE49-F238E27FC236}">
                  <a16:creationId xmlns:a16="http://schemas.microsoft.com/office/drawing/2014/main" id="{DA3A7A49-FFB0-4E8D-A618-159CD3306B20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710" name="Arc 1803">
                <a:extLst>
                  <a:ext uri="{FF2B5EF4-FFF2-40B4-BE49-F238E27FC236}">
                    <a16:creationId xmlns:a16="http://schemas.microsoft.com/office/drawing/2014/main" id="{F63F7199-7851-41F0-9FED-96DD4578D9B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11" name="Arc 1804">
                <a:extLst>
                  <a:ext uri="{FF2B5EF4-FFF2-40B4-BE49-F238E27FC236}">
                    <a16:creationId xmlns:a16="http://schemas.microsoft.com/office/drawing/2014/main" id="{5558BB0B-EE23-4162-9195-61AD54A220D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98" name="Group 1805">
              <a:extLst>
                <a:ext uri="{FF2B5EF4-FFF2-40B4-BE49-F238E27FC236}">
                  <a16:creationId xmlns:a16="http://schemas.microsoft.com/office/drawing/2014/main" id="{9DBB08AF-F8B8-44A3-99A0-C36F00406618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708" name="Arc 1806">
                <a:extLst>
                  <a:ext uri="{FF2B5EF4-FFF2-40B4-BE49-F238E27FC236}">
                    <a16:creationId xmlns:a16="http://schemas.microsoft.com/office/drawing/2014/main" id="{D020936E-51E9-447F-A3FF-DAA2A2730EE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09" name="Arc 1807">
                <a:extLst>
                  <a:ext uri="{FF2B5EF4-FFF2-40B4-BE49-F238E27FC236}">
                    <a16:creationId xmlns:a16="http://schemas.microsoft.com/office/drawing/2014/main" id="{94CD5E20-FEFC-4F1B-8E69-313C7AF5D32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99" name="Group 1808">
              <a:extLst>
                <a:ext uri="{FF2B5EF4-FFF2-40B4-BE49-F238E27FC236}">
                  <a16:creationId xmlns:a16="http://schemas.microsoft.com/office/drawing/2014/main" id="{511DDC05-8006-4350-B2D0-B25D4CB0005A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706" name="Arc 1809">
                <a:extLst>
                  <a:ext uri="{FF2B5EF4-FFF2-40B4-BE49-F238E27FC236}">
                    <a16:creationId xmlns:a16="http://schemas.microsoft.com/office/drawing/2014/main" id="{86F15FC3-40BC-4F2E-9293-799EB04105F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07" name="Arc 1810">
                <a:extLst>
                  <a:ext uri="{FF2B5EF4-FFF2-40B4-BE49-F238E27FC236}">
                    <a16:creationId xmlns:a16="http://schemas.microsoft.com/office/drawing/2014/main" id="{C1A4A7EA-297D-4378-8F74-25C9C319946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700" name="Group 1811">
              <a:extLst>
                <a:ext uri="{FF2B5EF4-FFF2-40B4-BE49-F238E27FC236}">
                  <a16:creationId xmlns:a16="http://schemas.microsoft.com/office/drawing/2014/main" id="{67015971-3AEA-4B5D-B3D4-86EF5E07276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13" y="2928"/>
              <a:ext cx="59" cy="143"/>
              <a:chOff x="1296" y="2161"/>
              <a:chExt cx="658" cy="563"/>
            </a:xfrm>
          </p:grpSpPr>
          <p:sp>
            <p:nvSpPr>
              <p:cNvPr id="704" name="Arc 1812">
                <a:extLst>
                  <a:ext uri="{FF2B5EF4-FFF2-40B4-BE49-F238E27FC236}">
                    <a16:creationId xmlns:a16="http://schemas.microsoft.com/office/drawing/2014/main" id="{3880C510-87B9-4FE8-AF44-2D53DF77DB4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05" name="Arc 1813">
                <a:extLst>
                  <a:ext uri="{FF2B5EF4-FFF2-40B4-BE49-F238E27FC236}">
                    <a16:creationId xmlns:a16="http://schemas.microsoft.com/office/drawing/2014/main" id="{A3D9DC0C-D9ED-45EB-8086-99FD9766ED9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701" name="Group 1814">
              <a:extLst>
                <a:ext uri="{FF2B5EF4-FFF2-40B4-BE49-F238E27FC236}">
                  <a16:creationId xmlns:a16="http://schemas.microsoft.com/office/drawing/2014/main" id="{EB3EFD71-6785-481A-B54F-AF089DFAB45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475" y="2928"/>
              <a:ext cx="59" cy="143"/>
              <a:chOff x="1296" y="2161"/>
              <a:chExt cx="658" cy="563"/>
            </a:xfrm>
          </p:grpSpPr>
          <p:sp>
            <p:nvSpPr>
              <p:cNvPr id="702" name="Arc 1815">
                <a:extLst>
                  <a:ext uri="{FF2B5EF4-FFF2-40B4-BE49-F238E27FC236}">
                    <a16:creationId xmlns:a16="http://schemas.microsoft.com/office/drawing/2014/main" id="{69896E18-58CE-4DD7-90C1-59FB4DAADF7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03" name="Arc 1816">
                <a:extLst>
                  <a:ext uri="{FF2B5EF4-FFF2-40B4-BE49-F238E27FC236}">
                    <a16:creationId xmlns:a16="http://schemas.microsoft.com/office/drawing/2014/main" id="{BCFB73A7-DB61-40DB-91F0-E2E556AE680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sp>
        <p:nvSpPr>
          <p:cNvPr id="716" name="Rectangle 1818">
            <a:extLst>
              <a:ext uri="{FF2B5EF4-FFF2-40B4-BE49-F238E27FC236}">
                <a16:creationId xmlns:a16="http://schemas.microsoft.com/office/drawing/2014/main" id="{E3028917-2AE1-48FB-9C84-FB35C41C90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2645" y="3190402"/>
            <a:ext cx="823913" cy="2587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717" name="Rectangle 1872" descr="Wide upward diagonal">
            <a:extLst>
              <a:ext uri="{FF2B5EF4-FFF2-40B4-BE49-F238E27FC236}">
                <a16:creationId xmlns:a16="http://schemas.microsoft.com/office/drawing/2014/main" id="{FECDC2DE-CDD8-47F1-AC3B-6E6952E56A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4720" y="3191990"/>
            <a:ext cx="355600" cy="258762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718" name="Rectangle 1857" descr="Wide upward diagonal">
            <a:extLst>
              <a:ext uri="{FF2B5EF4-FFF2-40B4-BE49-F238E27FC236}">
                <a16:creationId xmlns:a16="http://schemas.microsoft.com/office/drawing/2014/main" id="{D1E3B5C7-9CBC-4703-9B98-6F16E38998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4345" y="3191990"/>
            <a:ext cx="325438" cy="258762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719" name="Rectangle 245">
            <a:extLst>
              <a:ext uri="{FF2B5EF4-FFF2-40B4-BE49-F238E27FC236}">
                <a16:creationId xmlns:a16="http://schemas.microsoft.com/office/drawing/2014/main" id="{BC831813-5C08-406F-9632-FBF8CCC8EB2E}"/>
              </a:ext>
            </a:extLst>
          </p:cNvPr>
          <p:cNvSpPr/>
          <p:nvPr/>
        </p:nvSpPr>
        <p:spPr>
          <a:xfrm>
            <a:off x="3011683" y="3191990"/>
            <a:ext cx="165100" cy="258762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2788E"/>
              </a:solidFill>
              <a:effectLst/>
              <a:uLnTx/>
              <a:uFillTx/>
              <a:latin typeface="Arial" pitchFamily="34" charset="0"/>
              <a:ea typeface="微软雅黑"/>
              <a:cs typeface="Arial" pitchFamily="34" charset="0"/>
            </a:endParaRPr>
          </a:p>
        </p:txBody>
      </p:sp>
      <p:sp>
        <p:nvSpPr>
          <p:cNvPr id="720" name="Rectangle 247">
            <a:extLst>
              <a:ext uri="{FF2B5EF4-FFF2-40B4-BE49-F238E27FC236}">
                <a16:creationId xmlns:a16="http://schemas.microsoft.com/office/drawing/2014/main" id="{FA907865-ACC2-4C02-82E4-4DC99ACB0E7C}"/>
              </a:ext>
            </a:extLst>
          </p:cNvPr>
          <p:cNvSpPr/>
          <p:nvPr/>
        </p:nvSpPr>
        <p:spPr>
          <a:xfrm>
            <a:off x="3876870" y="3191990"/>
            <a:ext cx="163513" cy="258762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2788E"/>
              </a:solidFill>
              <a:effectLst/>
              <a:uLnTx/>
              <a:uFillTx/>
              <a:latin typeface="Arial" pitchFamily="34" charset="0"/>
              <a:ea typeface="微软雅黑"/>
              <a:cs typeface="Arial" pitchFamily="34" charset="0"/>
            </a:endParaRPr>
          </a:p>
        </p:txBody>
      </p:sp>
      <p:grpSp>
        <p:nvGrpSpPr>
          <p:cNvPr id="721" name="Group 1539">
            <a:extLst>
              <a:ext uri="{FF2B5EF4-FFF2-40B4-BE49-F238E27FC236}">
                <a16:creationId xmlns:a16="http://schemas.microsoft.com/office/drawing/2014/main" id="{4B40EF78-F307-4170-83FB-A74C46F4F40F}"/>
              </a:ext>
            </a:extLst>
          </p:cNvPr>
          <p:cNvGrpSpPr>
            <a:grpSpLocks/>
          </p:cNvGrpSpPr>
          <p:nvPr/>
        </p:nvGrpSpPr>
        <p:grpSpPr bwMode="auto">
          <a:xfrm>
            <a:off x="1042259" y="3451731"/>
            <a:ext cx="728665" cy="174191"/>
            <a:chOff x="1119" y="2928"/>
            <a:chExt cx="415" cy="143"/>
          </a:xfrm>
        </p:grpSpPr>
        <p:grpSp>
          <p:nvGrpSpPr>
            <p:cNvPr id="722" name="Group 1540">
              <a:extLst>
                <a:ext uri="{FF2B5EF4-FFF2-40B4-BE49-F238E27FC236}">
                  <a16:creationId xmlns:a16="http://schemas.microsoft.com/office/drawing/2014/main" id="{47846D58-34AF-45B7-B6BB-7A7E7ADFFA2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741" name="Arc 1541">
                <a:extLst>
                  <a:ext uri="{FF2B5EF4-FFF2-40B4-BE49-F238E27FC236}">
                    <a16:creationId xmlns:a16="http://schemas.microsoft.com/office/drawing/2014/main" id="{08512ADE-6A39-4F04-9860-52CA5AA160E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42" name="Arc 1542">
                <a:extLst>
                  <a:ext uri="{FF2B5EF4-FFF2-40B4-BE49-F238E27FC236}">
                    <a16:creationId xmlns:a16="http://schemas.microsoft.com/office/drawing/2014/main" id="{51254271-2453-4F34-B44C-8CB813EA98E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723" name="Group 1543">
              <a:extLst>
                <a:ext uri="{FF2B5EF4-FFF2-40B4-BE49-F238E27FC236}">
                  <a16:creationId xmlns:a16="http://schemas.microsoft.com/office/drawing/2014/main" id="{D4AFB648-4C25-468B-A712-2ECE1EB062B9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739" name="Arc 1544">
                <a:extLst>
                  <a:ext uri="{FF2B5EF4-FFF2-40B4-BE49-F238E27FC236}">
                    <a16:creationId xmlns:a16="http://schemas.microsoft.com/office/drawing/2014/main" id="{22DBFD00-DF66-4285-B910-47F8A0C3E37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40" name="Arc 1545">
                <a:extLst>
                  <a:ext uri="{FF2B5EF4-FFF2-40B4-BE49-F238E27FC236}">
                    <a16:creationId xmlns:a16="http://schemas.microsoft.com/office/drawing/2014/main" id="{0369112D-2E04-4122-AD04-A8D89ACF419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724" name="Group 1546">
              <a:extLst>
                <a:ext uri="{FF2B5EF4-FFF2-40B4-BE49-F238E27FC236}">
                  <a16:creationId xmlns:a16="http://schemas.microsoft.com/office/drawing/2014/main" id="{D06A1DF8-DB1D-48EC-8F70-2FC767BEB70E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737" name="Arc 1547">
                <a:extLst>
                  <a:ext uri="{FF2B5EF4-FFF2-40B4-BE49-F238E27FC236}">
                    <a16:creationId xmlns:a16="http://schemas.microsoft.com/office/drawing/2014/main" id="{C3AB9E67-BE39-49A6-8AA5-CF81C77D82F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38" name="Arc 1548">
                <a:extLst>
                  <a:ext uri="{FF2B5EF4-FFF2-40B4-BE49-F238E27FC236}">
                    <a16:creationId xmlns:a16="http://schemas.microsoft.com/office/drawing/2014/main" id="{7135A5C1-141B-4A91-B669-CF43D924E2F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725" name="Group 1549">
              <a:extLst>
                <a:ext uri="{FF2B5EF4-FFF2-40B4-BE49-F238E27FC236}">
                  <a16:creationId xmlns:a16="http://schemas.microsoft.com/office/drawing/2014/main" id="{ACC363D2-37D3-4134-BD09-33C18A0D09F9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735" name="Arc 1550">
                <a:extLst>
                  <a:ext uri="{FF2B5EF4-FFF2-40B4-BE49-F238E27FC236}">
                    <a16:creationId xmlns:a16="http://schemas.microsoft.com/office/drawing/2014/main" id="{EF7FCDB0-78E7-4F84-B91A-68D4E9CABAD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36" name="Arc 1551">
                <a:extLst>
                  <a:ext uri="{FF2B5EF4-FFF2-40B4-BE49-F238E27FC236}">
                    <a16:creationId xmlns:a16="http://schemas.microsoft.com/office/drawing/2014/main" id="{BA0B179C-83AF-43C2-ABC6-EA93EAAB8A3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726" name="Group 1552">
              <a:extLst>
                <a:ext uri="{FF2B5EF4-FFF2-40B4-BE49-F238E27FC236}">
                  <a16:creationId xmlns:a16="http://schemas.microsoft.com/office/drawing/2014/main" id="{08F6179D-DB73-4BA8-8830-B24E449F040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733" name="Arc 1553">
                <a:extLst>
                  <a:ext uri="{FF2B5EF4-FFF2-40B4-BE49-F238E27FC236}">
                    <a16:creationId xmlns:a16="http://schemas.microsoft.com/office/drawing/2014/main" id="{0A60E0A7-F89E-456E-AA18-FE9B21A147F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34" name="Arc 1554">
                <a:extLst>
                  <a:ext uri="{FF2B5EF4-FFF2-40B4-BE49-F238E27FC236}">
                    <a16:creationId xmlns:a16="http://schemas.microsoft.com/office/drawing/2014/main" id="{640BE5BD-18EF-40F8-8E17-9275D8C88C6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727" name="Group 1555">
              <a:extLst>
                <a:ext uri="{FF2B5EF4-FFF2-40B4-BE49-F238E27FC236}">
                  <a16:creationId xmlns:a16="http://schemas.microsoft.com/office/drawing/2014/main" id="{44519CE4-FF7D-4A6F-8937-BD517F9D5771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13" y="2928"/>
              <a:ext cx="59" cy="143"/>
              <a:chOff x="1296" y="2161"/>
              <a:chExt cx="658" cy="563"/>
            </a:xfrm>
          </p:grpSpPr>
          <p:sp>
            <p:nvSpPr>
              <p:cNvPr id="731" name="Arc 1556">
                <a:extLst>
                  <a:ext uri="{FF2B5EF4-FFF2-40B4-BE49-F238E27FC236}">
                    <a16:creationId xmlns:a16="http://schemas.microsoft.com/office/drawing/2014/main" id="{8FFCF79C-4CC7-4A6E-85C8-4284B037371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32" name="Arc 1557">
                <a:extLst>
                  <a:ext uri="{FF2B5EF4-FFF2-40B4-BE49-F238E27FC236}">
                    <a16:creationId xmlns:a16="http://schemas.microsoft.com/office/drawing/2014/main" id="{75070AFA-4042-4F3E-A761-6387F29A93A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728" name="Group 1558">
              <a:extLst>
                <a:ext uri="{FF2B5EF4-FFF2-40B4-BE49-F238E27FC236}">
                  <a16:creationId xmlns:a16="http://schemas.microsoft.com/office/drawing/2014/main" id="{F62680A5-5EBA-4F22-A41B-03B699FA165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475" y="2928"/>
              <a:ext cx="59" cy="143"/>
              <a:chOff x="1296" y="2161"/>
              <a:chExt cx="658" cy="563"/>
            </a:xfrm>
          </p:grpSpPr>
          <p:sp>
            <p:nvSpPr>
              <p:cNvPr id="729" name="Arc 1559">
                <a:extLst>
                  <a:ext uri="{FF2B5EF4-FFF2-40B4-BE49-F238E27FC236}">
                    <a16:creationId xmlns:a16="http://schemas.microsoft.com/office/drawing/2014/main" id="{D6B21CC1-AC2F-4B77-A692-E19C54EE2D4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30" name="Arc 1560">
                <a:extLst>
                  <a:ext uri="{FF2B5EF4-FFF2-40B4-BE49-F238E27FC236}">
                    <a16:creationId xmlns:a16="http://schemas.microsoft.com/office/drawing/2014/main" id="{EA7C8F13-6EDD-4484-BF1D-BCD43B747A2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grpSp>
        <p:nvGrpSpPr>
          <p:cNvPr id="743" name="Group 1742">
            <a:extLst>
              <a:ext uri="{FF2B5EF4-FFF2-40B4-BE49-F238E27FC236}">
                <a16:creationId xmlns:a16="http://schemas.microsoft.com/office/drawing/2014/main" id="{2B4CA3A1-8919-4CCC-A634-0814B4E5D826}"/>
              </a:ext>
            </a:extLst>
          </p:cNvPr>
          <p:cNvGrpSpPr>
            <a:grpSpLocks/>
          </p:cNvGrpSpPr>
          <p:nvPr/>
        </p:nvGrpSpPr>
        <p:grpSpPr bwMode="auto">
          <a:xfrm>
            <a:off x="3890229" y="3461355"/>
            <a:ext cx="522289" cy="174191"/>
            <a:chOff x="1236" y="2928"/>
            <a:chExt cx="298" cy="143"/>
          </a:xfrm>
        </p:grpSpPr>
        <p:grpSp>
          <p:nvGrpSpPr>
            <p:cNvPr id="744" name="Group 1749">
              <a:extLst>
                <a:ext uri="{FF2B5EF4-FFF2-40B4-BE49-F238E27FC236}">
                  <a16:creationId xmlns:a16="http://schemas.microsoft.com/office/drawing/2014/main" id="{30DD89E4-584D-406B-9D9D-0A5540C371F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757" name="Arc 1750">
                <a:extLst>
                  <a:ext uri="{FF2B5EF4-FFF2-40B4-BE49-F238E27FC236}">
                    <a16:creationId xmlns:a16="http://schemas.microsoft.com/office/drawing/2014/main" id="{4995C921-C85F-4235-92CA-AF833A16244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58" name="Arc 1751">
                <a:extLst>
                  <a:ext uri="{FF2B5EF4-FFF2-40B4-BE49-F238E27FC236}">
                    <a16:creationId xmlns:a16="http://schemas.microsoft.com/office/drawing/2014/main" id="{E8390969-43B9-4740-9C5E-974048D92E7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745" name="Group 1752">
              <a:extLst>
                <a:ext uri="{FF2B5EF4-FFF2-40B4-BE49-F238E27FC236}">
                  <a16:creationId xmlns:a16="http://schemas.microsoft.com/office/drawing/2014/main" id="{51EBC106-0E8F-4E29-A499-58173570F636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755" name="Arc 1753">
                <a:extLst>
                  <a:ext uri="{FF2B5EF4-FFF2-40B4-BE49-F238E27FC236}">
                    <a16:creationId xmlns:a16="http://schemas.microsoft.com/office/drawing/2014/main" id="{8B08E86B-2710-40C0-B116-2944961FF74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56" name="Arc 1754">
                <a:extLst>
                  <a:ext uri="{FF2B5EF4-FFF2-40B4-BE49-F238E27FC236}">
                    <a16:creationId xmlns:a16="http://schemas.microsoft.com/office/drawing/2014/main" id="{C3E29303-66F9-4CF9-9A30-7ABDC370FAB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746" name="Group 1755">
              <a:extLst>
                <a:ext uri="{FF2B5EF4-FFF2-40B4-BE49-F238E27FC236}">
                  <a16:creationId xmlns:a16="http://schemas.microsoft.com/office/drawing/2014/main" id="{144A335E-A8E8-4860-B85A-9456CEFB9AC0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753" name="Arc 1756">
                <a:extLst>
                  <a:ext uri="{FF2B5EF4-FFF2-40B4-BE49-F238E27FC236}">
                    <a16:creationId xmlns:a16="http://schemas.microsoft.com/office/drawing/2014/main" id="{0405D885-73B4-4265-9B7F-6337133AA5C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54" name="Arc 1757">
                <a:extLst>
                  <a:ext uri="{FF2B5EF4-FFF2-40B4-BE49-F238E27FC236}">
                    <a16:creationId xmlns:a16="http://schemas.microsoft.com/office/drawing/2014/main" id="{354CC753-8D41-4D9C-B783-60BF828645C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747" name="Group 1758">
              <a:extLst>
                <a:ext uri="{FF2B5EF4-FFF2-40B4-BE49-F238E27FC236}">
                  <a16:creationId xmlns:a16="http://schemas.microsoft.com/office/drawing/2014/main" id="{DD88B2AB-17EA-4457-BD69-2CCCAD823104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13" y="2928"/>
              <a:ext cx="59" cy="143"/>
              <a:chOff x="1296" y="2161"/>
              <a:chExt cx="658" cy="563"/>
            </a:xfrm>
          </p:grpSpPr>
          <p:sp>
            <p:nvSpPr>
              <p:cNvPr id="751" name="Arc 1759">
                <a:extLst>
                  <a:ext uri="{FF2B5EF4-FFF2-40B4-BE49-F238E27FC236}">
                    <a16:creationId xmlns:a16="http://schemas.microsoft.com/office/drawing/2014/main" id="{6150B458-4380-4FC4-B5B2-F57BB720073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52" name="Arc 1760">
                <a:extLst>
                  <a:ext uri="{FF2B5EF4-FFF2-40B4-BE49-F238E27FC236}">
                    <a16:creationId xmlns:a16="http://schemas.microsoft.com/office/drawing/2014/main" id="{2189CB99-1A9E-4761-90C3-787F6BF516E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748" name="Group 1761">
              <a:extLst>
                <a:ext uri="{FF2B5EF4-FFF2-40B4-BE49-F238E27FC236}">
                  <a16:creationId xmlns:a16="http://schemas.microsoft.com/office/drawing/2014/main" id="{A7B30618-5580-40E5-925E-79656ED42A67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475" y="2928"/>
              <a:ext cx="59" cy="143"/>
              <a:chOff x="1296" y="2161"/>
              <a:chExt cx="658" cy="563"/>
            </a:xfrm>
          </p:grpSpPr>
          <p:sp>
            <p:nvSpPr>
              <p:cNvPr id="749" name="Arc 1762">
                <a:extLst>
                  <a:ext uri="{FF2B5EF4-FFF2-40B4-BE49-F238E27FC236}">
                    <a16:creationId xmlns:a16="http://schemas.microsoft.com/office/drawing/2014/main" id="{2B7FAF95-6D05-45BF-92CE-652D3714E35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50" name="Arc 1763">
                <a:extLst>
                  <a:ext uri="{FF2B5EF4-FFF2-40B4-BE49-F238E27FC236}">
                    <a16:creationId xmlns:a16="http://schemas.microsoft.com/office/drawing/2014/main" id="{01EB3C84-CC4B-4CB7-B349-820076BFAE2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grpSp>
        <p:nvGrpSpPr>
          <p:cNvPr id="759" name="Group 1795">
            <a:extLst>
              <a:ext uri="{FF2B5EF4-FFF2-40B4-BE49-F238E27FC236}">
                <a16:creationId xmlns:a16="http://schemas.microsoft.com/office/drawing/2014/main" id="{5FD61ACF-2481-4EAA-9472-7A4E9BFBE7B7}"/>
              </a:ext>
            </a:extLst>
          </p:cNvPr>
          <p:cNvGrpSpPr>
            <a:grpSpLocks/>
          </p:cNvGrpSpPr>
          <p:nvPr/>
        </p:nvGrpSpPr>
        <p:grpSpPr bwMode="auto">
          <a:xfrm>
            <a:off x="2018575" y="3461355"/>
            <a:ext cx="728665" cy="174191"/>
            <a:chOff x="1119" y="2928"/>
            <a:chExt cx="415" cy="143"/>
          </a:xfrm>
        </p:grpSpPr>
        <p:grpSp>
          <p:nvGrpSpPr>
            <p:cNvPr id="760" name="Group 1796">
              <a:extLst>
                <a:ext uri="{FF2B5EF4-FFF2-40B4-BE49-F238E27FC236}">
                  <a16:creationId xmlns:a16="http://schemas.microsoft.com/office/drawing/2014/main" id="{B75BF6EF-12AA-488D-95D0-345BCD1101B1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779" name="Arc 1797">
                <a:extLst>
                  <a:ext uri="{FF2B5EF4-FFF2-40B4-BE49-F238E27FC236}">
                    <a16:creationId xmlns:a16="http://schemas.microsoft.com/office/drawing/2014/main" id="{2CBAAD4A-B137-4280-9D64-3BE055DC49A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80" name="Arc 1798">
                <a:extLst>
                  <a:ext uri="{FF2B5EF4-FFF2-40B4-BE49-F238E27FC236}">
                    <a16:creationId xmlns:a16="http://schemas.microsoft.com/office/drawing/2014/main" id="{473F332A-45FA-4EEA-A436-AEB3ADE4CE6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761" name="Group 1799">
              <a:extLst>
                <a:ext uri="{FF2B5EF4-FFF2-40B4-BE49-F238E27FC236}">
                  <a16:creationId xmlns:a16="http://schemas.microsoft.com/office/drawing/2014/main" id="{C45A952C-BA0F-4BBE-8B2F-BEB1C571D2A1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777" name="Arc 1800">
                <a:extLst>
                  <a:ext uri="{FF2B5EF4-FFF2-40B4-BE49-F238E27FC236}">
                    <a16:creationId xmlns:a16="http://schemas.microsoft.com/office/drawing/2014/main" id="{E87E7FA7-0BCF-4FED-ADDD-982EC969C82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78" name="Arc 1801">
                <a:extLst>
                  <a:ext uri="{FF2B5EF4-FFF2-40B4-BE49-F238E27FC236}">
                    <a16:creationId xmlns:a16="http://schemas.microsoft.com/office/drawing/2014/main" id="{7AE509EF-ED0B-46F3-92B6-072D698E9BB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762" name="Group 1802">
              <a:extLst>
                <a:ext uri="{FF2B5EF4-FFF2-40B4-BE49-F238E27FC236}">
                  <a16:creationId xmlns:a16="http://schemas.microsoft.com/office/drawing/2014/main" id="{75D744E9-E692-4841-8E67-47D73BEB56CA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775" name="Arc 1803">
                <a:extLst>
                  <a:ext uri="{FF2B5EF4-FFF2-40B4-BE49-F238E27FC236}">
                    <a16:creationId xmlns:a16="http://schemas.microsoft.com/office/drawing/2014/main" id="{7BCDADDA-7AD6-46D3-BB48-FA773EAAE19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76" name="Arc 1804">
                <a:extLst>
                  <a:ext uri="{FF2B5EF4-FFF2-40B4-BE49-F238E27FC236}">
                    <a16:creationId xmlns:a16="http://schemas.microsoft.com/office/drawing/2014/main" id="{B2258CC9-D5D5-4418-AD44-8E66ECC75B7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763" name="Group 1805">
              <a:extLst>
                <a:ext uri="{FF2B5EF4-FFF2-40B4-BE49-F238E27FC236}">
                  <a16:creationId xmlns:a16="http://schemas.microsoft.com/office/drawing/2014/main" id="{01F6E4D1-424B-4694-B1F9-615BDB83BDC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773" name="Arc 1806">
                <a:extLst>
                  <a:ext uri="{FF2B5EF4-FFF2-40B4-BE49-F238E27FC236}">
                    <a16:creationId xmlns:a16="http://schemas.microsoft.com/office/drawing/2014/main" id="{2DA51A53-3735-46DA-9173-62485333C58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74" name="Arc 1807">
                <a:extLst>
                  <a:ext uri="{FF2B5EF4-FFF2-40B4-BE49-F238E27FC236}">
                    <a16:creationId xmlns:a16="http://schemas.microsoft.com/office/drawing/2014/main" id="{6842AE62-31B4-4EBD-8FB5-50A6349A09A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764" name="Group 1808">
              <a:extLst>
                <a:ext uri="{FF2B5EF4-FFF2-40B4-BE49-F238E27FC236}">
                  <a16:creationId xmlns:a16="http://schemas.microsoft.com/office/drawing/2014/main" id="{B7481F32-2E28-4A62-AD6E-4017732A3F84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771" name="Arc 1809">
                <a:extLst>
                  <a:ext uri="{FF2B5EF4-FFF2-40B4-BE49-F238E27FC236}">
                    <a16:creationId xmlns:a16="http://schemas.microsoft.com/office/drawing/2014/main" id="{8BACF723-FAF2-4F73-8B14-0F10DBBF04B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72" name="Arc 1810">
                <a:extLst>
                  <a:ext uri="{FF2B5EF4-FFF2-40B4-BE49-F238E27FC236}">
                    <a16:creationId xmlns:a16="http://schemas.microsoft.com/office/drawing/2014/main" id="{606C4645-EED1-4D1C-ACA5-31180E959A8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765" name="Group 1811">
              <a:extLst>
                <a:ext uri="{FF2B5EF4-FFF2-40B4-BE49-F238E27FC236}">
                  <a16:creationId xmlns:a16="http://schemas.microsoft.com/office/drawing/2014/main" id="{2279FC87-BE72-404F-A376-7AF76D2493B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13" y="2928"/>
              <a:ext cx="59" cy="143"/>
              <a:chOff x="1296" y="2161"/>
              <a:chExt cx="658" cy="563"/>
            </a:xfrm>
          </p:grpSpPr>
          <p:sp>
            <p:nvSpPr>
              <p:cNvPr id="769" name="Arc 1812">
                <a:extLst>
                  <a:ext uri="{FF2B5EF4-FFF2-40B4-BE49-F238E27FC236}">
                    <a16:creationId xmlns:a16="http://schemas.microsoft.com/office/drawing/2014/main" id="{2191C368-E371-4390-8907-A28D7CA4986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70" name="Arc 1813">
                <a:extLst>
                  <a:ext uri="{FF2B5EF4-FFF2-40B4-BE49-F238E27FC236}">
                    <a16:creationId xmlns:a16="http://schemas.microsoft.com/office/drawing/2014/main" id="{A6484C4E-B0FC-4F1B-8862-01B9A2ABA1E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766" name="Group 1814">
              <a:extLst>
                <a:ext uri="{FF2B5EF4-FFF2-40B4-BE49-F238E27FC236}">
                  <a16:creationId xmlns:a16="http://schemas.microsoft.com/office/drawing/2014/main" id="{68638E95-273B-45CF-BC38-75412A07B498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475" y="2928"/>
              <a:ext cx="59" cy="143"/>
              <a:chOff x="1296" y="2161"/>
              <a:chExt cx="658" cy="563"/>
            </a:xfrm>
          </p:grpSpPr>
          <p:sp>
            <p:nvSpPr>
              <p:cNvPr id="767" name="Arc 1815">
                <a:extLst>
                  <a:ext uri="{FF2B5EF4-FFF2-40B4-BE49-F238E27FC236}">
                    <a16:creationId xmlns:a16="http://schemas.microsoft.com/office/drawing/2014/main" id="{E5A2BB5F-3E50-45D7-A53A-B63D7A8B532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68" name="Arc 1816">
                <a:extLst>
                  <a:ext uri="{FF2B5EF4-FFF2-40B4-BE49-F238E27FC236}">
                    <a16:creationId xmlns:a16="http://schemas.microsoft.com/office/drawing/2014/main" id="{BE5C872D-27C0-483E-B6AF-0E3279E0155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sp>
        <p:nvSpPr>
          <p:cNvPr id="781" name="Rectangle 1818">
            <a:extLst>
              <a:ext uri="{FF2B5EF4-FFF2-40B4-BE49-F238E27FC236}">
                <a16:creationId xmlns:a16="http://schemas.microsoft.com/office/drawing/2014/main" id="{180D9E03-6675-4CEF-B874-8A7BD9D1A5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30353" y="3403921"/>
            <a:ext cx="823913" cy="2587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782" name="Rectangle 1872" descr="Wide upward diagonal">
            <a:extLst>
              <a:ext uri="{FF2B5EF4-FFF2-40B4-BE49-F238E27FC236}">
                <a16:creationId xmlns:a16="http://schemas.microsoft.com/office/drawing/2014/main" id="{B4AA5C26-A388-40EC-800E-4324216DBF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428" y="3405509"/>
            <a:ext cx="355600" cy="258762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783" name="Rectangle 1857" descr="Wide upward diagonal">
            <a:extLst>
              <a:ext uri="{FF2B5EF4-FFF2-40B4-BE49-F238E27FC236}">
                <a16:creationId xmlns:a16="http://schemas.microsoft.com/office/drawing/2014/main" id="{93D711AB-9B03-40D7-A32F-8E46103375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2053" y="3405509"/>
            <a:ext cx="325438" cy="258762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784" name="Rectangle 245">
            <a:extLst>
              <a:ext uri="{FF2B5EF4-FFF2-40B4-BE49-F238E27FC236}">
                <a16:creationId xmlns:a16="http://schemas.microsoft.com/office/drawing/2014/main" id="{3CE43F29-E433-4578-BDC4-D60444040478}"/>
              </a:ext>
            </a:extLst>
          </p:cNvPr>
          <p:cNvSpPr/>
          <p:nvPr/>
        </p:nvSpPr>
        <p:spPr>
          <a:xfrm>
            <a:off x="2849391" y="3405509"/>
            <a:ext cx="165100" cy="258762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2788E"/>
              </a:solidFill>
              <a:effectLst/>
              <a:uLnTx/>
              <a:uFillTx/>
              <a:latin typeface="Arial" pitchFamily="34" charset="0"/>
              <a:ea typeface="微软雅黑"/>
              <a:cs typeface="Arial" pitchFamily="34" charset="0"/>
            </a:endParaRPr>
          </a:p>
        </p:txBody>
      </p:sp>
      <p:sp>
        <p:nvSpPr>
          <p:cNvPr id="785" name="Rectangle 247">
            <a:extLst>
              <a:ext uri="{FF2B5EF4-FFF2-40B4-BE49-F238E27FC236}">
                <a16:creationId xmlns:a16="http://schemas.microsoft.com/office/drawing/2014/main" id="{063C6EA9-1542-4C29-B84D-587CD99A98CB}"/>
              </a:ext>
            </a:extLst>
          </p:cNvPr>
          <p:cNvSpPr/>
          <p:nvPr/>
        </p:nvSpPr>
        <p:spPr>
          <a:xfrm>
            <a:off x="3714578" y="3405509"/>
            <a:ext cx="163513" cy="258762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2788E"/>
              </a:solidFill>
              <a:effectLst/>
              <a:uLnTx/>
              <a:uFillTx/>
              <a:latin typeface="Arial" pitchFamily="34" charset="0"/>
              <a:ea typeface="微软雅黑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50621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435280" cy="900442"/>
          </a:xfrm>
        </p:spPr>
        <p:txBody>
          <a:bodyPr>
            <a:normAutofit fontScale="90000"/>
          </a:bodyPr>
          <a:lstStyle/>
          <a:p>
            <a:r>
              <a:rPr lang="en-US" dirty="0"/>
              <a:t>Bottleneck 2: Excessive context switching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361C3-C043-4A6E-BDCE-8DA1E7D90A3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graphicFrame>
        <p:nvGraphicFramePr>
          <p:cNvPr id="168" name="Chart 197">
            <a:extLst>
              <a:ext uri="{FF2B5EF4-FFF2-40B4-BE49-F238E27FC236}">
                <a16:creationId xmlns:a16="http://schemas.microsoft.com/office/drawing/2014/main" id="{252C3835-1BAE-4D91-B796-B6C0223CC494}"/>
              </a:ext>
            </a:extLst>
          </p:cNvPr>
          <p:cNvGraphicFramePr/>
          <p:nvPr/>
        </p:nvGraphicFramePr>
        <p:xfrm>
          <a:off x="4917990" y="2060848"/>
          <a:ext cx="4118506" cy="32172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96" name="Group 1876">
            <a:extLst>
              <a:ext uri="{FF2B5EF4-FFF2-40B4-BE49-F238E27FC236}">
                <a16:creationId xmlns:a16="http://schemas.microsoft.com/office/drawing/2014/main" id="{001EC24E-88C1-4F6C-A111-A2F23EF816C5}"/>
              </a:ext>
            </a:extLst>
          </p:cNvPr>
          <p:cNvGrpSpPr>
            <a:grpSpLocks/>
          </p:cNvGrpSpPr>
          <p:nvPr/>
        </p:nvGrpSpPr>
        <p:grpSpPr bwMode="auto">
          <a:xfrm>
            <a:off x="2555875" y="4082702"/>
            <a:ext cx="1601788" cy="381000"/>
            <a:chOff x="2255" y="2736"/>
            <a:chExt cx="1009" cy="240"/>
          </a:xfrm>
        </p:grpSpPr>
        <p:grpSp>
          <p:nvGrpSpPr>
            <p:cNvPr id="197" name="Group 1843">
              <a:extLst>
                <a:ext uri="{FF2B5EF4-FFF2-40B4-BE49-F238E27FC236}">
                  <a16:creationId xmlns:a16="http://schemas.microsoft.com/office/drawing/2014/main" id="{5B7707C2-73E4-440D-AC10-D0A97C7C66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55" y="2784"/>
              <a:ext cx="188" cy="143"/>
              <a:chOff x="771" y="2784"/>
              <a:chExt cx="176" cy="143"/>
            </a:xfrm>
          </p:grpSpPr>
          <p:grpSp>
            <p:nvGrpSpPr>
              <p:cNvPr id="199" name="Group 1844">
                <a:extLst>
                  <a:ext uri="{FF2B5EF4-FFF2-40B4-BE49-F238E27FC236}">
                    <a16:creationId xmlns:a16="http://schemas.microsoft.com/office/drawing/2014/main" id="{895D292C-6309-430F-8C79-DF114D6A29CA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flipH="1">
                <a:off x="771" y="2784"/>
                <a:ext cx="59" cy="143"/>
                <a:chOff x="1296" y="2161"/>
                <a:chExt cx="658" cy="563"/>
              </a:xfrm>
            </p:grpSpPr>
            <p:sp>
              <p:nvSpPr>
                <p:cNvPr id="206" name="Arc 1845">
                  <a:extLst>
                    <a:ext uri="{FF2B5EF4-FFF2-40B4-BE49-F238E27FC236}">
                      <a16:creationId xmlns:a16="http://schemas.microsoft.com/office/drawing/2014/main" id="{5B12A90A-2D6E-4914-90B9-F3C41C86778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V="1">
                  <a:off x="1296" y="2161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207" name="Arc 1846">
                  <a:extLst>
                    <a:ext uri="{FF2B5EF4-FFF2-40B4-BE49-F238E27FC236}">
                      <a16:creationId xmlns:a16="http://schemas.microsoft.com/office/drawing/2014/main" id="{F47A7736-3FF6-43C4-B572-C8D3233D178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0800000" flipV="1">
                  <a:off x="1620" y="2292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  <p:grpSp>
            <p:nvGrpSpPr>
              <p:cNvPr id="200" name="Group 1847">
                <a:extLst>
                  <a:ext uri="{FF2B5EF4-FFF2-40B4-BE49-F238E27FC236}">
                    <a16:creationId xmlns:a16="http://schemas.microsoft.com/office/drawing/2014/main" id="{6A07642D-7825-4F7E-8BF6-35611CC61CF4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826" y="2784"/>
                <a:ext cx="59" cy="143"/>
                <a:chOff x="1296" y="2161"/>
                <a:chExt cx="658" cy="563"/>
              </a:xfrm>
            </p:grpSpPr>
            <p:sp>
              <p:nvSpPr>
                <p:cNvPr id="204" name="Arc 1848">
                  <a:extLst>
                    <a:ext uri="{FF2B5EF4-FFF2-40B4-BE49-F238E27FC236}">
                      <a16:creationId xmlns:a16="http://schemas.microsoft.com/office/drawing/2014/main" id="{C12EC6A6-C349-489D-B478-6CF0EE00270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V="1">
                  <a:off x="1296" y="2161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205" name="Arc 1849">
                  <a:extLst>
                    <a:ext uri="{FF2B5EF4-FFF2-40B4-BE49-F238E27FC236}">
                      <a16:creationId xmlns:a16="http://schemas.microsoft.com/office/drawing/2014/main" id="{598EBB01-1DFE-4FBA-BBA0-06D772455B6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0800000" flipV="1">
                  <a:off x="1620" y="2292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  <p:grpSp>
            <p:nvGrpSpPr>
              <p:cNvPr id="201" name="Group 1850">
                <a:extLst>
                  <a:ext uri="{FF2B5EF4-FFF2-40B4-BE49-F238E27FC236}">
                    <a16:creationId xmlns:a16="http://schemas.microsoft.com/office/drawing/2014/main" id="{1B9ADB15-6AE4-46FC-9694-8826D5CEE212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flipH="1">
                <a:off x="889" y="2784"/>
                <a:ext cx="58" cy="143"/>
                <a:chOff x="1296" y="2161"/>
                <a:chExt cx="646" cy="563"/>
              </a:xfrm>
            </p:grpSpPr>
            <p:sp>
              <p:nvSpPr>
                <p:cNvPr id="202" name="Arc 1851">
                  <a:extLst>
                    <a:ext uri="{FF2B5EF4-FFF2-40B4-BE49-F238E27FC236}">
                      <a16:creationId xmlns:a16="http://schemas.microsoft.com/office/drawing/2014/main" id="{35A562BE-AB3A-4DAC-8E92-E7F1779D495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V="1">
                  <a:off x="1296" y="2161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203" name="Arc 1852">
                  <a:extLst>
                    <a:ext uri="{FF2B5EF4-FFF2-40B4-BE49-F238E27FC236}">
                      <a16:creationId xmlns:a16="http://schemas.microsoft.com/office/drawing/2014/main" id="{28E7DAD0-C5E8-4DE1-B44B-6ADAFD6C2C5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0800000" flipV="1">
                  <a:off x="1608" y="2292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</p:grpSp>
        <p:sp>
          <p:nvSpPr>
            <p:cNvPr id="198" name="Text Box 1853">
              <a:extLst>
                <a:ext uri="{FF2B5EF4-FFF2-40B4-BE49-F238E27FC236}">
                  <a16:creationId xmlns:a16="http://schemas.microsoft.com/office/drawing/2014/main" id="{970E2564-911C-4D7A-A9A5-AF03A10AC9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96" y="2736"/>
              <a:ext cx="768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Working</a:t>
              </a:r>
            </a:p>
          </p:txBody>
        </p:sp>
      </p:grpSp>
      <p:grpSp>
        <p:nvGrpSpPr>
          <p:cNvPr id="208" name="Group 1863">
            <a:extLst>
              <a:ext uri="{FF2B5EF4-FFF2-40B4-BE49-F238E27FC236}">
                <a16:creationId xmlns:a16="http://schemas.microsoft.com/office/drawing/2014/main" id="{4A0032F7-3810-485E-B1BC-0A6EDEC74AD8}"/>
              </a:ext>
            </a:extLst>
          </p:cNvPr>
          <p:cNvGrpSpPr>
            <a:grpSpLocks/>
          </p:cNvGrpSpPr>
          <p:nvPr/>
        </p:nvGrpSpPr>
        <p:grpSpPr bwMode="auto">
          <a:xfrm>
            <a:off x="758825" y="4082702"/>
            <a:ext cx="1600200" cy="381000"/>
            <a:chOff x="1392" y="2592"/>
            <a:chExt cx="1008" cy="240"/>
          </a:xfrm>
        </p:grpSpPr>
        <p:sp>
          <p:nvSpPr>
            <p:cNvPr id="209" name="Rectangle 1858" descr="Wide upward diagonal">
              <a:extLst>
                <a:ext uri="{FF2B5EF4-FFF2-40B4-BE49-F238E27FC236}">
                  <a16:creationId xmlns:a16="http://schemas.microsoft.com/office/drawing/2014/main" id="{AE5B1559-A5F0-4763-8C8A-37B0FD176B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2" y="2640"/>
              <a:ext cx="192" cy="144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210" name="Text Box 1859">
              <a:extLst>
                <a:ext uri="{FF2B5EF4-FFF2-40B4-BE49-F238E27FC236}">
                  <a16:creationId xmlns:a16="http://schemas.microsoft.com/office/drawing/2014/main" id="{68ADFFB4-E831-4119-AB14-20DE326659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32" y="2592"/>
              <a:ext cx="768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Log Mgr.</a:t>
              </a:r>
            </a:p>
          </p:txBody>
        </p:sp>
      </p:grpSp>
      <p:sp>
        <p:nvSpPr>
          <p:cNvPr id="211" name="Rectangle 1860">
            <a:extLst>
              <a:ext uri="{FF2B5EF4-FFF2-40B4-BE49-F238E27FC236}">
                <a16:creationId xmlns:a16="http://schemas.microsoft.com/office/drawing/2014/main" id="{D0976F96-CB54-4289-9237-147E4216F5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875" y="4712940"/>
            <a:ext cx="304800" cy="2286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12" name="Text Box 1861">
            <a:extLst>
              <a:ext uri="{FF2B5EF4-FFF2-40B4-BE49-F238E27FC236}">
                <a16:creationId xmlns:a16="http://schemas.microsoft.com/office/drawing/2014/main" id="{34FFC2E2-B696-4A89-8F79-85F5651B10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8713" y="4636740"/>
            <a:ext cx="762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I/O Waiting</a:t>
            </a:r>
          </a:p>
        </p:txBody>
      </p:sp>
      <p:sp>
        <p:nvSpPr>
          <p:cNvPr id="305" name="Text Box 1861">
            <a:extLst>
              <a:ext uri="{FF2B5EF4-FFF2-40B4-BE49-F238E27FC236}">
                <a16:creationId xmlns:a16="http://schemas.microsoft.com/office/drawing/2014/main" id="{DB1F0262-141C-453B-BB9B-AB3FB23CAF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5125" y="4606577"/>
            <a:ext cx="762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Context switch</a:t>
            </a:r>
          </a:p>
        </p:txBody>
      </p:sp>
      <p:sp>
        <p:nvSpPr>
          <p:cNvPr id="306" name="Rectangle 196">
            <a:extLst>
              <a:ext uri="{FF2B5EF4-FFF2-40B4-BE49-F238E27FC236}">
                <a16:creationId xmlns:a16="http://schemas.microsoft.com/office/drawing/2014/main" id="{82E69AF4-1EBF-4EEA-ACB4-45A838B390BA}"/>
              </a:ext>
            </a:extLst>
          </p:cNvPr>
          <p:cNvSpPr/>
          <p:nvPr/>
        </p:nvSpPr>
        <p:spPr>
          <a:xfrm>
            <a:off x="2616200" y="4682777"/>
            <a:ext cx="165100" cy="258763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2788E"/>
              </a:solidFill>
              <a:effectLst/>
              <a:uLnTx/>
              <a:uFillTx/>
              <a:latin typeface="Arial" pitchFamily="34" charset="0"/>
              <a:ea typeface="微软雅黑"/>
              <a:cs typeface="Arial" pitchFamily="34" charset="0"/>
            </a:endParaRPr>
          </a:p>
        </p:txBody>
      </p:sp>
      <p:sp>
        <p:nvSpPr>
          <p:cNvPr id="307" name="Content Placeholder 2">
            <a:extLst>
              <a:ext uri="{FF2B5EF4-FFF2-40B4-BE49-F238E27FC236}">
                <a16:creationId xmlns:a16="http://schemas.microsoft.com/office/drawing/2014/main" id="{62A68345-BE6E-4847-991C-11263843F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5600" y="1125538"/>
            <a:ext cx="3733800" cy="790575"/>
          </a:xfrm>
        </p:spPr>
        <p:txBody>
          <a:bodyPr>
            <a:normAutofit fontScale="85000" lnSpcReduction="20000"/>
          </a:bodyPr>
          <a:lstStyle/>
          <a:p>
            <a:pPr marL="0" indent="0">
              <a:buFont typeface="Wingdings" pitchFamily="2" charset="2"/>
              <a:buNone/>
            </a:pPr>
            <a:r>
              <a:rPr lang="en-US" sz="2000" b="0" dirty="0"/>
              <a:t>Sun Niagara T2 (64 HW contexts)</a:t>
            </a:r>
          </a:p>
          <a:p>
            <a:pPr marL="0" indent="0">
              <a:buFont typeface="Wingdings" pitchFamily="2" charset="2"/>
              <a:buNone/>
            </a:pPr>
            <a:r>
              <a:rPr lang="en-US" sz="2000" b="0" dirty="0"/>
              <a:t>Mem. resident TPC-B in Shore-MT </a:t>
            </a:r>
          </a:p>
        </p:txBody>
      </p:sp>
      <p:grpSp>
        <p:nvGrpSpPr>
          <p:cNvPr id="321" name="Group 1539">
            <a:extLst>
              <a:ext uri="{FF2B5EF4-FFF2-40B4-BE49-F238E27FC236}">
                <a16:creationId xmlns:a16="http://schemas.microsoft.com/office/drawing/2014/main" id="{46FEB7D8-2649-41F0-8A7E-65792CBDA5DF}"/>
              </a:ext>
            </a:extLst>
          </p:cNvPr>
          <p:cNvGrpSpPr>
            <a:grpSpLocks/>
          </p:cNvGrpSpPr>
          <p:nvPr/>
        </p:nvGrpSpPr>
        <p:grpSpPr bwMode="auto">
          <a:xfrm>
            <a:off x="1354889" y="3017799"/>
            <a:ext cx="728665" cy="174191"/>
            <a:chOff x="1119" y="2928"/>
            <a:chExt cx="415" cy="143"/>
          </a:xfrm>
        </p:grpSpPr>
        <p:grpSp>
          <p:nvGrpSpPr>
            <p:cNvPr id="369" name="Group 1540">
              <a:extLst>
                <a:ext uri="{FF2B5EF4-FFF2-40B4-BE49-F238E27FC236}">
                  <a16:creationId xmlns:a16="http://schemas.microsoft.com/office/drawing/2014/main" id="{57CF18BF-A50F-4F2D-B25A-CCEBBA11C9A8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388" name="Arc 1541">
                <a:extLst>
                  <a:ext uri="{FF2B5EF4-FFF2-40B4-BE49-F238E27FC236}">
                    <a16:creationId xmlns:a16="http://schemas.microsoft.com/office/drawing/2014/main" id="{AFCFD971-BD7F-4CA7-81D0-1F8E4C929D4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89" name="Arc 1542">
                <a:extLst>
                  <a:ext uri="{FF2B5EF4-FFF2-40B4-BE49-F238E27FC236}">
                    <a16:creationId xmlns:a16="http://schemas.microsoft.com/office/drawing/2014/main" id="{E464E9DF-A714-4BA3-8201-92C9B94FDD8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370" name="Group 1543">
              <a:extLst>
                <a:ext uri="{FF2B5EF4-FFF2-40B4-BE49-F238E27FC236}">
                  <a16:creationId xmlns:a16="http://schemas.microsoft.com/office/drawing/2014/main" id="{C89A5996-56E4-4A51-84E0-BA913A237FF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386" name="Arc 1544">
                <a:extLst>
                  <a:ext uri="{FF2B5EF4-FFF2-40B4-BE49-F238E27FC236}">
                    <a16:creationId xmlns:a16="http://schemas.microsoft.com/office/drawing/2014/main" id="{1816E614-891B-4F17-BECD-BFD5849923A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87" name="Arc 1545">
                <a:extLst>
                  <a:ext uri="{FF2B5EF4-FFF2-40B4-BE49-F238E27FC236}">
                    <a16:creationId xmlns:a16="http://schemas.microsoft.com/office/drawing/2014/main" id="{618395AE-8188-40C2-9CC6-5B0D40A08E1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371" name="Group 1546">
              <a:extLst>
                <a:ext uri="{FF2B5EF4-FFF2-40B4-BE49-F238E27FC236}">
                  <a16:creationId xmlns:a16="http://schemas.microsoft.com/office/drawing/2014/main" id="{933337C9-C721-4639-9FF1-35799F01C964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384" name="Arc 1547">
                <a:extLst>
                  <a:ext uri="{FF2B5EF4-FFF2-40B4-BE49-F238E27FC236}">
                    <a16:creationId xmlns:a16="http://schemas.microsoft.com/office/drawing/2014/main" id="{4129F7C8-0D23-4EBA-A43D-8AE8A9F4B95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85" name="Arc 1548">
                <a:extLst>
                  <a:ext uri="{FF2B5EF4-FFF2-40B4-BE49-F238E27FC236}">
                    <a16:creationId xmlns:a16="http://schemas.microsoft.com/office/drawing/2014/main" id="{98DC7628-DD0F-4AB5-BA82-C3F0C2C30A6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372" name="Group 1549">
              <a:extLst>
                <a:ext uri="{FF2B5EF4-FFF2-40B4-BE49-F238E27FC236}">
                  <a16:creationId xmlns:a16="http://schemas.microsoft.com/office/drawing/2014/main" id="{4043C65B-1429-425A-826B-60050C857B97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382" name="Arc 1550">
                <a:extLst>
                  <a:ext uri="{FF2B5EF4-FFF2-40B4-BE49-F238E27FC236}">
                    <a16:creationId xmlns:a16="http://schemas.microsoft.com/office/drawing/2014/main" id="{83214F4C-BCFA-4611-B283-2F616B17D91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83" name="Arc 1551">
                <a:extLst>
                  <a:ext uri="{FF2B5EF4-FFF2-40B4-BE49-F238E27FC236}">
                    <a16:creationId xmlns:a16="http://schemas.microsoft.com/office/drawing/2014/main" id="{8F9D45C7-8F49-49CE-B1BF-77D11B79E88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373" name="Group 1552">
              <a:extLst>
                <a:ext uri="{FF2B5EF4-FFF2-40B4-BE49-F238E27FC236}">
                  <a16:creationId xmlns:a16="http://schemas.microsoft.com/office/drawing/2014/main" id="{413DA622-153E-4D2C-AC6E-416939EA7FD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380" name="Arc 1553">
                <a:extLst>
                  <a:ext uri="{FF2B5EF4-FFF2-40B4-BE49-F238E27FC236}">
                    <a16:creationId xmlns:a16="http://schemas.microsoft.com/office/drawing/2014/main" id="{E80B83F8-EABA-4B55-90F0-A0142611EE8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81" name="Arc 1554">
                <a:extLst>
                  <a:ext uri="{FF2B5EF4-FFF2-40B4-BE49-F238E27FC236}">
                    <a16:creationId xmlns:a16="http://schemas.microsoft.com/office/drawing/2014/main" id="{5266354B-2C37-4761-A6C7-EEFB52EBBD9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374" name="Group 1555">
              <a:extLst>
                <a:ext uri="{FF2B5EF4-FFF2-40B4-BE49-F238E27FC236}">
                  <a16:creationId xmlns:a16="http://schemas.microsoft.com/office/drawing/2014/main" id="{0C5B3D18-5ECA-4B65-9191-9FF2651A30BA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13" y="2928"/>
              <a:ext cx="59" cy="143"/>
              <a:chOff x="1296" y="2161"/>
              <a:chExt cx="658" cy="563"/>
            </a:xfrm>
          </p:grpSpPr>
          <p:sp>
            <p:nvSpPr>
              <p:cNvPr id="378" name="Arc 1556">
                <a:extLst>
                  <a:ext uri="{FF2B5EF4-FFF2-40B4-BE49-F238E27FC236}">
                    <a16:creationId xmlns:a16="http://schemas.microsoft.com/office/drawing/2014/main" id="{8652605A-E3A4-48CD-80A4-3E2C8DFAE87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79" name="Arc 1557">
                <a:extLst>
                  <a:ext uri="{FF2B5EF4-FFF2-40B4-BE49-F238E27FC236}">
                    <a16:creationId xmlns:a16="http://schemas.microsoft.com/office/drawing/2014/main" id="{48BB7445-852A-4ECC-917B-BAD060926BB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375" name="Group 1558">
              <a:extLst>
                <a:ext uri="{FF2B5EF4-FFF2-40B4-BE49-F238E27FC236}">
                  <a16:creationId xmlns:a16="http://schemas.microsoft.com/office/drawing/2014/main" id="{8D4878B8-9C5E-4B78-83BF-DF58FFD20C8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475" y="2928"/>
              <a:ext cx="59" cy="143"/>
              <a:chOff x="1296" y="2161"/>
              <a:chExt cx="658" cy="563"/>
            </a:xfrm>
          </p:grpSpPr>
          <p:sp>
            <p:nvSpPr>
              <p:cNvPr id="376" name="Arc 1559">
                <a:extLst>
                  <a:ext uri="{FF2B5EF4-FFF2-40B4-BE49-F238E27FC236}">
                    <a16:creationId xmlns:a16="http://schemas.microsoft.com/office/drawing/2014/main" id="{9632FC7F-7548-47D6-A9DD-7BF051E2ACA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77" name="Arc 1560">
                <a:extLst>
                  <a:ext uri="{FF2B5EF4-FFF2-40B4-BE49-F238E27FC236}">
                    <a16:creationId xmlns:a16="http://schemas.microsoft.com/office/drawing/2014/main" id="{77EC4286-7430-451B-A0AC-3000228D968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grpSp>
        <p:nvGrpSpPr>
          <p:cNvPr id="322" name="Group 1742">
            <a:extLst>
              <a:ext uri="{FF2B5EF4-FFF2-40B4-BE49-F238E27FC236}">
                <a16:creationId xmlns:a16="http://schemas.microsoft.com/office/drawing/2014/main" id="{BF8B8061-98B7-491A-889F-090909FC4E03}"/>
              </a:ext>
            </a:extLst>
          </p:cNvPr>
          <p:cNvGrpSpPr>
            <a:grpSpLocks/>
          </p:cNvGrpSpPr>
          <p:nvPr/>
        </p:nvGrpSpPr>
        <p:grpSpPr bwMode="auto">
          <a:xfrm>
            <a:off x="4202859" y="3027423"/>
            <a:ext cx="522289" cy="174191"/>
            <a:chOff x="1236" y="2928"/>
            <a:chExt cx="298" cy="143"/>
          </a:xfrm>
        </p:grpSpPr>
        <p:grpSp>
          <p:nvGrpSpPr>
            <p:cNvPr id="354" name="Group 1749">
              <a:extLst>
                <a:ext uri="{FF2B5EF4-FFF2-40B4-BE49-F238E27FC236}">
                  <a16:creationId xmlns:a16="http://schemas.microsoft.com/office/drawing/2014/main" id="{3471EF6E-2134-4B35-AEA9-18F026BEEE5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367" name="Arc 1750">
                <a:extLst>
                  <a:ext uri="{FF2B5EF4-FFF2-40B4-BE49-F238E27FC236}">
                    <a16:creationId xmlns:a16="http://schemas.microsoft.com/office/drawing/2014/main" id="{2682850F-C85C-48B4-96F2-0FECAE0FF14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68" name="Arc 1751">
                <a:extLst>
                  <a:ext uri="{FF2B5EF4-FFF2-40B4-BE49-F238E27FC236}">
                    <a16:creationId xmlns:a16="http://schemas.microsoft.com/office/drawing/2014/main" id="{301BD50A-34D4-4834-84A2-54196CC19AF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355" name="Group 1752">
              <a:extLst>
                <a:ext uri="{FF2B5EF4-FFF2-40B4-BE49-F238E27FC236}">
                  <a16:creationId xmlns:a16="http://schemas.microsoft.com/office/drawing/2014/main" id="{678139A1-2D66-461F-848F-1F98578D266F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365" name="Arc 1753">
                <a:extLst>
                  <a:ext uri="{FF2B5EF4-FFF2-40B4-BE49-F238E27FC236}">
                    <a16:creationId xmlns:a16="http://schemas.microsoft.com/office/drawing/2014/main" id="{3BDDADE0-3B91-4691-8C7A-2E85AFB9ECA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66" name="Arc 1754">
                <a:extLst>
                  <a:ext uri="{FF2B5EF4-FFF2-40B4-BE49-F238E27FC236}">
                    <a16:creationId xmlns:a16="http://schemas.microsoft.com/office/drawing/2014/main" id="{7F6527D2-F5F4-4803-8D1A-01B98F9B835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356" name="Group 1755">
              <a:extLst>
                <a:ext uri="{FF2B5EF4-FFF2-40B4-BE49-F238E27FC236}">
                  <a16:creationId xmlns:a16="http://schemas.microsoft.com/office/drawing/2014/main" id="{6AAA5AFE-9EE8-49F8-A8FF-2CB19C257D27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363" name="Arc 1756">
                <a:extLst>
                  <a:ext uri="{FF2B5EF4-FFF2-40B4-BE49-F238E27FC236}">
                    <a16:creationId xmlns:a16="http://schemas.microsoft.com/office/drawing/2014/main" id="{328B7D92-C8E9-4E6F-B209-3BAB871E598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64" name="Arc 1757">
                <a:extLst>
                  <a:ext uri="{FF2B5EF4-FFF2-40B4-BE49-F238E27FC236}">
                    <a16:creationId xmlns:a16="http://schemas.microsoft.com/office/drawing/2014/main" id="{EFB1CB9D-5FA5-41B0-A3BC-D13137E9B43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357" name="Group 1758">
              <a:extLst>
                <a:ext uri="{FF2B5EF4-FFF2-40B4-BE49-F238E27FC236}">
                  <a16:creationId xmlns:a16="http://schemas.microsoft.com/office/drawing/2014/main" id="{D9222D42-69DA-4EC5-BA1B-68F809544B6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13" y="2928"/>
              <a:ext cx="59" cy="143"/>
              <a:chOff x="1296" y="2161"/>
              <a:chExt cx="658" cy="563"/>
            </a:xfrm>
          </p:grpSpPr>
          <p:sp>
            <p:nvSpPr>
              <p:cNvPr id="361" name="Arc 1759">
                <a:extLst>
                  <a:ext uri="{FF2B5EF4-FFF2-40B4-BE49-F238E27FC236}">
                    <a16:creationId xmlns:a16="http://schemas.microsoft.com/office/drawing/2014/main" id="{DB2D81D4-4E33-4C67-84E6-E8A43E6492F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62" name="Arc 1760">
                <a:extLst>
                  <a:ext uri="{FF2B5EF4-FFF2-40B4-BE49-F238E27FC236}">
                    <a16:creationId xmlns:a16="http://schemas.microsoft.com/office/drawing/2014/main" id="{62FBFE46-BE86-4D1B-97E1-BDA9A2C4EE7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358" name="Group 1761">
              <a:extLst>
                <a:ext uri="{FF2B5EF4-FFF2-40B4-BE49-F238E27FC236}">
                  <a16:creationId xmlns:a16="http://schemas.microsoft.com/office/drawing/2014/main" id="{09B7F7CE-9C1D-45F4-A7B3-C38090F5831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475" y="2928"/>
              <a:ext cx="59" cy="143"/>
              <a:chOff x="1296" y="2161"/>
              <a:chExt cx="658" cy="563"/>
            </a:xfrm>
          </p:grpSpPr>
          <p:sp>
            <p:nvSpPr>
              <p:cNvPr id="359" name="Arc 1762">
                <a:extLst>
                  <a:ext uri="{FF2B5EF4-FFF2-40B4-BE49-F238E27FC236}">
                    <a16:creationId xmlns:a16="http://schemas.microsoft.com/office/drawing/2014/main" id="{249ED647-9A9E-46D1-8216-DDA57686F55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60" name="Arc 1763">
                <a:extLst>
                  <a:ext uri="{FF2B5EF4-FFF2-40B4-BE49-F238E27FC236}">
                    <a16:creationId xmlns:a16="http://schemas.microsoft.com/office/drawing/2014/main" id="{D0B81D71-DFED-4CF1-98DD-9CFDD957109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grpSp>
        <p:nvGrpSpPr>
          <p:cNvPr id="323" name="Group 1795">
            <a:extLst>
              <a:ext uri="{FF2B5EF4-FFF2-40B4-BE49-F238E27FC236}">
                <a16:creationId xmlns:a16="http://schemas.microsoft.com/office/drawing/2014/main" id="{8CCACC70-5F84-4DC0-85CA-26DCB0C2E4BF}"/>
              </a:ext>
            </a:extLst>
          </p:cNvPr>
          <p:cNvGrpSpPr>
            <a:grpSpLocks/>
          </p:cNvGrpSpPr>
          <p:nvPr/>
        </p:nvGrpSpPr>
        <p:grpSpPr bwMode="auto">
          <a:xfrm>
            <a:off x="2331205" y="3027423"/>
            <a:ext cx="728665" cy="174191"/>
            <a:chOff x="1119" y="2928"/>
            <a:chExt cx="415" cy="143"/>
          </a:xfrm>
        </p:grpSpPr>
        <p:grpSp>
          <p:nvGrpSpPr>
            <p:cNvPr id="333" name="Group 1796">
              <a:extLst>
                <a:ext uri="{FF2B5EF4-FFF2-40B4-BE49-F238E27FC236}">
                  <a16:creationId xmlns:a16="http://schemas.microsoft.com/office/drawing/2014/main" id="{F830DC94-AEE3-4224-8AAE-4FD55647218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352" name="Arc 1797">
                <a:extLst>
                  <a:ext uri="{FF2B5EF4-FFF2-40B4-BE49-F238E27FC236}">
                    <a16:creationId xmlns:a16="http://schemas.microsoft.com/office/drawing/2014/main" id="{819F029C-5C0D-4305-BDFC-E80168D925A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53" name="Arc 1798">
                <a:extLst>
                  <a:ext uri="{FF2B5EF4-FFF2-40B4-BE49-F238E27FC236}">
                    <a16:creationId xmlns:a16="http://schemas.microsoft.com/office/drawing/2014/main" id="{7D63817F-BB07-4675-A02F-50AF978A004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334" name="Group 1799">
              <a:extLst>
                <a:ext uri="{FF2B5EF4-FFF2-40B4-BE49-F238E27FC236}">
                  <a16:creationId xmlns:a16="http://schemas.microsoft.com/office/drawing/2014/main" id="{AC481C54-1523-4AB0-AB03-A3338CB87AB7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350" name="Arc 1800">
                <a:extLst>
                  <a:ext uri="{FF2B5EF4-FFF2-40B4-BE49-F238E27FC236}">
                    <a16:creationId xmlns:a16="http://schemas.microsoft.com/office/drawing/2014/main" id="{C71D386A-73F2-41BF-B7E0-388E3BF7389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51" name="Arc 1801">
                <a:extLst>
                  <a:ext uri="{FF2B5EF4-FFF2-40B4-BE49-F238E27FC236}">
                    <a16:creationId xmlns:a16="http://schemas.microsoft.com/office/drawing/2014/main" id="{2092D8C4-1E98-4D28-BF5F-C49D110F5D3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335" name="Group 1802">
              <a:extLst>
                <a:ext uri="{FF2B5EF4-FFF2-40B4-BE49-F238E27FC236}">
                  <a16:creationId xmlns:a16="http://schemas.microsoft.com/office/drawing/2014/main" id="{3528ADC8-24F4-44D2-A182-F9331CBE3E70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348" name="Arc 1803">
                <a:extLst>
                  <a:ext uri="{FF2B5EF4-FFF2-40B4-BE49-F238E27FC236}">
                    <a16:creationId xmlns:a16="http://schemas.microsoft.com/office/drawing/2014/main" id="{23FDE52C-C6EB-41EA-909A-14FBB182722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49" name="Arc 1804">
                <a:extLst>
                  <a:ext uri="{FF2B5EF4-FFF2-40B4-BE49-F238E27FC236}">
                    <a16:creationId xmlns:a16="http://schemas.microsoft.com/office/drawing/2014/main" id="{0BE4D44E-5CC2-4435-89FC-D9EECA5461E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336" name="Group 1805">
              <a:extLst>
                <a:ext uri="{FF2B5EF4-FFF2-40B4-BE49-F238E27FC236}">
                  <a16:creationId xmlns:a16="http://schemas.microsoft.com/office/drawing/2014/main" id="{9FFA549D-E0A9-4E2D-BF3F-6ECDFC5E959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346" name="Arc 1806">
                <a:extLst>
                  <a:ext uri="{FF2B5EF4-FFF2-40B4-BE49-F238E27FC236}">
                    <a16:creationId xmlns:a16="http://schemas.microsoft.com/office/drawing/2014/main" id="{9D4D397B-8D7B-4A33-825B-67D7B0C562D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47" name="Arc 1807">
                <a:extLst>
                  <a:ext uri="{FF2B5EF4-FFF2-40B4-BE49-F238E27FC236}">
                    <a16:creationId xmlns:a16="http://schemas.microsoft.com/office/drawing/2014/main" id="{A7F757CD-F3AB-440F-96AD-7B67725FAE6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337" name="Group 1808">
              <a:extLst>
                <a:ext uri="{FF2B5EF4-FFF2-40B4-BE49-F238E27FC236}">
                  <a16:creationId xmlns:a16="http://schemas.microsoft.com/office/drawing/2014/main" id="{D25F2F3D-A83C-41D4-A14F-D7573FE2BA8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344" name="Arc 1809">
                <a:extLst>
                  <a:ext uri="{FF2B5EF4-FFF2-40B4-BE49-F238E27FC236}">
                    <a16:creationId xmlns:a16="http://schemas.microsoft.com/office/drawing/2014/main" id="{B948232D-1B3E-4A83-8BDC-759F4F8D290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45" name="Arc 1810">
                <a:extLst>
                  <a:ext uri="{FF2B5EF4-FFF2-40B4-BE49-F238E27FC236}">
                    <a16:creationId xmlns:a16="http://schemas.microsoft.com/office/drawing/2014/main" id="{366909A0-879A-4D92-8FAD-A0130351017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338" name="Group 1811">
              <a:extLst>
                <a:ext uri="{FF2B5EF4-FFF2-40B4-BE49-F238E27FC236}">
                  <a16:creationId xmlns:a16="http://schemas.microsoft.com/office/drawing/2014/main" id="{3F90F183-1CD7-4475-BDEA-697C20E8A7F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13" y="2928"/>
              <a:ext cx="59" cy="143"/>
              <a:chOff x="1296" y="2161"/>
              <a:chExt cx="658" cy="563"/>
            </a:xfrm>
          </p:grpSpPr>
          <p:sp>
            <p:nvSpPr>
              <p:cNvPr id="342" name="Arc 1812">
                <a:extLst>
                  <a:ext uri="{FF2B5EF4-FFF2-40B4-BE49-F238E27FC236}">
                    <a16:creationId xmlns:a16="http://schemas.microsoft.com/office/drawing/2014/main" id="{874027AA-A758-4F1A-AC60-80A05E9634D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43" name="Arc 1813">
                <a:extLst>
                  <a:ext uri="{FF2B5EF4-FFF2-40B4-BE49-F238E27FC236}">
                    <a16:creationId xmlns:a16="http://schemas.microsoft.com/office/drawing/2014/main" id="{EDFCE3CC-6A71-4BCD-9C19-E48837614EC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339" name="Group 1814">
              <a:extLst>
                <a:ext uri="{FF2B5EF4-FFF2-40B4-BE49-F238E27FC236}">
                  <a16:creationId xmlns:a16="http://schemas.microsoft.com/office/drawing/2014/main" id="{EBF74C2F-CFE5-4DEF-8CEA-CE6E6823EA5A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475" y="2928"/>
              <a:ext cx="59" cy="143"/>
              <a:chOff x="1296" y="2161"/>
              <a:chExt cx="658" cy="563"/>
            </a:xfrm>
          </p:grpSpPr>
          <p:sp>
            <p:nvSpPr>
              <p:cNvPr id="340" name="Arc 1815">
                <a:extLst>
                  <a:ext uri="{FF2B5EF4-FFF2-40B4-BE49-F238E27FC236}">
                    <a16:creationId xmlns:a16="http://schemas.microsoft.com/office/drawing/2014/main" id="{3C530203-87C9-4213-B92E-043AA3FFAA4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341" name="Arc 1816">
                <a:extLst>
                  <a:ext uri="{FF2B5EF4-FFF2-40B4-BE49-F238E27FC236}">
                    <a16:creationId xmlns:a16="http://schemas.microsoft.com/office/drawing/2014/main" id="{447F5DCC-4965-4536-9A52-F2B40316EE0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sp>
        <p:nvSpPr>
          <p:cNvPr id="324" name="Rectangle 1818">
            <a:extLst>
              <a:ext uri="{FF2B5EF4-FFF2-40B4-BE49-F238E27FC236}">
                <a16:creationId xmlns:a16="http://schemas.microsoft.com/office/drawing/2014/main" id="{5FEE9A50-A043-4C94-BF42-3FD4D63431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2983" y="2969989"/>
            <a:ext cx="823913" cy="2587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326" name="Rectangle 1872" descr="Wide upward diagonal">
            <a:extLst>
              <a:ext uri="{FF2B5EF4-FFF2-40B4-BE49-F238E27FC236}">
                <a16:creationId xmlns:a16="http://schemas.microsoft.com/office/drawing/2014/main" id="{F2E05BD1-5E40-4440-9061-FC87746464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5058" y="2971577"/>
            <a:ext cx="355600" cy="258762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327" name="Rectangle 1857" descr="Wide upward diagonal">
            <a:extLst>
              <a:ext uri="{FF2B5EF4-FFF2-40B4-BE49-F238E27FC236}">
                <a16:creationId xmlns:a16="http://schemas.microsoft.com/office/drawing/2014/main" id="{7CC872B9-A920-4A9D-BD43-381BE7E40F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4683" y="2971577"/>
            <a:ext cx="325438" cy="258762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328" name="Rectangle 245">
            <a:extLst>
              <a:ext uri="{FF2B5EF4-FFF2-40B4-BE49-F238E27FC236}">
                <a16:creationId xmlns:a16="http://schemas.microsoft.com/office/drawing/2014/main" id="{D3B324C8-34A1-4DFF-B0C6-9440626F1779}"/>
              </a:ext>
            </a:extLst>
          </p:cNvPr>
          <p:cNvSpPr/>
          <p:nvPr/>
        </p:nvSpPr>
        <p:spPr>
          <a:xfrm>
            <a:off x="3162021" y="2971577"/>
            <a:ext cx="165100" cy="258762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2788E"/>
              </a:solidFill>
              <a:effectLst/>
              <a:uLnTx/>
              <a:uFillTx/>
              <a:latin typeface="Arial" pitchFamily="34" charset="0"/>
              <a:ea typeface="微软雅黑"/>
              <a:cs typeface="Arial" pitchFamily="34" charset="0"/>
            </a:endParaRPr>
          </a:p>
        </p:txBody>
      </p:sp>
      <p:sp>
        <p:nvSpPr>
          <p:cNvPr id="329" name="Rectangle 247">
            <a:extLst>
              <a:ext uri="{FF2B5EF4-FFF2-40B4-BE49-F238E27FC236}">
                <a16:creationId xmlns:a16="http://schemas.microsoft.com/office/drawing/2014/main" id="{BB392519-5868-4B96-BFD4-4DE1A05DBAAE}"/>
              </a:ext>
            </a:extLst>
          </p:cNvPr>
          <p:cNvSpPr/>
          <p:nvPr/>
        </p:nvSpPr>
        <p:spPr>
          <a:xfrm>
            <a:off x="4027208" y="2971577"/>
            <a:ext cx="163513" cy="258762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2788E"/>
              </a:solidFill>
              <a:effectLst/>
              <a:uLnTx/>
              <a:uFillTx/>
              <a:latin typeface="Arial" pitchFamily="34" charset="0"/>
              <a:ea typeface="微软雅黑"/>
              <a:cs typeface="Arial" pitchFamily="34" charset="0"/>
            </a:endParaRPr>
          </a:p>
        </p:txBody>
      </p:sp>
      <p:sp>
        <p:nvSpPr>
          <p:cNvPr id="460" name="Text Box 1409">
            <a:extLst>
              <a:ext uri="{FF2B5EF4-FFF2-40B4-BE49-F238E27FC236}">
                <a16:creationId xmlns:a16="http://schemas.microsoft.com/office/drawing/2014/main" id="{1B664F39-9574-4CC4-ADF4-54C317D9D2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2050702"/>
            <a:ext cx="733425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T1</a:t>
            </a:r>
          </a:p>
        </p:txBody>
      </p:sp>
      <p:cxnSp>
        <p:nvCxnSpPr>
          <p:cNvPr id="501" name="Straight Arrow Connector 305">
            <a:extLst>
              <a:ext uri="{FF2B5EF4-FFF2-40B4-BE49-F238E27FC236}">
                <a16:creationId xmlns:a16="http://schemas.microsoft.com/office/drawing/2014/main" id="{3034D0DD-8ED4-47E1-B286-A49FD6E92DF0}"/>
              </a:ext>
            </a:extLst>
          </p:cNvPr>
          <p:cNvCxnSpPr/>
          <p:nvPr/>
        </p:nvCxnSpPr>
        <p:spPr>
          <a:xfrm>
            <a:off x="430213" y="1444277"/>
            <a:ext cx="833437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2" name="Text Box 1410">
            <a:extLst>
              <a:ext uri="{FF2B5EF4-FFF2-40B4-BE49-F238E27FC236}">
                <a16:creationId xmlns:a16="http://schemas.microsoft.com/office/drawing/2014/main" id="{F67D46D8-11CE-45D7-90EB-D091563D80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125" y="1428402"/>
            <a:ext cx="7334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Time</a:t>
            </a:r>
          </a:p>
        </p:txBody>
      </p:sp>
      <p:sp>
        <p:nvSpPr>
          <p:cNvPr id="506" name="Text Box 1410">
            <a:extLst>
              <a:ext uri="{FF2B5EF4-FFF2-40B4-BE49-F238E27FC236}">
                <a16:creationId xmlns:a16="http://schemas.microsoft.com/office/drawing/2014/main" id="{AD8E882E-C0ED-44C3-A6DF-4933DCA362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3271490"/>
            <a:ext cx="733425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T2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grpSp>
        <p:nvGrpSpPr>
          <p:cNvPr id="606" name="Group 1620">
            <a:extLst>
              <a:ext uri="{FF2B5EF4-FFF2-40B4-BE49-F238E27FC236}">
                <a16:creationId xmlns:a16="http://schemas.microsoft.com/office/drawing/2014/main" id="{918E2669-C923-4611-8CC1-0A9D0FE0091B}"/>
              </a:ext>
            </a:extLst>
          </p:cNvPr>
          <p:cNvGrpSpPr>
            <a:grpSpLocks/>
          </p:cNvGrpSpPr>
          <p:nvPr/>
        </p:nvGrpSpPr>
        <p:grpSpPr bwMode="auto">
          <a:xfrm>
            <a:off x="1790642" y="2161307"/>
            <a:ext cx="568325" cy="144810"/>
            <a:chOff x="1119" y="2928"/>
            <a:chExt cx="324" cy="143"/>
          </a:xfrm>
        </p:grpSpPr>
        <p:grpSp>
          <p:nvGrpSpPr>
            <p:cNvPr id="607" name="Group 1621">
              <a:extLst>
                <a:ext uri="{FF2B5EF4-FFF2-40B4-BE49-F238E27FC236}">
                  <a16:creationId xmlns:a16="http://schemas.microsoft.com/office/drawing/2014/main" id="{B48031C7-4ED5-4B60-BB34-695EED0207A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621" name="Arc 1622">
                <a:extLst>
                  <a:ext uri="{FF2B5EF4-FFF2-40B4-BE49-F238E27FC236}">
                    <a16:creationId xmlns:a16="http://schemas.microsoft.com/office/drawing/2014/main" id="{6139D090-BAAF-4D11-A925-309056CF1BB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22" name="Arc 1623">
                <a:extLst>
                  <a:ext uri="{FF2B5EF4-FFF2-40B4-BE49-F238E27FC236}">
                    <a16:creationId xmlns:a16="http://schemas.microsoft.com/office/drawing/2014/main" id="{9A120718-3BA6-4F9A-A112-2A263D136F0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08" name="Group 1624">
              <a:extLst>
                <a:ext uri="{FF2B5EF4-FFF2-40B4-BE49-F238E27FC236}">
                  <a16:creationId xmlns:a16="http://schemas.microsoft.com/office/drawing/2014/main" id="{4E38E7E4-0008-4042-ACEB-2E537B9DEB8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619" name="Arc 1625">
                <a:extLst>
                  <a:ext uri="{FF2B5EF4-FFF2-40B4-BE49-F238E27FC236}">
                    <a16:creationId xmlns:a16="http://schemas.microsoft.com/office/drawing/2014/main" id="{D8C9B4AD-1E10-4994-B83D-9A754E6C615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20" name="Arc 1626">
                <a:extLst>
                  <a:ext uri="{FF2B5EF4-FFF2-40B4-BE49-F238E27FC236}">
                    <a16:creationId xmlns:a16="http://schemas.microsoft.com/office/drawing/2014/main" id="{7873610F-DA74-4064-9E18-FB103CD4F15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09" name="Group 1627">
              <a:extLst>
                <a:ext uri="{FF2B5EF4-FFF2-40B4-BE49-F238E27FC236}">
                  <a16:creationId xmlns:a16="http://schemas.microsoft.com/office/drawing/2014/main" id="{8B942865-1C1A-4EBB-8B47-68344BD0919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617" name="Arc 1628">
                <a:extLst>
                  <a:ext uri="{FF2B5EF4-FFF2-40B4-BE49-F238E27FC236}">
                    <a16:creationId xmlns:a16="http://schemas.microsoft.com/office/drawing/2014/main" id="{934F1A48-6CE5-41EB-B310-381194FBF6D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18" name="Arc 1629">
                <a:extLst>
                  <a:ext uri="{FF2B5EF4-FFF2-40B4-BE49-F238E27FC236}">
                    <a16:creationId xmlns:a16="http://schemas.microsoft.com/office/drawing/2014/main" id="{029098C3-28F6-4327-926C-85E68F20756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10" name="Group 1630">
              <a:extLst>
                <a:ext uri="{FF2B5EF4-FFF2-40B4-BE49-F238E27FC236}">
                  <a16:creationId xmlns:a16="http://schemas.microsoft.com/office/drawing/2014/main" id="{8DF3C2E2-A76C-4FE2-A121-6882E489EC9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615" name="Arc 1631">
                <a:extLst>
                  <a:ext uri="{FF2B5EF4-FFF2-40B4-BE49-F238E27FC236}">
                    <a16:creationId xmlns:a16="http://schemas.microsoft.com/office/drawing/2014/main" id="{25B170A6-3FEA-4095-8CE9-4E4550F022C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16" name="Arc 1632">
                <a:extLst>
                  <a:ext uri="{FF2B5EF4-FFF2-40B4-BE49-F238E27FC236}">
                    <a16:creationId xmlns:a16="http://schemas.microsoft.com/office/drawing/2014/main" id="{E6E9356F-5ADF-4076-ADD7-F6BC8118AA8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11" name="Group 1633">
              <a:extLst>
                <a:ext uri="{FF2B5EF4-FFF2-40B4-BE49-F238E27FC236}">
                  <a16:creationId xmlns:a16="http://schemas.microsoft.com/office/drawing/2014/main" id="{1A53FD8B-A215-4819-9DF2-6E703FB8FEC6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613" name="Arc 1634">
                <a:extLst>
                  <a:ext uri="{FF2B5EF4-FFF2-40B4-BE49-F238E27FC236}">
                    <a16:creationId xmlns:a16="http://schemas.microsoft.com/office/drawing/2014/main" id="{92CC7631-97D5-4395-B376-795C09EA629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14" name="Arc 1635">
                <a:extLst>
                  <a:ext uri="{FF2B5EF4-FFF2-40B4-BE49-F238E27FC236}">
                    <a16:creationId xmlns:a16="http://schemas.microsoft.com/office/drawing/2014/main" id="{78E9547A-AB24-43A9-B05D-92F30B92371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sp>
          <p:nvSpPr>
            <p:cNvPr id="612" name="Arc 1637">
              <a:extLst>
                <a:ext uri="{FF2B5EF4-FFF2-40B4-BE49-F238E27FC236}">
                  <a16:creationId xmlns:a16="http://schemas.microsoft.com/office/drawing/2014/main" id="{E13A2219-5FD5-48C0-B13D-59993888B059}"/>
                </a:ext>
              </a:extLst>
            </p:cNvPr>
            <p:cNvSpPr>
              <a:spLocks noChangeAspect="1"/>
            </p:cNvSpPr>
            <p:nvPr/>
          </p:nvSpPr>
          <p:spPr bwMode="auto">
            <a:xfrm flipV="1">
              <a:off x="1413" y="2928"/>
              <a:ext cx="30" cy="110"/>
            </a:xfrm>
            <a:custGeom>
              <a:avLst/>
              <a:gdLst>
                <a:gd name="T0" fmla="*/ 0 w 16616"/>
                <a:gd name="T1" fmla="*/ 0 h 21600"/>
                <a:gd name="T2" fmla="*/ 30 w 16616"/>
                <a:gd name="T3" fmla="*/ 40 h 21600"/>
                <a:gd name="T4" fmla="*/ 0 w 16616"/>
                <a:gd name="T5" fmla="*/ 110 h 21600"/>
                <a:gd name="T6" fmla="*/ 0 60000 65536"/>
                <a:gd name="T7" fmla="*/ 0 60000 65536"/>
                <a:gd name="T8" fmla="*/ 0 60000 65536"/>
                <a:gd name="T9" fmla="*/ 0 w 16616"/>
                <a:gd name="T10" fmla="*/ 0 h 21600"/>
                <a:gd name="T11" fmla="*/ 16616 w 16616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616" h="21600" fill="none" extrusionOk="0">
                  <a:moveTo>
                    <a:pt x="-1" y="0"/>
                  </a:moveTo>
                  <a:cubicBezTo>
                    <a:pt x="6422" y="0"/>
                    <a:pt x="12512" y="2858"/>
                    <a:pt x="16616" y="7798"/>
                  </a:cubicBezTo>
                </a:path>
                <a:path w="16616" h="21600" stroke="0" extrusionOk="0">
                  <a:moveTo>
                    <a:pt x="-1" y="0"/>
                  </a:moveTo>
                  <a:cubicBezTo>
                    <a:pt x="6422" y="0"/>
                    <a:pt x="12512" y="2858"/>
                    <a:pt x="16616" y="7798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623" name="Rectangle 1642">
            <a:extLst>
              <a:ext uri="{FF2B5EF4-FFF2-40B4-BE49-F238E27FC236}">
                <a16:creationId xmlns:a16="http://schemas.microsoft.com/office/drawing/2014/main" id="{1AFB9C53-DB38-427E-B6FE-E8D217138E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36825" y="2080865"/>
            <a:ext cx="1065213" cy="2587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624" name="Rectangle 1857" descr="Wide upward diagonal">
            <a:extLst>
              <a:ext uri="{FF2B5EF4-FFF2-40B4-BE49-F238E27FC236}">
                <a16:creationId xmlns:a16="http://schemas.microsoft.com/office/drawing/2014/main" id="{6C94567E-468D-4C4B-A105-86A7304884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9025" y="2080865"/>
            <a:ext cx="177800" cy="258762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625" name="Rectangle 1870" descr="Wide upward diagonal">
            <a:extLst>
              <a:ext uri="{FF2B5EF4-FFF2-40B4-BE49-F238E27FC236}">
                <a16:creationId xmlns:a16="http://schemas.microsoft.com/office/drawing/2014/main" id="{72B815BE-DFE1-4353-8164-B64FF97BDA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75" y="2080865"/>
            <a:ext cx="309563" cy="258762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grpSp>
        <p:nvGrpSpPr>
          <p:cNvPr id="626" name="Group 1539">
            <a:extLst>
              <a:ext uri="{FF2B5EF4-FFF2-40B4-BE49-F238E27FC236}">
                <a16:creationId xmlns:a16="http://schemas.microsoft.com/office/drawing/2014/main" id="{F004A719-0403-4B38-92B3-9C3CC9D18DC5}"/>
              </a:ext>
            </a:extLst>
          </p:cNvPr>
          <p:cNvGrpSpPr>
            <a:grpSpLocks/>
          </p:cNvGrpSpPr>
          <p:nvPr/>
        </p:nvGrpSpPr>
        <p:grpSpPr bwMode="auto">
          <a:xfrm>
            <a:off x="3594042" y="2127969"/>
            <a:ext cx="517525" cy="144810"/>
            <a:chOff x="1148" y="2928"/>
            <a:chExt cx="295" cy="143"/>
          </a:xfrm>
        </p:grpSpPr>
        <p:sp>
          <p:nvSpPr>
            <p:cNvPr id="627" name="Arc 1541">
              <a:extLst>
                <a:ext uri="{FF2B5EF4-FFF2-40B4-BE49-F238E27FC236}">
                  <a16:creationId xmlns:a16="http://schemas.microsoft.com/office/drawing/2014/main" id="{9A8C6A68-3A46-43C4-9487-DFB90C6F317E}"/>
                </a:ext>
              </a:extLst>
            </p:cNvPr>
            <p:cNvSpPr>
              <a:spLocks noChangeAspect="1"/>
            </p:cNvSpPr>
            <p:nvPr/>
          </p:nvSpPr>
          <p:spPr bwMode="auto">
            <a:xfrm flipH="1" flipV="1">
              <a:off x="1148" y="2928"/>
              <a:ext cx="30" cy="110"/>
            </a:xfrm>
            <a:custGeom>
              <a:avLst/>
              <a:gdLst>
                <a:gd name="T0" fmla="*/ 0 w 16616"/>
                <a:gd name="T1" fmla="*/ 0 h 21600"/>
                <a:gd name="T2" fmla="*/ 30 w 16616"/>
                <a:gd name="T3" fmla="*/ 40 h 21600"/>
                <a:gd name="T4" fmla="*/ 0 w 16616"/>
                <a:gd name="T5" fmla="*/ 110 h 21600"/>
                <a:gd name="T6" fmla="*/ 0 60000 65536"/>
                <a:gd name="T7" fmla="*/ 0 60000 65536"/>
                <a:gd name="T8" fmla="*/ 0 60000 65536"/>
                <a:gd name="T9" fmla="*/ 0 w 16616"/>
                <a:gd name="T10" fmla="*/ 0 h 21600"/>
                <a:gd name="T11" fmla="*/ 16616 w 16616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616" h="21600" fill="none" extrusionOk="0">
                  <a:moveTo>
                    <a:pt x="-1" y="0"/>
                  </a:moveTo>
                  <a:cubicBezTo>
                    <a:pt x="6422" y="0"/>
                    <a:pt x="12512" y="2858"/>
                    <a:pt x="16616" y="7798"/>
                  </a:cubicBezTo>
                </a:path>
                <a:path w="16616" h="21600" stroke="0" extrusionOk="0">
                  <a:moveTo>
                    <a:pt x="-1" y="0"/>
                  </a:moveTo>
                  <a:cubicBezTo>
                    <a:pt x="6422" y="0"/>
                    <a:pt x="12512" y="2858"/>
                    <a:pt x="16616" y="7798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628" name="Group 1543">
              <a:extLst>
                <a:ext uri="{FF2B5EF4-FFF2-40B4-BE49-F238E27FC236}">
                  <a16:creationId xmlns:a16="http://schemas.microsoft.com/office/drawing/2014/main" id="{0941D647-4F9D-43AD-90AB-BBFFE7EF6E3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639" name="Arc 1544">
                <a:extLst>
                  <a:ext uri="{FF2B5EF4-FFF2-40B4-BE49-F238E27FC236}">
                    <a16:creationId xmlns:a16="http://schemas.microsoft.com/office/drawing/2014/main" id="{B339B158-7E1E-40DB-99E4-234EC4207AB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40" name="Arc 1545">
                <a:extLst>
                  <a:ext uri="{FF2B5EF4-FFF2-40B4-BE49-F238E27FC236}">
                    <a16:creationId xmlns:a16="http://schemas.microsoft.com/office/drawing/2014/main" id="{FB558315-6164-410E-8597-3D546E6A145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29" name="Group 1546">
              <a:extLst>
                <a:ext uri="{FF2B5EF4-FFF2-40B4-BE49-F238E27FC236}">
                  <a16:creationId xmlns:a16="http://schemas.microsoft.com/office/drawing/2014/main" id="{09A5585E-90C2-4407-AE44-2BA9578FE480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637" name="Arc 1547">
                <a:extLst>
                  <a:ext uri="{FF2B5EF4-FFF2-40B4-BE49-F238E27FC236}">
                    <a16:creationId xmlns:a16="http://schemas.microsoft.com/office/drawing/2014/main" id="{49FAEF3D-0DB6-44B5-95B9-E0B02DFEF83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38" name="Arc 1548">
                <a:extLst>
                  <a:ext uri="{FF2B5EF4-FFF2-40B4-BE49-F238E27FC236}">
                    <a16:creationId xmlns:a16="http://schemas.microsoft.com/office/drawing/2014/main" id="{DC9D53E7-EAC1-458A-88B5-110257C3704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30" name="Group 1549">
              <a:extLst>
                <a:ext uri="{FF2B5EF4-FFF2-40B4-BE49-F238E27FC236}">
                  <a16:creationId xmlns:a16="http://schemas.microsoft.com/office/drawing/2014/main" id="{AB48DA45-2B72-489D-A355-329A620AC679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635" name="Arc 1550">
                <a:extLst>
                  <a:ext uri="{FF2B5EF4-FFF2-40B4-BE49-F238E27FC236}">
                    <a16:creationId xmlns:a16="http://schemas.microsoft.com/office/drawing/2014/main" id="{5F2A15A0-CA8B-4E43-B383-17E25F7845B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36" name="Arc 1551">
                <a:extLst>
                  <a:ext uri="{FF2B5EF4-FFF2-40B4-BE49-F238E27FC236}">
                    <a16:creationId xmlns:a16="http://schemas.microsoft.com/office/drawing/2014/main" id="{6BCB4538-8D14-465B-A318-71A3EB3DCBB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31" name="Group 1552">
              <a:extLst>
                <a:ext uri="{FF2B5EF4-FFF2-40B4-BE49-F238E27FC236}">
                  <a16:creationId xmlns:a16="http://schemas.microsoft.com/office/drawing/2014/main" id="{61A5B819-5AE9-4BB9-88FB-C2842CD0300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633" name="Arc 1553">
                <a:extLst>
                  <a:ext uri="{FF2B5EF4-FFF2-40B4-BE49-F238E27FC236}">
                    <a16:creationId xmlns:a16="http://schemas.microsoft.com/office/drawing/2014/main" id="{1489E4C3-5791-4C8F-A908-9EC02C9CE1D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34" name="Arc 1554">
                <a:extLst>
                  <a:ext uri="{FF2B5EF4-FFF2-40B4-BE49-F238E27FC236}">
                    <a16:creationId xmlns:a16="http://schemas.microsoft.com/office/drawing/2014/main" id="{9E14C278-BFF9-426F-8C2F-313AA4FE0F8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sp>
          <p:nvSpPr>
            <p:cNvPr id="632" name="Arc 1556">
              <a:extLst>
                <a:ext uri="{FF2B5EF4-FFF2-40B4-BE49-F238E27FC236}">
                  <a16:creationId xmlns:a16="http://schemas.microsoft.com/office/drawing/2014/main" id="{2B5520D8-5F42-40A1-BA07-962336957149}"/>
                </a:ext>
              </a:extLst>
            </p:cNvPr>
            <p:cNvSpPr>
              <a:spLocks noChangeAspect="1"/>
            </p:cNvSpPr>
            <p:nvPr/>
          </p:nvSpPr>
          <p:spPr bwMode="auto">
            <a:xfrm flipV="1">
              <a:off x="1413" y="2928"/>
              <a:ext cx="30" cy="110"/>
            </a:xfrm>
            <a:custGeom>
              <a:avLst/>
              <a:gdLst>
                <a:gd name="T0" fmla="*/ 0 w 16616"/>
                <a:gd name="T1" fmla="*/ 0 h 21600"/>
                <a:gd name="T2" fmla="*/ 30 w 16616"/>
                <a:gd name="T3" fmla="*/ 40 h 21600"/>
                <a:gd name="T4" fmla="*/ 0 w 16616"/>
                <a:gd name="T5" fmla="*/ 110 h 21600"/>
                <a:gd name="T6" fmla="*/ 0 60000 65536"/>
                <a:gd name="T7" fmla="*/ 0 60000 65536"/>
                <a:gd name="T8" fmla="*/ 0 60000 65536"/>
                <a:gd name="T9" fmla="*/ 0 w 16616"/>
                <a:gd name="T10" fmla="*/ 0 h 21600"/>
                <a:gd name="T11" fmla="*/ 16616 w 16616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616" h="21600" fill="none" extrusionOk="0">
                  <a:moveTo>
                    <a:pt x="-1" y="0"/>
                  </a:moveTo>
                  <a:cubicBezTo>
                    <a:pt x="6422" y="0"/>
                    <a:pt x="12512" y="2858"/>
                    <a:pt x="16616" y="7798"/>
                  </a:cubicBezTo>
                </a:path>
                <a:path w="16616" h="21600" stroke="0" extrusionOk="0">
                  <a:moveTo>
                    <a:pt x="-1" y="0"/>
                  </a:moveTo>
                  <a:cubicBezTo>
                    <a:pt x="6422" y="0"/>
                    <a:pt x="12512" y="2858"/>
                    <a:pt x="16616" y="7798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641" name="Rectangle 187">
            <a:extLst>
              <a:ext uri="{FF2B5EF4-FFF2-40B4-BE49-F238E27FC236}">
                <a16:creationId xmlns:a16="http://schemas.microsoft.com/office/drawing/2014/main" id="{C4B4BE66-33A2-41B1-B412-B5EC03A42E5F}"/>
              </a:ext>
            </a:extLst>
          </p:cNvPr>
          <p:cNvSpPr/>
          <p:nvPr/>
        </p:nvSpPr>
        <p:spPr>
          <a:xfrm>
            <a:off x="2546350" y="2080865"/>
            <a:ext cx="163513" cy="258762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2788E"/>
              </a:solidFill>
              <a:effectLst/>
              <a:uLnTx/>
              <a:uFillTx/>
              <a:latin typeface="Arial" pitchFamily="34" charset="0"/>
              <a:ea typeface="微软雅黑"/>
              <a:cs typeface="Arial" pitchFamily="34" charset="0"/>
            </a:endParaRPr>
          </a:p>
        </p:txBody>
      </p:sp>
      <p:sp>
        <p:nvSpPr>
          <p:cNvPr id="642" name="Rectangle 189">
            <a:extLst>
              <a:ext uri="{FF2B5EF4-FFF2-40B4-BE49-F238E27FC236}">
                <a16:creationId xmlns:a16="http://schemas.microsoft.com/office/drawing/2014/main" id="{32E9DF95-5CD6-4B5E-87CC-D2081AE3FCEC}"/>
              </a:ext>
            </a:extLst>
          </p:cNvPr>
          <p:cNvSpPr/>
          <p:nvPr/>
        </p:nvSpPr>
        <p:spPr>
          <a:xfrm>
            <a:off x="3438525" y="2080865"/>
            <a:ext cx="163513" cy="258762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2788E"/>
              </a:solidFill>
              <a:effectLst/>
              <a:uLnTx/>
              <a:uFillTx/>
              <a:latin typeface="Arial" pitchFamily="34" charset="0"/>
              <a:ea typeface="微软雅黑"/>
              <a:cs typeface="Arial" pitchFamily="34" charset="0"/>
            </a:endParaRPr>
          </a:p>
        </p:txBody>
      </p:sp>
      <p:grpSp>
        <p:nvGrpSpPr>
          <p:cNvPr id="643" name="Group 1620">
            <a:extLst>
              <a:ext uri="{FF2B5EF4-FFF2-40B4-BE49-F238E27FC236}">
                <a16:creationId xmlns:a16="http://schemas.microsoft.com/office/drawing/2014/main" id="{B482561F-23C5-47F6-A77A-E707BEB126EB}"/>
              </a:ext>
            </a:extLst>
          </p:cNvPr>
          <p:cNvGrpSpPr>
            <a:grpSpLocks/>
          </p:cNvGrpSpPr>
          <p:nvPr/>
        </p:nvGrpSpPr>
        <p:grpSpPr bwMode="auto">
          <a:xfrm>
            <a:off x="1115556" y="2134716"/>
            <a:ext cx="357834" cy="144810"/>
            <a:chOff x="1119" y="2928"/>
            <a:chExt cx="204" cy="143"/>
          </a:xfrm>
        </p:grpSpPr>
        <p:grpSp>
          <p:nvGrpSpPr>
            <p:cNvPr id="644" name="Group 1621">
              <a:extLst>
                <a:ext uri="{FF2B5EF4-FFF2-40B4-BE49-F238E27FC236}">
                  <a16:creationId xmlns:a16="http://schemas.microsoft.com/office/drawing/2014/main" id="{E8A5DD2E-A733-49B6-A7F5-0A2FC5DEB97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652" name="Arc 1622">
                <a:extLst>
                  <a:ext uri="{FF2B5EF4-FFF2-40B4-BE49-F238E27FC236}">
                    <a16:creationId xmlns:a16="http://schemas.microsoft.com/office/drawing/2014/main" id="{E52BA3FB-6428-428F-BE69-FA530085508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53" name="Arc 1623">
                <a:extLst>
                  <a:ext uri="{FF2B5EF4-FFF2-40B4-BE49-F238E27FC236}">
                    <a16:creationId xmlns:a16="http://schemas.microsoft.com/office/drawing/2014/main" id="{4847C0B5-1F1B-4F23-A6C4-4C61D0AE0FA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45" name="Group 1624">
              <a:extLst>
                <a:ext uri="{FF2B5EF4-FFF2-40B4-BE49-F238E27FC236}">
                  <a16:creationId xmlns:a16="http://schemas.microsoft.com/office/drawing/2014/main" id="{840B43A5-0BA7-4E6D-AD68-BD21A24473C0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650" name="Arc 1625">
                <a:extLst>
                  <a:ext uri="{FF2B5EF4-FFF2-40B4-BE49-F238E27FC236}">
                    <a16:creationId xmlns:a16="http://schemas.microsoft.com/office/drawing/2014/main" id="{991F664A-771B-4EB1-A82E-9C2A43E953E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51" name="Arc 1626">
                <a:extLst>
                  <a:ext uri="{FF2B5EF4-FFF2-40B4-BE49-F238E27FC236}">
                    <a16:creationId xmlns:a16="http://schemas.microsoft.com/office/drawing/2014/main" id="{865310D3-65E9-4850-8407-03AB5F3ECDE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46" name="Group 1627">
              <a:extLst>
                <a:ext uri="{FF2B5EF4-FFF2-40B4-BE49-F238E27FC236}">
                  <a16:creationId xmlns:a16="http://schemas.microsoft.com/office/drawing/2014/main" id="{319D4ACC-121B-4A1E-AB7B-954AABD88374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648" name="Arc 1628">
                <a:extLst>
                  <a:ext uri="{FF2B5EF4-FFF2-40B4-BE49-F238E27FC236}">
                    <a16:creationId xmlns:a16="http://schemas.microsoft.com/office/drawing/2014/main" id="{D80E2EFB-D19D-4E47-A8DB-2E30EF33B03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49" name="Arc 1629">
                <a:extLst>
                  <a:ext uri="{FF2B5EF4-FFF2-40B4-BE49-F238E27FC236}">
                    <a16:creationId xmlns:a16="http://schemas.microsoft.com/office/drawing/2014/main" id="{C7C32ECD-A794-4430-AD06-F3976881B03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sp>
          <p:nvSpPr>
            <p:cNvPr id="647" name="Arc 1631">
              <a:extLst>
                <a:ext uri="{FF2B5EF4-FFF2-40B4-BE49-F238E27FC236}">
                  <a16:creationId xmlns:a16="http://schemas.microsoft.com/office/drawing/2014/main" id="{CAC2F3C2-E711-49EA-8625-B544117B9D97}"/>
                </a:ext>
              </a:extLst>
            </p:cNvPr>
            <p:cNvSpPr>
              <a:spLocks noChangeAspect="1"/>
            </p:cNvSpPr>
            <p:nvPr/>
          </p:nvSpPr>
          <p:spPr bwMode="auto">
            <a:xfrm flipV="1">
              <a:off x="1293" y="2928"/>
              <a:ext cx="30" cy="110"/>
            </a:xfrm>
            <a:custGeom>
              <a:avLst/>
              <a:gdLst>
                <a:gd name="T0" fmla="*/ 0 w 16616"/>
                <a:gd name="T1" fmla="*/ 0 h 21600"/>
                <a:gd name="T2" fmla="*/ 334 w 16616"/>
                <a:gd name="T3" fmla="*/ 156 h 21600"/>
                <a:gd name="T4" fmla="*/ 0 w 16616"/>
                <a:gd name="T5" fmla="*/ 432 h 21600"/>
                <a:gd name="T6" fmla="*/ 0 60000 65536"/>
                <a:gd name="T7" fmla="*/ 0 60000 65536"/>
                <a:gd name="T8" fmla="*/ 0 60000 65536"/>
                <a:gd name="T9" fmla="*/ 0 w 16616"/>
                <a:gd name="T10" fmla="*/ 0 h 21600"/>
                <a:gd name="T11" fmla="*/ 16616 w 16616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616" h="21600" fill="none" extrusionOk="0">
                  <a:moveTo>
                    <a:pt x="-1" y="0"/>
                  </a:moveTo>
                  <a:cubicBezTo>
                    <a:pt x="6422" y="0"/>
                    <a:pt x="12512" y="2858"/>
                    <a:pt x="16616" y="7798"/>
                  </a:cubicBezTo>
                </a:path>
                <a:path w="16616" h="21600" stroke="0" extrusionOk="0">
                  <a:moveTo>
                    <a:pt x="-1" y="0"/>
                  </a:moveTo>
                  <a:cubicBezTo>
                    <a:pt x="6422" y="0"/>
                    <a:pt x="12512" y="2858"/>
                    <a:pt x="16616" y="7798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654" name="Text Box 1842">
            <a:extLst>
              <a:ext uri="{FF2B5EF4-FFF2-40B4-BE49-F238E27FC236}">
                <a16:creationId xmlns:a16="http://schemas.microsoft.com/office/drawing/2014/main" id="{31F5E2C6-DBE5-42FA-BD4D-237CE5A3AF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6887" y="1679228"/>
            <a:ext cx="979487" cy="25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commit</a:t>
            </a:r>
          </a:p>
        </p:txBody>
      </p:sp>
      <p:cxnSp>
        <p:nvCxnSpPr>
          <p:cNvPr id="655" name="Straight Arrow Connector 305">
            <a:extLst>
              <a:ext uri="{FF2B5EF4-FFF2-40B4-BE49-F238E27FC236}">
                <a16:creationId xmlns:a16="http://schemas.microsoft.com/office/drawing/2014/main" id="{8543077E-33CA-4C36-A1BA-D853BFC4AE0B}"/>
              </a:ext>
            </a:extLst>
          </p:cNvPr>
          <p:cNvCxnSpPr>
            <a:cxnSpLocks/>
            <a:stCxn id="654" idx="2"/>
          </p:cNvCxnSpPr>
          <p:nvPr/>
        </p:nvCxnSpPr>
        <p:spPr>
          <a:xfrm>
            <a:off x="2536631" y="1937990"/>
            <a:ext cx="0" cy="149885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6" name="Group 1539">
            <a:extLst>
              <a:ext uri="{FF2B5EF4-FFF2-40B4-BE49-F238E27FC236}">
                <a16:creationId xmlns:a16="http://schemas.microsoft.com/office/drawing/2014/main" id="{4BFDD8F3-2B3C-4CA4-BB9C-F8BC61471800}"/>
              </a:ext>
            </a:extLst>
          </p:cNvPr>
          <p:cNvGrpSpPr>
            <a:grpSpLocks/>
          </p:cNvGrpSpPr>
          <p:nvPr/>
        </p:nvGrpSpPr>
        <p:grpSpPr bwMode="auto">
          <a:xfrm>
            <a:off x="1204551" y="3238212"/>
            <a:ext cx="728665" cy="174191"/>
            <a:chOff x="1119" y="2928"/>
            <a:chExt cx="415" cy="143"/>
          </a:xfrm>
        </p:grpSpPr>
        <p:grpSp>
          <p:nvGrpSpPr>
            <p:cNvPr id="657" name="Group 1540">
              <a:extLst>
                <a:ext uri="{FF2B5EF4-FFF2-40B4-BE49-F238E27FC236}">
                  <a16:creationId xmlns:a16="http://schemas.microsoft.com/office/drawing/2014/main" id="{FEB4ECA3-9F40-4B34-BDA4-9D1C98575680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676" name="Arc 1541">
                <a:extLst>
                  <a:ext uri="{FF2B5EF4-FFF2-40B4-BE49-F238E27FC236}">
                    <a16:creationId xmlns:a16="http://schemas.microsoft.com/office/drawing/2014/main" id="{EE178FC6-5F30-4F05-AAC7-0EB0D32B3EE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77" name="Arc 1542">
                <a:extLst>
                  <a:ext uri="{FF2B5EF4-FFF2-40B4-BE49-F238E27FC236}">
                    <a16:creationId xmlns:a16="http://schemas.microsoft.com/office/drawing/2014/main" id="{533B9F94-6F1E-47C6-B64E-325FC80798E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58" name="Group 1543">
              <a:extLst>
                <a:ext uri="{FF2B5EF4-FFF2-40B4-BE49-F238E27FC236}">
                  <a16:creationId xmlns:a16="http://schemas.microsoft.com/office/drawing/2014/main" id="{EF9889C4-1B8F-4B08-807E-CFAB16234976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674" name="Arc 1544">
                <a:extLst>
                  <a:ext uri="{FF2B5EF4-FFF2-40B4-BE49-F238E27FC236}">
                    <a16:creationId xmlns:a16="http://schemas.microsoft.com/office/drawing/2014/main" id="{20A240F8-73A9-4C61-A01E-B071F6E15BB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75" name="Arc 1545">
                <a:extLst>
                  <a:ext uri="{FF2B5EF4-FFF2-40B4-BE49-F238E27FC236}">
                    <a16:creationId xmlns:a16="http://schemas.microsoft.com/office/drawing/2014/main" id="{12A99AAD-16C6-4B41-9199-753694C42A2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59" name="Group 1546">
              <a:extLst>
                <a:ext uri="{FF2B5EF4-FFF2-40B4-BE49-F238E27FC236}">
                  <a16:creationId xmlns:a16="http://schemas.microsoft.com/office/drawing/2014/main" id="{DD35D612-16CD-4E6B-96B6-0F8B912F5D3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672" name="Arc 1547">
                <a:extLst>
                  <a:ext uri="{FF2B5EF4-FFF2-40B4-BE49-F238E27FC236}">
                    <a16:creationId xmlns:a16="http://schemas.microsoft.com/office/drawing/2014/main" id="{077FF316-1104-4869-A355-474B65D50F3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73" name="Arc 1548">
                <a:extLst>
                  <a:ext uri="{FF2B5EF4-FFF2-40B4-BE49-F238E27FC236}">
                    <a16:creationId xmlns:a16="http://schemas.microsoft.com/office/drawing/2014/main" id="{22FDFA3B-A698-43EF-B13C-A9A9B5DEFA8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60" name="Group 1549">
              <a:extLst>
                <a:ext uri="{FF2B5EF4-FFF2-40B4-BE49-F238E27FC236}">
                  <a16:creationId xmlns:a16="http://schemas.microsoft.com/office/drawing/2014/main" id="{551FE89B-CBC8-4090-95F2-7DE313341A9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670" name="Arc 1550">
                <a:extLst>
                  <a:ext uri="{FF2B5EF4-FFF2-40B4-BE49-F238E27FC236}">
                    <a16:creationId xmlns:a16="http://schemas.microsoft.com/office/drawing/2014/main" id="{5C5EEA17-DBB6-4CC8-9664-209CB35F69F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71" name="Arc 1551">
                <a:extLst>
                  <a:ext uri="{FF2B5EF4-FFF2-40B4-BE49-F238E27FC236}">
                    <a16:creationId xmlns:a16="http://schemas.microsoft.com/office/drawing/2014/main" id="{F928981F-9C12-4DB4-85D7-4B97B96E70C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61" name="Group 1552">
              <a:extLst>
                <a:ext uri="{FF2B5EF4-FFF2-40B4-BE49-F238E27FC236}">
                  <a16:creationId xmlns:a16="http://schemas.microsoft.com/office/drawing/2014/main" id="{D52B013E-23E8-42DA-8858-74B433F00239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668" name="Arc 1553">
                <a:extLst>
                  <a:ext uri="{FF2B5EF4-FFF2-40B4-BE49-F238E27FC236}">
                    <a16:creationId xmlns:a16="http://schemas.microsoft.com/office/drawing/2014/main" id="{8054986D-2712-44B1-AFAE-143A12DED94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69" name="Arc 1554">
                <a:extLst>
                  <a:ext uri="{FF2B5EF4-FFF2-40B4-BE49-F238E27FC236}">
                    <a16:creationId xmlns:a16="http://schemas.microsoft.com/office/drawing/2014/main" id="{3D15A86D-2591-451A-95D8-02F9664FFF4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62" name="Group 1555">
              <a:extLst>
                <a:ext uri="{FF2B5EF4-FFF2-40B4-BE49-F238E27FC236}">
                  <a16:creationId xmlns:a16="http://schemas.microsoft.com/office/drawing/2014/main" id="{38FA4A1A-501F-4E09-AF53-5DF1243998BE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13" y="2928"/>
              <a:ext cx="59" cy="143"/>
              <a:chOff x="1296" y="2161"/>
              <a:chExt cx="658" cy="563"/>
            </a:xfrm>
          </p:grpSpPr>
          <p:sp>
            <p:nvSpPr>
              <p:cNvPr id="666" name="Arc 1556">
                <a:extLst>
                  <a:ext uri="{FF2B5EF4-FFF2-40B4-BE49-F238E27FC236}">
                    <a16:creationId xmlns:a16="http://schemas.microsoft.com/office/drawing/2014/main" id="{78C4AA3C-20DF-4B1E-BD14-329AA58F8EF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67" name="Arc 1557">
                <a:extLst>
                  <a:ext uri="{FF2B5EF4-FFF2-40B4-BE49-F238E27FC236}">
                    <a16:creationId xmlns:a16="http://schemas.microsoft.com/office/drawing/2014/main" id="{96B8E9D0-B751-4D31-8344-A37CB7E74F1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63" name="Group 1558">
              <a:extLst>
                <a:ext uri="{FF2B5EF4-FFF2-40B4-BE49-F238E27FC236}">
                  <a16:creationId xmlns:a16="http://schemas.microsoft.com/office/drawing/2014/main" id="{EEE0C88A-C99D-4BBA-BEE7-EEB81A4B36C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475" y="2928"/>
              <a:ext cx="59" cy="143"/>
              <a:chOff x="1296" y="2161"/>
              <a:chExt cx="658" cy="563"/>
            </a:xfrm>
          </p:grpSpPr>
          <p:sp>
            <p:nvSpPr>
              <p:cNvPr id="664" name="Arc 1559">
                <a:extLst>
                  <a:ext uri="{FF2B5EF4-FFF2-40B4-BE49-F238E27FC236}">
                    <a16:creationId xmlns:a16="http://schemas.microsoft.com/office/drawing/2014/main" id="{EA677A24-A47C-42ED-832E-6079DD4C0E4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65" name="Arc 1560">
                <a:extLst>
                  <a:ext uri="{FF2B5EF4-FFF2-40B4-BE49-F238E27FC236}">
                    <a16:creationId xmlns:a16="http://schemas.microsoft.com/office/drawing/2014/main" id="{2E0C1BE2-F402-4271-8E02-4E0F683A711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grpSp>
        <p:nvGrpSpPr>
          <p:cNvPr id="678" name="Group 1742">
            <a:extLst>
              <a:ext uri="{FF2B5EF4-FFF2-40B4-BE49-F238E27FC236}">
                <a16:creationId xmlns:a16="http://schemas.microsoft.com/office/drawing/2014/main" id="{7C8001AD-0198-44A2-8A87-16085B6D20E6}"/>
              </a:ext>
            </a:extLst>
          </p:cNvPr>
          <p:cNvGrpSpPr>
            <a:grpSpLocks/>
          </p:cNvGrpSpPr>
          <p:nvPr/>
        </p:nvGrpSpPr>
        <p:grpSpPr bwMode="auto">
          <a:xfrm>
            <a:off x="4052521" y="3247836"/>
            <a:ext cx="522289" cy="174191"/>
            <a:chOff x="1236" y="2928"/>
            <a:chExt cx="298" cy="143"/>
          </a:xfrm>
        </p:grpSpPr>
        <p:grpSp>
          <p:nvGrpSpPr>
            <p:cNvPr id="679" name="Group 1749">
              <a:extLst>
                <a:ext uri="{FF2B5EF4-FFF2-40B4-BE49-F238E27FC236}">
                  <a16:creationId xmlns:a16="http://schemas.microsoft.com/office/drawing/2014/main" id="{80EF4B22-6604-4A3C-9D35-200581DF542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692" name="Arc 1750">
                <a:extLst>
                  <a:ext uri="{FF2B5EF4-FFF2-40B4-BE49-F238E27FC236}">
                    <a16:creationId xmlns:a16="http://schemas.microsoft.com/office/drawing/2014/main" id="{E8CFCED6-F2CE-4E35-B2FD-188D595E8B3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93" name="Arc 1751">
                <a:extLst>
                  <a:ext uri="{FF2B5EF4-FFF2-40B4-BE49-F238E27FC236}">
                    <a16:creationId xmlns:a16="http://schemas.microsoft.com/office/drawing/2014/main" id="{48E55A2E-3881-4FBD-8206-9B2D8EA32A9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80" name="Group 1752">
              <a:extLst>
                <a:ext uri="{FF2B5EF4-FFF2-40B4-BE49-F238E27FC236}">
                  <a16:creationId xmlns:a16="http://schemas.microsoft.com/office/drawing/2014/main" id="{52264F38-70FB-4CF4-A0CA-1B7558B34168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690" name="Arc 1753">
                <a:extLst>
                  <a:ext uri="{FF2B5EF4-FFF2-40B4-BE49-F238E27FC236}">
                    <a16:creationId xmlns:a16="http://schemas.microsoft.com/office/drawing/2014/main" id="{B5CEBF0F-DDC7-473B-8E3E-0506A3BA9E3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91" name="Arc 1754">
                <a:extLst>
                  <a:ext uri="{FF2B5EF4-FFF2-40B4-BE49-F238E27FC236}">
                    <a16:creationId xmlns:a16="http://schemas.microsoft.com/office/drawing/2014/main" id="{DDB0240F-9111-4FE4-AD44-C4725B3352E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81" name="Group 1755">
              <a:extLst>
                <a:ext uri="{FF2B5EF4-FFF2-40B4-BE49-F238E27FC236}">
                  <a16:creationId xmlns:a16="http://schemas.microsoft.com/office/drawing/2014/main" id="{82CDF029-47E5-4F86-9B2C-22EFF22E01D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688" name="Arc 1756">
                <a:extLst>
                  <a:ext uri="{FF2B5EF4-FFF2-40B4-BE49-F238E27FC236}">
                    <a16:creationId xmlns:a16="http://schemas.microsoft.com/office/drawing/2014/main" id="{0A4B3475-F368-4E41-85B7-9D500B63FEE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89" name="Arc 1757">
                <a:extLst>
                  <a:ext uri="{FF2B5EF4-FFF2-40B4-BE49-F238E27FC236}">
                    <a16:creationId xmlns:a16="http://schemas.microsoft.com/office/drawing/2014/main" id="{8C183CF2-9656-4B38-BE3B-EA9989A3627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82" name="Group 1758">
              <a:extLst>
                <a:ext uri="{FF2B5EF4-FFF2-40B4-BE49-F238E27FC236}">
                  <a16:creationId xmlns:a16="http://schemas.microsoft.com/office/drawing/2014/main" id="{8B0464C3-F368-49A4-B815-38B65830BE47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13" y="2928"/>
              <a:ext cx="59" cy="143"/>
              <a:chOff x="1296" y="2161"/>
              <a:chExt cx="658" cy="563"/>
            </a:xfrm>
          </p:grpSpPr>
          <p:sp>
            <p:nvSpPr>
              <p:cNvPr id="686" name="Arc 1759">
                <a:extLst>
                  <a:ext uri="{FF2B5EF4-FFF2-40B4-BE49-F238E27FC236}">
                    <a16:creationId xmlns:a16="http://schemas.microsoft.com/office/drawing/2014/main" id="{8AE5AC4E-3221-4480-B9AD-449053C5489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87" name="Arc 1760">
                <a:extLst>
                  <a:ext uri="{FF2B5EF4-FFF2-40B4-BE49-F238E27FC236}">
                    <a16:creationId xmlns:a16="http://schemas.microsoft.com/office/drawing/2014/main" id="{15109C15-4BBE-4C7E-8A58-3E8E888ABAF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83" name="Group 1761">
              <a:extLst>
                <a:ext uri="{FF2B5EF4-FFF2-40B4-BE49-F238E27FC236}">
                  <a16:creationId xmlns:a16="http://schemas.microsoft.com/office/drawing/2014/main" id="{46824E07-9C9E-41B4-B2D6-755D6507B55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475" y="2928"/>
              <a:ext cx="59" cy="143"/>
              <a:chOff x="1296" y="2161"/>
              <a:chExt cx="658" cy="563"/>
            </a:xfrm>
          </p:grpSpPr>
          <p:sp>
            <p:nvSpPr>
              <p:cNvPr id="684" name="Arc 1762">
                <a:extLst>
                  <a:ext uri="{FF2B5EF4-FFF2-40B4-BE49-F238E27FC236}">
                    <a16:creationId xmlns:a16="http://schemas.microsoft.com/office/drawing/2014/main" id="{4FE9A9E3-DFE8-45F2-BBD3-561C4571142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85" name="Arc 1763">
                <a:extLst>
                  <a:ext uri="{FF2B5EF4-FFF2-40B4-BE49-F238E27FC236}">
                    <a16:creationId xmlns:a16="http://schemas.microsoft.com/office/drawing/2014/main" id="{C4BB502F-458B-41B3-BAD4-6725B8F03F1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grpSp>
        <p:nvGrpSpPr>
          <p:cNvPr id="694" name="Group 1795">
            <a:extLst>
              <a:ext uri="{FF2B5EF4-FFF2-40B4-BE49-F238E27FC236}">
                <a16:creationId xmlns:a16="http://schemas.microsoft.com/office/drawing/2014/main" id="{906091F0-A721-4DD8-B514-09322F493CD5}"/>
              </a:ext>
            </a:extLst>
          </p:cNvPr>
          <p:cNvGrpSpPr>
            <a:grpSpLocks/>
          </p:cNvGrpSpPr>
          <p:nvPr/>
        </p:nvGrpSpPr>
        <p:grpSpPr bwMode="auto">
          <a:xfrm>
            <a:off x="2180867" y="3247836"/>
            <a:ext cx="728665" cy="174191"/>
            <a:chOff x="1119" y="2928"/>
            <a:chExt cx="415" cy="143"/>
          </a:xfrm>
        </p:grpSpPr>
        <p:grpSp>
          <p:nvGrpSpPr>
            <p:cNvPr id="695" name="Group 1796">
              <a:extLst>
                <a:ext uri="{FF2B5EF4-FFF2-40B4-BE49-F238E27FC236}">
                  <a16:creationId xmlns:a16="http://schemas.microsoft.com/office/drawing/2014/main" id="{1E03E95B-45CE-4C38-9096-26C2A73174B0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714" name="Arc 1797">
                <a:extLst>
                  <a:ext uri="{FF2B5EF4-FFF2-40B4-BE49-F238E27FC236}">
                    <a16:creationId xmlns:a16="http://schemas.microsoft.com/office/drawing/2014/main" id="{A64BD3C0-E692-4152-ADD6-0C7A80A8BF4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15" name="Arc 1798">
                <a:extLst>
                  <a:ext uri="{FF2B5EF4-FFF2-40B4-BE49-F238E27FC236}">
                    <a16:creationId xmlns:a16="http://schemas.microsoft.com/office/drawing/2014/main" id="{62CCE6AA-5751-4D40-B99C-1C080E86C0F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96" name="Group 1799">
              <a:extLst>
                <a:ext uri="{FF2B5EF4-FFF2-40B4-BE49-F238E27FC236}">
                  <a16:creationId xmlns:a16="http://schemas.microsoft.com/office/drawing/2014/main" id="{5F9721D2-5BDB-4479-9056-EE029BF7172A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712" name="Arc 1800">
                <a:extLst>
                  <a:ext uri="{FF2B5EF4-FFF2-40B4-BE49-F238E27FC236}">
                    <a16:creationId xmlns:a16="http://schemas.microsoft.com/office/drawing/2014/main" id="{6E05ED8D-83D9-4917-853E-15BFDFBDFD2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13" name="Arc 1801">
                <a:extLst>
                  <a:ext uri="{FF2B5EF4-FFF2-40B4-BE49-F238E27FC236}">
                    <a16:creationId xmlns:a16="http://schemas.microsoft.com/office/drawing/2014/main" id="{2230D6CB-AD63-4006-8D4B-AF287FB241F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97" name="Group 1802">
              <a:extLst>
                <a:ext uri="{FF2B5EF4-FFF2-40B4-BE49-F238E27FC236}">
                  <a16:creationId xmlns:a16="http://schemas.microsoft.com/office/drawing/2014/main" id="{DA3A7A49-FFB0-4E8D-A618-159CD3306B20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710" name="Arc 1803">
                <a:extLst>
                  <a:ext uri="{FF2B5EF4-FFF2-40B4-BE49-F238E27FC236}">
                    <a16:creationId xmlns:a16="http://schemas.microsoft.com/office/drawing/2014/main" id="{F63F7199-7851-41F0-9FED-96DD4578D9B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11" name="Arc 1804">
                <a:extLst>
                  <a:ext uri="{FF2B5EF4-FFF2-40B4-BE49-F238E27FC236}">
                    <a16:creationId xmlns:a16="http://schemas.microsoft.com/office/drawing/2014/main" id="{5558BB0B-EE23-4162-9195-61AD54A220D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98" name="Group 1805">
              <a:extLst>
                <a:ext uri="{FF2B5EF4-FFF2-40B4-BE49-F238E27FC236}">
                  <a16:creationId xmlns:a16="http://schemas.microsoft.com/office/drawing/2014/main" id="{9DBB08AF-F8B8-44A3-99A0-C36F00406618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708" name="Arc 1806">
                <a:extLst>
                  <a:ext uri="{FF2B5EF4-FFF2-40B4-BE49-F238E27FC236}">
                    <a16:creationId xmlns:a16="http://schemas.microsoft.com/office/drawing/2014/main" id="{D020936E-51E9-447F-A3FF-DAA2A2730EE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09" name="Arc 1807">
                <a:extLst>
                  <a:ext uri="{FF2B5EF4-FFF2-40B4-BE49-F238E27FC236}">
                    <a16:creationId xmlns:a16="http://schemas.microsoft.com/office/drawing/2014/main" id="{94CD5E20-FEFC-4F1B-8E69-313C7AF5D32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99" name="Group 1808">
              <a:extLst>
                <a:ext uri="{FF2B5EF4-FFF2-40B4-BE49-F238E27FC236}">
                  <a16:creationId xmlns:a16="http://schemas.microsoft.com/office/drawing/2014/main" id="{511DDC05-8006-4350-B2D0-B25D4CB0005A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706" name="Arc 1809">
                <a:extLst>
                  <a:ext uri="{FF2B5EF4-FFF2-40B4-BE49-F238E27FC236}">
                    <a16:creationId xmlns:a16="http://schemas.microsoft.com/office/drawing/2014/main" id="{86F15FC3-40BC-4F2E-9293-799EB04105F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07" name="Arc 1810">
                <a:extLst>
                  <a:ext uri="{FF2B5EF4-FFF2-40B4-BE49-F238E27FC236}">
                    <a16:creationId xmlns:a16="http://schemas.microsoft.com/office/drawing/2014/main" id="{C1A4A7EA-297D-4378-8F74-25C9C319946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700" name="Group 1811">
              <a:extLst>
                <a:ext uri="{FF2B5EF4-FFF2-40B4-BE49-F238E27FC236}">
                  <a16:creationId xmlns:a16="http://schemas.microsoft.com/office/drawing/2014/main" id="{67015971-3AEA-4B5D-B3D4-86EF5E07276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13" y="2928"/>
              <a:ext cx="59" cy="143"/>
              <a:chOff x="1296" y="2161"/>
              <a:chExt cx="658" cy="563"/>
            </a:xfrm>
          </p:grpSpPr>
          <p:sp>
            <p:nvSpPr>
              <p:cNvPr id="704" name="Arc 1812">
                <a:extLst>
                  <a:ext uri="{FF2B5EF4-FFF2-40B4-BE49-F238E27FC236}">
                    <a16:creationId xmlns:a16="http://schemas.microsoft.com/office/drawing/2014/main" id="{3880C510-87B9-4FE8-AF44-2D53DF77DB4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05" name="Arc 1813">
                <a:extLst>
                  <a:ext uri="{FF2B5EF4-FFF2-40B4-BE49-F238E27FC236}">
                    <a16:creationId xmlns:a16="http://schemas.microsoft.com/office/drawing/2014/main" id="{A3D9DC0C-D9ED-45EB-8086-99FD9766ED9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701" name="Group 1814">
              <a:extLst>
                <a:ext uri="{FF2B5EF4-FFF2-40B4-BE49-F238E27FC236}">
                  <a16:creationId xmlns:a16="http://schemas.microsoft.com/office/drawing/2014/main" id="{EB3EFD71-6785-481A-B54F-AF089DFAB45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475" y="2928"/>
              <a:ext cx="59" cy="143"/>
              <a:chOff x="1296" y="2161"/>
              <a:chExt cx="658" cy="563"/>
            </a:xfrm>
          </p:grpSpPr>
          <p:sp>
            <p:nvSpPr>
              <p:cNvPr id="702" name="Arc 1815">
                <a:extLst>
                  <a:ext uri="{FF2B5EF4-FFF2-40B4-BE49-F238E27FC236}">
                    <a16:creationId xmlns:a16="http://schemas.microsoft.com/office/drawing/2014/main" id="{69896E18-58CE-4DD7-90C1-59FB4DAADF7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03" name="Arc 1816">
                <a:extLst>
                  <a:ext uri="{FF2B5EF4-FFF2-40B4-BE49-F238E27FC236}">
                    <a16:creationId xmlns:a16="http://schemas.microsoft.com/office/drawing/2014/main" id="{BCFB73A7-DB61-40DB-91F0-E2E556AE680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sp>
        <p:nvSpPr>
          <p:cNvPr id="716" name="Rectangle 1818">
            <a:extLst>
              <a:ext uri="{FF2B5EF4-FFF2-40B4-BE49-F238E27FC236}">
                <a16:creationId xmlns:a16="http://schemas.microsoft.com/office/drawing/2014/main" id="{E3028917-2AE1-48FB-9C84-FB35C41C90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2645" y="3190402"/>
            <a:ext cx="823913" cy="2587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717" name="Rectangle 1872" descr="Wide upward diagonal">
            <a:extLst>
              <a:ext uri="{FF2B5EF4-FFF2-40B4-BE49-F238E27FC236}">
                <a16:creationId xmlns:a16="http://schemas.microsoft.com/office/drawing/2014/main" id="{FECDC2DE-CDD8-47F1-AC3B-6E6952E56A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4720" y="3191990"/>
            <a:ext cx="355600" cy="258762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718" name="Rectangle 1857" descr="Wide upward diagonal">
            <a:extLst>
              <a:ext uri="{FF2B5EF4-FFF2-40B4-BE49-F238E27FC236}">
                <a16:creationId xmlns:a16="http://schemas.microsoft.com/office/drawing/2014/main" id="{D1E3B5C7-9CBC-4703-9B98-6F16E38998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4345" y="3191990"/>
            <a:ext cx="325438" cy="258762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719" name="Rectangle 245">
            <a:extLst>
              <a:ext uri="{FF2B5EF4-FFF2-40B4-BE49-F238E27FC236}">
                <a16:creationId xmlns:a16="http://schemas.microsoft.com/office/drawing/2014/main" id="{BC831813-5C08-406F-9632-FBF8CCC8EB2E}"/>
              </a:ext>
            </a:extLst>
          </p:cNvPr>
          <p:cNvSpPr/>
          <p:nvPr/>
        </p:nvSpPr>
        <p:spPr>
          <a:xfrm>
            <a:off x="3011683" y="3191990"/>
            <a:ext cx="165100" cy="258762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2788E"/>
              </a:solidFill>
              <a:effectLst/>
              <a:uLnTx/>
              <a:uFillTx/>
              <a:latin typeface="Arial" pitchFamily="34" charset="0"/>
              <a:ea typeface="微软雅黑"/>
              <a:cs typeface="Arial" pitchFamily="34" charset="0"/>
            </a:endParaRPr>
          </a:p>
        </p:txBody>
      </p:sp>
      <p:sp>
        <p:nvSpPr>
          <p:cNvPr id="720" name="Rectangle 247">
            <a:extLst>
              <a:ext uri="{FF2B5EF4-FFF2-40B4-BE49-F238E27FC236}">
                <a16:creationId xmlns:a16="http://schemas.microsoft.com/office/drawing/2014/main" id="{FA907865-ACC2-4C02-82E4-4DC99ACB0E7C}"/>
              </a:ext>
            </a:extLst>
          </p:cNvPr>
          <p:cNvSpPr/>
          <p:nvPr/>
        </p:nvSpPr>
        <p:spPr>
          <a:xfrm>
            <a:off x="3876870" y="3191990"/>
            <a:ext cx="163513" cy="258762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2788E"/>
              </a:solidFill>
              <a:effectLst/>
              <a:uLnTx/>
              <a:uFillTx/>
              <a:latin typeface="Arial" pitchFamily="34" charset="0"/>
              <a:ea typeface="微软雅黑"/>
              <a:cs typeface="Arial" pitchFamily="34" charset="0"/>
            </a:endParaRPr>
          </a:p>
        </p:txBody>
      </p:sp>
      <p:grpSp>
        <p:nvGrpSpPr>
          <p:cNvPr id="721" name="Group 1539">
            <a:extLst>
              <a:ext uri="{FF2B5EF4-FFF2-40B4-BE49-F238E27FC236}">
                <a16:creationId xmlns:a16="http://schemas.microsoft.com/office/drawing/2014/main" id="{4B40EF78-F307-4170-83FB-A74C46F4F40F}"/>
              </a:ext>
            </a:extLst>
          </p:cNvPr>
          <p:cNvGrpSpPr>
            <a:grpSpLocks/>
          </p:cNvGrpSpPr>
          <p:nvPr/>
        </p:nvGrpSpPr>
        <p:grpSpPr bwMode="auto">
          <a:xfrm>
            <a:off x="1042259" y="3451731"/>
            <a:ext cx="728665" cy="174191"/>
            <a:chOff x="1119" y="2928"/>
            <a:chExt cx="415" cy="143"/>
          </a:xfrm>
        </p:grpSpPr>
        <p:grpSp>
          <p:nvGrpSpPr>
            <p:cNvPr id="722" name="Group 1540">
              <a:extLst>
                <a:ext uri="{FF2B5EF4-FFF2-40B4-BE49-F238E27FC236}">
                  <a16:creationId xmlns:a16="http://schemas.microsoft.com/office/drawing/2014/main" id="{47846D58-34AF-45B7-B6BB-7A7E7ADFFA2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741" name="Arc 1541">
                <a:extLst>
                  <a:ext uri="{FF2B5EF4-FFF2-40B4-BE49-F238E27FC236}">
                    <a16:creationId xmlns:a16="http://schemas.microsoft.com/office/drawing/2014/main" id="{08512ADE-6A39-4F04-9860-52CA5AA160E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42" name="Arc 1542">
                <a:extLst>
                  <a:ext uri="{FF2B5EF4-FFF2-40B4-BE49-F238E27FC236}">
                    <a16:creationId xmlns:a16="http://schemas.microsoft.com/office/drawing/2014/main" id="{51254271-2453-4F34-B44C-8CB813EA98E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723" name="Group 1543">
              <a:extLst>
                <a:ext uri="{FF2B5EF4-FFF2-40B4-BE49-F238E27FC236}">
                  <a16:creationId xmlns:a16="http://schemas.microsoft.com/office/drawing/2014/main" id="{D4AFB648-4C25-468B-A712-2ECE1EB062B9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739" name="Arc 1544">
                <a:extLst>
                  <a:ext uri="{FF2B5EF4-FFF2-40B4-BE49-F238E27FC236}">
                    <a16:creationId xmlns:a16="http://schemas.microsoft.com/office/drawing/2014/main" id="{22DBFD00-DF66-4285-B910-47F8A0C3E37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40" name="Arc 1545">
                <a:extLst>
                  <a:ext uri="{FF2B5EF4-FFF2-40B4-BE49-F238E27FC236}">
                    <a16:creationId xmlns:a16="http://schemas.microsoft.com/office/drawing/2014/main" id="{0369112D-2E04-4122-AD04-A8D89ACF419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724" name="Group 1546">
              <a:extLst>
                <a:ext uri="{FF2B5EF4-FFF2-40B4-BE49-F238E27FC236}">
                  <a16:creationId xmlns:a16="http://schemas.microsoft.com/office/drawing/2014/main" id="{D06A1DF8-DB1D-48EC-8F70-2FC767BEB70E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737" name="Arc 1547">
                <a:extLst>
                  <a:ext uri="{FF2B5EF4-FFF2-40B4-BE49-F238E27FC236}">
                    <a16:creationId xmlns:a16="http://schemas.microsoft.com/office/drawing/2014/main" id="{C3AB9E67-BE39-49A6-8AA5-CF81C77D82F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38" name="Arc 1548">
                <a:extLst>
                  <a:ext uri="{FF2B5EF4-FFF2-40B4-BE49-F238E27FC236}">
                    <a16:creationId xmlns:a16="http://schemas.microsoft.com/office/drawing/2014/main" id="{7135A5C1-141B-4A91-B669-CF43D924E2F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725" name="Group 1549">
              <a:extLst>
                <a:ext uri="{FF2B5EF4-FFF2-40B4-BE49-F238E27FC236}">
                  <a16:creationId xmlns:a16="http://schemas.microsoft.com/office/drawing/2014/main" id="{ACC363D2-37D3-4134-BD09-33C18A0D09F9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735" name="Arc 1550">
                <a:extLst>
                  <a:ext uri="{FF2B5EF4-FFF2-40B4-BE49-F238E27FC236}">
                    <a16:creationId xmlns:a16="http://schemas.microsoft.com/office/drawing/2014/main" id="{EF7FCDB0-78E7-4F84-B91A-68D4E9CABAD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36" name="Arc 1551">
                <a:extLst>
                  <a:ext uri="{FF2B5EF4-FFF2-40B4-BE49-F238E27FC236}">
                    <a16:creationId xmlns:a16="http://schemas.microsoft.com/office/drawing/2014/main" id="{BA0B179C-83AF-43C2-ABC6-EA93EAAB8A3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726" name="Group 1552">
              <a:extLst>
                <a:ext uri="{FF2B5EF4-FFF2-40B4-BE49-F238E27FC236}">
                  <a16:creationId xmlns:a16="http://schemas.microsoft.com/office/drawing/2014/main" id="{08F6179D-DB73-4BA8-8830-B24E449F040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733" name="Arc 1553">
                <a:extLst>
                  <a:ext uri="{FF2B5EF4-FFF2-40B4-BE49-F238E27FC236}">
                    <a16:creationId xmlns:a16="http://schemas.microsoft.com/office/drawing/2014/main" id="{0A60E0A7-F89E-456E-AA18-FE9B21A147F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34" name="Arc 1554">
                <a:extLst>
                  <a:ext uri="{FF2B5EF4-FFF2-40B4-BE49-F238E27FC236}">
                    <a16:creationId xmlns:a16="http://schemas.microsoft.com/office/drawing/2014/main" id="{640BE5BD-18EF-40F8-8E17-9275D8C88C6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727" name="Group 1555">
              <a:extLst>
                <a:ext uri="{FF2B5EF4-FFF2-40B4-BE49-F238E27FC236}">
                  <a16:creationId xmlns:a16="http://schemas.microsoft.com/office/drawing/2014/main" id="{44519CE4-FF7D-4A6F-8937-BD517F9D5771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13" y="2928"/>
              <a:ext cx="59" cy="143"/>
              <a:chOff x="1296" y="2161"/>
              <a:chExt cx="658" cy="563"/>
            </a:xfrm>
          </p:grpSpPr>
          <p:sp>
            <p:nvSpPr>
              <p:cNvPr id="731" name="Arc 1556">
                <a:extLst>
                  <a:ext uri="{FF2B5EF4-FFF2-40B4-BE49-F238E27FC236}">
                    <a16:creationId xmlns:a16="http://schemas.microsoft.com/office/drawing/2014/main" id="{8FFCF79C-4CC7-4A6E-85C8-4284B037371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32" name="Arc 1557">
                <a:extLst>
                  <a:ext uri="{FF2B5EF4-FFF2-40B4-BE49-F238E27FC236}">
                    <a16:creationId xmlns:a16="http://schemas.microsoft.com/office/drawing/2014/main" id="{75070AFA-4042-4F3E-A761-6387F29A93A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728" name="Group 1558">
              <a:extLst>
                <a:ext uri="{FF2B5EF4-FFF2-40B4-BE49-F238E27FC236}">
                  <a16:creationId xmlns:a16="http://schemas.microsoft.com/office/drawing/2014/main" id="{F62680A5-5EBA-4F22-A41B-03B699FA165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475" y="2928"/>
              <a:ext cx="59" cy="143"/>
              <a:chOff x="1296" y="2161"/>
              <a:chExt cx="658" cy="563"/>
            </a:xfrm>
          </p:grpSpPr>
          <p:sp>
            <p:nvSpPr>
              <p:cNvPr id="729" name="Arc 1559">
                <a:extLst>
                  <a:ext uri="{FF2B5EF4-FFF2-40B4-BE49-F238E27FC236}">
                    <a16:creationId xmlns:a16="http://schemas.microsoft.com/office/drawing/2014/main" id="{D6B21CC1-AC2F-4B77-A692-E19C54EE2D4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30" name="Arc 1560">
                <a:extLst>
                  <a:ext uri="{FF2B5EF4-FFF2-40B4-BE49-F238E27FC236}">
                    <a16:creationId xmlns:a16="http://schemas.microsoft.com/office/drawing/2014/main" id="{EA7C8F13-6EDD-4484-BF1D-BCD43B747A2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grpSp>
        <p:nvGrpSpPr>
          <p:cNvPr id="743" name="Group 1742">
            <a:extLst>
              <a:ext uri="{FF2B5EF4-FFF2-40B4-BE49-F238E27FC236}">
                <a16:creationId xmlns:a16="http://schemas.microsoft.com/office/drawing/2014/main" id="{2B4CA3A1-8919-4CCC-A634-0814B4E5D826}"/>
              </a:ext>
            </a:extLst>
          </p:cNvPr>
          <p:cNvGrpSpPr>
            <a:grpSpLocks/>
          </p:cNvGrpSpPr>
          <p:nvPr/>
        </p:nvGrpSpPr>
        <p:grpSpPr bwMode="auto">
          <a:xfrm>
            <a:off x="3890229" y="3461355"/>
            <a:ext cx="522289" cy="174191"/>
            <a:chOff x="1236" y="2928"/>
            <a:chExt cx="298" cy="143"/>
          </a:xfrm>
        </p:grpSpPr>
        <p:grpSp>
          <p:nvGrpSpPr>
            <p:cNvPr id="744" name="Group 1749">
              <a:extLst>
                <a:ext uri="{FF2B5EF4-FFF2-40B4-BE49-F238E27FC236}">
                  <a16:creationId xmlns:a16="http://schemas.microsoft.com/office/drawing/2014/main" id="{30DD89E4-584D-406B-9D9D-0A5540C371F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757" name="Arc 1750">
                <a:extLst>
                  <a:ext uri="{FF2B5EF4-FFF2-40B4-BE49-F238E27FC236}">
                    <a16:creationId xmlns:a16="http://schemas.microsoft.com/office/drawing/2014/main" id="{4995C921-C85F-4235-92CA-AF833A16244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58" name="Arc 1751">
                <a:extLst>
                  <a:ext uri="{FF2B5EF4-FFF2-40B4-BE49-F238E27FC236}">
                    <a16:creationId xmlns:a16="http://schemas.microsoft.com/office/drawing/2014/main" id="{E8390969-43B9-4740-9C5E-974048D92E7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745" name="Group 1752">
              <a:extLst>
                <a:ext uri="{FF2B5EF4-FFF2-40B4-BE49-F238E27FC236}">
                  <a16:creationId xmlns:a16="http://schemas.microsoft.com/office/drawing/2014/main" id="{51EBC106-0E8F-4E29-A499-58173570F636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755" name="Arc 1753">
                <a:extLst>
                  <a:ext uri="{FF2B5EF4-FFF2-40B4-BE49-F238E27FC236}">
                    <a16:creationId xmlns:a16="http://schemas.microsoft.com/office/drawing/2014/main" id="{8B08E86B-2710-40C0-B116-2944961FF74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56" name="Arc 1754">
                <a:extLst>
                  <a:ext uri="{FF2B5EF4-FFF2-40B4-BE49-F238E27FC236}">
                    <a16:creationId xmlns:a16="http://schemas.microsoft.com/office/drawing/2014/main" id="{C3E29303-66F9-4CF9-9A30-7ABDC370FAB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746" name="Group 1755">
              <a:extLst>
                <a:ext uri="{FF2B5EF4-FFF2-40B4-BE49-F238E27FC236}">
                  <a16:creationId xmlns:a16="http://schemas.microsoft.com/office/drawing/2014/main" id="{144A335E-A8E8-4860-B85A-9456CEFB9AC0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753" name="Arc 1756">
                <a:extLst>
                  <a:ext uri="{FF2B5EF4-FFF2-40B4-BE49-F238E27FC236}">
                    <a16:creationId xmlns:a16="http://schemas.microsoft.com/office/drawing/2014/main" id="{0405D885-73B4-4265-9B7F-6337133AA5C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54" name="Arc 1757">
                <a:extLst>
                  <a:ext uri="{FF2B5EF4-FFF2-40B4-BE49-F238E27FC236}">
                    <a16:creationId xmlns:a16="http://schemas.microsoft.com/office/drawing/2014/main" id="{354CC753-8D41-4D9C-B783-60BF828645C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747" name="Group 1758">
              <a:extLst>
                <a:ext uri="{FF2B5EF4-FFF2-40B4-BE49-F238E27FC236}">
                  <a16:creationId xmlns:a16="http://schemas.microsoft.com/office/drawing/2014/main" id="{DD88B2AB-17EA-4457-BD69-2CCCAD823104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13" y="2928"/>
              <a:ext cx="59" cy="143"/>
              <a:chOff x="1296" y="2161"/>
              <a:chExt cx="658" cy="563"/>
            </a:xfrm>
          </p:grpSpPr>
          <p:sp>
            <p:nvSpPr>
              <p:cNvPr id="751" name="Arc 1759">
                <a:extLst>
                  <a:ext uri="{FF2B5EF4-FFF2-40B4-BE49-F238E27FC236}">
                    <a16:creationId xmlns:a16="http://schemas.microsoft.com/office/drawing/2014/main" id="{6150B458-4380-4FC4-B5B2-F57BB720073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52" name="Arc 1760">
                <a:extLst>
                  <a:ext uri="{FF2B5EF4-FFF2-40B4-BE49-F238E27FC236}">
                    <a16:creationId xmlns:a16="http://schemas.microsoft.com/office/drawing/2014/main" id="{2189CB99-1A9E-4761-90C3-787F6BF516E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748" name="Group 1761">
              <a:extLst>
                <a:ext uri="{FF2B5EF4-FFF2-40B4-BE49-F238E27FC236}">
                  <a16:creationId xmlns:a16="http://schemas.microsoft.com/office/drawing/2014/main" id="{A7B30618-5580-40E5-925E-79656ED42A67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475" y="2928"/>
              <a:ext cx="59" cy="143"/>
              <a:chOff x="1296" y="2161"/>
              <a:chExt cx="658" cy="563"/>
            </a:xfrm>
          </p:grpSpPr>
          <p:sp>
            <p:nvSpPr>
              <p:cNvPr id="749" name="Arc 1762">
                <a:extLst>
                  <a:ext uri="{FF2B5EF4-FFF2-40B4-BE49-F238E27FC236}">
                    <a16:creationId xmlns:a16="http://schemas.microsoft.com/office/drawing/2014/main" id="{2B7FAF95-6D05-45BF-92CE-652D3714E35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50" name="Arc 1763">
                <a:extLst>
                  <a:ext uri="{FF2B5EF4-FFF2-40B4-BE49-F238E27FC236}">
                    <a16:creationId xmlns:a16="http://schemas.microsoft.com/office/drawing/2014/main" id="{01EB3C84-CC4B-4CB7-B349-820076BFAE2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grpSp>
        <p:nvGrpSpPr>
          <p:cNvPr id="759" name="Group 1795">
            <a:extLst>
              <a:ext uri="{FF2B5EF4-FFF2-40B4-BE49-F238E27FC236}">
                <a16:creationId xmlns:a16="http://schemas.microsoft.com/office/drawing/2014/main" id="{5FD61ACF-2481-4EAA-9472-7A4E9BFBE7B7}"/>
              </a:ext>
            </a:extLst>
          </p:cNvPr>
          <p:cNvGrpSpPr>
            <a:grpSpLocks/>
          </p:cNvGrpSpPr>
          <p:nvPr/>
        </p:nvGrpSpPr>
        <p:grpSpPr bwMode="auto">
          <a:xfrm>
            <a:off x="2018575" y="3461355"/>
            <a:ext cx="728665" cy="174191"/>
            <a:chOff x="1119" y="2928"/>
            <a:chExt cx="415" cy="143"/>
          </a:xfrm>
        </p:grpSpPr>
        <p:grpSp>
          <p:nvGrpSpPr>
            <p:cNvPr id="760" name="Group 1796">
              <a:extLst>
                <a:ext uri="{FF2B5EF4-FFF2-40B4-BE49-F238E27FC236}">
                  <a16:creationId xmlns:a16="http://schemas.microsoft.com/office/drawing/2014/main" id="{B75BF6EF-12AA-488D-95D0-345BCD1101B1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779" name="Arc 1797">
                <a:extLst>
                  <a:ext uri="{FF2B5EF4-FFF2-40B4-BE49-F238E27FC236}">
                    <a16:creationId xmlns:a16="http://schemas.microsoft.com/office/drawing/2014/main" id="{2CBAAD4A-B137-4280-9D64-3BE055DC49A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80" name="Arc 1798">
                <a:extLst>
                  <a:ext uri="{FF2B5EF4-FFF2-40B4-BE49-F238E27FC236}">
                    <a16:creationId xmlns:a16="http://schemas.microsoft.com/office/drawing/2014/main" id="{473F332A-45FA-4EEA-A436-AEB3ADE4CE6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761" name="Group 1799">
              <a:extLst>
                <a:ext uri="{FF2B5EF4-FFF2-40B4-BE49-F238E27FC236}">
                  <a16:creationId xmlns:a16="http://schemas.microsoft.com/office/drawing/2014/main" id="{C45A952C-BA0F-4BBE-8B2F-BEB1C571D2A1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777" name="Arc 1800">
                <a:extLst>
                  <a:ext uri="{FF2B5EF4-FFF2-40B4-BE49-F238E27FC236}">
                    <a16:creationId xmlns:a16="http://schemas.microsoft.com/office/drawing/2014/main" id="{E87E7FA7-0BCF-4FED-ADDD-982EC969C82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78" name="Arc 1801">
                <a:extLst>
                  <a:ext uri="{FF2B5EF4-FFF2-40B4-BE49-F238E27FC236}">
                    <a16:creationId xmlns:a16="http://schemas.microsoft.com/office/drawing/2014/main" id="{7AE509EF-ED0B-46F3-92B6-072D698E9BB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762" name="Group 1802">
              <a:extLst>
                <a:ext uri="{FF2B5EF4-FFF2-40B4-BE49-F238E27FC236}">
                  <a16:creationId xmlns:a16="http://schemas.microsoft.com/office/drawing/2014/main" id="{75D744E9-E692-4841-8E67-47D73BEB56CA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775" name="Arc 1803">
                <a:extLst>
                  <a:ext uri="{FF2B5EF4-FFF2-40B4-BE49-F238E27FC236}">
                    <a16:creationId xmlns:a16="http://schemas.microsoft.com/office/drawing/2014/main" id="{7BCDADDA-7AD6-46D3-BB48-FA773EAAE19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76" name="Arc 1804">
                <a:extLst>
                  <a:ext uri="{FF2B5EF4-FFF2-40B4-BE49-F238E27FC236}">
                    <a16:creationId xmlns:a16="http://schemas.microsoft.com/office/drawing/2014/main" id="{B2258CC9-D5D5-4418-AD44-8E66ECC75B7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763" name="Group 1805">
              <a:extLst>
                <a:ext uri="{FF2B5EF4-FFF2-40B4-BE49-F238E27FC236}">
                  <a16:creationId xmlns:a16="http://schemas.microsoft.com/office/drawing/2014/main" id="{01F6E4D1-424B-4694-B1F9-615BDB83BDC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773" name="Arc 1806">
                <a:extLst>
                  <a:ext uri="{FF2B5EF4-FFF2-40B4-BE49-F238E27FC236}">
                    <a16:creationId xmlns:a16="http://schemas.microsoft.com/office/drawing/2014/main" id="{2DA51A53-3735-46DA-9173-62485333C58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74" name="Arc 1807">
                <a:extLst>
                  <a:ext uri="{FF2B5EF4-FFF2-40B4-BE49-F238E27FC236}">
                    <a16:creationId xmlns:a16="http://schemas.microsoft.com/office/drawing/2014/main" id="{6842AE62-31B4-4EBD-8FB5-50A6349A09A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764" name="Group 1808">
              <a:extLst>
                <a:ext uri="{FF2B5EF4-FFF2-40B4-BE49-F238E27FC236}">
                  <a16:creationId xmlns:a16="http://schemas.microsoft.com/office/drawing/2014/main" id="{B7481F32-2E28-4A62-AD6E-4017732A3F84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771" name="Arc 1809">
                <a:extLst>
                  <a:ext uri="{FF2B5EF4-FFF2-40B4-BE49-F238E27FC236}">
                    <a16:creationId xmlns:a16="http://schemas.microsoft.com/office/drawing/2014/main" id="{8BACF723-FAF2-4F73-8B14-0F10DBBF04B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72" name="Arc 1810">
                <a:extLst>
                  <a:ext uri="{FF2B5EF4-FFF2-40B4-BE49-F238E27FC236}">
                    <a16:creationId xmlns:a16="http://schemas.microsoft.com/office/drawing/2014/main" id="{606C4645-EED1-4D1C-ACA5-31180E959A8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765" name="Group 1811">
              <a:extLst>
                <a:ext uri="{FF2B5EF4-FFF2-40B4-BE49-F238E27FC236}">
                  <a16:creationId xmlns:a16="http://schemas.microsoft.com/office/drawing/2014/main" id="{2279FC87-BE72-404F-A376-7AF76D2493B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13" y="2928"/>
              <a:ext cx="59" cy="143"/>
              <a:chOff x="1296" y="2161"/>
              <a:chExt cx="658" cy="563"/>
            </a:xfrm>
          </p:grpSpPr>
          <p:sp>
            <p:nvSpPr>
              <p:cNvPr id="769" name="Arc 1812">
                <a:extLst>
                  <a:ext uri="{FF2B5EF4-FFF2-40B4-BE49-F238E27FC236}">
                    <a16:creationId xmlns:a16="http://schemas.microsoft.com/office/drawing/2014/main" id="{2191C368-E371-4390-8907-A28D7CA4986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70" name="Arc 1813">
                <a:extLst>
                  <a:ext uri="{FF2B5EF4-FFF2-40B4-BE49-F238E27FC236}">
                    <a16:creationId xmlns:a16="http://schemas.microsoft.com/office/drawing/2014/main" id="{A6484C4E-B0FC-4F1B-8862-01B9A2ABA1E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766" name="Group 1814">
              <a:extLst>
                <a:ext uri="{FF2B5EF4-FFF2-40B4-BE49-F238E27FC236}">
                  <a16:creationId xmlns:a16="http://schemas.microsoft.com/office/drawing/2014/main" id="{68638E95-273B-45CF-BC38-75412A07B498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475" y="2928"/>
              <a:ext cx="59" cy="143"/>
              <a:chOff x="1296" y="2161"/>
              <a:chExt cx="658" cy="563"/>
            </a:xfrm>
          </p:grpSpPr>
          <p:sp>
            <p:nvSpPr>
              <p:cNvPr id="767" name="Arc 1815">
                <a:extLst>
                  <a:ext uri="{FF2B5EF4-FFF2-40B4-BE49-F238E27FC236}">
                    <a16:creationId xmlns:a16="http://schemas.microsoft.com/office/drawing/2014/main" id="{E5A2BB5F-3E50-45D7-A53A-B63D7A8B532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68" name="Arc 1816">
                <a:extLst>
                  <a:ext uri="{FF2B5EF4-FFF2-40B4-BE49-F238E27FC236}">
                    <a16:creationId xmlns:a16="http://schemas.microsoft.com/office/drawing/2014/main" id="{BE5C872D-27C0-483E-B6AF-0E3279E0155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sp>
        <p:nvSpPr>
          <p:cNvPr id="781" name="Rectangle 1818">
            <a:extLst>
              <a:ext uri="{FF2B5EF4-FFF2-40B4-BE49-F238E27FC236}">
                <a16:creationId xmlns:a16="http://schemas.microsoft.com/office/drawing/2014/main" id="{180D9E03-6675-4CEF-B874-8A7BD9D1A5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30353" y="3403921"/>
            <a:ext cx="823913" cy="2587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782" name="Rectangle 1872" descr="Wide upward diagonal">
            <a:extLst>
              <a:ext uri="{FF2B5EF4-FFF2-40B4-BE49-F238E27FC236}">
                <a16:creationId xmlns:a16="http://schemas.microsoft.com/office/drawing/2014/main" id="{B4AA5C26-A388-40EC-800E-4324216DBF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428" y="3405509"/>
            <a:ext cx="355600" cy="258762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783" name="Rectangle 1857" descr="Wide upward diagonal">
            <a:extLst>
              <a:ext uri="{FF2B5EF4-FFF2-40B4-BE49-F238E27FC236}">
                <a16:creationId xmlns:a16="http://schemas.microsoft.com/office/drawing/2014/main" id="{93D711AB-9B03-40D7-A32F-8E46103375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2053" y="3405509"/>
            <a:ext cx="325438" cy="258762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784" name="Rectangle 245">
            <a:extLst>
              <a:ext uri="{FF2B5EF4-FFF2-40B4-BE49-F238E27FC236}">
                <a16:creationId xmlns:a16="http://schemas.microsoft.com/office/drawing/2014/main" id="{3CE43F29-E433-4578-BDC4-D60444040478}"/>
              </a:ext>
            </a:extLst>
          </p:cNvPr>
          <p:cNvSpPr/>
          <p:nvPr/>
        </p:nvSpPr>
        <p:spPr>
          <a:xfrm>
            <a:off x="2849391" y="3405509"/>
            <a:ext cx="165100" cy="258762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2788E"/>
              </a:solidFill>
              <a:effectLst/>
              <a:uLnTx/>
              <a:uFillTx/>
              <a:latin typeface="Arial" pitchFamily="34" charset="0"/>
              <a:ea typeface="微软雅黑"/>
              <a:cs typeface="Arial" pitchFamily="34" charset="0"/>
            </a:endParaRPr>
          </a:p>
        </p:txBody>
      </p:sp>
      <p:sp>
        <p:nvSpPr>
          <p:cNvPr id="785" name="Rectangle 247">
            <a:extLst>
              <a:ext uri="{FF2B5EF4-FFF2-40B4-BE49-F238E27FC236}">
                <a16:creationId xmlns:a16="http://schemas.microsoft.com/office/drawing/2014/main" id="{063C6EA9-1542-4C29-B84D-587CD99A98CB}"/>
              </a:ext>
            </a:extLst>
          </p:cNvPr>
          <p:cNvSpPr/>
          <p:nvPr/>
        </p:nvSpPr>
        <p:spPr>
          <a:xfrm>
            <a:off x="3714578" y="3405509"/>
            <a:ext cx="163513" cy="258762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2788E"/>
              </a:solidFill>
              <a:effectLst/>
              <a:uLnTx/>
              <a:uFillTx/>
              <a:latin typeface="Arial" pitchFamily="34" charset="0"/>
              <a:ea typeface="微软雅黑"/>
              <a:cs typeface="Arial" pitchFamily="34" charset="0"/>
            </a:endParaRPr>
          </a:p>
        </p:txBody>
      </p:sp>
      <p:cxnSp>
        <p:nvCxnSpPr>
          <p:cNvPr id="274" name="Straight Arrow Connector 311">
            <a:extLst>
              <a:ext uri="{FF2B5EF4-FFF2-40B4-BE49-F238E27FC236}">
                <a16:creationId xmlns:a16="http://schemas.microsoft.com/office/drawing/2014/main" id="{EBCC8657-0528-4A4B-90A5-BEC1D1F25DE1}"/>
              </a:ext>
            </a:extLst>
          </p:cNvPr>
          <p:cNvCxnSpPr>
            <a:cxnSpLocks/>
          </p:cNvCxnSpPr>
          <p:nvPr/>
        </p:nvCxnSpPr>
        <p:spPr>
          <a:xfrm flipH="1" flipV="1">
            <a:off x="7880955" y="2209428"/>
            <a:ext cx="2620" cy="458367"/>
          </a:xfrm>
          <a:prstGeom prst="straightConnector1">
            <a:avLst/>
          </a:prstGeom>
          <a:ln w="3175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1343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Rectangle 1642">
            <a:extLst>
              <a:ext uri="{FF2B5EF4-FFF2-40B4-BE49-F238E27FC236}">
                <a16:creationId xmlns:a16="http://schemas.microsoft.com/office/drawing/2014/main" id="{0E9F4061-D018-42CA-87ED-D6E73C7913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6183" y="3971970"/>
            <a:ext cx="1065213" cy="25876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701" name="Rectangle 187">
            <a:extLst>
              <a:ext uri="{FF2B5EF4-FFF2-40B4-BE49-F238E27FC236}">
                <a16:creationId xmlns:a16="http://schemas.microsoft.com/office/drawing/2014/main" id="{A88CC933-02B4-4471-A255-C8020469D95A}"/>
              </a:ext>
            </a:extLst>
          </p:cNvPr>
          <p:cNvSpPr/>
          <p:nvPr/>
        </p:nvSpPr>
        <p:spPr>
          <a:xfrm>
            <a:off x="5225708" y="3971970"/>
            <a:ext cx="163513" cy="258762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2788E"/>
              </a:solidFill>
              <a:effectLst/>
              <a:uLnTx/>
              <a:uFillTx/>
              <a:latin typeface="Arial" pitchFamily="34" charset="0"/>
              <a:ea typeface="微软雅黑"/>
              <a:cs typeface="Arial" pitchFamily="34" charset="0"/>
            </a:endParaRPr>
          </a:p>
        </p:txBody>
      </p:sp>
      <p:sp>
        <p:nvSpPr>
          <p:cNvPr id="702" name="Rectangle 189">
            <a:extLst>
              <a:ext uri="{FF2B5EF4-FFF2-40B4-BE49-F238E27FC236}">
                <a16:creationId xmlns:a16="http://schemas.microsoft.com/office/drawing/2014/main" id="{16831AE8-782F-4377-A52B-286A95990639}"/>
              </a:ext>
            </a:extLst>
          </p:cNvPr>
          <p:cNvSpPr/>
          <p:nvPr/>
        </p:nvSpPr>
        <p:spPr>
          <a:xfrm>
            <a:off x="6117883" y="3971970"/>
            <a:ext cx="163513" cy="258762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2788E"/>
              </a:solidFill>
              <a:effectLst/>
              <a:uLnTx/>
              <a:uFillTx/>
              <a:latin typeface="Arial" pitchFamily="34" charset="0"/>
              <a:ea typeface="微软雅黑"/>
              <a:cs typeface="Arial" pitchFamily="34" charset="0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F79E930C-E0E9-4D43-BE94-4045B85050FF}"/>
              </a:ext>
            </a:extLst>
          </p:cNvPr>
          <p:cNvGrpSpPr/>
          <p:nvPr/>
        </p:nvGrpSpPr>
        <p:grpSpPr>
          <a:xfrm>
            <a:off x="4877909" y="3504517"/>
            <a:ext cx="1065213" cy="258762"/>
            <a:chOff x="5626855" y="2926431"/>
            <a:chExt cx="1065213" cy="258762"/>
          </a:xfrm>
        </p:grpSpPr>
        <p:sp>
          <p:nvSpPr>
            <p:cNvPr id="697" name="Rectangle 1642">
              <a:extLst>
                <a:ext uri="{FF2B5EF4-FFF2-40B4-BE49-F238E27FC236}">
                  <a16:creationId xmlns:a16="http://schemas.microsoft.com/office/drawing/2014/main" id="{CCB7D636-5015-4A99-85CB-9F4094A1D0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26855" y="2926431"/>
              <a:ext cx="1065213" cy="258762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698" name="Rectangle 187">
              <a:extLst>
                <a:ext uri="{FF2B5EF4-FFF2-40B4-BE49-F238E27FC236}">
                  <a16:creationId xmlns:a16="http://schemas.microsoft.com/office/drawing/2014/main" id="{B725CDFA-5AB3-4339-BFDA-5E697BF4530B}"/>
                </a:ext>
              </a:extLst>
            </p:cNvPr>
            <p:cNvSpPr/>
            <p:nvPr/>
          </p:nvSpPr>
          <p:spPr>
            <a:xfrm>
              <a:off x="5636380" y="2926431"/>
              <a:ext cx="163513" cy="258762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2788E"/>
                </a:solidFill>
                <a:effectLst/>
                <a:uLnTx/>
                <a:uFillTx/>
                <a:latin typeface="Arial" pitchFamily="34" charset="0"/>
                <a:ea typeface="微软雅黑"/>
                <a:cs typeface="Arial" pitchFamily="34" charset="0"/>
              </a:endParaRPr>
            </a:p>
          </p:txBody>
        </p:sp>
        <p:sp>
          <p:nvSpPr>
            <p:cNvPr id="699" name="Rectangle 189">
              <a:extLst>
                <a:ext uri="{FF2B5EF4-FFF2-40B4-BE49-F238E27FC236}">
                  <a16:creationId xmlns:a16="http://schemas.microsoft.com/office/drawing/2014/main" id="{9990B65F-D53A-4B2E-BB84-66DA8F5629D9}"/>
                </a:ext>
              </a:extLst>
            </p:cNvPr>
            <p:cNvSpPr/>
            <p:nvPr/>
          </p:nvSpPr>
          <p:spPr>
            <a:xfrm>
              <a:off x="6528555" y="2926431"/>
              <a:ext cx="163513" cy="258762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32788E"/>
                </a:solidFill>
                <a:effectLst/>
                <a:uLnTx/>
                <a:uFillTx/>
                <a:latin typeface="Arial" pitchFamily="34" charset="0"/>
                <a:ea typeface="微软雅黑"/>
                <a:cs typeface="Arial" pitchFamily="34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361C3-C043-4A6E-BDCE-8DA1E7D90A3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5" name="内容占位符 4">
            <a:extLst>
              <a:ext uri="{FF2B5EF4-FFF2-40B4-BE49-F238E27FC236}">
                <a16:creationId xmlns:a16="http://schemas.microsoft.com/office/drawing/2014/main" id="{F1421E82-6400-4942-89B1-CDC6C7897B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260000"/>
            <a:ext cx="8229600" cy="1384959"/>
          </a:xfrm>
        </p:spPr>
        <p:txBody>
          <a:bodyPr>
            <a:normAutofit/>
          </a:bodyPr>
          <a:lstStyle/>
          <a:p>
            <a:r>
              <a:rPr lang="en-US" altLang="zh-CN" dirty="0"/>
              <a:t>Two context switches per commit</a:t>
            </a:r>
          </a:p>
          <a:p>
            <a:pPr lvl="1"/>
            <a:r>
              <a:rPr lang="en-US" altLang="zh-CN" dirty="0"/>
              <a:t>Transactions nearly stateless at commit time</a:t>
            </a:r>
          </a:p>
          <a:p>
            <a:pPr lvl="1"/>
            <a:r>
              <a:rPr lang="en-US" altLang="zh-CN" dirty="0"/>
              <a:t>Easy to migrate transactions between threads</a:t>
            </a:r>
          </a:p>
          <a:p>
            <a:endParaRPr lang="zh-CN" altLang="en-US" dirty="0"/>
          </a:p>
        </p:txBody>
      </p:sp>
      <p:grpSp>
        <p:nvGrpSpPr>
          <p:cNvPr id="138" name="Group 1863">
            <a:extLst>
              <a:ext uri="{FF2B5EF4-FFF2-40B4-BE49-F238E27FC236}">
                <a16:creationId xmlns:a16="http://schemas.microsoft.com/office/drawing/2014/main" id="{88F447EF-BC28-42AE-A2D8-0DBBFA8CC8F9}"/>
              </a:ext>
            </a:extLst>
          </p:cNvPr>
          <p:cNvGrpSpPr>
            <a:grpSpLocks/>
          </p:cNvGrpSpPr>
          <p:nvPr/>
        </p:nvGrpSpPr>
        <p:grpSpPr bwMode="auto">
          <a:xfrm>
            <a:off x="2685467" y="4795679"/>
            <a:ext cx="1600200" cy="381000"/>
            <a:chOff x="1392" y="2592"/>
            <a:chExt cx="1008" cy="240"/>
          </a:xfrm>
        </p:grpSpPr>
        <p:sp>
          <p:nvSpPr>
            <p:cNvPr id="139" name="Rectangle 1858" descr="Wide upward diagonal">
              <a:extLst>
                <a:ext uri="{FF2B5EF4-FFF2-40B4-BE49-F238E27FC236}">
                  <a16:creationId xmlns:a16="http://schemas.microsoft.com/office/drawing/2014/main" id="{D7AF8F39-B184-4729-B3C9-4EAC9192AD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2" y="2640"/>
              <a:ext cx="192" cy="144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140" name="Text Box 1859">
              <a:extLst>
                <a:ext uri="{FF2B5EF4-FFF2-40B4-BE49-F238E27FC236}">
                  <a16:creationId xmlns:a16="http://schemas.microsoft.com/office/drawing/2014/main" id="{C6C7C98E-759C-4FF4-B7CA-FE313925A7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32" y="2592"/>
              <a:ext cx="768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Log Mgr.</a:t>
              </a:r>
            </a:p>
          </p:txBody>
        </p:sp>
      </p:grpSp>
      <p:sp>
        <p:nvSpPr>
          <p:cNvPr id="141" name="Rectangle 1860">
            <a:extLst>
              <a:ext uri="{FF2B5EF4-FFF2-40B4-BE49-F238E27FC236}">
                <a16:creationId xmlns:a16="http://schemas.microsoft.com/office/drawing/2014/main" id="{62714275-C566-4ADE-A969-5A567EF9F2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7271" y="5237758"/>
            <a:ext cx="304800" cy="2286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42" name="Text Box 1861">
            <a:extLst>
              <a:ext uri="{FF2B5EF4-FFF2-40B4-BE49-F238E27FC236}">
                <a16:creationId xmlns:a16="http://schemas.microsoft.com/office/drawing/2014/main" id="{00A85B47-516B-4F39-AA44-11162CD542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7159" y="5161558"/>
            <a:ext cx="762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I/O Waiting</a:t>
            </a:r>
          </a:p>
        </p:txBody>
      </p:sp>
      <p:sp>
        <p:nvSpPr>
          <p:cNvPr id="143" name="Text Box 1861">
            <a:extLst>
              <a:ext uri="{FF2B5EF4-FFF2-40B4-BE49-F238E27FC236}">
                <a16:creationId xmlns:a16="http://schemas.microsoft.com/office/drawing/2014/main" id="{E1F66173-8ECF-4B19-AD20-EE75BB8564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4529" y="5136409"/>
            <a:ext cx="762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Context switch</a:t>
            </a:r>
          </a:p>
        </p:txBody>
      </p:sp>
      <p:sp>
        <p:nvSpPr>
          <p:cNvPr id="144" name="Rectangle 196">
            <a:extLst>
              <a:ext uri="{FF2B5EF4-FFF2-40B4-BE49-F238E27FC236}">
                <a16:creationId xmlns:a16="http://schemas.microsoft.com/office/drawing/2014/main" id="{E2DC8648-C411-415F-A71B-58BA6F534864}"/>
              </a:ext>
            </a:extLst>
          </p:cNvPr>
          <p:cNvSpPr/>
          <p:nvPr/>
        </p:nvSpPr>
        <p:spPr>
          <a:xfrm>
            <a:off x="4544646" y="5207595"/>
            <a:ext cx="165100" cy="258763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2788E"/>
              </a:solidFill>
              <a:effectLst/>
              <a:uLnTx/>
              <a:uFillTx/>
              <a:latin typeface="Arial" pitchFamily="34" charset="0"/>
              <a:ea typeface="微软雅黑"/>
              <a:cs typeface="Arial" pitchFamily="34" charset="0"/>
            </a:endParaRPr>
          </a:p>
        </p:txBody>
      </p:sp>
      <p:sp>
        <p:nvSpPr>
          <p:cNvPr id="155" name="Text Box 1853">
            <a:extLst>
              <a:ext uri="{FF2B5EF4-FFF2-40B4-BE49-F238E27FC236}">
                <a16:creationId xmlns:a16="http://schemas.microsoft.com/office/drawing/2014/main" id="{DED0EBA7-1682-42CB-8CE1-25974DE008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5956" y="4729708"/>
            <a:ext cx="1219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Working</a:t>
            </a:r>
          </a:p>
        </p:txBody>
      </p:sp>
      <p:grpSp>
        <p:nvGrpSpPr>
          <p:cNvPr id="157" name="Group 1620">
            <a:extLst>
              <a:ext uri="{FF2B5EF4-FFF2-40B4-BE49-F238E27FC236}">
                <a16:creationId xmlns:a16="http://schemas.microsoft.com/office/drawing/2014/main" id="{880C196A-C26E-4704-9813-D422C6F7658C}"/>
              </a:ext>
            </a:extLst>
          </p:cNvPr>
          <p:cNvGrpSpPr>
            <a:grpSpLocks/>
          </p:cNvGrpSpPr>
          <p:nvPr/>
        </p:nvGrpSpPr>
        <p:grpSpPr bwMode="auto">
          <a:xfrm>
            <a:off x="4467785" y="4864651"/>
            <a:ext cx="357834" cy="144810"/>
            <a:chOff x="1119" y="2928"/>
            <a:chExt cx="204" cy="143"/>
          </a:xfrm>
        </p:grpSpPr>
        <p:grpSp>
          <p:nvGrpSpPr>
            <p:cNvPr id="158" name="Group 1621">
              <a:extLst>
                <a:ext uri="{FF2B5EF4-FFF2-40B4-BE49-F238E27FC236}">
                  <a16:creationId xmlns:a16="http://schemas.microsoft.com/office/drawing/2014/main" id="{3CBA79F7-DDE7-44B8-BF92-A27956D6AA1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166" name="Arc 1622">
                <a:extLst>
                  <a:ext uri="{FF2B5EF4-FFF2-40B4-BE49-F238E27FC236}">
                    <a16:creationId xmlns:a16="http://schemas.microsoft.com/office/drawing/2014/main" id="{DA3C1FB0-D9D8-4978-B9B4-D04CBF20FE4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7" name="Arc 1623">
                <a:extLst>
                  <a:ext uri="{FF2B5EF4-FFF2-40B4-BE49-F238E27FC236}">
                    <a16:creationId xmlns:a16="http://schemas.microsoft.com/office/drawing/2014/main" id="{E15A1589-0EDA-4E76-AC79-007179431D0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159" name="Group 1624">
              <a:extLst>
                <a:ext uri="{FF2B5EF4-FFF2-40B4-BE49-F238E27FC236}">
                  <a16:creationId xmlns:a16="http://schemas.microsoft.com/office/drawing/2014/main" id="{B896C42E-85FB-4F1D-8C17-DA80A2C42CD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164" name="Arc 1625">
                <a:extLst>
                  <a:ext uri="{FF2B5EF4-FFF2-40B4-BE49-F238E27FC236}">
                    <a16:creationId xmlns:a16="http://schemas.microsoft.com/office/drawing/2014/main" id="{A1C95E0A-DCD1-4349-8CC7-5C3062116C0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5" name="Arc 1626">
                <a:extLst>
                  <a:ext uri="{FF2B5EF4-FFF2-40B4-BE49-F238E27FC236}">
                    <a16:creationId xmlns:a16="http://schemas.microsoft.com/office/drawing/2014/main" id="{0EECCE09-5E07-45F2-A30E-DA17DDDF0DE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160" name="Group 1627">
              <a:extLst>
                <a:ext uri="{FF2B5EF4-FFF2-40B4-BE49-F238E27FC236}">
                  <a16:creationId xmlns:a16="http://schemas.microsoft.com/office/drawing/2014/main" id="{4683F23D-D54E-4A8A-B9A6-59CCD7CCDF1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162" name="Arc 1628">
                <a:extLst>
                  <a:ext uri="{FF2B5EF4-FFF2-40B4-BE49-F238E27FC236}">
                    <a16:creationId xmlns:a16="http://schemas.microsoft.com/office/drawing/2014/main" id="{1105E590-504D-4540-B367-6B94381AEDA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3" name="Arc 1629">
                <a:extLst>
                  <a:ext uri="{FF2B5EF4-FFF2-40B4-BE49-F238E27FC236}">
                    <a16:creationId xmlns:a16="http://schemas.microsoft.com/office/drawing/2014/main" id="{DD1DBB30-9E83-41B3-A5AB-7576B1819FB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sp>
          <p:nvSpPr>
            <p:cNvPr id="161" name="Arc 1631">
              <a:extLst>
                <a:ext uri="{FF2B5EF4-FFF2-40B4-BE49-F238E27FC236}">
                  <a16:creationId xmlns:a16="http://schemas.microsoft.com/office/drawing/2014/main" id="{05198B3E-0577-495C-9B93-A6E26ED93B01}"/>
                </a:ext>
              </a:extLst>
            </p:cNvPr>
            <p:cNvSpPr>
              <a:spLocks noChangeAspect="1"/>
            </p:cNvSpPr>
            <p:nvPr/>
          </p:nvSpPr>
          <p:spPr bwMode="auto">
            <a:xfrm flipV="1">
              <a:off x="1293" y="2928"/>
              <a:ext cx="30" cy="110"/>
            </a:xfrm>
            <a:custGeom>
              <a:avLst/>
              <a:gdLst>
                <a:gd name="T0" fmla="*/ 0 w 16616"/>
                <a:gd name="T1" fmla="*/ 0 h 21600"/>
                <a:gd name="T2" fmla="*/ 334 w 16616"/>
                <a:gd name="T3" fmla="*/ 156 h 21600"/>
                <a:gd name="T4" fmla="*/ 0 w 16616"/>
                <a:gd name="T5" fmla="*/ 432 h 21600"/>
                <a:gd name="T6" fmla="*/ 0 60000 65536"/>
                <a:gd name="T7" fmla="*/ 0 60000 65536"/>
                <a:gd name="T8" fmla="*/ 0 60000 65536"/>
                <a:gd name="T9" fmla="*/ 0 w 16616"/>
                <a:gd name="T10" fmla="*/ 0 h 21600"/>
                <a:gd name="T11" fmla="*/ 16616 w 16616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616" h="21600" fill="none" extrusionOk="0">
                  <a:moveTo>
                    <a:pt x="-1" y="0"/>
                  </a:moveTo>
                  <a:cubicBezTo>
                    <a:pt x="6422" y="0"/>
                    <a:pt x="12512" y="2858"/>
                    <a:pt x="16616" y="7798"/>
                  </a:cubicBezTo>
                </a:path>
                <a:path w="16616" h="21600" stroke="0" extrusionOk="0">
                  <a:moveTo>
                    <a:pt x="-1" y="0"/>
                  </a:moveTo>
                  <a:cubicBezTo>
                    <a:pt x="6422" y="0"/>
                    <a:pt x="12512" y="2858"/>
                    <a:pt x="16616" y="7798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grpSp>
        <p:nvGrpSpPr>
          <p:cNvPr id="559" name="Group 1620">
            <a:extLst>
              <a:ext uri="{FF2B5EF4-FFF2-40B4-BE49-F238E27FC236}">
                <a16:creationId xmlns:a16="http://schemas.microsoft.com/office/drawing/2014/main" id="{72C9B651-26FA-4D2E-94B5-56FC7E52D990}"/>
              </a:ext>
            </a:extLst>
          </p:cNvPr>
          <p:cNvGrpSpPr>
            <a:grpSpLocks/>
          </p:cNvGrpSpPr>
          <p:nvPr/>
        </p:nvGrpSpPr>
        <p:grpSpPr bwMode="auto">
          <a:xfrm>
            <a:off x="3893452" y="4044295"/>
            <a:ext cx="357834" cy="144810"/>
            <a:chOff x="1119" y="2928"/>
            <a:chExt cx="204" cy="143"/>
          </a:xfrm>
        </p:grpSpPr>
        <p:grpSp>
          <p:nvGrpSpPr>
            <p:cNvPr id="560" name="Group 1621">
              <a:extLst>
                <a:ext uri="{FF2B5EF4-FFF2-40B4-BE49-F238E27FC236}">
                  <a16:creationId xmlns:a16="http://schemas.microsoft.com/office/drawing/2014/main" id="{E2FAAAAA-3CAA-4C77-A945-C25888D2F599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568" name="Arc 1622">
                <a:extLst>
                  <a:ext uri="{FF2B5EF4-FFF2-40B4-BE49-F238E27FC236}">
                    <a16:creationId xmlns:a16="http://schemas.microsoft.com/office/drawing/2014/main" id="{FB1EE97F-3934-4474-B722-40730386DE0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569" name="Arc 1623">
                <a:extLst>
                  <a:ext uri="{FF2B5EF4-FFF2-40B4-BE49-F238E27FC236}">
                    <a16:creationId xmlns:a16="http://schemas.microsoft.com/office/drawing/2014/main" id="{2D5FA40E-F101-4FE0-80FF-A71648F0D73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561" name="Group 1624">
              <a:extLst>
                <a:ext uri="{FF2B5EF4-FFF2-40B4-BE49-F238E27FC236}">
                  <a16:creationId xmlns:a16="http://schemas.microsoft.com/office/drawing/2014/main" id="{53149536-8009-44B3-ADD7-ACDAF72C112E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566" name="Arc 1625">
                <a:extLst>
                  <a:ext uri="{FF2B5EF4-FFF2-40B4-BE49-F238E27FC236}">
                    <a16:creationId xmlns:a16="http://schemas.microsoft.com/office/drawing/2014/main" id="{25BBF7C1-7FC9-4568-ADF4-9716FD510F4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567" name="Arc 1626">
                <a:extLst>
                  <a:ext uri="{FF2B5EF4-FFF2-40B4-BE49-F238E27FC236}">
                    <a16:creationId xmlns:a16="http://schemas.microsoft.com/office/drawing/2014/main" id="{218973D0-AF24-4ABF-BC2C-C9D21CECC53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562" name="Group 1627">
              <a:extLst>
                <a:ext uri="{FF2B5EF4-FFF2-40B4-BE49-F238E27FC236}">
                  <a16:creationId xmlns:a16="http://schemas.microsoft.com/office/drawing/2014/main" id="{E7FB660F-F7B7-4BAF-A0C8-01408596FA7E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564" name="Arc 1628">
                <a:extLst>
                  <a:ext uri="{FF2B5EF4-FFF2-40B4-BE49-F238E27FC236}">
                    <a16:creationId xmlns:a16="http://schemas.microsoft.com/office/drawing/2014/main" id="{D84620B8-2430-43B9-9E66-FD044CA2623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565" name="Arc 1629">
                <a:extLst>
                  <a:ext uri="{FF2B5EF4-FFF2-40B4-BE49-F238E27FC236}">
                    <a16:creationId xmlns:a16="http://schemas.microsoft.com/office/drawing/2014/main" id="{8884F153-E776-4EA2-8A7A-35320091D86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sp>
          <p:nvSpPr>
            <p:cNvPr id="563" name="Arc 1631">
              <a:extLst>
                <a:ext uri="{FF2B5EF4-FFF2-40B4-BE49-F238E27FC236}">
                  <a16:creationId xmlns:a16="http://schemas.microsoft.com/office/drawing/2014/main" id="{D5D5A0ED-9678-450E-A4CB-26E7F379CF0B}"/>
                </a:ext>
              </a:extLst>
            </p:cNvPr>
            <p:cNvSpPr>
              <a:spLocks noChangeAspect="1"/>
            </p:cNvSpPr>
            <p:nvPr/>
          </p:nvSpPr>
          <p:spPr bwMode="auto">
            <a:xfrm flipV="1">
              <a:off x="1293" y="2928"/>
              <a:ext cx="30" cy="110"/>
            </a:xfrm>
            <a:custGeom>
              <a:avLst/>
              <a:gdLst>
                <a:gd name="T0" fmla="*/ 0 w 16616"/>
                <a:gd name="T1" fmla="*/ 0 h 21600"/>
                <a:gd name="T2" fmla="*/ 334 w 16616"/>
                <a:gd name="T3" fmla="*/ 156 h 21600"/>
                <a:gd name="T4" fmla="*/ 0 w 16616"/>
                <a:gd name="T5" fmla="*/ 432 h 21600"/>
                <a:gd name="T6" fmla="*/ 0 60000 65536"/>
                <a:gd name="T7" fmla="*/ 0 60000 65536"/>
                <a:gd name="T8" fmla="*/ 0 60000 65536"/>
                <a:gd name="T9" fmla="*/ 0 w 16616"/>
                <a:gd name="T10" fmla="*/ 0 h 21600"/>
                <a:gd name="T11" fmla="*/ 16616 w 16616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616" h="21600" fill="none" extrusionOk="0">
                  <a:moveTo>
                    <a:pt x="-1" y="0"/>
                  </a:moveTo>
                  <a:cubicBezTo>
                    <a:pt x="6422" y="0"/>
                    <a:pt x="12512" y="2858"/>
                    <a:pt x="16616" y="7798"/>
                  </a:cubicBezTo>
                </a:path>
                <a:path w="16616" h="21600" stroke="0" extrusionOk="0">
                  <a:moveTo>
                    <a:pt x="-1" y="0"/>
                  </a:moveTo>
                  <a:cubicBezTo>
                    <a:pt x="6422" y="0"/>
                    <a:pt x="12512" y="2858"/>
                    <a:pt x="16616" y="7798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grpSp>
        <p:nvGrpSpPr>
          <p:cNvPr id="570" name="Group 1539">
            <a:extLst>
              <a:ext uri="{FF2B5EF4-FFF2-40B4-BE49-F238E27FC236}">
                <a16:creationId xmlns:a16="http://schemas.microsoft.com/office/drawing/2014/main" id="{BCC15358-8FAF-46E7-96BF-D7A3DE3FE0EE}"/>
              </a:ext>
            </a:extLst>
          </p:cNvPr>
          <p:cNvGrpSpPr>
            <a:grpSpLocks/>
          </p:cNvGrpSpPr>
          <p:nvPr/>
        </p:nvGrpSpPr>
        <p:grpSpPr bwMode="auto">
          <a:xfrm>
            <a:off x="4376546" y="3994017"/>
            <a:ext cx="728665" cy="174191"/>
            <a:chOff x="1119" y="2928"/>
            <a:chExt cx="415" cy="143"/>
          </a:xfrm>
        </p:grpSpPr>
        <p:grpSp>
          <p:nvGrpSpPr>
            <p:cNvPr id="571" name="Group 1540">
              <a:extLst>
                <a:ext uri="{FF2B5EF4-FFF2-40B4-BE49-F238E27FC236}">
                  <a16:creationId xmlns:a16="http://schemas.microsoft.com/office/drawing/2014/main" id="{1025E439-032B-47A4-A005-0B46A07D341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590" name="Arc 1541">
                <a:extLst>
                  <a:ext uri="{FF2B5EF4-FFF2-40B4-BE49-F238E27FC236}">
                    <a16:creationId xmlns:a16="http://schemas.microsoft.com/office/drawing/2014/main" id="{9BEB13B9-7F8D-44D0-83F0-F4C240FA6E2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591" name="Arc 1542">
                <a:extLst>
                  <a:ext uri="{FF2B5EF4-FFF2-40B4-BE49-F238E27FC236}">
                    <a16:creationId xmlns:a16="http://schemas.microsoft.com/office/drawing/2014/main" id="{6FF6DB8A-E738-42D8-8337-11BFB402DFC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572" name="Group 1543">
              <a:extLst>
                <a:ext uri="{FF2B5EF4-FFF2-40B4-BE49-F238E27FC236}">
                  <a16:creationId xmlns:a16="http://schemas.microsoft.com/office/drawing/2014/main" id="{F618261E-B877-42DB-984D-F75E1D641E9E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588" name="Arc 1544">
                <a:extLst>
                  <a:ext uri="{FF2B5EF4-FFF2-40B4-BE49-F238E27FC236}">
                    <a16:creationId xmlns:a16="http://schemas.microsoft.com/office/drawing/2014/main" id="{0DF05132-70BC-45E1-ADB4-E63D3B477C6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589" name="Arc 1545">
                <a:extLst>
                  <a:ext uri="{FF2B5EF4-FFF2-40B4-BE49-F238E27FC236}">
                    <a16:creationId xmlns:a16="http://schemas.microsoft.com/office/drawing/2014/main" id="{9DD5FA05-9FE7-4BCA-8EFD-12CEA53B9AE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573" name="Group 1546">
              <a:extLst>
                <a:ext uri="{FF2B5EF4-FFF2-40B4-BE49-F238E27FC236}">
                  <a16:creationId xmlns:a16="http://schemas.microsoft.com/office/drawing/2014/main" id="{60F2AD73-74D0-4EAD-A6C8-01DC1A2D756F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586" name="Arc 1547">
                <a:extLst>
                  <a:ext uri="{FF2B5EF4-FFF2-40B4-BE49-F238E27FC236}">
                    <a16:creationId xmlns:a16="http://schemas.microsoft.com/office/drawing/2014/main" id="{9FF116BD-5D78-4205-A2C0-B93AF521312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587" name="Arc 1548">
                <a:extLst>
                  <a:ext uri="{FF2B5EF4-FFF2-40B4-BE49-F238E27FC236}">
                    <a16:creationId xmlns:a16="http://schemas.microsoft.com/office/drawing/2014/main" id="{EFA64A90-2CF7-4D0E-A0E2-ED2E06717CA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574" name="Group 1549">
              <a:extLst>
                <a:ext uri="{FF2B5EF4-FFF2-40B4-BE49-F238E27FC236}">
                  <a16:creationId xmlns:a16="http://schemas.microsoft.com/office/drawing/2014/main" id="{7EEC5754-16B8-4038-B1D7-2FF7BD471BC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584" name="Arc 1550">
                <a:extLst>
                  <a:ext uri="{FF2B5EF4-FFF2-40B4-BE49-F238E27FC236}">
                    <a16:creationId xmlns:a16="http://schemas.microsoft.com/office/drawing/2014/main" id="{6EAB987B-43E1-4099-A9A6-CF6748503DE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585" name="Arc 1551">
                <a:extLst>
                  <a:ext uri="{FF2B5EF4-FFF2-40B4-BE49-F238E27FC236}">
                    <a16:creationId xmlns:a16="http://schemas.microsoft.com/office/drawing/2014/main" id="{49F06D06-1C33-48AF-819E-84C3BAF00F5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575" name="Group 1552">
              <a:extLst>
                <a:ext uri="{FF2B5EF4-FFF2-40B4-BE49-F238E27FC236}">
                  <a16:creationId xmlns:a16="http://schemas.microsoft.com/office/drawing/2014/main" id="{8A8B3BC3-64B3-49D6-A807-F868A704154E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582" name="Arc 1553">
                <a:extLst>
                  <a:ext uri="{FF2B5EF4-FFF2-40B4-BE49-F238E27FC236}">
                    <a16:creationId xmlns:a16="http://schemas.microsoft.com/office/drawing/2014/main" id="{8A149CCA-69F6-4A10-B3A8-1F5396BCF1F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583" name="Arc 1554">
                <a:extLst>
                  <a:ext uri="{FF2B5EF4-FFF2-40B4-BE49-F238E27FC236}">
                    <a16:creationId xmlns:a16="http://schemas.microsoft.com/office/drawing/2014/main" id="{7855937B-9A7D-4724-A674-C166EB124D0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576" name="Group 1555">
              <a:extLst>
                <a:ext uri="{FF2B5EF4-FFF2-40B4-BE49-F238E27FC236}">
                  <a16:creationId xmlns:a16="http://schemas.microsoft.com/office/drawing/2014/main" id="{5DCAB622-F127-499A-891A-9A99700649FA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13" y="2928"/>
              <a:ext cx="59" cy="143"/>
              <a:chOff x="1296" y="2161"/>
              <a:chExt cx="658" cy="563"/>
            </a:xfrm>
          </p:grpSpPr>
          <p:sp>
            <p:nvSpPr>
              <p:cNvPr id="580" name="Arc 1556">
                <a:extLst>
                  <a:ext uri="{FF2B5EF4-FFF2-40B4-BE49-F238E27FC236}">
                    <a16:creationId xmlns:a16="http://schemas.microsoft.com/office/drawing/2014/main" id="{E7CFA433-2DAA-4E9E-9926-1261595424B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581" name="Arc 1557">
                <a:extLst>
                  <a:ext uri="{FF2B5EF4-FFF2-40B4-BE49-F238E27FC236}">
                    <a16:creationId xmlns:a16="http://schemas.microsoft.com/office/drawing/2014/main" id="{9C2731E4-B31A-46AA-8777-3D59D62BE43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577" name="Group 1558">
              <a:extLst>
                <a:ext uri="{FF2B5EF4-FFF2-40B4-BE49-F238E27FC236}">
                  <a16:creationId xmlns:a16="http://schemas.microsoft.com/office/drawing/2014/main" id="{0E07F310-B37D-4B8B-A981-28E0DF544C0E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475" y="2928"/>
              <a:ext cx="59" cy="143"/>
              <a:chOff x="1296" y="2161"/>
              <a:chExt cx="658" cy="563"/>
            </a:xfrm>
          </p:grpSpPr>
          <p:sp>
            <p:nvSpPr>
              <p:cNvPr id="578" name="Arc 1559">
                <a:extLst>
                  <a:ext uri="{FF2B5EF4-FFF2-40B4-BE49-F238E27FC236}">
                    <a16:creationId xmlns:a16="http://schemas.microsoft.com/office/drawing/2014/main" id="{39168C5C-6050-4D6A-BB86-EACF664724B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579" name="Arc 1560">
                <a:extLst>
                  <a:ext uri="{FF2B5EF4-FFF2-40B4-BE49-F238E27FC236}">
                    <a16:creationId xmlns:a16="http://schemas.microsoft.com/office/drawing/2014/main" id="{780750E6-DF90-4E0B-8A72-5BD00F5BD42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grpSp>
        <p:nvGrpSpPr>
          <p:cNvPr id="614" name="Group 1539">
            <a:extLst>
              <a:ext uri="{FF2B5EF4-FFF2-40B4-BE49-F238E27FC236}">
                <a16:creationId xmlns:a16="http://schemas.microsoft.com/office/drawing/2014/main" id="{2225BDE3-0DE7-45DC-A14C-A615E706CCDD}"/>
              </a:ext>
            </a:extLst>
          </p:cNvPr>
          <p:cNvGrpSpPr>
            <a:grpSpLocks/>
          </p:cNvGrpSpPr>
          <p:nvPr/>
        </p:nvGrpSpPr>
        <p:grpSpPr bwMode="auto">
          <a:xfrm>
            <a:off x="4143976" y="3538532"/>
            <a:ext cx="728665" cy="174191"/>
            <a:chOff x="1119" y="2928"/>
            <a:chExt cx="415" cy="143"/>
          </a:xfrm>
        </p:grpSpPr>
        <p:grpSp>
          <p:nvGrpSpPr>
            <p:cNvPr id="615" name="Group 1540">
              <a:extLst>
                <a:ext uri="{FF2B5EF4-FFF2-40B4-BE49-F238E27FC236}">
                  <a16:creationId xmlns:a16="http://schemas.microsoft.com/office/drawing/2014/main" id="{A22A8030-C916-42D0-B0C9-64730EFC2A7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634" name="Arc 1541">
                <a:extLst>
                  <a:ext uri="{FF2B5EF4-FFF2-40B4-BE49-F238E27FC236}">
                    <a16:creationId xmlns:a16="http://schemas.microsoft.com/office/drawing/2014/main" id="{651103B1-28F5-4BB1-A5EC-B10B20D8572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35" name="Arc 1542">
                <a:extLst>
                  <a:ext uri="{FF2B5EF4-FFF2-40B4-BE49-F238E27FC236}">
                    <a16:creationId xmlns:a16="http://schemas.microsoft.com/office/drawing/2014/main" id="{A1D7D7F6-B35B-4A0B-B130-4F307E1058A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16" name="Group 1543">
              <a:extLst>
                <a:ext uri="{FF2B5EF4-FFF2-40B4-BE49-F238E27FC236}">
                  <a16:creationId xmlns:a16="http://schemas.microsoft.com/office/drawing/2014/main" id="{78240DE8-26F1-4140-A865-AE157BC38064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632" name="Arc 1544">
                <a:extLst>
                  <a:ext uri="{FF2B5EF4-FFF2-40B4-BE49-F238E27FC236}">
                    <a16:creationId xmlns:a16="http://schemas.microsoft.com/office/drawing/2014/main" id="{6AF6A247-F81D-4D45-A933-A4D13634117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33" name="Arc 1545">
                <a:extLst>
                  <a:ext uri="{FF2B5EF4-FFF2-40B4-BE49-F238E27FC236}">
                    <a16:creationId xmlns:a16="http://schemas.microsoft.com/office/drawing/2014/main" id="{5E9AA652-2E4D-4004-B2F9-997D5A7E8A5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17" name="Group 1546">
              <a:extLst>
                <a:ext uri="{FF2B5EF4-FFF2-40B4-BE49-F238E27FC236}">
                  <a16:creationId xmlns:a16="http://schemas.microsoft.com/office/drawing/2014/main" id="{91B9113F-2F7F-49B1-87CA-588BF7D80CA7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630" name="Arc 1547">
                <a:extLst>
                  <a:ext uri="{FF2B5EF4-FFF2-40B4-BE49-F238E27FC236}">
                    <a16:creationId xmlns:a16="http://schemas.microsoft.com/office/drawing/2014/main" id="{83129C62-FA63-4020-BE5A-0CEA7E9B82E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31" name="Arc 1548">
                <a:extLst>
                  <a:ext uri="{FF2B5EF4-FFF2-40B4-BE49-F238E27FC236}">
                    <a16:creationId xmlns:a16="http://schemas.microsoft.com/office/drawing/2014/main" id="{32677C9D-C243-488D-BC24-2012EFFB664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18" name="Group 1549">
              <a:extLst>
                <a:ext uri="{FF2B5EF4-FFF2-40B4-BE49-F238E27FC236}">
                  <a16:creationId xmlns:a16="http://schemas.microsoft.com/office/drawing/2014/main" id="{1DF457DD-CD43-4A54-8F48-939D1B1DB686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628" name="Arc 1550">
                <a:extLst>
                  <a:ext uri="{FF2B5EF4-FFF2-40B4-BE49-F238E27FC236}">
                    <a16:creationId xmlns:a16="http://schemas.microsoft.com/office/drawing/2014/main" id="{70098983-4F43-481F-AEAE-2790E01FE36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29" name="Arc 1551">
                <a:extLst>
                  <a:ext uri="{FF2B5EF4-FFF2-40B4-BE49-F238E27FC236}">
                    <a16:creationId xmlns:a16="http://schemas.microsoft.com/office/drawing/2014/main" id="{4D9294C4-1B78-49E3-B26C-64A4745538B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19" name="Group 1552">
              <a:extLst>
                <a:ext uri="{FF2B5EF4-FFF2-40B4-BE49-F238E27FC236}">
                  <a16:creationId xmlns:a16="http://schemas.microsoft.com/office/drawing/2014/main" id="{E855D303-DA16-4118-A951-762972022E7E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626" name="Arc 1553">
                <a:extLst>
                  <a:ext uri="{FF2B5EF4-FFF2-40B4-BE49-F238E27FC236}">
                    <a16:creationId xmlns:a16="http://schemas.microsoft.com/office/drawing/2014/main" id="{73EC2869-7DFC-4456-9EF0-2BE4059A28C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27" name="Arc 1554">
                <a:extLst>
                  <a:ext uri="{FF2B5EF4-FFF2-40B4-BE49-F238E27FC236}">
                    <a16:creationId xmlns:a16="http://schemas.microsoft.com/office/drawing/2014/main" id="{A8E42385-D6C8-4629-AC21-39E9C3CF037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20" name="Group 1555">
              <a:extLst>
                <a:ext uri="{FF2B5EF4-FFF2-40B4-BE49-F238E27FC236}">
                  <a16:creationId xmlns:a16="http://schemas.microsoft.com/office/drawing/2014/main" id="{5F2D71F8-B120-4772-AA81-0FABFAAC62C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13" y="2928"/>
              <a:ext cx="59" cy="143"/>
              <a:chOff x="1296" y="2161"/>
              <a:chExt cx="658" cy="563"/>
            </a:xfrm>
          </p:grpSpPr>
          <p:sp>
            <p:nvSpPr>
              <p:cNvPr id="624" name="Arc 1556">
                <a:extLst>
                  <a:ext uri="{FF2B5EF4-FFF2-40B4-BE49-F238E27FC236}">
                    <a16:creationId xmlns:a16="http://schemas.microsoft.com/office/drawing/2014/main" id="{31305406-699C-43CE-9CC1-07FD013292F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25" name="Arc 1557">
                <a:extLst>
                  <a:ext uri="{FF2B5EF4-FFF2-40B4-BE49-F238E27FC236}">
                    <a16:creationId xmlns:a16="http://schemas.microsoft.com/office/drawing/2014/main" id="{407063F6-014F-4FDB-8284-D88B2F1B2DD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21" name="Group 1558">
              <a:extLst>
                <a:ext uri="{FF2B5EF4-FFF2-40B4-BE49-F238E27FC236}">
                  <a16:creationId xmlns:a16="http://schemas.microsoft.com/office/drawing/2014/main" id="{DC2687B9-30F5-4DF4-9380-5BC282AB19E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475" y="2928"/>
              <a:ext cx="59" cy="143"/>
              <a:chOff x="1296" y="2161"/>
              <a:chExt cx="658" cy="563"/>
            </a:xfrm>
          </p:grpSpPr>
          <p:sp>
            <p:nvSpPr>
              <p:cNvPr id="622" name="Arc 1559">
                <a:extLst>
                  <a:ext uri="{FF2B5EF4-FFF2-40B4-BE49-F238E27FC236}">
                    <a16:creationId xmlns:a16="http://schemas.microsoft.com/office/drawing/2014/main" id="{5E50BC7E-8EF1-439B-AA25-BB922A3E942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23" name="Arc 1560">
                <a:extLst>
                  <a:ext uri="{FF2B5EF4-FFF2-40B4-BE49-F238E27FC236}">
                    <a16:creationId xmlns:a16="http://schemas.microsoft.com/office/drawing/2014/main" id="{23490B6F-1C8C-47D7-9992-B8BFBE93BBC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grpSp>
        <p:nvGrpSpPr>
          <p:cNvPr id="636" name="Group 1539">
            <a:extLst>
              <a:ext uri="{FF2B5EF4-FFF2-40B4-BE49-F238E27FC236}">
                <a16:creationId xmlns:a16="http://schemas.microsoft.com/office/drawing/2014/main" id="{EEE28445-0DF7-405A-B7A5-C05690041F66}"/>
              </a:ext>
            </a:extLst>
          </p:cNvPr>
          <p:cNvGrpSpPr>
            <a:grpSpLocks/>
          </p:cNvGrpSpPr>
          <p:nvPr/>
        </p:nvGrpSpPr>
        <p:grpSpPr bwMode="auto">
          <a:xfrm>
            <a:off x="3258628" y="3553569"/>
            <a:ext cx="728665" cy="174191"/>
            <a:chOff x="1119" y="2928"/>
            <a:chExt cx="415" cy="143"/>
          </a:xfrm>
        </p:grpSpPr>
        <p:grpSp>
          <p:nvGrpSpPr>
            <p:cNvPr id="637" name="Group 1540">
              <a:extLst>
                <a:ext uri="{FF2B5EF4-FFF2-40B4-BE49-F238E27FC236}">
                  <a16:creationId xmlns:a16="http://schemas.microsoft.com/office/drawing/2014/main" id="{F382E0AA-BB9B-48A0-BB5E-B2368650CC11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656" name="Arc 1541">
                <a:extLst>
                  <a:ext uri="{FF2B5EF4-FFF2-40B4-BE49-F238E27FC236}">
                    <a16:creationId xmlns:a16="http://schemas.microsoft.com/office/drawing/2014/main" id="{F1F3E18F-B8FE-4F68-AE29-5727C78116D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57" name="Arc 1542">
                <a:extLst>
                  <a:ext uri="{FF2B5EF4-FFF2-40B4-BE49-F238E27FC236}">
                    <a16:creationId xmlns:a16="http://schemas.microsoft.com/office/drawing/2014/main" id="{D2EFC663-7637-4AF5-B173-69CBB9149BD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38" name="Group 1543">
              <a:extLst>
                <a:ext uri="{FF2B5EF4-FFF2-40B4-BE49-F238E27FC236}">
                  <a16:creationId xmlns:a16="http://schemas.microsoft.com/office/drawing/2014/main" id="{8023B2B2-7BAD-4000-A1D5-FCC9376C03D6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654" name="Arc 1544">
                <a:extLst>
                  <a:ext uri="{FF2B5EF4-FFF2-40B4-BE49-F238E27FC236}">
                    <a16:creationId xmlns:a16="http://schemas.microsoft.com/office/drawing/2014/main" id="{5B2BB068-6134-4AD2-BFE7-A5D65CDD4CB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55" name="Arc 1545">
                <a:extLst>
                  <a:ext uri="{FF2B5EF4-FFF2-40B4-BE49-F238E27FC236}">
                    <a16:creationId xmlns:a16="http://schemas.microsoft.com/office/drawing/2014/main" id="{89E92784-198C-43EF-97C3-099B378C122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39" name="Group 1546">
              <a:extLst>
                <a:ext uri="{FF2B5EF4-FFF2-40B4-BE49-F238E27FC236}">
                  <a16:creationId xmlns:a16="http://schemas.microsoft.com/office/drawing/2014/main" id="{6CE44F1F-BEB5-4E3E-AB89-FC63EC1EAA19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652" name="Arc 1547">
                <a:extLst>
                  <a:ext uri="{FF2B5EF4-FFF2-40B4-BE49-F238E27FC236}">
                    <a16:creationId xmlns:a16="http://schemas.microsoft.com/office/drawing/2014/main" id="{16A5B6BF-55FD-4C6E-BEBD-4B4834A9E07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53" name="Arc 1548">
                <a:extLst>
                  <a:ext uri="{FF2B5EF4-FFF2-40B4-BE49-F238E27FC236}">
                    <a16:creationId xmlns:a16="http://schemas.microsoft.com/office/drawing/2014/main" id="{75E302E4-98B8-4FB2-AEC9-690B0041A49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40" name="Group 1549">
              <a:extLst>
                <a:ext uri="{FF2B5EF4-FFF2-40B4-BE49-F238E27FC236}">
                  <a16:creationId xmlns:a16="http://schemas.microsoft.com/office/drawing/2014/main" id="{85F92D59-D409-4CB5-AB67-727E23D273B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650" name="Arc 1550">
                <a:extLst>
                  <a:ext uri="{FF2B5EF4-FFF2-40B4-BE49-F238E27FC236}">
                    <a16:creationId xmlns:a16="http://schemas.microsoft.com/office/drawing/2014/main" id="{203D5FA1-41DE-4C3D-BEEF-0F0AB7EB2DB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51" name="Arc 1551">
                <a:extLst>
                  <a:ext uri="{FF2B5EF4-FFF2-40B4-BE49-F238E27FC236}">
                    <a16:creationId xmlns:a16="http://schemas.microsoft.com/office/drawing/2014/main" id="{1E5E7168-7566-4BFA-A9E7-7B0D0B53895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41" name="Group 1552">
              <a:extLst>
                <a:ext uri="{FF2B5EF4-FFF2-40B4-BE49-F238E27FC236}">
                  <a16:creationId xmlns:a16="http://schemas.microsoft.com/office/drawing/2014/main" id="{5AF9EB5B-68F9-4103-88CC-424BC0D44881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648" name="Arc 1553">
                <a:extLst>
                  <a:ext uri="{FF2B5EF4-FFF2-40B4-BE49-F238E27FC236}">
                    <a16:creationId xmlns:a16="http://schemas.microsoft.com/office/drawing/2014/main" id="{6AE21FE6-86B2-4294-B387-ED8FAEA30A2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49" name="Arc 1554">
                <a:extLst>
                  <a:ext uri="{FF2B5EF4-FFF2-40B4-BE49-F238E27FC236}">
                    <a16:creationId xmlns:a16="http://schemas.microsoft.com/office/drawing/2014/main" id="{94C154BD-F3A4-4E19-9821-88A187ACEAC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42" name="Group 1555">
              <a:extLst>
                <a:ext uri="{FF2B5EF4-FFF2-40B4-BE49-F238E27FC236}">
                  <a16:creationId xmlns:a16="http://schemas.microsoft.com/office/drawing/2014/main" id="{0369451C-B329-4846-A22C-E419E8286548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13" y="2928"/>
              <a:ext cx="59" cy="143"/>
              <a:chOff x="1296" y="2161"/>
              <a:chExt cx="658" cy="563"/>
            </a:xfrm>
          </p:grpSpPr>
          <p:sp>
            <p:nvSpPr>
              <p:cNvPr id="646" name="Arc 1556">
                <a:extLst>
                  <a:ext uri="{FF2B5EF4-FFF2-40B4-BE49-F238E27FC236}">
                    <a16:creationId xmlns:a16="http://schemas.microsoft.com/office/drawing/2014/main" id="{C59C5E3F-B1FD-485D-93A9-204F184F765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47" name="Arc 1557">
                <a:extLst>
                  <a:ext uri="{FF2B5EF4-FFF2-40B4-BE49-F238E27FC236}">
                    <a16:creationId xmlns:a16="http://schemas.microsoft.com/office/drawing/2014/main" id="{3FFB9949-9467-44A8-9C69-70C26E60CCE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43" name="Group 1558">
              <a:extLst>
                <a:ext uri="{FF2B5EF4-FFF2-40B4-BE49-F238E27FC236}">
                  <a16:creationId xmlns:a16="http://schemas.microsoft.com/office/drawing/2014/main" id="{35AD4012-EAAF-4874-8345-7297A848432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475" y="2928"/>
              <a:ext cx="59" cy="143"/>
              <a:chOff x="1296" y="2161"/>
              <a:chExt cx="658" cy="563"/>
            </a:xfrm>
          </p:grpSpPr>
          <p:sp>
            <p:nvSpPr>
              <p:cNvPr id="644" name="Arc 1559">
                <a:extLst>
                  <a:ext uri="{FF2B5EF4-FFF2-40B4-BE49-F238E27FC236}">
                    <a16:creationId xmlns:a16="http://schemas.microsoft.com/office/drawing/2014/main" id="{4A7E59DF-9318-413B-8668-F19256B658E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45" name="Arc 1560">
                <a:extLst>
                  <a:ext uri="{FF2B5EF4-FFF2-40B4-BE49-F238E27FC236}">
                    <a16:creationId xmlns:a16="http://schemas.microsoft.com/office/drawing/2014/main" id="{1802091D-B008-41C4-9849-CD53F3B4547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sp>
        <p:nvSpPr>
          <p:cNvPr id="658" name="Text Box 1409">
            <a:extLst>
              <a:ext uri="{FF2B5EF4-FFF2-40B4-BE49-F238E27FC236}">
                <a16:creationId xmlns:a16="http://schemas.microsoft.com/office/drawing/2014/main" id="{6127108B-0635-43E5-8C5F-BBC7EF5BA6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2066" y="3435993"/>
            <a:ext cx="374802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T1</a:t>
            </a:r>
          </a:p>
        </p:txBody>
      </p:sp>
      <p:sp>
        <p:nvSpPr>
          <p:cNvPr id="659" name="Text Box 1409">
            <a:extLst>
              <a:ext uri="{FF2B5EF4-FFF2-40B4-BE49-F238E27FC236}">
                <a16:creationId xmlns:a16="http://schemas.microsoft.com/office/drawing/2014/main" id="{94F75460-F79B-4BE4-A466-1C51AEA04A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7643" y="3880478"/>
            <a:ext cx="468837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T2</a:t>
            </a:r>
          </a:p>
        </p:txBody>
      </p:sp>
      <p:sp>
        <p:nvSpPr>
          <p:cNvPr id="660" name="Rectangle 1870" descr="Wide upward diagonal">
            <a:extLst>
              <a:ext uri="{FF2B5EF4-FFF2-40B4-BE49-F238E27FC236}">
                <a16:creationId xmlns:a16="http://schemas.microsoft.com/office/drawing/2014/main" id="{CD5763B3-22C6-4E13-85D9-2C0C630732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0328" y="3965739"/>
            <a:ext cx="309563" cy="258762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661" name="Rectangle 1870" descr="Wide upward diagonal">
            <a:extLst>
              <a:ext uri="{FF2B5EF4-FFF2-40B4-BE49-F238E27FC236}">
                <a16:creationId xmlns:a16="http://schemas.microsoft.com/office/drawing/2014/main" id="{29F27C06-B0BA-4BD7-98D3-A4C7747152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0169" y="3506571"/>
            <a:ext cx="315623" cy="258762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662" name="Rectangle 1857" descr="Wide upward diagonal">
            <a:extLst>
              <a:ext uri="{FF2B5EF4-FFF2-40B4-BE49-F238E27FC236}">
                <a16:creationId xmlns:a16="http://schemas.microsoft.com/office/drawing/2014/main" id="{4EC6AFB4-E0EB-449F-B835-9BBB955861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7595" y="3504517"/>
            <a:ext cx="195276" cy="258762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663" name="Rectangle 1857" descr="Wide upward diagonal">
            <a:extLst>
              <a:ext uri="{FF2B5EF4-FFF2-40B4-BE49-F238E27FC236}">
                <a16:creationId xmlns:a16="http://schemas.microsoft.com/office/drawing/2014/main" id="{70A2E3F3-B19C-4A9F-A386-8C900BB431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4649" y="3966548"/>
            <a:ext cx="293675" cy="258762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grpSp>
        <p:nvGrpSpPr>
          <p:cNvPr id="675" name="Group 1539">
            <a:extLst>
              <a:ext uri="{FF2B5EF4-FFF2-40B4-BE49-F238E27FC236}">
                <a16:creationId xmlns:a16="http://schemas.microsoft.com/office/drawing/2014/main" id="{BC6C12C4-AB1A-41E1-ABB2-BAD5CEF661C7}"/>
              </a:ext>
            </a:extLst>
          </p:cNvPr>
          <p:cNvGrpSpPr>
            <a:grpSpLocks/>
          </p:cNvGrpSpPr>
          <p:nvPr/>
        </p:nvGrpSpPr>
        <p:grpSpPr bwMode="auto">
          <a:xfrm>
            <a:off x="3250816" y="4018801"/>
            <a:ext cx="728665" cy="174191"/>
            <a:chOff x="1119" y="2928"/>
            <a:chExt cx="415" cy="143"/>
          </a:xfrm>
        </p:grpSpPr>
        <p:grpSp>
          <p:nvGrpSpPr>
            <p:cNvPr id="676" name="Group 1540">
              <a:extLst>
                <a:ext uri="{FF2B5EF4-FFF2-40B4-BE49-F238E27FC236}">
                  <a16:creationId xmlns:a16="http://schemas.microsoft.com/office/drawing/2014/main" id="{1018C322-7A9E-4757-BE10-F11F88FD289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695" name="Arc 1541">
                <a:extLst>
                  <a:ext uri="{FF2B5EF4-FFF2-40B4-BE49-F238E27FC236}">
                    <a16:creationId xmlns:a16="http://schemas.microsoft.com/office/drawing/2014/main" id="{0686EA2B-900F-49B7-8F2C-B5DEB4A37CC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96" name="Arc 1542">
                <a:extLst>
                  <a:ext uri="{FF2B5EF4-FFF2-40B4-BE49-F238E27FC236}">
                    <a16:creationId xmlns:a16="http://schemas.microsoft.com/office/drawing/2014/main" id="{92D23F10-C552-4238-BBC9-8AB9E28E75E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77" name="Group 1543">
              <a:extLst>
                <a:ext uri="{FF2B5EF4-FFF2-40B4-BE49-F238E27FC236}">
                  <a16:creationId xmlns:a16="http://schemas.microsoft.com/office/drawing/2014/main" id="{03365348-3148-4942-94DF-2CA73345456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693" name="Arc 1544">
                <a:extLst>
                  <a:ext uri="{FF2B5EF4-FFF2-40B4-BE49-F238E27FC236}">
                    <a16:creationId xmlns:a16="http://schemas.microsoft.com/office/drawing/2014/main" id="{D3EC6869-F3D9-4A78-AAB0-F5132BF0575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94" name="Arc 1545">
                <a:extLst>
                  <a:ext uri="{FF2B5EF4-FFF2-40B4-BE49-F238E27FC236}">
                    <a16:creationId xmlns:a16="http://schemas.microsoft.com/office/drawing/2014/main" id="{29CA4F98-2BFC-4E1D-8AA9-E9562F39ABB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78" name="Group 1546">
              <a:extLst>
                <a:ext uri="{FF2B5EF4-FFF2-40B4-BE49-F238E27FC236}">
                  <a16:creationId xmlns:a16="http://schemas.microsoft.com/office/drawing/2014/main" id="{9783B7A0-E313-48BE-AACF-7CA1C82F5059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691" name="Arc 1547">
                <a:extLst>
                  <a:ext uri="{FF2B5EF4-FFF2-40B4-BE49-F238E27FC236}">
                    <a16:creationId xmlns:a16="http://schemas.microsoft.com/office/drawing/2014/main" id="{47D14008-BCC7-4C33-B940-020DF74F970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92" name="Arc 1548">
                <a:extLst>
                  <a:ext uri="{FF2B5EF4-FFF2-40B4-BE49-F238E27FC236}">
                    <a16:creationId xmlns:a16="http://schemas.microsoft.com/office/drawing/2014/main" id="{FEB11D62-4A93-4569-A6D5-CDC6A9D534A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79" name="Group 1549">
              <a:extLst>
                <a:ext uri="{FF2B5EF4-FFF2-40B4-BE49-F238E27FC236}">
                  <a16:creationId xmlns:a16="http://schemas.microsoft.com/office/drawing/2014/main" id="{4F6AFED5-BDDD-45A6-B26F-0E72F8CA0F3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689" name="Arc 1550">
                <a:extLst>
                  <a:ext uri="{FF2B5EF4-FFF2-40B4-BE49-F238E27FC236}">
                    <a16:creationId xmlns:a16="http://schemas.microsoft.com/office/drawing/2014/main" id="{B7EB0407-54AF-4C85-96A5-C3D2CA36F87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90" name="Arc 1551">
                <a:extLst>
                  <a:ext uri="{FF2B5EF4-FFF2-40B4-BE49-F238E27FC236}">
                    <a16:creationId xmlns:a16="http://schemas.microsoft.com/office/drawing/2014/main" id="{A91B2CDF-EF15-4CA7-8181-634A101F306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80" name="Group 1552">
              <a:extLst>
                <a:ext uri="{FF2B5EF4-FFF2-40B4-BE49-F238E27FC236}">
                  <a16:creationId xmlns:a16="http://schemas.microsoft.com/office/drawing/2014/main" id="{A0B36AFC-3A24-482D-BDB8-441DCFDD4AFF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687" name="Arc 1553">
                <a:extLst>
                  <a:ext uri="{FF2B5EF4-FFF2-40B4-BE49-F238E27FC236}">
                    <a16:creationId xmlns:a16="http://schemas.microsoft.com/office/drawing/2014/main" id="{2217BF30-03D2-40E6-8210-3BDABC6BDB9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88" name="Arc 1554">
                <a:extLst>
                  <a:ext uri="{FF2B5EF4-FFF2-40B4-BE49-F238E27FC236}">
                    <a16:creationId xmlns:a16="http://schemas.microsoft.com/office/drawing/2014/main" id="{A91B787B-9195-4A4E-A09C-E7779E64AF4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81" name="Group 1555">
              <a:extLst>
                <a:ext uri="{FF2B5EF4-FFF2-40B4-BE49-F238E27FC236}">
                  <a16:creationId xmlns:a16="http://schemas.microsoft.com/office/drawing/2014/main" id="{8DA1AC05-168E-4D91-AF89-A548699EC4D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13" y="2928"/>
              <a:ext cx="59" cy="143"/>
              <a:chOff x="1296" y="2161"/>
              <a:chExt cx="658" cy="563"/>
            </a:xfrm>
          </p:grpSpPr>
          <p:sp>
            <p:nvSpPr>
              <p:cNvPr id="685" name="Arc 1556">
                <a:extLst>
                  <a:ext uri="{FF2B5EF4-FFF2-40B4-BE49-F238E27FC236}">
                    <a16:creationId xmlns:a16="http://schemas.microsoft.com/office/drawing/2014/main" id="{12AAEC4A-26E5-403C-B87E-60BF5AC2EC9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86" name="Arc 1557">
                <a:extLst>
                  <a:ext uri="{FF2B5EF4-FFF2-40B4-BE49-F238E27FC236}">
                    <a16:creationId xmlns:a16="http://schemas.microsoft.com/office/drawing/2014/main" id="{36BC25E1-B38E-4E1D-BD25-C42EE6CA83A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82" name="Group 1558">
              <a:extLst>
                <a:ext uri="{FF2B5EF4-FFF2-40B4-BE49-F238E27FC236}">
                  <a16:creationId xmlns:a16="http://schemas.microsoft.com/office/drawing/2014/main" id="{B56D8508-0C5D-4CF9-A485-88CA1C67340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475" y="2928"/>
              <a:ext cx="59" cy="143"/>
              <a:chOff x="1296" y="2161"/>
              <a:chExt cx="658" cy="563"/>
            </a:xfrm>
          </p:grpSpPr>
          <p:sp>
            <p:nvSpPr>
              <p:cNvPr id="683" name="Arc 1559">
                <a:extLst>
                  <a:ext uri="{FF2B5EF4-FFF2-40B4-BE49-F238E27FC236}">
                    <a16:creationId xmlns:a16="http://schemas.microsoft.com/office/drawing/2014/main" id="{D21787A2-CBCF-4341-BEDB-E29BA8E8446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84" name="Arc 1560">
                <a:extLst>
                  <a:ext uri="{FF2B5EF4-FFF2-40B4-BE49-F238E27FC236}">
                    <a16:creationId xmlns:a16="http://schemas.microsoft.com/office/drawing/2014/main" id="{324089E7-310D-4C42-BC21-CD5D49364D2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grpSp>
        <p:nvGrpSpPr>
          <p:cNvPr id="703" name="Group 1620">
            <a:extLst>
              <a:ext uri="{FF2B5EF4-FFF2-40B4-BE49-F238E27FC236}">
                <a16:creationId xmlns:a16="http://schemas.microsoft.com/office/drawing/2014/main" id="{F2B2BD2E-DE97-4067-A31B-46579E04229B}"/>
              </a:ext>
            </a:extLst>
          </p:cNvPr>
          <p:cNvGrpSpPr>
            <a:grpSpLocks/>
          </p:cNvGrpSpPr>
          <p:nvPr/>
        </p:nvGrpSpPr>
        <p:grpSpPr bwMode="auto">
          <a:xfrm>
            <a:off x="6279966" y="4044657"/>
            <a:ext cx="357834" cy="144810"/>
            <a:chOff x="1119" y="2928"/>
            <a:chExt cx="204" cy="143"/>
          </a:xfrm>
        </p:grpSpPr>
        <p:grpSp>
          <p:nvGrpSpPr>
            <p:cNvPr id="704" name="Group 1621">
              <a:extLst>
                <a:ext uri="{FF2B5EF4-FFF2-40B4-BE49-F238E27FC236}">
                  <a16:creationId xmlns:a16="http://schemas.microsoft.com/office/drawing/2014/main" id="{55A66145-BC49-4D15-934B-3419CA733159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712" name="Arc 1622">
                <a:extLst>
                  <a:ext uri="{FF2B5EF4-FFF2-40B4-BE49-F238E27FC236}">
                    <a16:creationId xmlns:a16="http://schemas.microsoft.com/office/drawing/2014/main" id="{B76A2857-F368-45F0-B38B-2EE1003AB15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13" name="Arc 1623">
                <a:extLst>
                  <a:ext uri="{FF2B5EF4-FFF2-40B4-BE49-F238E27FC236}">
                    <a16:creationId xmlns:a16="http://schemas.microsoft.com/office/drawing/2014/main" id="{508D831F-7BAA-47CA-B9C9-A58D407FDD2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705" name="Group 1624">
              <a:extLst>
                <a:ext uri="{FF2B5EF4-FFF2-40B4-BE49-F238E27FC236}">
                  <a16:creationId xmlns:a16="http://schemas.microsoft.com/office/drawing/2014/main" id="{808B995F-2E34-470D-BC04-228D3895A1D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710" name="Arc 1625">
                <a:extLst>
                  <a:ext uri="{FF2B5EF4-FFF2-40B4-BE49-F238E27FC236}">
                    <a16:creationId xmlns:a16="http://schemas.microsoft.com/office/drawing/2014/main" id="{3E782BA4-2659-4E88-B0EF-90D8090C2C7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11" name="Arc 1626">
                <a:extLst>
                  <a:ext uri="{FF2B5EF4-FFF2-40B4-BE49-F238E27FC236}">
                    <a16:creationId xmlns:a16="http://schemas.microsoft.com/office/drawing/2014/main" id="{013A9920-D2B4-433C-9FA6-F09B19CC97C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706" name="Group 1627">
              <a:extLst>
                <a:ext uri="{FF2B5EF4-FFF2-40B4-BE49-F238E27FC236}">
                  <a16:creationId xmlns:a16="http://schemas.microsoft.com/office/drawing/2014/main" id="{94D93622-4392-442B-808C-45AB5B0DF52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708" name="Arc 1628">
                <a:extLst>
                  <a:ext uri="{FF2B5EF4-FFF2-40B4-BE49-F238E27FC236}">
                    <a16:creationId xmlns:a16="http://schemas.microsoft.com/office/drawing/2014/main" id="{B3CD0B11-AE40-4C07-8805-0AA28133038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09" name="Arc 1629">
                <a:extLst>
                  <a:ext uri="{FF2B5EF4-FFF2-40B4-BE49-F238E27FC236}">
                    <a16:creationId xmlns:a16="http://schemas.microsoft.com/office/drawing/2014/main" id="{02869C6D-ACB9-415C-A7FC-53D844538BA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sp>
          <p:nvSpPr>
            <p:cNvPr id="707" name="Arc 1631">
              <a:extLst>
                <a:ext uri="{FF2B5EF4-FFF2-40B4-BE49-F238E27FC236}">
                  <a16:creationId xmlns:a16="http://schemas.microsoft.com/office/drawing/2014/main" id="{DE8CA0E4-E006-4598-BC5A-2738FF5DFE55}"/>
                </a:ext>
              </a:extLst>
            </p:cNvPr>
            <p:cNvSpPr>
              <a:spLocks noChangeAspect="1"/>
            </p:cNvSpPr>
            <p:nvPr/>
          </p:nvSpPr>
          <p:spPr bwMode="auto">
            <a:xfrm flipV="1">
              <a:off x="1293" y="2928"/>
              <a:ext cx="30" cy="110"/>
            </a:xfrm>
            <a:custGeom>
              <a:avLst/>
              <a:gdLst>
                <a:gd name="T0" fmla="*/ 0 w 16616"/>
                <a:gd name="T1" fmla="*/ 0 h 21600"/>
                <a:gd name="T2" fmla="*/ 334 w 16616"/>
                <a:gd name="T3" fmla="*/ 156 h 21600"/>
                <a:gd name="T4" fmla="*/ 0 w 16616"/>
                <a:gd name="T5" fmla="*/ 432 h 21600"/>
                <a:gd name="T6" fmla="*/ 0 60000 65536"/>
                <a:gd name="T7" fmla="*/ 0 60000 65536"/>
                <a:gd name="T8" fmla="*/ 0 60000 65536"/>
                <a:gd name="T9" fmla="*/ 0 w 16616"/>
                <a:gd name="T10" fmla="*/ 0 h 21600"/>
                <a:gd name="T11" fmla="*/ 16616 w 16616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616" h="21600" fill="none" extrusionOk="0">
                  <a:moveTo>
                    <a:pt x="-1" y="0"/>
                  </a:moveTo>
                  <a:cubicBezTo>
                    <a:pt x="6422" y="0"/>
                    <a:pt x="12512" y="2858"/>
                    <a:pt x="16616" y="7798"/>
                  </a:cubicBezTo>
                </a:path>
                <a:path w="16616" h="21600" stroke="0" extrusionOk="0">
                  <a:moveTo>
                    <a:pt x="-1" y="0"/>
                  </a:moveTo>
                  <a:cubicBezTo>
                    <a:pt x="6422" y="0"/>
                    <a:pt x="12512" y="2858"/>
                    <a:pt x="16616" y="7798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grpSp>
        <p:nvGrpSpPr>
          <p:cNvPr id="714" name="Group 1620">
            <a:extLst>
              <a:ext uri="{FF2B5EF4-FFF2-40B4-BE49-F238E27FC236}">
                <a16:creationId xmlns:a16="http://schemas.microsoft.com/office/drawing/2014/main" id="{788EEEC0-CCA7-4432-9844-F38450BFA156}"/>
              </a:ext>
            </a:extLst>
          </p:cNvPr>
          <p:cNvGrpSpPr>
            <a:grpSpLocks/>
          </p:cNvGrpSpPr>
          <p:nvPr/>
        </p:nvGrpSpPr>
        <p:grpSpPr bwMode="auto">
          <a:xfrm>
            <a:off x="5934966" y="3576985"/>
            <a:ext cx="357834" cy="144810"/>
            <a:chOff x="1119" y="2928"/>
            <a:chExt cx="204" cy="143"/>
          </a:xfrm>
        </p:grpSpPr>
        <p:grpSp>
          <p:nvGrpSpPr>
            <p:cNvPr id="715" name="Group 1621">
              <a:extLst>
                <a:ext uri="{FF2B5EF4-FFF2-40B4-BE49-F238E27FC236}">
                  <a16:creationId xmlns:a16="http://schemas.microsoft.com/office/drawing/2014/main" id="{49EFFE26-883E-44FD-8B39-B1A38DBE362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723" name="Arc 1622">
                <a:extLst>
                  <a:ext uri="{FF2B5EF4-FFF2-40B4-BE49-F238E27FC236}">
                    <a16:creationId xmlns:a16="http://schemas.microsoft.com/office/drawing/2014/main" id="{F2AE7E5A-FFC3-43E6-98D0-2CEFDAF0DD9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24" name="Arc 1623">
                <a:extLst>
                  <a:ext uri="{FF2B5EF4-FFF2-40B4-BE49-F238E27FC236}">
                    <a16:creationId xmlns:a16="http://schemas.microsoft.com/office/drawing/2014/main" id="{F7036913-16A6-45D7-8465-EDA12090EF6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716" name="Group 1624">
              <a:extLst>
                <a:ext uri="{FF2B5EF4-FFF2-40B4-BE49-F238E27FC236}">
                  <a16:creationId xmlns:a16="http://schemas.microsoft.com/office/drawing/2014/main" id="{72547CED-588F-4EC5-A545-D84034BC989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721" name="Arc 1625">
                <a:extLst>
                  <a:ext uri="{FF2B5EF4-FFF2-40B4-BE49-F238E27FC236}">
                    <a16:creationId xmlns:a16="http://schemas.microsoft.com/office/drawing/2014/main" id="{68F62734-6CDF-4356-919B-C5256899700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22" name="Arc 1626">
                <a:extLst>
                  <a:ext uri="{FF2B5EF4-FFF2-40B4-BE49-F238E27FC236}">
                    <a16:creationId xmlns:a16="http://schemas.microsoft.com/office/drawing/2014/main" id="{00A483D5-E882-4B94-9918-0B6502FF143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717" name="Group 1627">
              <a:extLst>
                <a:ext uri="{FF2B5EF4-FFF2-40B4-BE49-F238E27FC236}">
                  <a16:creationId xmlns:a16="http://schemas.microsoft.com/office/drawing/2014/main" id="{3AAA0BF4-B33E-4391-8901-6A938DAB9B50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719" name="Arc 1628">
                <a:extLst>
                  <a:ext uri="{FF2B5EF4-FFF2-40B4-BE49-F238E27FC236}">
                    <a16:creationId xmlns:a16="http://schemas.microsoft.com/office/drawing/2014/main" id="{654146E7-D9CA-42E0-807D-3253D4853AD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20" name="Arc 1629">
                <a:extLst>
                  <a:ext uri="{FF2B5EF4-FFF2-40B4-BE49-F238E27FC236}">
                    <a16:creationId xmlns:a16="http://schemas.microsoft.com/office/drawing/2014/main" id="{7E2B8AD9-5552-4995-9D27-76A532D242E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sp>
          <p:nvSpPr>
            <p:cNvPr id="718" name="Arc 1631">
              <a:extLst>
                <a:ext uri="{FF2B5EF4-FFF2-40B4-BE49-F238E27FC236}">
                  <a16:creationId xmlns:a16="http://schemas.microsoft.com/office/drawing/2014/main" id="{ED5D374C-1799-4AFE-9D5C-4BA705E18F1C}"/>
                </a:ext>
              </a:extLst>
            </p:cNvPr>
            <p:cNvSpPr>
              <a:spLocks noChangeAspect="1"/>
            </p:cNvSpPr>
            <p:nvPr/>
          </p:nvSpPr>
          <p:spPr bwMode="auto">
            <a:xfrm flipV="1">
              <a:off x="1293" y="2928"/>
              <a:ext cx="30" cy="110"/>
            </a:xfrm>
            <a:custGeom>
              <a:avLst/>
              <a:gdLst>
                <a:gd name="T0" fmla="*/ 0 w 16616"/>
                <a:gd name="T1" fmla="*/ 0 h 21600"/>
                <a:gd name="T2" fmla="*/ 334 w 16616"/>
                <a:gd name="T3" fmla="*/ 156 h 21600"/>
                <a:gd name="T4" fmla="*/ 0 w 16616"/>
                <a:gd name="T5" fmla="*/ 432 h 21600"/>
                <a:gd name="T6" fmla="*/ 0 60000 65536"/>
                <a:gd name="T7" fmla="*/ 0 60000 65536"/>
                <a:gd name="T8" fmla="*/ 0 60000 65536"/>
                <a:gd name="T9" fmla="*/ 0 w 16616"/>
                <a:gd name="T10" fmla="*/ 0 h 21600"/>
                <a:gd name="T11" fmla="*/ 16616 w 16616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616" h="21600" fill="none" extrusionOk="0">
                  <a:moveTo>
                    <a:pt x="-1" y="0"/>
                  </a:moveTo>
                  <a:cubicBezTo>
                    <a:pt x="6422" y="0"/>
                    <a:pt x="12512" y="2858"/>
                    <a:pt x="16616" y="7798"/>
                  </a:cubicBezTo>
                </a:path>
                <a:path w="16616" h="21600" stroke="0" extrusionOk="0">
                  <a:moveTo>
                    <a:pt x="-1" y="0"/>
                  </a:moveTo>
                  <a:cubicBezTo>
                    <a:pt x="6422" y="0"/>
                    <a:pt x="12512" y="2858"/>
                    <a:pt x="16616" y="7798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38685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8" name="Group 1620">
            <a:extLst>
              <a:ext uri="{FF2B5EF4-FFF2-40B4-BE49-F238E27FC236}">
                <a16:creationId xmlns:a16="http://schemas.microsoft.com/office/drawing/2014/main" id="{C467AA50-FA37-4827-A638-6ACF52C9524E}"/>
              </a:ext>
            </a:extLst>
          </p:cNvPr>
          <p:cNvGrpSpPr>
            <a:grpSpLocks/>
          </p:cNvGrpSpPr>
          <p:nvPr/>
        </p:nvGrpSpPr>
        <p:grpSpPr bwMode="auto">
          <a:xfrm>
            <a:off x="3869452" y="4286397"/>
            <a:ext cx="357834" cy="144810"/>
            <a:chOff x="1119" y="2928"/>
            <a:chExt cx="204" cy="143"/>
          </a:xfrm>
        </p:grpSpPr>
        <p:grpSp>
          <p:nvGrpSpPr>
            <p:cNvPr id="209" name="Group 1621">
              <a:extLst>
                <a:ext uri="{FF2B5EF4-FFF2-40B4-BE49-F238E27FC236}">
                  <a16:creationId xmlns:a16="http://schemas.microsoft.com/office/drawing/2014/main" id="{ACB70F1C-9EBC-49A2-8093-A4083E92658A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217" name="Arc 1622">
                <a:extLst>
                  <a:ext uri="{FF2B5EF4-FFF2-40B4-BE49-F238E27FC236}">
                    <a16:creationId xmlns:a16="http://schemas.microsoft.com/office/drawing/2014/main" id="{4DB9DD1F-6516-455F-931B-5C4C11E3140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8" name="Arc 1623">
                <a:extLst>
                  <a:ext uri="{FF2B5EF4-FFF2-40B4-BE49-F238E27FC236}">
                    <a16:creationId xmlns:a16="http://schemas.microsoft.com/office/drawing/2014/main" id="{69281D1F-57B6-421E-BFC1-FBA9B9CCE1B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210" name="Group 1624">
              <a:extLst>
                <a:ext uri="{FF2B5EF4-FFF2-40B4-BE49-F238E27FC236}">
                  <a16:creationId xmlns:a16="http://schemas.microsoft.com/office/drawing/2014/main" id="{949364AF-14AF-40DE-8530-7D006CF6C99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215" name="Arc 1625">
                <a:extLst>
                  <a:ext uri="{FF2B5EF4-FFF2-40B4-BE49-F238E27FC236}">
                    <a16:creationId xmlns:a16="http://schemas.microsoft.com/office/drawing/2014/main" id="{1708D4F7-71E9-4C9D-AE31-6861877E7B2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6" name="Arc 1626">
                <a:extLst>
                  <a:ext uri="{FF2B5EF4-FFF2-40B4-BE49-F238E27FC236}">
                    <a16:creationId xmlns:a16="http://schemas.microsoft.com/office/drawing/2014/main" id="{09E419C2-D395-47D1-87BC-9F2D199768B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211" name="Group 1627">
              <a:extLst>
                <a:ext uri="{FF2B5EF4-FFF2-40B4-BE49-F238E27FC236}">
                  <a16:creationId xmlns:a16="http://schemas.microsoft.com/office/drawing/2014/main" id="{9ACB307B-7240-4726-86C9-21FEC30A7540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213" name="Arc 1628">
                <a:extLst>
                  <a:ext uri="{FF2B5EF4-FFF2-40B4-BE49-F238E27FC236}">
                    <a16:creationId xmlns:a16="http://schemas.microsoft.com/office/drawing/2014/main" id="{A9275D92-67EA-4E5B-83BE-BBBC82C1759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14" name="Arc 1629">
                <a:extLst>
                  <a:ext uri="{FF2B5EF4-FFF2-40B4-BE49-F238E27FC236}">
                    <a16:creationId xmlns:a16="http://schemas.microsoft.com/office/drawing/2014/main" id="{8148ED3B-274C-492A-8A36-985680E86BF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sp>
          <p:nvSpPr>
            <p:cNvPr id="212" name="Arc 1631">
              <a:extLst>
                <a:ext uri="{FF2B5EF4-FFF2-40B4-BE49-F238E27FC236}">
                  <a16:creationId xmlns:a16="http://schemas.microsoft.com/office/drawing/2014/main" id="{46B13466-A3FD-4EA4-A5A6-FAE75C772ED8}"/>
                </a:ext>
              </a:extLst>
            </p:cNvPr>
            <p:cNvSpPr>
              <a:spLocks noChangeAspect="1"/>
            </p:cNvSpPr>
            <p:nvPr/>
          </p:nvSpPr>
          <p:spPr bwMode="auto">
            <a:xfrm flipV="1">
              <a:off x="1293" y="2928"/>
              <a:ext cx="30" cy="110"/>
            </a:xfrm>
            <a:custGeom>
              <a:avLst/>
              <a:gdLst>
                <a:gd name="T0" fmla="*/ 0 w 16616"/>
                <a:gd name="T1" fmla="*/ 0 h 21600"/>
                <a:gd name="T2" fmla="*/ 334 w 16616"/>
                <a:gd name="T3" fmla="*/ 156 h 21600"/>
                <a:gd name="T4" fmla="*/ 0 w 16616"/>
                <a:gd name="T5" fmla="*/ 432 h 21600"/>
                <a:gd name="T6" fmla="*/ 0 60000 65536"/>
                <a:gd name="T7" fmla="*/ 0 60000 65536"/>
                <a:gd name="T8" fmla="*/ 0 60000 65536"/>
                <a:gd name="T9" fmla="*/ 0 w 16616"/>
                <a:gd name="T10" fmla="*/ 0 h 21600"/>
                <a:gd name="T11" fmla="*/ 16616 w 16616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616" h="21600" fill="none" extrusionOk="0">
                  <a:moveTo>
                    <a:pt x="-1" y="0"/>
                  </a:moveTo>
                  <a:cubicBezTo>
                    <a:pt x="6422" y="0"/>
                    <a:pt x="12512" y="2858"/>
                    <a:pt x="16616" y="7798"/>
                  </a:cubicBezTo>
                </a:path>
                <a:path w="16616" h="21600" stroke="0" extrusionOk="0">
                  <a:moveTo>
                    <a:pt x="-1" y="0"/>
                  </a:moveTo>
                  <a:cubicBezTo>
                    <a:pt x="6422" y="0"/>
                    <a:pt x="12512" y="2858"/>
                    <a:pt x="16616" y="7798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grpSp>
        <p:nvGrpSpPr>
          <p:cNvPr id="186" name="Group 1539">
            <a:extLst>
              <a:ext uri="{FF2B5EF4-FFF2-40B4-BE49-F238E27FC236}">
                <a16:creationId xmlns:a16="http://schemas.microsoft.com/office/drawing/2014/main" id="{2C1DA3E0-ED27-4F6A-BADA-D9559ECB4D7B}"/>
              </a:ext>
            </a:extLst>
          </p:cNvPr>
          <p:cNvGrpSpPr>
            <a:grpSpLocks/>
          </p:cNvGrpSpPr>
          <p:nvPr/>
        </p:nvGrpSpPr>
        <p:grpSpPr bwMode="auto">
          <a:xfrm>
            <a:off x="4352546" y="4236119"/>
            <a:ext cx="728665" cy="174191"/>
            <a:chOff x="1119" y="2928"/>
            <a:chExt cx="415" cy="143"/>
          </a:xfrm>
        </p:grpSpPr>
        <p:grpSp>
          <p:nvGrpSpPr>
            <p:cNvPr id="187" name="Group 1540">
              <a:extLst>
                <a:ext uri="{FF2B5EF4-FFF2-40B4-BE49-F238E27FC236}">
                  <a16:creationId xmlns:a16="http://schemas.microsoft.com/office/drawing/2014/main" id="{E425DA20-59F1-47B6-9B45-307EDDC75088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206" name="Arc 1541">
                <a:extLst>
                  <a:ext uri="{FF2B5EF4-FFF2-40B4-BE49-F238E27FC236}">
                    <a16:creationId xmlns:a16="http://schemas.microsoft.com/office/drawing/2014/main" id="{D22E7B9D-A3B8-4855-BBCB-B4F8AA205D6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7" name="Arc 1542">
                <a:extLst>
                  <a:ext uri="{FF2B5EF4-FFF2-40B4-BE49-F238E27FC236}">
                    <a16:creationId xmlns:a16="http://schemas.microsoft.com/office/drawing/2014/main" id="{47B1ECA3-3223-48B3-BD35-E4D3E8121DD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188" name="Group 1543">
              <a:extLst>
                <a:ext uri="{FF2B5EF4-FFF2-40B4-BE49-F238E27FC236}">
                  <a16:creationId xmlns:a16="http://schemas.microsoft.com/office/drawing/2014/main" id="{3C166AB3-9437-478D-9B0A-5DE343A3820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204" name="Arc 1544">
                <a:extLst>
                  <a:ext uri="{FF2B5EF4-FFF2-40B4-BE49-F238E27FC236}">
                    <a16:creationId xmlns:a16="http://schemas.microsoft.com/office/drawing/2014/main" id="{B294D4AA-63DE-4F94-968D-39AC29B1DA9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5" name="Arc 1545">
                <a:extLst>
                  <a:ext uri="{FF2B5EF4-FFF2-40B4-BE49-F238E27FC236}">
                    <a16:creationId xmlns:a16="http://schemas.microsoft.com/office/drawing/2014/main" id="{DAA00D22-01DC-4047-BBB9-9B809111D77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189" name="Group 1546">
              <a:extLst>
                <a:ext uri="{FF2B5EF4-FFF2-40B4-BE49-F238E27FC236}">
                  <a16:creationId xmlns:a16="http://schemas.microsoft.com/office/drawing/2014/main" id="{96887DFD-B9A0-45A1-9824-B9C496440BAA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202" name="Arc 1547">
                <a:extLst>
                  <a:ext uri="{FF2B5EF4-FFF2-40B4-BE49-F238E27FC236}">
                    <a16:creationId xmlns:a16="http://schemas.microsoft.com/office/drawing/2014/main" id="{7573A12F-CEE3-4213-91C8-C26225EBFED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3" name="Arc 1548">
                <a:extLst>
                  <a:ext uri="{FF2B5EF4-FFF2-40B4-BE49-F238E27FC236}">
                    <a16:creationId xmlns:a16="http://schemas.microsoft.com/office/drawing/2014/main" id="{A78D2715-9184-4717-8506-ADD58412753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190" name="Group 1549">
              <a:extLst>
                <a:ext uri="{FF2B5EF4-FFF2-40B4-BE49-F238E27FC236}">
                  <a16:creationId xmlns:a16="http://schemas.microsoft.com/office/drawing/2014/main" id="{CF4B7B0D-F5D5-4F83-9033-F73580FAC8F1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200" name="Arc 1550">
                <a:extLst>
                  <a:ext uri="{FF2B5EF4-FFF2-40B4-BE49-F238E27FC236}">
                    <a16:creationId xmlns:a16="http://schemas.microsoft.com/office/drawing/2014/main" id="{C4F7B3D3-72C4-4868-ABE5-007A17D014C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201" name="Arc 1551">
                <a:extLst>
                  <a:ext uri="{FF2B5EF4-FFF2-40B4-BE49-F238E27FC236}">
                    <a16:creationId xmlns:a16="http://schemas.microsoft.com/office/drawing/2014/main" id="{FD080532-2123-48B1-A7D9-405F516F948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191" name="Group 1552">
              <a:extLst>
                <a:ext uri="{FF2B5EF4-FFF2-40B4-BE49-F238E27FC236}">
                  <a16:creationId xmlns:a16="http://schemas.microsoft.com/office/drawing/2014/main" id="{62B22FB5-2804-437B-82D3-059D503B52FF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198" name="Arc 1553">
                <a:extLst>
                  <a:ext uri="{FF2B5EF4-FFF2-40B4-BE49-F238E27FC236}">
                    <a16:creationId xmlns:a16="http://schemas.microsoft.com/office/drawing/2014/main" id="{C40D4C1D-B281-4728-8CA1-1DE7D08F94C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9" name="Arc 1554">
                <a:extLst>
                  <a:ext uri="{FF2B5EF4-FFF2-40B4-BE49-F238E27FC236}">
                    <a16:creationId xmlns:a16="http://schemas.microsoft.com/office/drawing/2014/main" id="{C638CAEA-EBAE-4137-99DC-EE9EBA28A36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192" name="Group 1555">
              <a:extLst>
                <a:ext uri="{FF2B5EF4-FFF2-40B4-BE49-F238E27FC236}">
                  <a16:creationId xmlns:a16="http://schemas.microsoft.com/office/drawing/2014/main" id="{3CD8F171-AF2C-413D-B8B7-F8BC53BEAE8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13" y="2928"/>
              <a:ext cx="59" cy="143"/>
              <a:chOff x="1296" y="2161"/>
              <a:chExt cx="658" cy="563"/>
            </a:xfrm>
          </p:grpSpPr>
          <p:sp>
            <p:nvSpPr>
              <p:cNvPr id="196" name="Arc 1556">
                <a:extLst>
                  <a:ext uri="{FF2B5EF4-FFF2-40B4-BE49-F238E27FC236}">
                    <a16:creationId xmlns:a16="http://schemas.microsoft.com/office/drawing/2014/main" id="{D1DF6231-86FD-4DE9-A8AA-A00E1EB76D7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7" name="Arc 1557">
                <a:extLst>
                  <a:ext uri="{FF2B5EF4-FFF2-40B4-BE49-F238E27FC236}">
                    <a16:creationId xmlns:a16="http://schemas.microsoft.com/office/drawing/2014/main" id="{0B81DADD-70DF-4BD6-B97F-3A0B647C8F2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193" name="Group 1558">
              <a:extLst>
                <a:ext uri="{FF2B5EF4-FFF2-40B4-BE49-F238E27FC236}">
                  <a16:creationId xmlns:a16="http://schemas.microsoft.com/office/drawing/2014/main" id="{FB32A14F-097E-4835-B9FF-FF1BFDBA684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475" y="2928"/>
              <a:ext cx="59" cy="143"/>
              <a:chOff x="1296" y="2161"/>
              <a:chExt cx="658" cy="563"/>
            </a:xfrm>
          </p:grpSpPr>
          <p:sp>
            <p:nvSpPr>
              <p:cNvPr id="194" name="Arc 1559">
                <a:extLst>
                  <a:ext uri="{FF2B5EF4-FFF2-40B4-BE49-F238E27FC236}">
                    <a16:creationId xmlns:a16="http://schemas.microsoft.com/office/drawing/2014/main" id="{04A48666-B409-4056-88A9-D19678C10DE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95" name="Arc 1560">
                <a:extLst>
                  <a:ext uri="{FF2B5EF4-FFF2-40B4-BE49-F238E27FC236}">
                    <a16:creationId xmlns:a16="http://schemas.microsoft.com/office/drawing/2014/main" id="{E19E9C62-CB56-42B3-8D9B-3DAA7894505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grpSp>
        <p:nvGrpSpPr>
          <p:cNvPr id="76" name="Group 1539">
            <a:extLst>
              <a:ext uri="{FF2B5EF4-FFF2-40B4-BE49-F238E27FC236}">
                <a16:creationId xmlns:a16="http://schemas.microsoft.com/office/drawing/2014/main" id="{4767838E-6E59-4C69-9D52-B8FF15C01577}"/>
              </a:ext>
            </a:extLst>
          </p:cNvPr>
          <p:cNvGrpSpPr>
            <a:grpSpLocks/>
          </p:cNvGrpSpPr>
          <p:nvPr/>
        </p:nvGrpSpPr>
        <p:grpSpPr bwMode="auto">
          <a:xfrm>
            <a:off x="4875306" y="3794326"/>
            <a:ext cx="728665" cy="174191"/>
            <a:chOff x="1119" y="2928"/>
            <a:chExt cx="415" cy="143"/>
          </a:xfrm>
        </p:grpSpPr>
        <p:grpSp>
          <p:nvGrpSpPr>
            <p:cNvPr id="77" name="Group 1540">
              <a:extLst>
                <a:ext uri="{FF2B5EF4-FFF2-40B4-BE49-F238E27FC236}">
                  <a16:creationId xmlns:a16="http://schemas.microsoft.com/office/drawing/2014/main" id="{E8E74424-5F23-4CB7-AB96-1D4974E4229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96" name="Arc 1541">
                <a:extLst>
                  <a:ext uri="{FF2B5EF4-FFF2-40B4-BE49-F238E27FC236}">
                    <a16:creationId xmlns:a16="http://schemas.microsoft.com/office/drawing/2014/main" id="{CF71E6B6-D81C-4E78-8848-467C08E3327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97" name="Arc 1542">
                <a:extLst>
                  <a:ext uri="{FF2B5EF4-FFF2-40B4-BE49-F238E27FC236}">
                    <a16:creationId xmlns:a16="http://schemas.microsoft.com/office/drawing/2014/main" id="{FFD6BD08-102B-4ABD-ACD4-2B6470200D4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78" name="Group 1543">
              <a:extLst>
                <a:ext uri="{FF2B5EF4-FFF2-40B4-BE49-F238E27FC236}">
                  <a16:creationId xmlns:a16="http://schemas.microsoft.com/office/drawing/2014/main" id="{F8AD9FE9-C344-4C98-9CF5-EE7FA69CB8A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94" name="Arc 1544">
                <a:extLst>
                  <a:ext uri="{FF2B5EF4-FFF2-40B4-BE49-F238E27FC236}">
                    <a16:creationId xmlns:a16="http://schemas.microsoft.com/office/drawing/2014/main" id="{9F06C4C6-73DC-41C3-859B-2F1E4698632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95" name="Arc 1545">
                <a:extLst>
                  <a:ext uri="{FF2B5EF4-FFF2-40B4-BE49-F238E27FC236}">
                    <a16:creationId xmlns:a16="http://schemas.microsoft.com/office/drawing/2014/main" id="{BF3BE4CE-BB01-4C24-B318-560143ECF27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79" name="Group 1546">
              <a:extLst>
                <a:ext uri="{FF2B5EF4-FFF2-40B4-BE49-F238E27FC236}">
                  <a16:creationId xmlns:a16="http://schemas.microsoft.com/office/drawing/2014/main" id="{D0B3C586-9915-4A02-BE49-6C4576665B9F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92" name="Arc 1547">
                <a:extLst>
                  <a:ext uri="{FF2B5EF4-FFF2-40B4-BE49-F238E27FC236}">
                    <a16:creationId xmlns:a16="http://schemas.microsoft.com/office/drawing/2014/main" id="{BC53C5CD-C975-4A92-A619-C291694D792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93" name="Arc 1548">
                <a:extLst>
                  <a:ext uri="{FF2B5EF4-FFF2-40B4-BE49-F238E27FC236}">
                    <a16:creationId xmlns:a16="http://schemas.microsoft.com/office/drawing/2014/main" id="{31DED371-0F03-4450-9A42-59E3B6C169F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80" name="Group 1549">
              <a:extLst>
                <a:ext uri="{FF2B5EF4-FFF2-40B4-BE49-F238E27FC236}">
                  <a16:creationId xmlns:a16="http://schemas.microsoft.com/office/drawing/2014/main" id="{47319B20-D194-4CA7-BF68-BCED7098E6D9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90" name="Arc 1550">
                <a:extLst>
                  <a:ext uri="{FF2B5EF4-FFF2-40B4-BE49-F238E27FC236}">
                    <a16:creationId xmlns:a16="http://schemas.microsoft.com/office/drawing/2014/main" id="{2E7888A4-2E44-4F08-BEC1-1F265E82DFA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91" name="Arc 1551">
                <a:extLst>
                  <a:ext uri="{FF2B5EF4-FFF2-40B4-BE49-F238E27FC236}">
                    <a16:creationId xmlns:a16="http://schemas.microsoft.com/office/drawing/2014/main" id="{03C2044A-AC60-440D-9A64-24CB604D4DC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81" name="Group 1552">
              <a:extLst>
                <a:ext uri="{FF2B5EF4-FFF2-40B4-BE49-F238E27FC236}">
                  <a16:creationId xmlns:a16="http://schemas.microsoft.com/office/drawing/2014/main" id="{949C315C-0F32-49F3-B19B-8EA019D5CC81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88" name="Arc 1553">
                <a:extLst>
                  <a:ext uri="{FF2B5EF4-FFF2-40B4-BE49-F238E27FC236}">
                    <a16:creationId xmlns:a16="http://schemas.microsoft.com/office/drawing/2014/main" id="{242F0FF0-09B7-48A0-BE7F-3F37065BBF1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89" name="Arc 1554">
                <a:extLst>
                  <a:ext uri="{FF2B5EF4-FFF2-40B4-BE49-F238E27FC236}">
                    <a16:creationId xmlns:a16="http://schemas.microsoft.com/office/drawing/2014/main" id="{E65B71EF-959E-430D-B31D-2851BEB53C4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82" name="Group 1555">
              <a:extLst>
                <a:ext uri="{FF2B5EF4-FFF2-40B4-BE49-F238E27FC236}">
                  <a16:creationId xmlns:a16="http://schemas.microsoft.com/office/drawing/2014/main" id="{15C4897A-D8B7-4091-90F6-299F31C4C51F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13" y="2928"/>
              <a:ext cx="59" cy="143"/>
              <a:chOff x="1296" y="2161"/>
              <a:chExt cx="658" cy="563"/>
            </a:xfrm>
          </p:grpSpPr>
          <p:sp>
            <p:nvSpPr>
              <p:cNvPr id="86" name="Arc 1556">
                <a:extLst>
                  <a:ext uri="{FF2B5EF4-FFF2-40B4-BE49-F238E27FC236}">
                    <a16:creationId xmlns:a16="http://schemas.microsoft.com/office/drawing/2014/main" id="{849311FB-BFD4-477E-B729-AFB55B6FEA8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87" name="Arc 1557">
                <a:extLst>
                  <a:ext uri="{FF2B5EF4-FFF2-40B4-BE49-F238E27FC236}">
                    <a16:creationId xmlns:a16="http://schemas.microsoft.com/office/drawing/2014/main" id="{221D1DE5-D0BF-49A5-9F20-9BE2AF30CF3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83" name="Group 1558">
              <a:extLst>
                <a:ext uri="{FF2B5EF4-FFF2-40B4-BE49-F238E27FC236}">
                  <a16:creationId xmlns:a16="http://schemas.microsoft.com/office/drawing/2014/main" id="{4698F157-AA7C-48A8-9E7F-9A3436C43C14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475" y="2928"/>
              <a:ext cx="59" cy="143"/>
              <a:chOff x="1296" y="2161"/>
              <a:chExt cx="658" cy="563"/>
            </a:xfrm>
          </p:grpSpPr>
          <p:sp>
            <p:nvSpPr>
              <p:cNvPr id="84" name="Arc 1559">
                <a:extLst>
                  <a:ext uri="{FF2B5EF4-FFF2-40B4-BE49-F238E27FC236}">
                    <a16:creationId xmlns:a16="http://schemas.microsoft.com/office/drawing/2014/main" id="{F69CDCD1-FED9-4C6E-B914-67A059883C9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85" name="Arc 1560">
                <a:extLst>
                  <a:ext uri="{FF2B5EF4-FFF2-40B4-BE49-F238E27FC236}">
                    <a16:creationId xmlns:a16="http://schemas.microsoft.com/office/drawing/2014/main" id="{4D93FB32-0152-4448-8F2B-A6DE557DF94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grpSp>
        <p:nvGrpSpPr>
          <p:cNvPr id="54" name="Group 1539">
            <a:extLst>
              <a:ext uri="{FF2B5EF4-FFF2-40B4-BE49-F238E27FC236}">
                <a16:creationId xmlns:a16="http://schemas.microsoft.com/office/drawing/2014/main" id="{6AC8CF46-8843-436E-80A3-0F047E89DA51}"/>
              </a:ext>
            </a:extLst>
          </p:cNvPr>
          <p:cNvGrpSpPr>
            <a:grpSpLocks/>
          </p:cNvGrpSpPr>
          <p:nvPr/>
        </p:nvGrpSpPr>
        <p:grpSpPr bwMode="auto">
          <a:xfrm>
            <a:off x="4119976" y="3780634"/>
            <a:ext cx="728665" cy="174191"/>
            <a:chOff x="1119" y="2928"/>
            <a:chExt cx="415" cy="143"/>
          </a:xfrm>
        </p:grpSpPr>
        <p:grpSp>
          <p:nvGrpSpPr>
            <p:cNvPr id="55" name="Group 1540">
              <a:extLst>
                <a:ext uri="{FF2B5EF4-FFF2-40B4-BE49-F238E27FC236}">
                  <a16:creationId xmlns:a16="http://schemas.microsoft.com/office/drawing/2014/main" id="{9FC4AD7D-574B-49CC-877A-31A7F1609C50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74" name="Arc 1541">
                <a:extLst>
                  <a:ext uri="{FF2B5EF4-FFF2-40B4-BE49-F238E27FC236}">
                    <a16:creationId xmlns:a16="http://schemas.microsoft.com/office/drawing/2014/main" id="{6802859F-06F4-4C70-8794-DDD408EDF80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5" name="Arc 1542">
                <a:extLst>
                  <a:ext uri="{FF2B5EF4-FFF2-40B4-BE49-F238E27FC236}">
                    <a16:creationId xmlns:a16="http://schemas.microsoft.com/office/drawing/2014/main" id="{3E6635C4-6FC2-4942-A069-1E6194BC79A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56" name="Group 1543">
              <a:extLst>
                <a:ext uri="{FF2B5EF4-FFF2-40B4-BE49-F238E27FC236}">
                  <a16:creationId xmlns:a16="http://schemas.microsoft.com/office/drawing/2014/main" id="{8D5E9B55-93C0-40A1-AB0F-9D2ED0E6F7C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72" name="Arc 1544">
                <a:extLst>
                  <a:ext uri="{FF2B5EF4-FFF2-40B4-BE49-F238E27FC236}">
                    <a16:creationId xmlns:a16="http://schemas.microsoft.com/office/drawing/2014/main" id="{5878571F-7958-4EC3-9C33-987BFBC16FD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3" name="Arc 1545">
                <a:extLst>
                  <a:ext uri="{FF2B5EF4-FFF2-40B4-BE49-F238E27FC236}">
                    <a16:creationId xmlns:a16="http://schemas.microsoft.com/office/drawing/2014/main" id="{06DBD9EE-E0C4-4144-9386-B713FDF6469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57" name="Group 1546">
              <a:extLst>
                <a:ext uri="{FF2B5EF4-FFF2-40B4-BE49-F238E27FC236}">
                  <a16:creationId xmlns:a16="http://schemas.microsoft.com/office/drawing/2014/main" id="{E8C6DD89-BF34-4102-A588-D92C39E13C50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70" name="Arc 1547">
                <a:extLst>
                  <a:ext uri="{FF2B5EF4-FFF2-40B4-BE49-F238E27FC236}">
                    <a16:creationId xmlns:a16="http://schemas.microsoft.com/office/drawing/2014/main" id="{DFF44B04-88B6-4CC0-A08B-54AB00F334B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1" name="Arc 1548">
                <a:extLst>
                  <a:ext uri="{FF2B5EF4-FFF2-40B4-BE49-F238E27FC236}">
                    <a16:creationId xmlns:a16="http://schemas.microsoft.com/office/drawing/2014/main" id="{45A22C41-4CCF-460D-A3DB-8BD391C587F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58" name="Group 1549">
              <a:extLst>
                <a:ext uri="{FF2B5EF4-FFF2-40B4-BE49-F238E27FC236}">
                  <a16:creationId xmlns:a16="http://schemas.microsoft.com/office/drawing/2014/main" id="{17F8CD20-5967-4A83-B815-D18789501CF6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68" name="Arc 1550">
                <a:extLst>
                  <a:ext uri="{FF2B5EF4-FFF2-40B4-BE49-F238E27FC236}">
                    <a16:creationId xmlns:a16="http://schemas.microsoft.com/office/drawing/2014/main" id="{DDA86309-149D-4DE5-9BF7-2A0D79E0518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9" name="Arc 1551">
                <a:extLst>
                  <a:ext uri="{FF2B5EF4-FFF2-40B4-BE49-F238E27FC236}">
                    <a16:creationId xmlns:a16="http://schemas.microsoft.com/office/drawing/2014/main" id="{E4CFCD14-06E8-40A4-882C-37A086B6420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59" name="Group 1552">
              <a:extLst>
                <a:ext uri="{FF2B5EF4-FFF2-40B4-BE49-F238E27FC236}">
                  <a16:creationId xmlns:a16="http://schemas.microsoft.com/office/drawing/2014/main" id="{FF1A87A3-DE7E-45F1-8519-43EDC9562C84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66" name="Arc 1553">
                <a:extLst>
                  <a:ext uri="{FF2B5EF4-FFF2-40B4-BE49-F238E27FC236}">
                    <a16:creationId xmlns:a16="http://schemas.microsoft.com/office/drawing/2014/main" id="{DB7584B0-A952-480E-83BB-0FB99130563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7" name="Arc 1554">
                <a:extLst>
                  <a:ext uri="{FF2B5EF4-FFF2-40B4-BE49-F238E27FC236}">
                    <a16:creationId xmlns:a16="http://schemas.microsoft.com/office/drawing/2014/main" id="{1572E79D-BF70-4797-9C89-BA797F41417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0" name="Group 1555">
              <a:extLst>
                <a:ext uri="{FF2B5EF4-FFF2-40B4-BE49-F238E27FC236}">
                  <a16:creationId xmlns:a16="http://schemas.microsoft.com/office/drawing/2014/main" id="{0D7C4707-5AA9-4D4C-8481-2E49341ADCD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13" y="2928"/>
              <a:ext cx="59" cy="143"/>
              <a:chOff x="1296" y="2161"/>
              <a:chExt cx="658" cy="563"/>
            </a:xfrm>
          </p:grpSpPr>
          <p:sp>
            <p:nvSpPr>
              <p:cNvPr id="64" name="Arc 1556">
                <a:extLst>
                  <a:ext uri="{FF2B5EF4-FFF2-40B4-BE49-F238E27FC236}">
                    <a16:creationId xmlns:a16="http://schemas.microsoft.com/office/drawing/2014/main" id="{5781B716-1E72-45E8-9EBF-4D6CC2EE1E1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5" name="Arc 1557">
                <a:extLst>
                  <a:ext uri="{FF2B5EF4-FFF2-40B4-BE49-F238E27FC236}">
                    <a16:creationId xmlns:a16="http://schemas.microsoft.com/office/drawing/2014/main" id="{09C1D1D3-48DE-4FF3-995F-FCC31957D62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61" name="Group 1558">
              <a:extLst>
                <a:ext uri="{FF2B5EF4-FFF2-40B4-BE49-F238E27FC236}">
                  <a16:creationId xmlns:a16="http://schemas.microsoft.com/office/drawing/2014/main" id="{4D071716-9044-470A-AAC3-24C97C3C11DE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475" y="2928"/>
              <a:ext cx="59" cy="143"/>
              <a:chOff x="1296" y="2161"/>
              <a:chExt cx="658" cy="563"/>
            </a:xfrm>
          </p:grpSpPr>
          <p:sp>
            <p:nvSpPr>
              <p:cNvPr id="62" name="Arc 1559">
                <a:extLst>
                  <a:ext uri="{FF2B5EF4-FFF2-40B4-BE49-F238E27FC236}">
                    <a16:creationId xmlns:a16="http://schemas.microsoft.com/office/drawing/2014/main" id="{85768334-D8BA-4457-AC36-F0D739E22AF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63" name="Arc 1560">
                <a:extLst>
                  <a:ext uri="{FF2B5EF4-FFF2-40B4-BE49-F238E27FC236}">
                    <a16:creationId xmlns:a16="http://schemas.microsoft.com/office/drawing/2014/main" id="{409971E5-6032-4A82-B2F1-F1B1A06DB97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grpSp>
        <p:nvGrpSpPr>
          <p:cNvPr id="32" name="Group 1539">
            <a:extLst>
              <a:ext uri="{FF2B5EF4-FFF2-40B4-BE49-F238E27FC236}">
                <a16:creationId xmlns:a16="http://schemas.microsoft.com/office/drawing/2014/main" id="{03CDA234-64C3-4650-8535-B0279325A3C2}"/>
              </a:ext>
            </a:extLst>
          </p:cNvPr>
          <p:cNvGrpSpPr>
            <a:grpSpLocks/>
          </p:cNvGrpSpPr>
          <p:nvPr/>
        </p:nvGrpSpPr>
        <p:grpSpPr bwMode="auto">
          <a:xfrm>
            <a:off x="3234628" y="3795671"/>
            <a:ext cx="728665" cy="174191"/>
            <a:chOff x="1119" y="2928"/>
            <a:chExt cx="415" cy="143"/>
          </a:xfrm>
        </p:grpSpPr>
        <p:grpSp>
          <p:nvGrpSpPr>
            <p:cNvPr id="33" name="Group 1540">
              <a:extLst>
                <a:ext uri="{FF2B5EF4-FFF2-40B4-BE49-F238E27FC236}">
                  <a16:creationId xmlns:a16="http://schemas.microsoft.com/office/drawing/2014/main" id="{6000374B-770B-4F84-9992-B069A73751C9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52" name="Arc 1541">
                <a:extLst>
                  <a:ext uri="{FF2B5EF4-FFF2-40B4-BE49-F238E27FC236}">
                    <a16:creationId xmlns:a16="http://schemas.microsoft.com/office/drawing/2014/main" id="{9D809242-3227-49FA-9E11-CEAF1531BC2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53" name="Arc 1542">
                <a:extLst>
                  <a:ext uri="{FF2B5EF4-FFF2-40B4-BE49-F238E27FC236}">
                    <a16:creationId xmlns:a16="http://schemas.microsoft.com/office/drawing/2014/main" id="{2C1F870C-3A2A-4053-9B90-19CEB9D3538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34" name="Group 1543">
              <a:extLst>
                <a:ext uri="{FF2B5EF4-FFF2-40B4-BE49-F238E27FC236}">
                  <a16:creationId xmlns:a16="http://schemas.microsoft.com/office/drawing/2014/main" id="{5FE0E6E9-FCA3-435F-ADDA-1F241680F0C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50" name="Arc 1544">
                <a:extLst>
                  <a:ext uri="{FF2B5EF4-FFF2-40B4-BE49-F238E27FC236}">
                    <a16:creationId xmlns:a16="http://schemas.microsoft.com/office/drawing/2014/main" id="{6578984B-E9AB-4A38-AFA3-6A52AACDC04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51" name="Arc 1545">
                <a:extLst>
                  <a:ext uri="{FF2B5EF4-FFF2-40B4-BE49-F238E27FC236}">
                    <a16:creationId xmlns:a16="http://schemas.microsoft.com/office/drawing/2014/main" id="{ED13D264-BD9E-46FA-9E59-B44805A980A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35" name="Group 1546">
              <a:extLst>
                <a:ext uri="{FF2B5EF4-FFF2-40B4-BE49-F238E27FC236}">
                  <a16:creationId xmlns:a16="http://schemas.microsoft.com/office/drawing/2014/main" id="{89496C3F-8103-40A1-8BAA-D4456489A42A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48" name="Arc 1547">
                <a:extLst>
                  <a:ext uri="{FF2B5EF4-FFF2-40B4-BE49-F238E27FC236}">
                    <a16:creationId xmlns:a16="http://schemas.microsoft.com/office/drawing/2014/main" id="{6469F1BB-90B0-437E-AD4A-E0EF87F3465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49" name="Arc 1548">
                <a:extLst>
                  <a:ext uri="{FF2B5EF4-FFF2-40B4-BE49-F238E27FC236}">
                    <a16:creationId xmlns:a16="http://schemas.microsoft.com/office/drawing/2014/main" id="{EA94B871-B3D1-40B4-8532-58126928F4A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36" name="Group 1549">
              <a:extLst>
                <a:ext uri="{FF2B5EF4-FFF2-40B4-BE49-F238E27FC236}">
                  <a16:creationId xmlns:a16="http://schemas.microsoft.com/office/drawing/2014/main" id="{9AEDE796-56A1-4491-A085-F7E860EAC0F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46" name="Arc 1550">
                <a:extLst>
                  <a:ext uri="{FF2B5EF4-FFF2-40B4-BE49-F238E27FC236}">
                    <a16:creationId xmlns:a16="http://schemas.microsoft.com/office/drawing/2014/main" id="{D329D884-C07A-49C3-9BB1-2198C2FF2F8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47" name="Arc 1551">
                <a:extLst>
                  <a:ext uri="{FF2B5EF4-FFF2-40B4-BE49-F238E27FC236}">
                    <a16:creationId xmlns:a16="http://schemas.microsoft.com/office/drawing/2014/main" id="{70796AF8-5C7D-4E4C-882B-D97157EDE26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37" name="Group 1552">
              <a:extLst>
                <a:ext uri="{FF2B5EF4-FFF2-40B4-BE49-F238E27FC236}">
                  <a16:creationId xmlns:a16="http://schemas.microsoft.com/office/drawing/2014/main" id="{172D4048-44C1-47CC-838D-62B6E8B5B128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44" name="Arc 1553">
                <a:extLst>
                  <a:ext uri="{FF2B5EF4-FFF2-40B4-BE49-F238E27FC236}">
                    <a16:creationId xmlns:a16="http://schemas.microsoft.com/office/drawing/2014/main" id="{BB865755-7AA4-4905-A0D1-B9444D4D959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45" name="Arc 1554">
                <a:extLst>
                  <a:ext uri="{FF2B5EF4-FFF2-40B4-BE49-F238E27FC236}">
                    <a16:creationId xmlns:a16="http://schemas.microsoft.com/office/drawing/2014/main" id="{DB09F938-D178-40BD-9B6D-00734BA5E5C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38" name="Group 1555">
              <a:extLst>
                <a:ext uri="{FF2B5EF4-FFF2-40B4-BE49-F238E27FC236}">
                  <a16:creationId xmlns:a16="http://schemas.microsoft.com/office/drawing/2014/main" id="{8DF89FC2-4157-42D9-8D04-109C7D61A03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13" y="2928"/>
              <a:ext cx="59" cy="143"/>
              <a:chOff x="1296" y="2161"/>
              <a:chExt cx="658" cy="563"/>
            </a:xfrm>
          </p:grpSpPr>
          <p:sp>
            <p:nvSpPr>
              <p:cNvPr id="42" name="Arc 1556">
                <a:extLst>
                  <a:ext uri="{FF2B5EF4-FFF2-40B4-BE49-F238E27FC236}">
                    <a16:creationId xmlns:a16="http://schemas.microsoft.com/office/drawing/2014/main" id="{C3F6C2C2-EB25-4B00-AC17-88DE8523334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43" name="Arc 1557">
                <a:extLst>
                  <a:ext uri="{FF2B5EF4-FFF2-40B4-BE49-F238E27FC236}">
                    <a16:creationId xmlns:a16="http://schemas.microsoft.com/office/drawing/2014/main" id="{F0F8C3CC-2771-4901-8911-4F1E2B230AE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39" name="Group 1558">
              <a:extLst>
                <a:ext uri="{FF2B5EF4-FFF2-40B4-BE49-F238E27FC236}">
                  <a16:creationId xmlns:a16="http://schemas.microsoft.com/office/drawing/2014/main" id="{23A5A34A-ECFF-40EB-9FCE-534B9684A884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475" y="2928"/>
              <a:ext cx="59" cy="143"/>
              <a:chOff x="1296" y="2161"/>
              <a:chExt cx="658" cy="563"/>
            </a:xfrm>
          </p:grpSpPr>
          <p:sp>
            <p:nvSpPr>
              <p:cNvPr id="40" name="Arc 1559">
                <a:extLst>
                  <a:ext uri="{FF2B5EF4-FFF2-40B4-BE49-F238E27FC236}">
                    <a16:creationId xmlns:a16="http://schemas.microsoft.com/office/drawing/2014/main" id="{0BFF3D5A-E542-47FC-A533-05024811799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41" name="Arc 1560">
                <a:extLst>
                  <a:ext uri="{FF2B5EF4-FFF2-40B4-BE49-F238E27FC236}">
                    <a16:creationId xmlns:a16="http://schemas.microsoft.com/office/drawing/2014/main" id="{4795EEF0-DAD2-45C3-B7AE-5E728ED6F62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9DF345DC-1CA8-487F-85A4-8621D0075596}"/>
              </a:ext>
            </a:extLst>
          </p:cNvPr>
          <p:cNvCxnSpPr>
            <a:cxnSpLocks/>
            <a:stCxn id="259" idx="3"/>
          </p:cNvCxnSpPr>
          <p:nvPr/>
        </p:nvCxnSpPr>
        <p:spPr>
          <a:xfrm flipV="1">
            <a:off x="5194324" y="3494778"/>
            <a:ext cx="230746" cy="843253"/>
          </a:xfrm>
          <a:prstGeom prst="straightConnector1">
            <a:avLst/>
          </a:prstGeom>
          <a:ln w="28575"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8" name="直接箭头连接符 277">
            <a:extLst>
              <a:ext uri="{FF2B5EF4-FFF2-40B4-BE49-F238E27FC236}">
                <a16:creationId xmlns:a16="http://schemas.microsoft.com/office/drawing/2014/main" id="{FF3DBBFE-E5DE-420E-88F7-396EFB4A4558}"/>
              </a:ext>
            </a:extLst>
          </p:cNvPr>
          <p:cNvCxnSpPr>
            <a:cxnSpLocks/>
            <a:stCxn id="759" idx="3"/>
          </p:cNvCxnSpPr>
          <p:nvPr/>
        </p:nvCxnSpPr>
        <p:spPr>
          <a:xfrm flipV="1">
            <a:off x="4858871" y="3484251"/>
            <a:ext cx="118912" cy="391749"/>
          </a:xfrm>
          <a:prstGeom prst="straightConnector1">
            <a:avLst/>
          </a:prstGeom>
          <a:ln w="28575"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Solution: Flush Pipelining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E361C3-C043-4A6E-BDCE-8DA1E7D90A3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</a:endParaRPr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C116EB06-8CEE-4F54-98FB-37D51132C8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260000"/>
            <a:ext cx="8706325" cy="1700542"/>
          </a:xfrm>
        </p:spPr>
        <p:txBody>
          <a:bodyPr>
            <a:normAutofit/>
          </a:bodyPr>
          <a:lstStyle/>
          <a:p>
            <a:r>
              <a:rPr lang="en-US" b="0" dirty="0"/>
              <a:t>Detach transaction state from worker thread</a:t>
            </a:r>
          </a:p>
          <a:p>
            <a:pPr lvl="1"/>
            <a:r>
              <a:rPr lang="en-US" dirty="0"/>
              <a:t>Pass it to log writer</a:t>
            </a:r>
          </a:p>
          <a:p>
            <a:r>
              <a:rPr lang="en-US" b="0" dirty="0"/>
              <a:t>Worker threads do not block at commit time</a:t>
            </a:r>
          </a:p>
        </p:txBody>
      </p:sp>
      <p:sp>
        <p:nvSpPr>
          <p:cNvPr id="741" name="Text Box 1409">
            <a:extLst>
              <a:ext uri="{FF2B5EF4-FFF2-40B4-BE49-F238E27FC236}">
                <a16:creationId xmlns:a16="http://schemas.microsoft.com/office/drawing/2014/main" id="{D651E967-E852-46FB-94AE-9CC3C3D3A4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8066" y="3678095"/>
            <a:ext cx="374802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T1</a:t>
            </a:r>
          </a:p>
        </p:txBody>
      </p:sp>
      <p:sp>
        <p:nvSpPr>
          <p:cNvPr id="823" name="Text Box 1409">
            <a:extLst>
              <a:ext uri="{FF2B5EF4-FFF2-40B4-BE49-F238E27FC236}">
                <a16:creationId xmlns:a16="http://schemas.microsoft.com/office/drawing/2014/main" id="{02A02DA2-89D1-40DE-BD8C-962E2354A0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0656" y="4157759"/>
            <a:ext cx="468837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T2</a:t>
            </a:r>
          </a:p>
        </p:txBody>
      </p:sp>
      <p:sp>
        <p:nvSpPr>
          <p:cNvPr id="929" name="Rectangle 1642">
            <a:extLst>
              <a:ext uri="{FF2B5EF4-FFF2-40B4-BE49-F238E27FC236}">
                <a16:creationId xmlns:a16="http://schemas.microsoft.com/office/drawing/2014/main" id="{D8C6482C-5BE7-48B6-B3CD-31775C0F01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0430" y="3250387"/>
            <a:ext cx="1102481" cy="24715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946" name="Rectangle 65">
            <a:extLst>
              <a:ext uri="{FF2B5EF4-FFF2-40B4-BE49-F238E27FC236}">
                <a16:creationId xmlns:a16="http://schemas.microsoft.com/office/drawing/2014/main" id="{DDEF1705-B66E-4CEB-B7D9-2A0213BA5121}"/>
              </a:ext>
            </a:extLst>
          </p:cNvPr>
          <p:cNvSpPr/>
          <p:nvPr/>
        </p:nvSpPr>
        <p:spPr>
          <a:xfrm>
            <a:off x="6542321" y="3236016"/>
            <a:ext cx="163513" cy="258762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2788E"/>
              </a:solidFill>
              <a:effectLst/>
              <a:uLnTx/>
              <a:uFillTx/>
              <a:latin typeface="Arial" pitchFamily="34" charset="0"/>
              <a:ea typeface="微软雅黑"/>
              <a:cs typeface="Arial" pitchFamily="34" charset="0"/>
            </a:endParaRPr>
          </a:p>
        </p:txBody>
      </p:sp>
      <p:sp>
        <p:nvSpPr>
          <p:cNvPr id="963" name="Rectangle 1818">
            <a:extLst>
              <a:ext uri="{FF2B5EF4-FFF2-40B4-BE49-F238E27FC236}">
                <a16:creationId xmlns:a16="http://schemas.microsoft.com/office/drawing/2014/main" id="{F90773AB-1552-4468-83C1-DF95F4E64C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36736" y="3407708"/>
            <a:ext cx="700645" cy="25876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55" name="Text Box 1409">
            <a:extLst>
              <a:ext uri="{FF2B5EF4-FFF2-40B4-BE49-F238E27FC236}">
                <a16:creationId xmlns:a16="http://schemas.microsoft.com/office/drawing/2014/main" id="{15D55257-C040-4030-8BDA-759906B686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9726" y="3162833"/>
            <a:ext cx="1189606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Log Writer</a:t>
            </a:r>
          </a:p>
        </p:txBody>
      </p:sp>
      <p:sp>
        <p:nvSpPr>
          <p:cNvPr id="260" name="Rectangle 1870" descr="Wide upward diagonal">
            <a:extLst>
              <a:ext uri="{FF2B5EF4-FFF2-40B4-BE49-F238E27FC236}">
                <a16:creationId xmlns:a16="http://schemas.microsoft.com/office/drawing/2014/main" id="{ED2E45EA-6DB1-4905-AA84-0AD1A23C96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6328" y="4207841"/>
            <a:ext cx="309563" cy="258762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760" name="Rectangle 1870" descr="Wide upward diagonal">
            <a:extLst>
              <a:ext uri="{FF2B5EF4-FFF2-40B4-BE49-F238E27FC236}">
                <a16:creationId xmlns:a16="http://schemas.microsoft.com/office/drawing/2014/main" id="{BF0C4452-4A82-407A-B979-219DA39EAF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6169" y="3748673"/>
            <a:ext cx="315623" cy="258762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759" name="Rectangle 1857" descr="Wide upward diagonal">
            <a:extLst>
              <a:ext uri="{FF2B5EF4-FFF2-40B4-BE49-F238E27FC236}">
                <a16:creationId xmlns:a16="http://schemas.microsoft.com/office/drawing/2014/main" id="{532F4142-D624-4E70-93F6-847C4369A3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3595" y="3746619"/>
            <a:ext cx="195276" cy="258762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259" name="Rectangle 1857" descr="Wide upward diagonal">
            <a:extLst>
              <a:ext uri="{FF2B5EF4-FFF2-40B4-BE49-F238E27FC236}">
                <a16:creationId xmlns:a16="http://schemas.microsoft.com/office/drawing/2014/main" id="{AAC92DFE-0AB5-4B47-9875-CB149DE65B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0649" y="4208650"/>
            <a:ext cx="293675" cy="258762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945" name="Rectangle 64">
            <a:extLst>
              <a:ext uri="{FF2B5EF4-FFF2-40B4-BE49-F238E27FC236}">
                <a16:creationId xmlns:a16="http://schemas.microsoft.com/office/drawing/2014/main" id="{2E7DCA36-3628-4B21-B539-4B1DF01C7C00}"/>
              </a:ext>
            </a:extLst>
          </p:cNvPr>
          <p:cNvSpPr/>
          <p:nvPr/>
        </p:nvSpPr>
        <p:spPr>
          <a:xfrm>
            <a:off x="5425070" y="3243415"/>
            <a:ext cx="163513" cy="258762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2788E"/>
              </a:solidFill>
              <a:effectLst/>
              <a:uLnTx/>
              <a:uFillTx/>
              <a:latin typeface="Arial" pitchFamily="34" charset="0"/>
              <a:ea typeface="微软雅黑"/>
              <a:cs typeface="Arial" pitchFamily="34" charset="0"/>
            </a:endParaRPr>
          </a:p>
        </p:txBody>
      </p:sp>
      <p:grpSp>
        <p:nvGrpSpPr>
          <p:cNvPr id="153" name="Group 1620">
            <a:extLst>
              <a:ext uri="{FF2B5EF4-FFF2-40B4-BE49-F238E27FC236}">
                <a16:creationId xmlns:a16="http://schemas.microsoft.com/office/drawing/2014/main" id="{6937CCEF-396D-436D-A263-385D9B4B12D4}"/>
              </a:ext>
            </a:extLst>
          </p:cNvPr>
          <p:cNvGrpSpPr>
            <a:grpSpLocks/>
          </p:cNvGrpSpPr>
          <p:nvPr/>
        </p:nvGrpSpPr>
        <p:grpSpPr bwMode="auto">
          <a:xfrm>
            <a:off x="5203392" y="4276469"/>
            <a:ext cx="357834" cy="144810"/>
            <a:chOff x="1119" y="2928"/>
            <a:chExt cx="204" cy="143"/>
          </a:xfrm>
        </p:grpSpPr>
        <p:grpSp>
          <p:nvGrpSpPr>
            <p:cNvPr id="154" name="Group 1621">
              <a:extLst>
                <a:ext uri="{FF2B5EF4-FFF2-40B4-BE49-F238E27FC236}">
                  <a16:creationId xmlns:a16="http://schemas.microsoft.com/office/drawing/2014/main" id="{F96C1AFE-24F8-437B-A717-68C5A39CFF11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162" name="Arc 1622">
                <a:extLst>
                  <a:ext uri="{FF2B5EF4-FFF2-40B4-BE49-F238E27FC236}">
                    <a16:creationId xmlns:a16="http://schemas.microsoft.com/office/drawing/2014/main" id="{4E7738C2-1036-42BD-A4E7-FCF445AFA95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3" name="Arc 1623">
                <a:extLst>
                  <a:ext uri="{FF2B5EF4-FFF2-40B4-BE49-F238E27FC236}">
                    <a16:creationId xmlns:a16="http://schemas.microsoft.com/office/drawing/2014/main" id="{B4B8B189-C1F4-431C-A4A1-A531B0FAEC9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155" name="Group 1624">
              <a:extLst>
                <a:ext uri="{FF2B5EF4-FFF2-40B4-BE49-F238E27FC236}">
                  <a16:creationId xmlns:a16="http://schemas.microsoft.com/office/drawing/2014/main" id="{4F04A5E0-4886-4C72-AC8B-9EA0F1B78F59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160" name="Arc 1625">
                <a:extLst>
                  <a:ext uri="{FF2B5EF4-FFF2-40B4-BE49-F238E27FC236}">
                    <a16:creationId xmlns:a16="http://schemas.microsoft.com/office/drawing/2014/main" id="{519A474B-279A-4335-807B-4955571BA94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61" name="Arc 1626">
                <a:extLst>
                  <a:ext uri="{FF2B5EF4-FFF2-40B4-BE49-F238E27FC236}">
                    <a16:creationId xmlns:a16="http://schemas.microsoft.com/office/drawing/2014/main" id="{AACC89EC-38E5-4816-8F19-3B76B6062DF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156" name="Group 1627">
              <a:extLst>
                <a:ext uri="{FF2B5EF4-FFF2-40B4-BE49-F238E27FC236}">
                  <a16:creationId xmlns:a16="http://schemas.microsoft.com/office/drawing/2014/main" id="{AB8CEFA0-9291-4CC3-AB30-1E72805F1547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158" name="Arc 1628">
                <a:extLst>
                  <a:ext uri="{FF2B5EF4-FFF2-40B4-BE49-F238E27FC236}">
                    <a16:creationId xmlns:a16="http://schemas.microsoft.com/office/drawing/2014/main" id="{F2B6F691-C859-44D9-9723-BB3769DE020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59" name="Arc 1629">
                <a:extLst>
                  <a:ext uri="{FF2B5EF4-FFF2-40B4-BE49-F238E27FC236}">
                    <a16:creationId xmlns:a16="http://schemas.microsoft.com/office/drawing/2014/main" id="{237B25C1-8FFC-4CBE-B8F7-F213C98C05E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sp>
          <p:nvSpPr>
            <p:cNvPr id="157" name="Arc 1631">
              <a:extLst>
                <a:ext uri="{FF2B5EF4-FFF2-40B4-BE49-F238E27FC236}">
                  <a16:creationId xmlns:a16="http://schemas.microsoft.com/office/drawing/2014/main" id="{897B4F48-4065-40A6-8115-579FB99C345A}"/>
                </a:ext>
              </a:extLst>
            </p:cNvPr>
            <p:cNvSpPr>
              <a:spLocks noChangeAspect="1"/>
            </p:cNvSpPr>
            <p:nvPr/>
          </p:nvSpPr>
          <p:spPr bwMode="auto">
            <a:xfrm flipV="1">
              <a:off x="1293" y="2928"/>
              <a:ext cx="30" cy="110"/>
            </a:xfrm>
            <a:custGeom>
              <a:avLst/>
              <a:gdLst>
                <a:gd name="T0" fmla="*/ 0 w 16616"/>
                <a:gd name="T1" fmla="*/ 0 h 21600"/>
                <a:gd name="T2" fmla="*/ 334 w 16616"/>
                <a:gd name="T3" fmla="*/ 156 h 21600"/>
                <a:gd name="T4" fmla="*/ 0 w 16616"/>
                <a:gd name="T5" fmla="*/ 432 h 21600"/>
                <a:gd name="T6" fmla="*/ 0 60000 65536"/>
                <a:gd name="T7" fmla="*/ 0 60000 65536"/>
                <a:gd name="T8" fmla="*/ 0 60000 65536"/>
                <a:gd name="T9" fmla="*/ 0 w 16616"/>
                <a:gd name="T10" fmla="*/ 0 h 21600"/>
                <a:gd name="T11" fmla="*/ 16616 w 16616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616" h="21600" fill="none" extrusionOk="0">
                  <a:moveTo>
                    <a:pt x="-1" y="0"/>
                  </a:moveTo>
                  <a:cubicBezTo>
                    <a:pt x="6422" y="0"/>
                    <a:pt x="12512" y="2858"/>
                    <a:pt x="16616" y="7798"/>
                  </a:cubicBezTo>
                </a:path>
                <a:path w="16616" h="21600" stroke="0" extrusionOk="0">
                  <a:moveTo>
                    <a:pt x="-1" y="0"/>
                  </a:moveTo>
                  <a:cubicBezTo>
                    <a:pt x="6422" y="0"/>
                    <a:pt x="12512" y="2858"/>
                    <a:pt x="16616" y="7798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grpSp>
        <p:nvGrpSpPr>
          <p:cNvPr id="164" name="Group 1539">
            <a:extLst>
              <a:ext uri="{FF2B5EF4-FFF2-40B4-BE49-F238E27FC236}">
                <a16:creationId xmlns:a16="http://schemas.microsoft.com/office/drawing/2014/main" id="{CAA3CC68-CA99-49A9-8C18-A5F54E3A15E1}"/>
              </a:ext>
            </a:extLst>
          </p:cNvPr>
          <p:cNvGrpSpPr>
            <a:grpSpLocks/>
          </p:cNvGrpSpPr>
          <p:nvPr/>
        </p:nvGrpSpPr>
        <p:grpSpPr bwMode="auto">
          <a:xfrm>
            <a:off x="3226816" y="4260903"/>
            <a:ext cx="728665" cy="174191"/>
            <a:chOff x="1119" y="2928"/>
            <a:chExt cx="415" cy="143"/>
          </a:xfrm>
        </p:grpSpPr>
        <p:grpSp>
          <p:nvGrpSpPr>
            <p:cNvPr id="165" name="Group 1540">
              <a:extLst>
                <a:ext uri="{FF2B5EF4-FFF2-40B4-BE49-F238E27FC236}">
                  <a16:creationId xmlns:a16="http://schemas.microsoft.com/office/drawing/2014/main" id="{E966C0F7-AA14-46F0-BEB7-2C6546207356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184" name="Arc 1541">
                <a:extLst>
                  <a:ext uri="{FF2B5EF4-FFF2-40B4-BE49-F238E27FC236}">
                    <a16:creationId xmlns:a16="http://schemas.microsoft.com/office/drawing/2014/main" id="{BBACEB78-60D8-4444-B5E0-7138C73B110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5" name="Arc 1542">
                <a:extLst>
                  <a:ext uri="{FF2B5EF4-FFF2-40B4-BE49-F238E27FC236}">
                    <a16:creationId xmlns:a16="http://schemas.microsoft.com/office/drawing/2014/main" id="{5CE14D58-DB58-401D-8E00-8DC7B860847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166" name="Group 1543">
              <a:extLst>
                <a:ext uri="{FF2B5EF4-FFF2-40B4-BE49-F238E27FC236}">
                  <a16:creationId xmlns:a16="http://schemas.microsoft.com/office/drawing/2014/main" id="{E9AFF959-4F8C-4267-80A4-6846FF58050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182" name="Arc 1544">
                <a:extLst>
                  <a:ext uri="{FF2B5EF4-FFF2-40B4-BE49-F238E27FC236}">
                    <a16:creationId xmlns:a16="http://schemas.microsoft.com/office/drawing/2014/main" id="{7F4F632D-88AC-4F00-B4E0-8C52FEAE59D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3" name="Arc 1545">
                <a:extLst>
                  <a:ext uri="{FF2B5EF4-FFF2-40B4-BE49-F238E27FC236}">
                    <a16:creationId xmlns:a16="http://schemas.microsoft.com/office/drawing/2014/main" id="{886CC54B-4E4F-41EA-B374-777861E518B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167" name="Group 1546">
              <a:extLst>
                <a:ext uri="{FF2B5EF4-FFF2-40B4-BE49-F238E27FC236}">
                  <a16:creationId xmlns:a16="http://schemas.microsoft.com/office/drawing/2014/main" id="{06F880C0-46E0-4525-AD75-6544811238EA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180" name="Arc 1547">
                <a:extLst>
                  <a:ext uri="{FF2B5EF4-FFF2-40B4-BE49-F238E27FC236}">
                    <a16:creationId xmlns:a16="http://schemas.microsoft.com/office/drawing/2014/main" id="{E55E89A4-231D-4F30-955F-D417EAD4D65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81" name="Arc 1548">
                <a:extLst>
                  <a:ext uri="{FF2B5EF4-FFF2-40B4-BE49-F238E27FC236}">
                    <a16:creationId xmlns:a16="http://schemas.microsoft.com/office/drawing/2014/main" id="{A1235810-73B4-45C0-86AD-FD0423205B4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168" name="Group 1549">
              <a:extLst>
                <a:ext uri="{FF2B5EF4-FFF2-40B4-BE49-F238E27FC236}">
                  <a16:creationId xmlns:a16="http://schemas.microsoft.com/office/drawing/2014/main" id="{0AD64D18-3161-4682-A7B0-329E0B44F496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178" name="Arc 1550">
                <a:extLst>
                  <a:ext uri="{FF2B5EF4-FFF2-40B4-BE49-F238E27FC236}">
                    <a16:creationId xmlns:a16="http://schemas.microsoft.com/office/drawing/2014/main" id="{2A60FA43-444E-4569-890E-BA57AFB2423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9" name="Arc 1551">
                <a:extLst>
                  <a:ext uri="{FF2B5EF4-FFF2-40B4-BE49-F238E27FC236}">
                    <a16:creationId xmlns:a16="http://schemas.microsoft.com/office/drawing/2014/main" id="{CC76F0CC-BD12-488D-AFF8-7EE4925E73F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169" name="Group 1552">
              <a:extLst>
                <a:ext uri="{FF2B5EF4-FFF2-40B4-BE49-F238E27FC236}">
                  <a16:creationId xmlns:a16="http://schemas.microsoft.com/office/drawing/2014/main" id="{B968E736-2755-44C3-97D8-1D99318732F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176" name="Arc 1553">
                <a:extLst>
                  <a:ext uri="{FF2B5EF4-FFF2-40B4-BE49-F238E27FC236}">
                    <a16:creationId xmlns:a16="http://schemas.microsoft.com/office/drawing/2014/main" id="{F4133BA2-4F30-4D8A-94C5-444824C6609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7" name="Arc 1554">
                <a:extLst>
                  <a:ext uri="{FF2B5EF4-FFF2-40B4-BE49-F238E27FC236}">
                    <a16:creationId xmlns:a16="http://schemas.microsoft.com/office/drawing/2014/main" id="{B51A1B37-801E-485A-A9A7-95363A1BD91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170" name="Group 1555">
              <a:extLst>
                <a:ext uri="{FF2B5EF4-FFF2-40B4-BE49-F238E27FC236}">
                  <a16:creationId xmlns:a16="http://schemas.microsoft.com/office/drawing/2014/main" id="{D8DEAF5B-3C6A-4290-97C4-4DD72916AFC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13" y="2928"/>
              <a:ext cx="59" cy="143"/>
              <a:chOff x="1296" y="2161"/>
              <a:chExt cx="658" cy="563"/>
            </a:xfrm>
          </p:grpSpPr>
          <p:sp>
            <p:nvSpPr>
              <p:cNvPr id="174" name="Arc 1556">
                <a:extLst>
                  <a:ext uri="{FF2B5EF4-FFF2-40B4-BE49-F238E27FC236}">
                    <a16:creationId xmlns:a16="http://schemas.microsoft.com/office/drawing/2014/main" id="{81AC5D17-C253-44B3-B55B-88D43878A5E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5" name="Arc 1557">
                <a:extLst>
                  <a:ext uri="{FF2B5EF4-FFF2-40B4-BE49-F238E27FC236}">
                    <a16:creationId xmlns:a16="http://schemas.microsoft.com/office/drawing/2014/main" id="{B25913D4-26AA-4462-8E2F-CFFA51E8A91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171" name="Group 1558">
              <a:extLst>
                <a:ext uri="{FF2B5EF4-FFF2-40B4-BE49-F238E27FC236}">
                  <a16:creationId xmlns:a16="http://schemas.microsoft.com/office/drawing/2014/main" id="{F227CA6C-AF73-4590-BF5E-E38FC520D2D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475" y="2928"/>
              <a:ext cx="59" cy="143"/>
              <a:chOff x="1296" y="2161"/>
              <a:chExt cx="658" cy="563"/>
            </a:xfrm>
          </p:grpSpPr>
          <p:sp>
            <p:nvSpPr>
              <p:cNvPr id="172" name="Arc 1559">
                <a:extLst>
                  <a:ext uri="{FF2B5EF4-FFF2-40B4-BE49-F238E27FC236}">
                    <a16:creationId xmlns:a16="http://schemas.microsoft.com/office/drawing/2014/main" id="{1D8556C5-E8C4-4BFF-877E-2286DF58BF8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73" name="Arc 1560">
                <a:extLst>
                  <a:ext uri="{FF2B5EF4-FFF2-40B4-BE49-F238E27FC236}">
                    <a16:creationId xmlns:a16="http://schemas.microsoft.com/office/drawing/2014/main" id="{A4A887B9-1C9E-4392-985C-CFBC28E3CFE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3495C804-0AEC-4767-9EC9-9A6B60D95B01}"/>
              </a:ext>
            </a:extLst>
          </p:cNvPr>
          <p:cNvGrpSpPr/>
          <p:nvPr/>
        </p:nvGrpSpPr>
        <p:grpSpPr>
          <a:xfrm>
            <a:off x="3234627" y="3286245"/>
            <a:ext cx="1362844" cy="180230"/>
            <a:chOff x="3234627" y="3286101"/>
            <a:chExt cx="1362844" cy="180230"/>
          </a:xfrm>
        </p:grpSpPr>
        <p:grpSp>
          <p:nvGrpSpPr>
            <p:cNvPr id="230" name="Group 1539">
              <a:extLst>
                <a:ext uri="{FF2B5EF4-FFF2-40B4-BE49-F238E27FC236}">
                  <a16:creationId xmlns:a16="http://schemas.microsoft.com/office/drawing/2014/main" id="{1DA9E998-8435-4865-BEC1-FEF039C758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34627" y="3286101"/>
              <a:ext cx="728665" cy="174191"/>
              <a:chOff x="1119" y="2928"/>
              <a:chExt cx="415" cy="143"/>
            </a:xfrm>
          </p:grpSpPr>
          <p:grpSp>
            <p:nvGrpSpPr>
              <p:cNvPr id="231" name="Group 1540">
                <a:extLst>
                  <a:ext uri="{FF2B5EF4-FFF2-40B4-BE49-F238E27FC236}">
                    <a16:creationId xmlns:a16="http://schemas.microsoft.com/office/drawing/2014/main" id="{0753C0F1-A7AD-4DA4-A00C-68607DF973DE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flipH="1">
                <a:off x="1119" y="2928"/>
                <a:ext cx="59" cy="143"/>
                <a:chOff x="1296" y="2161"/>
                <a:chExt cx="658" cy="563"/>
              </a:xfrm>
            </p:grpSpPr>
            <p:sp>
              <p:nvSpPr>
                <p:cNvPr id="250" name="Arc 1541">
                  <a:extLst>
                    <a:ext uri="{FF2B5EF4-FFF2-40B4-BE49-F238E27FC236}">
                      <a16:creationId xmlns:a16="http://schemas.microsoft.com/office/drawing/2014/main" id="{E2454B56-6519-47E5-B00E-A2018BA6222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V="1">
                  <a:off x="1296" y="2161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251" name="Arc 1542">
                  <a:extLst>
                    <a:ext uri="{FF2B5EF4-FFF2-40B4-BE49-F238E27FC236}">
                      <a16:creationId xmlns:a16="http://schemas.microsoft.com/office/drawing/2014/main" id="{62F36A73-08EE-4932-A356-C7F5A324396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0800000" flipV="1">
                  <a:off x="1620" y="2292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  <p:grpSp>
            <p:nvGrpSpPr>
              <p:cNvPr id="232" name="Group 1543">
                <a:extLst>
                  <a:ext uri="{FF2B5EF4-FFF2-40B4-BE49-F238E27FC236}">
                    <a16:creationId xmlns:a16="http://schemas.microsoft.com/office/drawing/2014/main" id="{D020048A-EBC8-4593-86F2-E8DE91F11356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1174" y="2928"/>
                <a:ext cx="59" cy="143"/>
                <a:chOff x="1296" y="2161"/>
                <a:chExt cx="658" cy="563"/>
              </a:xfrm>
            </p:grpSpPr>
            <p:sp>
              <p:nvSpPr>
                <p:cNvPr id="248" name="Arc 1544">
                  <a:extLst>
                    <a:ext uri="{FF2B5EF4-FFF2-40B4-BE49-F238E27FC236}">
                      <a16:creationId xmlns:a16="http://schemas.microsoft.com/office/drawing/2014/main" id="{BA75F657-F43C-463D-9A81-0DB49A721EB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V="1">
                  <a:off x="1296" y="2161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249" name="Arc 1545">
                  <a:extLst>
                    <a:ext uri="{FF2B5EF4-FFF2-40B4-BE49-F238E27FC236}">
                      <a16:creationId xmlns:a16="http://schemas.microsoft.com/office/drawing/2014/main" id="{712E520F-0668-494C-85FA-C078A000BA7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0800000" flipV="1">
                  <a:off x="1620" y="2292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  <p:grpSp>
            <p:nvGrpSpPr>
              <p:cNvPr id="233" name="Group 1546">
                <a:extLst>
                  <a:ext uri="{FF2B5EF4-FFF2-40B4-BE49-F238E27FC236}">
                    <a16:creationId xmlns:a16="http://schemas.microsoft.com/office/drawing/2014/main" id="{05BE702B-EA78-4CEA-A1C3-004E5B5C6069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flipH="1">
                <a:off x="1236" y="2928"/>
                <a:ext cx="59" cy="143"/>
                <a:chOff x="1296" y="2161"/>
                <a:chExt cx="658" cy="563"/>
              </a:xfrm>
            </p:grpSpPr>
            <p:sp>
              <p:nvSpPr>
                <p:cNvPr id="246" name="Arc 1547">
                  <a:extLst>
                    <a:ext uri="{FF2B5EF4-FFF2-40B4-BE49-F238E27FC236}">
                      <a16:creationId xmlns:a16="http://schemas.microsoft.com/office/drawing/2014/main" id="{4F66810A-FAD0-44C2-B741-261D0781EE9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V="1">
                  <a:off x="1296" y="2161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247" name="Arc 1548">
                  <a:extLst>
                    <a:ext uri="{FF2B5EF4-FFF2-40B4-BE49-F238E27FC236}">
                      <a16:creationId xmlns:a16="http://schemas.microsoft.com/office/drawing/2014/main" id="{C436536B-14B4-4D35-B537-C78DFAF7599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0800000" flipV="1">
                  <a:off x="1620" y="2292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  <p:grpSp>
            <p:nvGrpSpPr>
              <p:cNvPr id="234" name="Group 1549">
                <a:extLst>
                  <a:ext uri="{FF2B5EF4-FFF2-40B4-BE49-F238E27FC236}">
                    <a16:creationId xmlns:a16="http://schemas.microsoft.com/office/drawing/2014/main" id="{5B73CEAE-471C-4AC6-996E-0CFB1C95622C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1293" y="2928"/>
                <a:ext cx="59" cy="143"/>
                <a:chOff x="1296" y="2161"/>
                <a:chExt cx="658" cy="563"/>
              </a:xfrm>
            </p:grpSpPr>
            <p:sp>
              <p:nvSpPr>
                <p:cNvPr id="244" name="Arc 1550">
                  <a:extLst>
                    <a:ext uri="{FF2B5EF4-FFF2-40B4-BE49-F238E27FC236}">
                      <a16:creationId xmlns:a16="http://schemas.microsoft.com/office/drawing/2014/main" id="{DCED6AAC-A3E7-4115-9E79-6F61B898581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V="1">
                  <a:off x="1296" y="2161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245" name="Arc 1551">
                  <a:extLst>
                    <a:ext uri="{FF2B5EF4-FFF2-40B4-BE49-F238E27FC236}">
                      <a16:creationId xmlns:a16="http://schemas.microsoft.com/office/drawing/2014/main" id="{0FDB20BB-DD03-4BA9-AA6B-08452DDCC84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0800000" flipV="1">
                  <a:off x="1620" y="2292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  <p:grpSp>
            <p:nvGrpSpPr>
              <p:cNvPr id="235" name="Group 1552">
                <a:extLst>
                  <a:ext uri="{FF2B5EF4-FFF2-40B4-BE49-F238E27FC236}">
                    <a16:creationId xmlns:a16="http://schemas.microsoft.com/office/drawing/2014/main" id="{6A38AEA3-6B91-46BB-94B5-ACEB1A595EB4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flipH="1">
                <a:off x="1358" y="2928"/>
                <a:ext cx="59" cy="143"/>
                <a:chOff x="1296" y="2161"/>
                <a:chExt cx="658" cy="563"/>
              </a:xfrm>
            </p:grpSpPr>
            <p:sp>
              <p:nvSpPr>
                <p:cNvPr id="242" name="Arc 1553">
                  <a:extLst>
                    <a:ext uri="{FF2B5EF4-FFF2-40B4-BE49-F238E27FC236}">
                      <a16:creationId xmlns:a16="http://schemas.microsoft.com/office/drawing/2014/main" id="{DFFC2C46-0FDA-4863-BCE4-E189DE8D8AB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V="1">
                  <a:off x="1296" y="2161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243" name="Arc 1554">
                  <a:extLst>
                    <a:ext uri="{FF2B5EF4-FFF2-40B4-BE49-F238E27FC236}">
                      <a16:creationId xmlns:a16="http://schemas.microsoft.com/office/drawing/2014/main" id="{3184F28F-79A9-4760-9F90-E0ED30345FB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0800000" flipV="1">
                  <a:off x="1620" y="2292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  <p:grpSp>
            <p:nvGrpSpPr>
              <p:cNvPr id="236" name="Group 1555">
                <a:extLst>
                  <a:ext uri="{FF2B5EF4-FFF2-40B4-BE49-F238E27FC236}">
                    <a16:creationId xmlns:a16="http://schemas.microsoft.com/office/drawing/2014/main" id="{6E21F488-DDA4-47E2-B004-45EF8285622B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1413" y="2928"/>
                <a:ext cx="59" cy="143"/>
                <a:chOff x="1296" y="2161"/>
                <a:chExt cx="658" cy="563"/>
              </a:xfrm>
            </p:grpSpPr>
            <p:sp>
              <p:nvSpPr>
                <p:cNvPr id="240" name="Arc 1556">
                  <a:extLst>
                    <a:ext uri="{FF2B5EF4-FFF2-40B4-BE49-F238E27FC236}">
                      <a16:creationId xmlns:a16="http://schemas.microsoft.com/office/drawing/2014/main" id="{04C3FDA2-FE0A-49C2-89CB-7EFC29538E9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V="1">
                  <a:off x="1296" y="2161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241" name="Arc 1557">
                  <a:extLst>
                    <a:ext uri="{FF2B5EF4-FFF2-40B4-BE49-F238E27FC236}">
                      <a16:creationId xmlns:a16="http://schemas.microsoft.com/office/drawing/2014/main" id="{A30DD1D8-7666-4CE0-99D0-9B84D43B7C3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0800000" flipV="1">
                  <a:off x="1620" y="2292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  <p:grpSp>
            <p:nvGrpSpPr>
              <p:cNvPr id="237" name="Group 1558">
                <a:extLst>
                  <a:ext uri="{FF2B5EF4-FFF2-40B4-BE49-F238E27FC236}">
                    <a16:creationId xmlns:a16="http://schemas.microsoft.com/office/drawing/2014/main" id="{0B23AB90-3594-47C7-8391-A1F8D6B39430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flipH="1">
                <a:off x="1475" y="2928"/>
                <a:ext cx="59" cy="143"/>
                <a:chOff x="1296" y="2161"/>
                <a:chExt cx="658" cy="563"/>
              </a:xfrm>
            </p:grpSpPr>
            <p:sp>
              <p:nvSpPr>
                <p:cNvPr id="238" name="Arc 1559">
                  <a:extLst>
                    <a:ext uri="{FF2B5EF4-FFF2-40B4-BE49-F238E27FC236}">
                      <a16:creationId xmlns:a16="http://schemas.microsoft.com/office/drawing/2014/main" id="{B772162D-5441-4C66-BD3A-AAA3F70376E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V="1">
                  <a:off x="1296" y="2161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239" name="Arc 1560">
                  <a:extLst>
                    <a:ext uri="{FF2B5EF4-FFF2-40B4-BE49-F238E27FC236}">
                      <a16:creationId xmlns:a16="http://schemas.microsoft.com/office/drawing/2014/main" id="{B55C5111-D24D-499A-8179-67101A6C173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0800000" flipV="1">
                  <a:off x="1620" y="2292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</p:grpSp>
        <p:grpSp>
          <p:nvGrpSpPr>
            <p:cNvPr id="307" name="Group 1539">
              <a:extLst>
                <a:ext uri="{FF2B5EF4-FFF2-40B4-BE49-F238E27FC236}">
                  <a16:creationId xmlns:a16="http://schemas.microsoft.com/office/drawing/2014/main" id="{915D36F1-2EAB-454F-BED2-1EB79B1F8B3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68806" y="3292140"/>
              <a:ext cx="728665" cy="174191"/>
              <a:chOff x="1119" y="2928"/>
              <a:chExt cx="415" cy="143"/>
            </a:xfrm>
          </p:grpSpPr>
          <p:grpSp>
            <p:nvGrpSpPr>
              <p:cNvPr id="308" name="Group 1540">
                <a:extLst>
                  <a:ext uri="{FF2B5EF4-FFF2-40B4-BE49-F238E27FC236}">
                    <a16:creationId xmlns:a16="http://schemas.microsoft.com/office/drawing/2014/main" id="{DDD5B217-6321-40A5-B307-6675A0E7BB11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flipH="1">
                <a:off x="1119" y="2928"/>
                <a:ext cx="59" cy="143"/>
                <a:chOff x="1296" y="2161"/>
                <a:chExt cx="658" cy="563"/>
              </a:xfrm>
            </p:grpSpPr>
            <p:sp>
              <p:nvSpPr>
                <p:cNvPr id="327" name="Arc 1541">
                  <a:extLst>
                    <a:ext uri="{FF2B5EF4-FFF2-40B4-BE49-F238E27FC236}">
                      <a16:creationId xmlns:a16="http://schemas.microsoft.com/office/drawing/2014/main" id="{0D53B89E-14FA-4042-9B7B-581C14BDAA7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V="1">
                  <a:off x="1296" y="2161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328" name="Arc 1542">
                  <a:extLst>
                    <a:ext uri="{FF2B5EF4-FFF2-40B4-BE49-F238E27FC236}">
                      <a16:creationId xmlns:a16="http://schemas.microsoft.com/office/drawing/2014/main" id="{F1148C5D-4B35-41A4-B862-1172D7896D8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0800000" flipV="1">
                  <a:off x="1620" y="2292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  <p:grpSp>
            <p:nvGrpSpPr>
              <p:cNvPr id="309" name="Group 1543">
                <a:extLst>
                  <a:ext uri="{FF2B5EF4-FFF2-40B4-BE49-F238E27FC236}">
                    <a16:creationId xmlns:a16="http://schemas.microsoft.com/office/drawing/2014/main" id="{B7018965-FC1E-4011-A97B-DA758965F3B1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1174" y="2928"/>
                <a:ext cx="59" cy="143"/>
                <a:chOff x="1296" y="2161"/>
                <a:chExt cx="658" cy="563"/>
              </a:xfrm>
            </p:grpSpPr>
            <p:sp>
              <p:nvSpPr>
                <p:cNvPr id="325" name="Arc 1544">
                  <a:extLst>
                    <a:ext uri="{FF2B5EF4-FFF2-40B4-BE49-F238E27FC236}">
                      <a16:creationId xmlns:a16="http://schemas.microsoft.com/office/drawing/2014/main" id="{BDACFB36-77B2-4514-81B2-1ABE9363353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V="1">
                  <a:off x="1296" y="2161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326" name="Arc 1545">
                  <a:extLst>
                    <a:ext uri="{FF2B5EF4-FFF2-40B4-BE49-F238E27FC236}">
                      <a16:creationId xmlns:a16="http://schemas.microsoft.com/office/drawing/2014/main" id="{BEA5A413-FF4B-4201-B16A-B0A364EA8D8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0800000" flipV="1">
                  <a:off x="1620" y="2292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  <p:grpSp>
            <p:nvGrpSpPr>
              <p:cNvPr id="310" name="Group 1546">
                <a:extLst>
                  <a:ext uri="{FF2B5EF4-FFF2-40B4-BE49-F238E27FC236}">
                    <a16:creationId xmlns:a16="http://schemas.microsoft.com/office/drawing/2014/main" id="{7750F1E3-830C-4DA1-A1F6-F388E57AFD13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flipH="1">
                <a:off x="1236" y="2928"/>
                <a:ext cx="59" cy="143"/>
                <a:chOff x="1296" y="2161"/>
                <a:chExt cx="658" cy="563"/>
              </a:xfrm>
            </p:grpSpPr>
            <p:sp>
              <p:nvSpPr>
                <p:cNvPr id="323" name="Arc 1547">
                  <a:extLst>
                    <a:ext uri="{FF2B5EF4-FFF2-40B4-BE49-F238E27FC236}">
                      <a16:creationId xmlns:a16="http://schemas.microsoft.com/office/drawing/2014/main" id="{367AE836-7441-4F88-85CC-DAB2689145B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V="1">
                  <a:off x="1296" y="2161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324" name="Arc 1548">
                  <a:extLst>
                    <a:ext uri="{FF2B5EF4-FFF2-40B4-BE49-F238E27FC236}">
                      <a16:creationId xmlns:a16="http://schemas.microsoft.com/office/drawing/2014/main" id="{FED86728-EA3D-45DD-8B82-33AF0311292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0800000" flipV="1">
                  <a:off x="1620" y="2292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  <p:grpSp>
            <p:nvGrpSpPr>
              <p:cNvPr id="311" name="Group 1549">
                <a:extLst>
                  <a:ext uri="{FF2B5EF4-FFF2-40B4-BE49-F238E27FC236}">
                    <a16:creationId xmlns:a16="http://schemas.microsoft.com/office/drawing/2014/main" id="{F9B6A95F-708B-480C-8B5E-A5C5E2DD2C2E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1293" y="2928"/>
                <a:ext cx="59" cy="143"/>
                <a:chOff x="1296" y="2161"/>
                <a:chExt cx="658" cy="563"/>
              </a:xfrm>
            </p:grpSpPr>
            <p:sp>
              <p:nvSpPr>
                <p:cNvPr id="321" name="Arc 1550">
                  <a:extLst>
                    <a:ext uri="{FF2B5EF4-FFF2-40B4-BE49-F238E27FC236}">
                      <a16:creationId xmlns:a16="http://schemas.microsoft.com/office/drawing/2014/main" id="{6B68A13B-9068-4E5D-AE95-D92124DE797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V="1">
                  <a:off x="1296" y="2161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322" name="Arc 1551">
                  <a:extLst>
                    <a:ext uri="{FF2B5EF4-FFF2-40B4-BE49-F238E27FC236}">
                      <a16:creationId xmlns:a16="http://schemas.microsoft.com/office/drawing/2014/main" id="{BFC81BAF-B36D-4F9E-B4F0-4EC0A5C68F1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0800000" flipV="1">
                  <a:off x="1620" y="2292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  <p:grpSp>
            <p:nvGrpSpPr>
              <p:cNvPr id="312" name="Group 1552">
                <a:extLst>
                  <a:ext uri="{FF2B5EF4-FFF2-40B4-BE49-F238E27FC236}">
                    <a16:creationId xmlns:a16="http://schemas.microsoft.com/office/drawing/2014/main" id="{A907AC7A-62C6-49DA-8193-B489A52214AC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flipH="1">
                <a:off x="1358" y="2928"/>
                <a:ext cx="59" cy="143"/>
                <a:chOff x="1296" y="2161"/>
                <a:chExt cx="658" cy="563"/>
              </a:xfrm>
            </p:grpSpPr>
            <p:sp>
              <p:nvSpPr>
                <p:cNvPr id="319" name="Arc 1553">
                  <a:extLst>
                    <a:ext uri="{FF2B5EF4-FFF2-40B4-BE49-F238E27FC236}">
                      <a16:creationId xmlns:a16="http://schemas.microsoft.com/office/drawing/2014/main" id="{DF16C950-C9A6-4D68-AA9E-E6E03206622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V="1">
                  <a:off x="1296" y="2161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320" name="Arc 1554">
                  <a:extLst>
                    <a:ext uri="{FF2B5EF4-FFF2-40B4-BE49-F238E27FC236}">
                      <a16:creationId xmlns:a16="http://schemas.microsoft.com/office/drawing/2014/main" id="{A164C1A0-563D-4CB8-8F54-13FB394C691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0800000" flipV="1">
                  <a:off x="1620" y="2292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  <p:grpSp>
            <p:nvGrpSpPr>
              <p:cNvPr id="313" name="Group 1555">
                <a:extLst>
                  <a:ext uri="{FF2B5EF4-FFF2-40B4-BE49-F238E27FC236}">
                    <a16:creationId xmlns:a16="http://schemas.microsoft.com/office/drawing/2014/main" id="{3756BEE8-5A41-4F94-B159-7C8A0F54CAC6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1413" y="2928"/>
                <a:ext cx="59" cy="143"/>
                <a:chOff x="1296" y="2161"/>
                <a:chExt cx="658" cy="563"/>
              </a:xfrm>
            </p:grpSpPr>
            <p:sp>
              <p:nvSpPr>
                <p:cNvPr id="317" name="Arc 1556">
                  <a:extLst>
                    <a:ext uri="{FF2B5EF4-FFF2-40B4-BE49-F238E27FC236}">
                      <a16:creationId xmlns:a16="http://schemas.microsoft.com/office/drawing/2014/main" id="{92BDBEAF-8BA8-448C-9B1C-13D91DD9E3F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V="1">
                  <a:off x="1296" y="2161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318" name="Arc 1557">
                  <a:extLst>
                    <a:ext uri="{FF2B5EF4-FFF2-40B4-BE49-F238E27FC236}">
                      <a16:creationId xmlns:a16="http://schemas.microsoft.com/office/drawing/2014/main" id="{D05654B4-0C4A-4719-A85D-7BF1C46D597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0800000" flipV="1">
                  <a:off x="1620" y="2292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  <p:grpSp>
            <p:nvGrpSpPr>
              <p:cNvPr id="314" name="Group 1558">
                <a:extLst>
                  <a:ext uri="{FF2B5EF4-FFF2-40B4-BE49-F238E27FC236}">
                    <a16:creationId xmlns:a16="http://schemas.microsoft.com/office/drawing/2014/main" id="{1DBE262D-96C4-4936-B337-CF07D0595A34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flipH="1">
                <a:off x="1475" y="2928"/>
                <a:ext cx="59" cy="143"/>
                <a:chOff x="1296" y="2161"/>
                <a:chExt cx="658" cy="563"/>
              </a:xfrm>
            </p:grpSpPr>
            <p:sp>
              <p:nvSpPr>
                <p:cNvPr id="315" name="Arc 1559">
                  <a:extLst>
                    <a:ext uri="{FF2B5EF4-FFF2-40B4-BE49-F238E27FC236}">
                      <a16:creationId xmlns:a16="http://schemas.microsoft.com/office/drawing/2014/main" id="{6B016F22-3EA6-4E4C-8293-1C44E5E2BB8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V="1">
                  <a:off x="1296" y="2161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316" name="Arc 1560">
                  <a:extLst>
                    <a:ext uri="{FF2B5EF4-FFF2-40B4-BE49-F238E27FC236}">
                      <a16:creationId xmlns:a16="http://schemas.microsoft.com/office/drawing/2014/main" id="{F30BEE9A-A69D-4C9A-BB45-08DD0795202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0800000" flipV="1">
                  <a:off x="1620" y="2292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</p:grpSp>
      </p:grpSp>
      <p:grpSp>
        <p:nvGrpSpPr>
          <p:cNvPr id="358" name="组合 357">
            <a:extLst>
              <a:ext uri="{FF2B5EF4-FFF2-40B4-BE49-F238E27FC236}">
                <a16:creationId xmlns:a16="http://schemas.microsoft.com/office/drawing/2014/main" id="{9CFF7553-3928-427A-9F51-5E29DB44D53E}"/>
              </a:ext>
            </a:extLst>
          </p:cNvPr>
          <p:cNvGrpSpPr/>
          <p:nvPr/>
        </p:nvGrpSpPr>
        <p:grpSpPr>
          <a:xfrm>
            <a:off x="4071333" y="3293893"/>
            <a:ext cx="1362844" cy="180230"/>
            <a:chOff x="3234627" y="3286101"/>
            <a:chExt cx="1362844" cy="180230"/>
          </a:xfrm>
        </p:grpSpPr>
        <p:grpSp>
          <p:nvGrpSpPr>
            <p:cNvPr id="359" name="Group 1539">
              <a:extLst>
                <a:ext uri="{FF2B5EF4-FFF2-40B4-BE49-F238E27FC236}">
                  <a16:creationId xmlns:a16="http://schemas.microsoft.com/office/drawing/2014/main" id="{07503985-7DA3-4B0A-8112-F07CDA48402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34627" y="3286101"/>
              <a:ext cx="728665" cy="174191"/>
              <a:chOff x="1119" y="2928"/>
              <a:chExt cx="415" cy="143"/>
            </a:xfrm>
          </p:grpSpPr>
          <p:grpSp>
            <p:nvGrpSpPr>
              <p:cNvPr id="382" name="Group 1540">
                <a:extLst>
                  <a:ext uri="{FF2B5EF4-FFF2-40B4-BE49-F238E27FC236}">
                    <a16:creationId xmlns:a16="http://schemas.microsoft.com/office/drawing/2014/main" id="{06AACC2E-F488-4306-A6FE-BF63B6910965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flipH="1">
                <a:off x="1119" y="2928"/>
                <a:ext cx="59" cy="143"/>
                <a:chOff x="1296" y="2161"/>
                <a:chExt cx="658" cy="563"/>
              </a:xfrm>
            </p:grpSpPr>
            <p:sp>
              <p:nvSpPr>
                <p:cNvPr id="401" name="Arc 1541">
                  <a:extLst>
                    <a:ext uri="{FF2B5EF4-FFF2-40B4-BE49-F238E27FC236}">
                      <a16:creationId xmlns:a16="http://schemas.microsoft.com/office/drawing/2014/main" id="{C3088014-2358-466A-89D3-157789BA320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V="1">
                  <a:off x="1296" y="2161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402" name="Arc 1542">
                  <a:extLst>
                    <a:ext uri="{FF2B5EF4-FFF2-40B4-BE49-F238E27FC236}">
                      <a16:creationId xmlns:a16="http://schemas.microsoft.com/office/drawing/2014/main" id="{9B4B8BD2-93B9-43B6-88BE-56C7262A6CC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0800000" flipV="1">
                  <a:off x="1620" y="2292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  <p:grpSp>
            <p:nvGrpSpPr>
              <p:cNvPr id="383" name="Group 1543">
                <a:extLst>
                  <a:ext uri="{FF2B5EF4-FFF2-40B4-BE49-F238E27FC236}">
                    <a16:creationId xmlns:a16="http://schemas.microsoft.com/office/drawing/2014/main" id="{028C6EAE-BB07-4A02-9014-4B5E7DF8018E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1174" y="2928"/>
                <a:ext cx="59" cy="143"/>
                <a:chOff x="1296" y="2161"/>
                <a:chExt cx="658" cy="563"/>
              </a:xfrm>
            </p:grpSpPr>
            <p:sp>
              <p:nvSpPr>
                <p:cNvPr id="399" name="Arc 1544">
                  <a:extLst>
                    <a:ext uri="{FF2B5EF4-FFF2-40B4-BE49-F238E27FC236}">
                      <a16:creationId xmlns:a16="http://schemas.microsoft.com/office/drawing/2014/main" id="{2D3FF4E8-7D41-40C4-8543-34D51B16D6E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V="1">
                  <a:off x="1296" y="2161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400" name="Arc 1545">
                  <a:extLst>
                    <a:ext uri="{FF2B5EF4-FFF2-40B4-BE49-F238E27FC236}">
                      <a16:creationId xmlns:a16="http://schemas.microsoft.com/office/drawing/2014/main" id="{A59BF0C1-CE10-4A80-B78C-A44071BE32D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0800000" flipV="1">
                  <a:off x="1620" y="2292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  <p:grpSp>
            <p:nvGrpSpPr>
              <p:cNvPr id="384" name="Group 1546">
                <a:extLst>
                  <a:ext uri="{FF2B5EF4-FFF2-40B4-BE49-F238E27FC236}">
                    <a16:creationId xmlns:a16="http://schemas.microsoft.com/office/drawing/2014/main" id="{6FD1E1D9-C543-4CEB-9CA9-265C39F3875D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flipH="1">
                <a:off x="1236" y="2928"/>
                <a:ext cx="59" cy="143"/>
                <a:chOff x="1296" y="2161"/>
                <a:chExt cx="658" cy="563"/>
              </a:xfrm>
            </p:grpSpPr>
            <p:sp>
              <p:nvSpPr>
                <p:cNvPr id="397" name="Arc 1547">
                  <a:extLst>
                    <a:ext uri="{FF2B5EF4-FFF2-40B4-BE49-F238E27FC236}">
                      <a16:creationId xmlns:a16="http://schemas.microsoft.com/office/drawing/2014/main" id="{909F74CF-1AB0-4B3D-887A-60AE2384860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V="1">
                  <a:off x="1296" y="2161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398" name="Arc 1548">
                  <a:extLst>
                    <a:ext uri="{FF2B5EF4-FFF2-40B4-BE49-F238E27FC236}">
                      <a16:creationId xmlns:a16="http://schemas.microsoft.com/office/drawing/2014/main" id="{9069452E-C3C7-468F-88FF-5A827D91840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0800000" flipV="1">
                  <a:off x="1620" y="2292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  <p:grpSp>
            <p:nvGrpSpPr>
              <p:cNvPr id="385" name="Group 1549">
                <a:extLst>
                  <a:ext uri="{FF2B5EF4-FFF2-40B4-BE49-F238E27FC236}">
                    <a16:creationId xmlns:a16="http://schemas.microsoft.com/office/drawing/2014/main" id="{5885AAB4-09C7-4A2C-A701-FE5A0CAFAA49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1293" y="2928"/>
                <a:ext cx="59" cy="143"/>
                <a:chOff x="1296" y="2161"/>
                <a:chExt cx="658" cy="563"/>
              </a:xfrm>
            </p:grpSpPr>
            <p:sp>
              <p:nvSpPr>
                <p:cNvPr id="395" name="Arc 1550">
                  <a:extLst>
                    <a:ext uri="{FF2B5EF4-FFF2-40B4-BE49-F238E27FC236}">
                      <a16:creationId xmlns:a16="http://schemas.microsoft.com/office/drawing/2014/main" id="{F2F0D0A7-9533-4BC7-B33E-A11CD71C019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V="1">
                  <a:off x="1296" y="2161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396" name="Arc 1551">
                  <a:extLst>
                    <a:ext uri="{FF2B5EF4-FFF2-40B4-BE49-F238E27FC236}">
                      <a16:creationId xmlns:a16="http://schemas.microsoft.com/office/drawing/2014/main" id="{780432C9-4722-4DDD-BB2E-790EBEE1A8B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0800000" flipV="1">
                  <a:off x="1620" y="2292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  <p:grpSp>
            <p:nvGrpSpPr>
              <p:cNvPr id="386" name="Group 1552">
                <a:extLst>
                  <a:ext uri="{FF2B5EF4-FFF2-40B4-BE49-F238E27FC236}">
                    <a16:creationId xmlns:a16="http://schemas.microsoft.com/office/drawing/2014/main" id="{A0259C03-9667-4D72-B432-85FB23C57322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flipH="1">
                <a:off x="1358" y="2928"/>
                <a:ext cx="59" cy="143"/>
                <a:chOff x="1296" y="2161"/>
                <a:chExt cx="658" cy="563"/>
              </a:xfrm>
            </p:grpSpPr>
            <p:sp>
              <p:nvSpPr>
                <p:cNvPr id="393" name="Arc 1553">
                  <a:extLst>
                    <a:ext uri="{FF2B5EF4-FFF2-40B4-BE49-F238E27FC236}">
                      <a16:creationId xmlns:a16="http://schemas.microsoft.com/office/drawing/2014/main" id="{27DC85E5-003D-4016-A5BD-6CFC4E9B746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V="1">
                  <a:off x="1296" y="2161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394" name="Arc 1554">
                  <a:extLst>
                    <a:ext uri="{FF2B5EF4-FFF2-40B4-BE49-F238E27FC236}">
                      <a16:creationId xmlns:a16="http://schemas.microsoft.com/office/drawing/2014/main" id="{16209319-DB77-4C40-9A6B-98AFB3396AB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0800000" flipV="1">
                  <a:off x="1620" y="2292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  <p:grpSp>
            <p:nvGrpSpPr>
              <p:cNvPr id="387" name="Group 1555">
                <a:extLst>
                  <a:ext uri="{FF2B5EF4-FFF2-40B4-BE49-F238E27FC236}">
                    <a16:creationId xmlns:a16="http://schemas.microsoft.com/office/drawing/2014/main" id="{774894C6-6A77-4B16-877D-19148AC6D88A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1413" y="2928"/>
                <a:ext cx="59" cy="143"/>
                <a:chOff x="1296" y="2161"/>
                <a:chExt cx="658" cy="563"/>
              </a:xfrm>
            </p:grpSpPr>
            <p:sp>
              <p:nvSpPr>
                <p:cNvPr id="391" name="Arc 1556">
                  <a:extLst>
                    <a:ext uri="{FF2B5EF4-FFF2-40B4-BE49-F238E27FC236}">
                      <a16:creationId xmlns:a16="http://schemas.microsoft.com/office/drawing/2014/main" id="{6F716AC0-911D-4271-A69D-5665A367DA8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V="1">
                  <a:off x="1296" y="2161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392" name="Arc 1557">
                  <a:extLst>
                    <a:ext uri="{FF2B5EF4-FFF2-40B4-BE49-F238E27FC236}">
                      <a16:creationId xmlns:a16="http://schemas.microsoft.com/office/drawing/2014/main" id="{A5F5DFD8-044D-481D-9202-E6B531C1F99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0800000" flipV="1">
                  <a:off x="1620" y="2292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  <p:grpSp>
            <p:nvGrpSpPr>
              <p:cNvPr id="388" name="Group 1558">
                <a:extLst>
                  <a:ext uri="{FF2B5EF4-FFF2-40B4-BE49-F238E27FC236}">
                    <a16:creationId xmlns:a16="http://schemas.microsoft.com/office/drawing/2014/main" id="{A72FB4D3-5329-41F2-8A8C-FBB925DF93F0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flipH="1">
                <a:off x="1475" y="2928"/>
                <a:ext cx="59" cy="143"/>
                <a:chOff x="1296" y="2161"/>
                <a:chExt cx="658" cy="563"/>
              </a:xfrm>
            </p:grpSpPr>
            <p:sp>
              <p:nvSpPr>
                <p:cNvPr id="389" name="Arc 1559">
                  <a:extLst>
                    <a:ext uri="{FF2B5EF4-FFF2-40B4-BE49-F238E27FC236}">
                      <a16:creationId xmlns:a16="http://schemas.microsoft.com/office/drawing/2014/main" id="{27AE70AD-5790-483D-9EE1-4172E081299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V="1">
                  <a:off x="1296" y="2161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390" name="Arc 1560">
                  <a:extLst>
                    <a:ext uri="{FF2B5EF4-FFF2-40B4-BE49-F238E27FC236}">
                      <a16:creationId xmlns:a16="http://schemas.microsoft.com/office/drawing/2014/main" id="{17D10F2C-A2FF-44EC-9E1A-93C68C2E989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0800000" flipV="1">
                  <a:off x="1620" y="2292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</p:grpSp>
        <p:grpSp>
          <p:nvGrpSpPr>
            <p:cNvPr id="360" name="Group 1539">
              <a:extLst>
                <a:ext uri="{FF2B5EF4-FFF2-40B4-BE49-F238E27FC236}">
                  <a16:creationId xmlns:a16="http://schemas.microsoft.com/office/drawing/2014/main" id="{6E41E1E9-69E2-4E9A-9BD1-CE6C1811757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68806" y="3292140"/>
              <a:ext cx="728665" cy="174191"/>
              <a:chOff x="1119" y="2928"/>
              <a:chExt cx="415" cy="143"/>
            </a:xfrm>
          </p:grpSpPr>
          <p:grpSp>
            <p:nvGrpSpPr>
              <p:cNvPr id="361" name="Group 1540">
                <a:extLst>
                  <a:ext uri="{FF2B5EF4-FFF2-40B4-BE49-F238E27FC236}">
                    <a16:creationId xmlns:a16="http://schemas.microsoft.com/office/drawing/2014/main" id="{4F9D4AD2-AD11-43D5-8A88-52D4E21F905D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flipH="1">
                <a:off x="1119" y="2928"/>
                <a:ext cx="59" cy="143"/>
                <a:chOff x="1296" y="2161"/>
                <a:chExt cx="658" cy="563"/>
              </a:xfrm>
            </p:grpSpPr>
            <p:sp>
              <p:nvSpPr>
                <p:cNvPr id="380" name="Arc 1541">
                  <a:extLst>
                    <a:ext uri="{FF2B5EF4-FFF2-40B4-BE49-F238E27FC236}">
                      <a16:creationId xmlns:a16="http://schemas.microsoft.com/office/drawing/2014/main" id="{A762A53C-81DA-4BA0-A79D-474BF2860AA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V="1">
                  <a:off x="1296" y="2161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381" name="Arc 1542">
                  <a:extLst>
                    <a:ext uri="{FF2B5EF4-FFF2-40B4-BE49-F238E27FC236}">
                      <a16:creationId xmlns:a16="http://schemas.microsoft.com/office/drawing/2014/main" id="{577BDECB-13E8-4D68-953D-D86275E3F7A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0800000" flipV="1">
                  <a:off x="1620" y="2292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  <p:grpSp>
            <p:nvGrpSpPr>
              <p:cNvPr id="362" name="Group 1543">
                <a:extLst>
                  <a:ext uri="{FF2B5EF4-FFF2-40B4-BE49-F238E27FC236}">
                    <a16:creationId xmlns:a16="http://schemas.microsoft.com/office/drawing/2014/main" id="{88ABBC41-4A78-47F3-8C90-A17BB4F56860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1174" y="2928"/>
                <a:ext cx="59" cy="143"/>
                <a:chOff x="1296" y="2161"/>
                <a:chExt cx="658" cy="563"/>
              </a:xfrm>
            </p:grpSpPr>
            <p:sp>
              <p:nvSpPr>
                <p:cNvPr id="378" name="Arc 1544">
                  <a:extLst>
                    <a:ext uri="{FF2B5EF4-FFF2-40B4-BE49-F238E27FC236}">
                      <a16:creationId xmlns:a16="http://schemas.microsoft.com/office/drawing/2014/main" id="{05664A2D-AC6C-4862-8EC5-CD4286A4A81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V="1">
                  <a:off x="1296" y="2161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379" name="Arc 1545">
                  <a:extLst>
                    <a:ext uri="{FF2B5EF4-FFF2-40B4-BE49-F238E27FC236}">
                      <a16:creationId xmlns:a16="http://schemas.microsoft.com/office/drawing/2014/main" id="{78C9744D-6990-4719-8D1E-AA2A6B2353A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0800000" flipV="1">
                  <a:off x="1620" y="2292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  <p:grpSp>
            <p:nvGrpSpPr>
              <p:cNvPr id="363" name="Group 1546">
                <a:extLst>
                  <a:ext uri="{FF2B5EF4-FFF2-40B4-BE49-F238E27FC236}">
                    <a16:creationId xmlns:a16="http://schemas.microsoft.com/office/drawing/2014/main" id="{5650724C-6000-41C7-A049-93CE9C5FF681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flipH="1">
                <a:off x="1236" y="2928"/>
                <a:ext cx="59" cy="143"/>
                <a:chOff x="1296" y="2161"/>
                <a:chExt cx="658" cy="563"/>
              </a:xfrm>
            </p:grpSpPr>
            <p:sp>
              <p:nvSpPr>
                <p:cNvPr id="376" name="Arc 1547">
                  <a:extLst>
                    <a:ext uri="{FF2B5EF4-FFF2-40B4-BE49-F238E27FC236}">
                      <a16:creationId xmlns:a16="http://schemas.microsoft.com/office/drawing/2014/main" id="{75722F44-7150-4A77-9DE8-E6E04D36473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V="1">
                  <a:off x="1296" y="2161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377" name="Arc 1548">
                  <a:extLst>
                    <a:ext uri="{FF2B5EF4-FFF2-40B4-BE49-F238E27FC236}">
                      <a16:creationId xmlns:a16="http://schemas.microsoft.com/office/drawing/2014/main" id="{E48E75A3-3B8A-4EC7-8777-B78E7FB0C14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0800000" flipV="1">
                  <a:off x="1620" y="2292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  <p:grpSp>
            <p:nvGrpSpPr>
              <p:cNvPr id="364" name="Group 1549">
                <a:extLst>
                  <a:ext uri="{FF2B5EF4-FFF2-40B4-BE49-F238E27FC236}">
                    <a16:creationId xmlns:a16="http://schemas.microsoft.com/office/drawing/2014/main" id="{16959E9E-1F2F-4788-B331-AD7D8F81CF48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1293" y="2928"/>
                <a:ext cx="59" cy="143"/>
                <a:chOff x="1296" y="2161"/>
                <a:chExt cx="658" cy="563"/>
              </a:xfrm>
            </p:grpSpPr>
            <p:sp>
              <p:nvSpPr>
                <p:cNvPr id="374" name="Arc 1550">
                  <a:extLst>
                    <a:ext uri="{FF2B5EF4-FFF2-40B4-BE49-F238E27FC236}">
                      <a16:creationId xmlns:a16="http://schemas.microsoft.com/office/drawing/2014/main" id="{5B341949-28E2-457D-889D-C278AF78E19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V="1">
                  <a:off x="1296" y="2161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375" name="Arc 1551">
                  <a:extLst>
                    <a:ext uri="{FF2B5EF4-FFF2-40B4-BE49-F238E27FC236}">
                      <a16:creationId xmlns:a16="http://schemas.microsoft.com/office/drawing/2014/main" id="{2CEA09CD-B679-4A71-951E-AD9A156A0DF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0800000" flipV="1">
                  <a:off x="1620" y="2292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  <p:grpSp>
            <p:nvGrpSpPr>
              <p:cNvPr id="365" name="Group 1552">
                <a:extLst>
                  <a:ext uri="{FF2B5EF4-FFF2-40B4-BE49-F238E27FC236}">
                    <a16:creationId xmlns:a16="http://schemas.microsoft.com/office/drawing/2014/main" id="{22A7707E-B0D1-4668-9F5E-104F6AF3F2EE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flipH="1">
                <a:off x="1358" y="2928"/>
                <a:ext cx="59" cy="143"/>
                <a:chOff x="1296" y="2161"/>
                <a:chExt cx="658" cy="563"/>
              </a:xfrm>
            </p:grpSpPr>
            <p:sp>
              <p:nvSpPr>
                <p:cNvPr id="372" name="Arc 1553">
                  <a:extLst>
                    <a:ext uri="{FF2B5EF4-FFF2-40B4-BE49-F238E27FC236}">
                      <a16:creationId xmlns:a16="http://schemas.microsoft.com/office/drawing/2014/main" id="{BE5745EB-4212-40C1-A720-CAAAFFF031A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V="1">
                  <a:off x="1296" y="2161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373" name="Arc 1554">
                  <a:extLst>
                    <a:ext uri="{FF2B5EF4-FFF2-40B4-BE49-F238E27FC236}">
                      <a16:creationId xmlns:a16="http://schemas.microsoft.com/office/drawing/2014/main" id="{E1E84261-75C6-4919-8C7B-1B1466C90CB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0800000" flipV="1">
                  <a:off x="1620" y="2292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  <p:grpSp>
            <p:nvGrpSpPr>
              <p:cNvPr id="366" name="Group 1555">
                <a:extLst>
                  <a:ext uri="{FF2B5EF4-FFF2-40B4-BE49-F238E27FC236}">
                    <a16:creationId xmlns:a16="http://schemas.microsoft.com/office/drawing/2014/main" id="{6CA04FAD-015F-4615-B245-DCF6ACC8B362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1413" y="2928"/>
                <a:ext cx="59" cy="143"/>
                <a:chOff x="1296" y="2161"/>
                <a:chExt cx="658" cy="563"/>
              </a:xfrm>
            </p:grpSpPr>
            <p:sp>
              <p:nvSpPr>
                <p:cNvPr id="370" name="Arc 1556">
                  <a:extLst>
                    <a:ext uri="{FF2B5EF4-FFF2-40B4-BE49-F238E27FC236}">
                      <a16:creationId xmlns:a16="http://schemas.microsoft.com/office/drawing/2014/main" id="{FA880313-2ACA-4800-934A-412851A7119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V="1">
                  <a:off x="1296" y="2161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371" name="Arc 1557">
                  <a:extLst>
                    <a:ext uri="{FF2B5EF4-FFF2-40B4-BE49-F238E27FC236}">
                      <a16:creationId xmlns:a16="http://schemas.microsoft.com/office/drawing/2014/main" id="{C080B619-33BB-4977-8D1F-B436A0AE97B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0800000" flipV="1">
                  <a:off x="1620" y="2292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  <p:grpSp>
            <p:nvGrpSpPr>
              <p:cNvPr id="367" name="Group 1558">
                <a:extLst>
                  <a:ext uri="{FF2B5EF4-FFF2-40B4-BE49-F238E27FC236}">
                    <a16:creationId xmlns:a16="http://schemas.microsoft.com/office/drawing/2014/main" id="{C8EF4566-9B95-4FB0-B178-F277EC0F1B8C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flipH="1">
                <a:off x="1475" y="2928"/>
                <a:ext cx="59" cy="143"/>
                <a:chOff x="1296" y="2161"/>
                <a:chExt cx="658" cy="563"/>
              </a:xfrm>
            </p:grpSpPr>
            <p:sp>
              <p:nvSpPr>
                <p:cNvPr id="368" name="Arc 1559">
                  <a:extLst>
                    <a:ext uri="{FF2B5EF4-FFF2-40B4-BE49-F238E27FC236}">
                      <a16:creationId xmlns:a16="http://schemas.microsoft.com/office/drawing/2014/main" id="{5D7CEF2A-D963-47DA-BA6D-B14565413698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V="1">
                  <a:off x="1296" y="2161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  <p:sp>
              <p:nvSpPr>
                <p:cNvPr id="369" name="Arc 1560">
                  <a:extLst>
                    <a:ext uri="{FF2B5EF4-FFF2-40B4-BE49-F238E27FC236}">
                      <a16:creationId xmlns:a16="http://schemas.microsoft.com/office/drawing/2014/main" id="{7C95AF22-B345-408F-95A1-938B09402D2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0800000" flipV="1">
                  <a:off x="1620" y="2292"/>
                  <a:ext cx="334" cy="432"/>
                </a:xfrm>
                <a:custGeom>
                  <a:avLst/>
                  <a:gdLst>
                    <a:gd name="T0" fmla="*/ 0 w 16616"/>
                    <a:gd name="T1" fmla="*/ 0 h 21600"/>
                    <a:gd name="T2" fmla="*/ 334 w 16616"/>
                    <a:gd name="T3" fmla="*/ 156 h 21600"/>
                    <a:gd name="T4" fmla="*/ 0 w 16616"/>
                    <a:gd name="T5" fmla="*/ 432 h 21600"/>
                    <a:gd name="T6" fmla="*/ 0 60000 65536"/>
                    <a:gd name="T7" fmla="*/ 0 60000 65536"/>
                    <a:gd name="T8" fmla="*/ 0 60000 65536"/>
                    <a:gd name="T9" fmla="*/ 0 w 16616"/>
                    <a:gd name="T10" fmla="*/ 0 h 21600"/>
                    <a:gd name="T11" fmla="*/ 16616 w 16616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accent6">
                      <a:lumMod val="60000"/>
                      <a:lumOff val="40000"/>
                    </a:schemeClr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/>
                    <a:ea typeface="微软雅黑"/>
                    <a:cs typeface="+mn-cs"/>
                  </a:endParaRPr>
                </a:p>
              </p:txBody>
            </p:sp>
          </p:grpSp>
        </p:grpSp>
      </p:grpSp>
      <p:grpSp>
        <p:nvGrpSpPr>
          <p:cNvPr id="403" name="Group 1863">
            <a:extLst>
              <a:ext uri="{FF2B5EF4-FFF2-40B4-BE49-F238E27FC236}">
                <a16:creationId xmlns:a16="http://schemas.microsoft.com/office/drawing/2014/main" id="{40A47EBE-955F-4955-AF65-2AABC10FF3EA}"/>
              </a:ext>
            </a:extLst>
          </p:cNvPr>
          <p:cNvGrpSpPr>
            <a:grpSpLocks/>
          </p:cNvGrpSpPr>
          <p:nvPr/>
        </p:nvGrpSpPr>
        <p:grpSpPr bwMode="auto">
          <a:xfrm>
            <a:off x="2685467" y="4795679"/>
            <a:ext cx="1600200" cy="381000"/>
            <a:chOff x="1392" y="2592"/>
            <a:chExt cx="1008" cy="240"/>
          </a:xfrm>
        </p:grpSpPr>
        <p:sp>
          <p:nvSpPr>
            <p:cNvPr id="404" name="Rectangle 1858" descr="Wide upward diagonal">
              <a:extLst>
                <a:ext uri="{FF2B5EF4-FFF2-40B4-BE49-F238E27FC236}">
                  <a16:creationId xmlns:a16="http://schemas.microsoft.com/office/drawing/2014/main" id="{AFBC74E2-F68F-454F-96C7-3003138182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2" y="2640"/>
              <a:ext cx="192" cy="144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405" name="Text Box 1859">
              <a:extLst>
                <a:ext uri="{FF2B5EF4-FFF2-40B4-BE49-F238E27FC236}">
                  <a16:creationId xmlns:a16="http://schemas.microsoft.com/office/drawing/2014/main" id="{C784D111-E8DF-4FEE-AE9B-FDC4C5D675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32" y="2592"/>
              <a:ext cx="768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rPr>
                <a:t>Log Mgr.</a:t>
              </a:r>
            </a:p>
          </p:txBody>
        </p:sp>
      </p:grpSp>
      <p:sp>
        <p:nvSpPr>
          <p:cNvPr id="406" name="Rectangle 1860">
            <a:extLst>
              <a:ext uri="{FF2B5EF4-FFF2-40B4-BE49-F238E27FC236}">
                <a16:creationId xmlns:a16="http://schemas.microsoft.com/office/drawing/2014/main" id="{82282199-7715-4F36-B51C-AF60CAD9F4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87271" y="5237758"/>
            <a:ext cx="304800" cy="2286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407" name="Text Box 1861">
            <a:extLst>
              <a:ext uri="{FF2B5EF4-FFF2-40B4-BE49-F238E27FC236}">
                <a16:creationId xmlns:a16="http://schemas.microsoft.com/office/drawing/2014/main" id="{FC5401C3-65BE-4B50-BD2D-70452FE19F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7159" y="5161558"/>
            <a:ext cx="762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I/O Waiting</a:t>
            </a:r>
          </a:p>
        </p:txBody>
      </p:sp>
      <p:sp>
        <p:nvSpPr>
          <p:cNvPr id="408" name="Text Box 1861">
            <a:extLst>
              <a:ext uri="{FF2B5EF4-FFF2-40B4-BE49-F238E27FC236}">
                <a16:creationId xmlns:a16="http://schemas.microsoft.com/office/drawing/2014/main" id="{A5E27D0F-F76C-4D52-A9CF-F8E2B18B02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4529" y="5136409"/>
            <a:ext cx="762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Context switch</a:t>
            </a:r>
          </a:p>
        </p:txBody>
      </p:sp>
      <p:sp>
        <p:nvSpPr>
          <p:cNvPr id="409" name="Rectangle 196">
            <a:extLst>
              <a:ext uri="{FF2B5EF4-FFF2-40B4-BE49-F238E27FC236}">
                <a16:creationId xmlns:a16="http://schemas.microsoft.com/office/drawing/2014/main" id="{7929F15D-8C08-4E7D-B8C1-ECCDF5D1C782}"/>
              </a:ext>
            </a:extLst>
          </p:cNvPr>
          <p:cNvSpPr/>
          <p:nvPr/>
        </p:nvSpPr>
        <p:spPr>
          <a:xfrm>
            <a:off x="4544646" y="5207595"/>
            <a:ext cx="165100" cy="258763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2788E"/>
              </a:solidFill>
              <a:effectLst/>
              <a:uLnTx/>
              <a:uFillTx/>
              <a:latin typeface="Arial" pitchFamily="34" charset="0"/>
              <a:ea typeface="微软雅黑"/>
              <a:cs typeface="Arial" pitchFamily="34" charset="0"/>
            </a:endParaRPr>
          </a:p>
        </p:txBody>
      </p:sp>
      <p:sp>
        <p:nvSpPr>
          <p:cNvPr id="410" name="Text Box 1853">
            <a:extLst>
              <a:ext uri="{FF2B5EF4-FFF2-40B4-BE49-F238E27FC236}">
                <a16:creationId xmlns:a16="http://schemas.microsoft.com/office/drawing/2014/main" id="{4AFF894E-E895-4659-AB5E-671563DA39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5956" y="4729708"/>
            <a:ext cx="1219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Working</a:t>
            </a:r>
          </a:p>
        </p:txBody>
      </p:sp>
      <p:grpSp>
        <p:nvGrpSpPr>
          <p:cNvPr id="411" name="Group 1620">
            <a:extLst>
              <a:ext uri="{FF2B5EF4-FFF2-40B4-BE49-F238E27FC236}">
                <a16:creationId xmlns:a16="http://schemas.microsoft.com/office/drawing/2014/main" id="{42E2706A-6A0D-4473-BC88-12849D122EAC}"/>
              </a:ext>
            </a:extLst>
          </p:cNvPr>
          <p:cNvGrpSpPr>
            <a:grpSpLocks/>
          </p:cNvGrpSpPr>
          <p:nvPr/>
        </p:nvGrpSpPr>
        <p:grpSpPr bwMode="auto">
          <a:xfrm>
            <a:off x="4467785" y="4864651"/>
            <a:ext cx="357834" cy="144810"/>
            <a:chOff x="1119" y="2928"/>
            <a:chExt cx="204" cy="143"/>
          </a:xfrm>
        </p:grpSpPr>
        <p:grpSp>
          <p:nvGrpSpPr>
            <p:cNvPr id="412" name="Group 1621">
              <a:extLst>
                <a:ext uri="{FF2B5EF4-FFF2-40B4-BE49-F238E27FC236}">
                  <a16:creationId xmlns:a16="http://schemas.microsoft.com/office/drawing/2014/main" id="{BAD87250-0FF3-4F3C-A090-FD797DF85558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420" name="Arc 1622">
                <a:extLst>
                  <a:ext uri="{FF2B5EF4-FFF2-40B4-BE49-F238E27FC236}">
                    <a16:creationId xmlns:a16="http://schemas.microsoft.com/office/drawing/2014/main" id="{F4BE6B79-5601-4C5B-A52D-C535F73A117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421" name="Arc 1623">
                <a:extLst>
                  <a:ext uri="{FF2B5EF4-FFF2-40B4-BE49-F238E27FC236}">
                    <a16:creationId xmlns:a16="http://schemas.microsoft.com/office/drawing/2014/main" id="{5E825C53-C089-40F6-9AE0-821B8CCECE4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413" name="Group 1624">
              <a:extLst>
                <a:ext uri="{FF2B5EF4-FFF2-40B4-BE49-F238E27FC236}">
                  <a16:creationId xmlns:a16="http://schemas.microsoft.com/office/drawing/2014/main" id="{1D104B49-CC94-43B6-A692-06A071799427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418" name="Arc 1625">
                <a:extLst>
                  <a:ext uri="{FF2B5EF4-FFF2-40B4-BE49-F238E27FC236}">
                    <a16:creationId xmlns:a16="http://schemas.microsoft.com/office/drawing/2014/main" id="{A177CDE5-36E8-4508-A1AF-0A3B1912F38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419" name="Arc 1626">
                <a:extLst>
                  <a:ext uri="{FF2B5EF4-FFF2-40B4-BE49-F238E27FC236}">
                    <a16:creationId xmlns:a16="http://schemas.microsoft.com/office/drawing/2014/main" id="{02516E96-F6E9-4870-ADDC-C11BE6A1164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grpSp>
          <p:nvGrpSpPr>
            <p:cNvPr id="414" name="Group 1627">
              <a:extLst>
                <a:ext uri="{FF2B5EF4-FFF2-40B4-BE49-F238E27FC236}">
                  <a16:creationId xmlns:a16="http://schemas.microsoft.com/office/drawing/2014/main" id="{64084FD2-9088-48B6-915A-6C2AADA84DDA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416" name="Arc 1628">
                <a:extLst>
                  <a:ext uri="{FF2B5EF4-FFF2-40B4-BE49-F238E27FC236}">
                    <a16:creationId xmlns:a16="http://schemas.microsoft.com/office/drawing/2014/main" id="{4CCDB30A-A256-4DF6-AF35-BFCA8EB21BE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417" name="Arc 1629">
                <a:extLst>
                  <a:ext uri="{FF2B5EF4-FFF2-40B4-BE49-F238E27FC236}">
                    <a16:creationId xmlns:a16="http://schemas.microsoft.com/office/drawing/2014/main" id="{BFFAEA4B-1AC0-44AA-BAE7-C021D064B7E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T0" fmla="*/ 0 w 16616"/>
                  <a:gd name="T1" fmla="*/ 0 h 21600"/>
                  <a:gd name="T2" fmla="*/ 334 w 16616"/>
                  <a:gd name="T3" fmla="*/ 156 h 21600"/>
                  <a:gd name="T4" fmla="*/ 0 w 16616"/>
                  <a:gd name="T5" fmla="*/ 432 h 21600"/>
                  <a:gd name="T6" fmla="*/ 0 60000 65536"/>
                  <a:gd name="T7" fmla="*/ 0 60000 65536"/>
                  <a:gd name="T8" fmla="*/ 0 60000 65536"/>
                  <a:gd name="T9" fmla="*/ 0 w 16616"/>
                  <a:gd name="T10" fmla="*/ 0 h 21600"/>
                  <a:gd name="T11" fmla="*/ 16616 w 16616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  <p:sp>
          <p:nvSpPr>
            <p:cNvPr id="415" name="Arc 1631">
              <a:extLst>
                <a:ext uri="{FF2B5EF4-FFF2-40B4-BE49-F238E27FC236}">
                  <a16:creationId xmlns:a16="http://schemas.microsoft.com/office/drawing/2014/main" id="{F3FF4008-A199-4786-AA27-152A1B330874}"/>
                </a:ext>
              </a:extLst>
            </p:cNvPr>
            <p:cNvSpPr>
              <a:spLocks noChangeAspect="1"/>
            </p:cNvSpPr>
            <p:nvPr/>
          </p:nvSpPr>
          <p:spPr bwMode="auto">
            <a:xfrm flipV="1">
              <a:off x="1293" y="2928"/>
              <a:ext cx="30" cy="110"/>
            </a:xfrm>
            <a:custGeom>
              <a:avLst/>
              <a:gdLst>
                <a:gd name="T0" fmla="*/ 0 w 16616"/>
                <a:gd name="T1" fmla="*/ 0 h 21600"/>
                <a:gd name="T2" fmla="*/ 334 w 16616"/>
                <a:gd name="T3" fmla="*/ 156 h 21600"/>
                <a:gd name="T4" fmla="*/ 0 w 16616"/>
                <a:gd name="T5" fmla="*/ 432 h 21600"/>
                <a:gd name="T6" fmla="*/ 0 60000 65536"/>
                <a:gd name="T7" fmla="*/ 0 60000 65536"/>
                <a:gd name="T8" fmla="*/ 0 60000 65536"/>
                <a:gd name="T9" fmla="*/ 0 w 16616"/>
                <a:gd name="T10" fmla="*/ 0 h 21600"/>
                <a:gd name="T11" fmla="*/ 16616 w 16616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616" h="21600" fill="none" extrusionOk="0">
                  <a:moveTo>
                    <a:pt x="-1" y="0"/>
                  </a:moveTo>
                  <a:cubicBezTo>
                    <a:pt x="6422" y="0"/>
                    <a:pt x="12512" y="2858"/>
                    <a:pt x="16616" y="7798"/>
                  </a:cubicBezTo>
                </a:path>
                <a:path w="16616" h="21600" stroke="0" extrusionOk="0">
                  <a:moveTo>
                    <a:pt x="-1" y="0"/>
                  </a:moveTo>
                  <a:cubicBezTo>
                    <a:pt x="6422" y="0"/>
                    <a:pt x="12512" y="2858"/>
                    <a:pt x="16616" y="7798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423" name="文本框 422">
            <a:extLst>
              <a:ext uri="{FF2B5EF4-FFF2-40B4-BE49-F238E27FC236}">
                <a16:creationId xmlns:a16="http://schemas.microsoft.com/office/drawing/2014/main" id="{E77B963D-A596-4CF2-BF7A-6B90C39A53FA}"/>
              </a:ext>
            </a:extLst>
          </p:cNvPr>
          <p:cNvSpPr txBox="1"/>
          <p:nvPr/>
        </p:nvSpPr>
        <p:spPr>
          <a:xfrm>
            <a:off x="6665952" y="3793604"/>
            <a:ext cx="207472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Verdana" pitchFamily="34" charset="0"/>
                <a:ea typeface="微软雅黑"/>
                <a:cs typeface="+mn-cs"/>
              </a:rPr>
              <a:t>lower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Verdana" pitchFamily="34" charset="0"/>
                <a:ea typeface="微软雅黑"/>
                <a:cs typeface="+mn-cs"/>
              </a:rPr>
              <a:t>scheduling costs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7" name="箭头: 右 6">
            <a:extLst>
              <a:ext uri="{FF2B5EF4-FFF2-40B4-BE49-F238E27FC236}">
                <a16:creationId xmlns:a16="http://schemas.microsoft.com/office/drawing/2014/main" id="{6511FCC6-970B-488B-89BC-6EBD4BCBD678}"/>
              </a:ext>
            </a:extLst>
          </p:cNvPr>
          <p:cNvSpPr/>
          <p:nvPr/>
        </p:nvSpPr>
        <p:spPr>
          <a:xfrm>
            <a:off x="6156176" y="4069198"/>
            <a:ext cx="467906" cy="304271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cxnSp>
        <p:nvCxnSpPr>
          <p:cNvPr id="263" name="直接箭头连接符 262">
            <a:extLst>
              <a:ext uri="{FF2B5EF4-FFF2-40B4-BE49-F238E27FC236}">
                <a16:creationId xmlns:a16="http://schemas.microsoft.com/office/drawing/2014/main" id="{B95A5120-8150-4877-8180-9A767A13BD65}"/>
              </a:ext>
            </a:extLst>
          </p:cNvPr>
          <p:cNvCxnSpPr>
            <a:cxnSpLocks/>
            <a:stCxn id="946" idx="3"/>
          </p:cNvCxnSpPr>
          <p:nvPr/>
        </p:nvCxnSpPr>
        <p:spPr>
          <a:xfrm>
            <a:off x="6705834" y="3365397"/>
            <a:ext cx="170422" cy="469460"/>
          </a:xfrm>
          <a:prstGeom prst="straightConnector1">
            <a:avLst/>
          </a:prstGeom>
          <a:ln w="28575"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6" name="Text Box 1409">
            <a:extLst>
              <a:ext uri="{FF2B5EF4-FFF2-40B4-BE49-F238E27FC236}">
                <a16:creationId xmlns:a16="http://schemas.microsoft.com/office/drawing/2014/main" id="{D30A7221-1DD2-45B0-BE18-003EB25D71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19927" y="3276288"/>
            <a:ext cx="543248" cy="415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notify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7007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Evaluation</a:t>
            </a:r>
            <a:endParaRPr lang="en-US" dirty="0"/>
          </a:p>
        </p:txBody>
      </p:sp>
      <p:graphicFrame>
        <p:nvGraphicFramePr>
          <p:cNvPr id="203" name="Chart 18">
            <a:extLst>
              <a:ext uri="{FF2B5EF4-FFF2-40B4-BE49-F238E27FC236}">
                <a16:creationId xmlns:a16="http://schemas.microsoft.com/office/drawing/2014/main" id="{C06B31B0-2738-404E-9DF1-73B203C80EFF}"/>
              </a:ext>
            </a:extLst>
          </p:cNvPr>
          <p:cNvGraphicFramePr>
            <a:graphicFrameLocks/>
          </p:cNvGraphicFramePr>
          <p:nvPr/>
        </p:nvGraphicFramePr>
        <p:xfrm>
          <a:off x="4788024" y="1772816"/>
          <a:ext cx="4213132" cy="384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4" name="Content Placeholder 2">
            <a:extLst>
              <a:ext uri="{FF2B5EF4-FFF2-40B4-BE49-F238E27FC236}">
                <a16:creationId xmlns:a16="http://schemas.microsoft.com/office/drawing/2014/main" id="{34DAC19F-CDE3-4C37-86F1-882DAB7C096B}"/>
              </a:ext>
            </a:extLst>
          </p:cNvPr>
          <p:cNvSpPr txBox="1">
            <a:spLocks/>
          </p:cNvSpPr>
          <p:nvPr/>
        </p:nvSpPr>
        <p:spPr bwMode="auto">
          <a:xfrm>
            <a:off x="5436096" y="1124744"/>
            <a:ext cx="373393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5373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Sun Niagara T2 (64 HW contexts)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95373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Mem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. resident TPC-B in Shore-MT </a:t>
            </a:r>
          </a:p>
        </p:txBody>
      </p:sp>
      <p:graphicFrame>
        <p:nvGraphicFramePr>
          <p:cNvPr id="205" name="Chart 12">
            <a:extLst>
              <a:ext uri="{FF2B5EF4-FFF2-40B4-BE49-F238E27FC236}">
                <a16:creationId xmlns:a16="http://schemas.microsoft.com/office/drawing/2014/main" id="{1C62BD8E-91F7-42E2-A4AC-FFBC96E45C28}"/>
              </a:ext>
            </a:extLst>
          </p:cNvPr>
          <p:cNvGraphicFramePr/>
          <p:nvPr/>
        </p:nvGraphicFramePr>
        <p:xfrm>
          <a:off x="1" y="1772816"/>
          <a:ext cx="4645180" cy="384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706949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Aether logging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D4D14AB5-7DF3-40FD-80A7-612B77F1B5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016" y="1519902"/>
            <a:ext cx="6735092" cy="3777060"/>
          </a:xfr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 b="0" dirty="0"/>
              <a:t>Remove I/O latency off the critical path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zh-CN" sz="2800" b="0"/>
              <a:t>Flush pipelining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800"/>
              <a:t>Scalable </a:t>
            </a:r>
            <a:r>
              <a:rPr lang="en-US" sz="2800" dirty="0"/>
              <a:t>log buffer implementation</a:t>
            </a:r>
          </a:p>
          <a:p>
            <a:pPr lvl="1">
              <a:defRPr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361886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Bottleneck 3: Log buffer contention</a:t>
            </a:r>
          </a:p>
        </p:txBody>
      </p:sp>
      <p:sp>
        <p:nvSpPr>
          <p:cNvPr id="6" name="Text Box 1409">
            <a:extLst>
              <a:ext uri="{FF2B5EF4-FFF2-40B4-BE49-F238E27FC236}">
                <a16:creationId xmlns:a16="http://schemas.microsoft.com/office/drawing/2014/main" id="{9052CA00-9A4D-4557-BEE6-4E5B12E403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760" y="1632037"/>
            <a:ext cx="733739" cy="415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r">
              <a:spcBef>
                <a:spcPct val="50000"/>
              </a:spcBef>
            </a:pPr>
            <a:r>
              <a:rPr lang="en-US" dirty="0"/>
              <a:t>T1</a:t>
            </a:r>
          </a:p>
        </p:txBody>
      </p:sp>
      <p:sp>
        <p:nvSpPr>
          <p:cNvPr id="7" name="Text Box 1410">
            <a:extLst>
              <a:ext uri="{FF2B5EF4-FFF2-40B4-BE49-F238E27FC236}">
                <a16:creationId xmlns:a16="http://schemas.microsoft.com/office/drawing/2014/main" id="{4FE08EE2-3102-4D07-8DCB-97BDE23B1B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760" y="2363213"/>
            <a:ext cx="733739" cy="431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r">
              <a:spcBef>
                <a:spcPct val="50000"/>
              </a:spcBef>
            </a:pPr>
            <a:r>
              <a:rPr lang="en-US" dirty="0"/>
              <a:t>T2</a:t>
            </a:r>
          </a:p>
        </p:txBody>
      </p:sp>
      <p:grpSp>
        <p:nvGrpSpPr>
          <p:cNvPr id="8" name="Group 1539">
            <a:extLst>
              <a:ext uri="{FF2B5EF4-FFF2-40B4-BE49-F238E27FC236}">
                <a16:creationId xmlns:a16="http://schemas.microsoft.com/office/drawing/2014/main" id="{A9A4BCB1-F9E5-4EA8-90A0-8161D4F72C2D}"/>
              </a:ext>
            </a:extLst>
          </p:cNvPr>
          <p:cNvGrpSpPr>
            <a:grpSpLocks/>
          </p:cNvGrpSpPr>
          <p:nvPr/>
        </p:nvGrpSpPr>
        <p:grpSpPr bwMode="auto">
          <a:xfrm>
            <a:off x="2187347" y="2449554"/>
            <a:ext cx="728469" cy="257224"/>
            <a:chOff x="1119" y="2928"/>
            <a:chExt cx="415" cy="143"/>
          </a:xfrm>
        </p:grpSpPr>
        <p:grpSp>
          <p:nvGrpSpPr>
            <p:cNvPr id="9" name="Group 1540">
              <a:extLst>
                <a:ext uri="{FF2B5EF4-FFF2-40B4-BE49-F238E27FC236}">
                  <a16:creationId xmlns:a16="http://schemas.microsoft.com/office/drawing/2014/main" id="{132507DF-A1E5-459B-AF83-FA3D784549D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28" name="Arc 1541">
                <a:extLst>
                  <a:ext uri="{FF2B5EF4-FFF2-40B4-BE49-F238E27FC236}">
                    <a16:creationId xmlns:a16="http://schemas.microsoft.com/office/drawing/2014/main" id="{261DCA50-0A71-4915-B490-0AF1CEC49C6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" name="Arc 1542">
                <a:extLst>
                  <a:ext uri="{FF2B5EF4-FFF2-40B4-BE49-F238E27FC236}">
                    <a16:creationId xmlns:a16="http://schemas.microsoft.com/office/drawing/2014/main" id="{5043D2E8-0E07-4350-84BC-B8D25AEBF69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" name="Group 1543">
              <a:extLst>
                <a:ext uri="{FF2B5EF4-FFF2-40B4-BE49-F238E27FC236}">
                  <a16:creationId xmlns:a16="http://schemas.microsoft.com/office/drawing/2014/main" id="{924C425A-73AB-4E98-AEC6-43D07BC9905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26" name="Arc 1544">
                <a:extLst>
                  <a:ext uri="{FF2B5EF4-FFF2-40B4-BE49-F238E27FC236}">
                    <a16:creationId xmlns:a16="http://schemas.microsoft.com/office/drawing/2014/main" id="{739E5D47-8D92-4D1C-9C62-82EE27D795C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" name="Arc 1545">
                <a:extLst>
                  <a:ext uri="{FF2B5EF4-FFF2-40B4-BE49-F238E27FC236}">
                    <a16:creationId xmlns:a16="http://schemas.microsoft.com/office/drawing/2014/main" id="{FF86DABC-1AC3-4418-8A81-0C35A5E9CEE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1" name="Group 1546">
              <a:extLst>
                <a:ext uri="{FF2B5EF4-FFF2-40B4-BE49-F238E27FC236}">
                  <a16:creationId xmlns:a16="http://schemas.microsoft.com/office/drawing/2014/main" id="{E13CD24D-F907-4F4D-A695-ECFDA203A45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24" name="Arc 1547">
                <a:extLst>
                  <a:ext uri="{FF2B5EF4-FFF2-40B4-BE49-F238E27FC236}">
                    <a16:creationId xmlns:a16="http://schemas.microsoft.com/office/drawing/2014/main" id="{1FCA48F6-699B-4F64-849B-B8F060D59A6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" name="Arc 1548">
                <a:extLst>
                  <a:ext uri="{FF2B5EF4-FFF2-40B4-BE49-F238E27FC236}">
                    <a16:creationId xmlns:a16="http://schemas.microsoft.com/office/drawing/2014/main" id="{170A5944-D351-4C6A-8B21-C85B08DF0A6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" name="Group 1549">
              <a:extLst>
                <a:ext uri="{FF2B5EF4-FFF2-40B4-BE49-F238E27FC236}">
                  <a16:creationId xmlns:a16="http://schemas.microsoft.com/office/drawing/2014/main" id="{3DFE0784-DE2A-41BE-A1DC-94138B1CF5E0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22" name="Arc 1550">
                <a:extLst>
                  <a:ext uri="{FF2B5EF4-FFF2-40B4-BE49-F238E27FC236}">
                    <a16:creationId xmlns:a16="http://schemas.microsoft.com/office/drawing/2014/main" id="{358CE801-B086-4F9F-AA5B-72D789BC8F7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" name="Arc 1551">
                <a:extLst>
                  <a:ext uri="{FF2B5EF4-FFF2-40B4-BE49-F238E27FC236}">
                    <a16:creationId xmlns:a16="http://schemas.microsoft.com/office/drawing/2014/main" id="{6DA140B5-1E09-47AE-B5F8-DDF1A34B694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3" name="Group 1552">
              <a:extLst>
                <a:ext uri="{FF2B5EF4-FFF2-40B4-BE49-F238E27FC236}">
                  <a16:creationId xmlns:a16="http://schemas.microsoft.com/office/drawing/2014/main" id="{52AB1BA4-93DC-43A7-BC95-2B2A49A20D1A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20" name="Arc 1553">
                <a:extLst>
                  <a:ext uri="{FF2B5EF4-FFF2-40B4-BE49-F238E27FC236}">
                    <a16:creationId xmlns:a16="http://schemas.microsoft.com/office/drawing/2014/main" id="{22CACBF2-3DA9-4324-9226-0F4B7C7604B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" name="Arc 1554">
                <a:extLst>
                  <a:ext uri="{FF2B5EF4-FFF2-40B4-BE49-F238E27FC236}">
                    <a16:creationId xmlns:a16="http://schemas.microsoft.com/office/drawing/2014/main" id="{16A3D63F-3B14-4E88-8583-838A456C4EA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" name="Group 1555">
              <a:extLst>
                <a:ext uri="{FF2B5EF4-FFF2-40B4-BE49-F238E27FC236}">
                  <a16:creationId xmlns:a16="http://schemas.microsoft.com/office/drawing/2014/main" id="{4812BBB2-8576-495E-8D1E-84064D6E575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13" y="2928"/>
              <a:ext cx="59" cy="143"/>
              <a:chOff x="1296" y="2161"/>
              <a:chExt cx="658" cy="563"/>
            </a:xfrm>
          </p:grpSpPr>
          <p:sp>
            <p:nvSpPr>
              <p:cNvPr id="18" name="Arc 1556">
                <a:extLst>
                  <a:ext uri="{FF2B5EF4-FFF2-40B4-BE49-F238E27FC236}">
                    <a16:creationId xmlns:a16="http://schemas.microsoft.com/office/drawing/2014/main" id="{4E3E2220-9B9D-434B-BE55-457131A14DB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" name="Arc 1557">
                <a:extLst>
                  <a:ext uri="{FF2B5EF4-FFF2-40B4-BE49-F238E27FC236}">
                    <a16:creationId xmlns:a16="http://schemas.microsoft.com/office/drawing/2014/main" id="{A728555F-989F-4581-8531-12C5CB22F76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5" name="Group 1558">
              <a:extLst>
                <a:ext uri="{FF2B5EF4-FFF2-40B4-BE49-F238E27FC236}">
                  <a16:creationId xmlns:a16="http://schemas.microsoft.com/office/drawing/2014/main" id="{17BAE3DB-4EFF-42AA-B54E-75696722AD4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475" y="2928"/>
              <a:ext cx="59" cy="143"/>
              <a:chOff x="1296" y="2161"/>
              <a:chExt cx="658" cy="563"/>
            </a:xfrm>
          </p:grpSpPr>
          <p:sp>
            <p:nvSpPr>
              <p:cNvPr id="16" name="Arc 1559">
                <a:extLst>
                  <a:ext uri="{FF2B5EF4-FFF2-40B4-BE49-F238E27FC236}">
                    <a16:creationId xmlns:a16="http://schemas.microsoft.com/office/drawing/2014/main" id="{7FF05B68-4C6F-4851-8711-35DDED63839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" name="Arc 1560">
                <a:extLst>
                  <a:ext uri="{FF2B5EF4-FFF2-40B4-BE49-F238E27FC236}">
                    <a16:creationId xmlns:a16="http://schemas.microsoft.com/office/drawing/2014/main" id="{36B96B15-83D5-4F8D-8E89-354872AED90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30" name="Group 1620">
            <a:extLst>
              <a:ext uri="{FF2B5EF4-FFF2-40B4-BE49-F238E27FC236}">
                <a16:creationId xmlns:a16="http://schemas.microsoft.com/office/drawing/2014/main" id="{0D18579B-D35D-4986-BA1A-5ED004DCD4F6}"/>
              </a:ext>
            </a:extLst>
          </p:cNvPr>
          <p:cNvGrpSpPr>
            <a:grpSpLocks/>
          </p:cNvGrpSpPr>
          <p:nvPr/>
        </p:nvGrpSpPr>
        <p:grpSpPr bwMode="auto">
          <a:xfrm>
            <a:off x="3578231" y="1686000"/>
            <a:ext cx="728469" cy="257223"/>
            <a:chOff x="1119" y="2928"/>
            <a:chExt cx="415" cy="143"/>
          </a:xfrm>
        </p:grpSpPr>
        <p:grpSp>
          <p:nvGrpSpPr>
            <p:cNvPr id="31" name="Group 1621">
              <a:extLst>
                <a:ext uri="{FF2B5EF4-FFF2-40B4-BE49-F238E27FC236}">
                  <a16:creationId xmlns:a16="http://schemas.microsoft.com/office/drawing/2014/main" id="{EA3D3BF7-BF3E-41F7-9216-571714CBBC0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50" name="Arc 1622">
                <a:extLst>
                  <a:ext uri="{FF2B5EF4-FFF2-40B4-BE49-F238E27FC236}">
                    <a16:creationId xmlns:a16="http://schemas.microsoft.com/office/drawing/2014/main" id="{37FA6239-B446-4735-9C2E-DB5B2B8DEEA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" name="Arc 1623">
                <a:extLst>
                  <a:ext uri="{FF2B5EF4-FFF2-40B4-BE49-F238E27FC236}">
                    <a16:creationId xmlns:a16="http://schemas.microsoft.com/office/drawing/2014/main" id="{A8C76EDA-4883-4598-A579-1B0223AC348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2" name="Group 1624">
              <a:extLst>
                <a:ext uri="{FF2B5EF4-FFF2-40B4-BE49-F238E27FC236}">
                  <a16:creationId xmlns:a16="http://schemas.microsoft.com/office/drawing/2014/main" id="{4C6648ED-A8E6-479F-AAAB-AA664DD96660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48" name="Arc 1625">
                <a:extLst>
                  <a:ext uri="{FF2B5EF4-FFF2-40B4-BE49-F238E27FC236}">
                    <a16:creationId xmlns:a16="http://schemas.microsoft.com/office/drawing/2014/main" id="{5B032C58-89C1-4FFE-ABDC-AA3E256BDCB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" name="Arc 1626">
                <a:extLst>
                  <a:ext uri="{FF2B5EF4-FFF2-40B4-BE49-F238E27FC236}">
                    <a16:creationId xmlns:a16="http://schemas.microsoft.com/office/drawing/2014/main" id="{21A137FF-75D7-437E-BBF1-1DF0073D3E5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3" name="Group 1627">
              <a:extLst>
                <a:ext uri="{FF2B5EF4-FFF2-40B4-BE49-F238E27FC236}">
                  <a16:creationId xmlns:a16="http://schemas.microsoft.com/office/drawing/2014/main" id="{C0B8BC79-DF0F-480D-A91C-5804960525B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46" name="Arc 1628">
                <a:extLst>
                  <a:ext uri="{FF2B5EF4-FFF2-40B4-BE49-F238E27FC236}">
                    <a16:creationId xmlns:a16="http://schemas.microsoft.com/office/drawing/2014/main" id="{AC050D6D-5DBA-44D5-8702-0FA000F4CE5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7" name="Arc 1629">
                <a:extLst>
                  <a:ext uri="{FF2B5EF4-FFF2-40B4-BE49-F238E27FC236}">
                    <a16:creationId xmlns:a16="http://schemas.microsoft.com/office/drawing/2014/main" id="{3F313117-3064-4E20-BA22-F2961266348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4" name="Group 1630">
              <a:extLst>
                <a:ext uri="{FF2B5EF4-FFF2-40B4-BE49-F238E27FC236}">
                  <a16:creationId xmlns:a16="http://schemas.microsoft.com/office/drawing/2014/main" id="{D00B1865-3CB8-4F4C-B298-E9F5D0E4FB10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44" name="Arc 1631">
                <a:extLst>
                  <a:ext uri="{FF2B5EF4-FFF2-40B4-BE49-F238E27FC236}">
                    <a16:creationId xmlns:a16="http://schemas.microsoft.com/office/drawing/2014/main" id="{5B041A05-D5AE-4349-86A3-61C38664FE0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" name="Arc 1632">
                <a:extLst>
                  <a:ext uri="{FF2B5EF4-FFF2-40B4-BE49-F238E27FC236}">
                    <a16:creationId xmlns:a16="http://schemas.microsoft.com/office/drawing/2014/main" id="{4506E97F-3271-4160-B85B-1F30DE0C361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5" name="Group 1633">
              <a:extLst>
                <a:ext uri="{FF2B5EF4-FFF2-40B4-BE49-F238E27FC236}">
                  <a16:creationId xmlns:a16="http://schemas.microsoft.com/office/drawing/2014/main" id="{0BC00BAC-6635-4F5D-86E9-2C1D2E10C11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42" name="Arc 1634">
                <a:extLst>
                  <a:ext uri="{FF2B5EF4-FFF2-40B4-BE49-F238E27FC236}">
                    <a16:creationId xmlns:a16="http://schemas.microsoft.com/office/drawing/2014/main" id="{F94F5DFA-07D3-4946-ACF1-07B5363D6D1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" name="Arc 1635">
                <a:extLst>
                  <a:ext uri="{FF2B5EF4-FFF2-40B4-BE49-F238E27FC236}">
                    <a16:creationId xmlns:a16="http://schemas.microsoft.com/office/drawing/2014/main" id="{0EA3CF7A-E4FE-421B-BF4D-93729E9E2FB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6" name="Group 1636">
              <a:extLst>
                <a:ext uri="{FF2B5EF4-FFF2-40B4-BE49-F238E27FC236}">
                  <a16:creationId xmlns:a16="http://schemas.microsoft.com/office/drawing/2014/main" id="{BDE3EDF3-837F-4898-835C-844A339B21C8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13" y="2928"/>
              <a:ext cx="59" cy="143"/>
              <a:chOff x="1296" y="2161"/>
              <a:chExt cx="658" cy="563"/>
            </a:xfrm>
          </p:grpSpPr>
          <p:sp>
            <p:nvSpPr>
              <p:cNvPr id="40" name="Arc 1637">
                <a:extLst>
                  <a:ext uri="{FF2B5EF4-FFF2-40B4-BE49-F238E27FC236}">
                    <a16:creationId xmlns:a16="http://schemas.microsoft.com/office/drawing/2014/main" id="{763AE52A-E8C1-41FF-A2B4-F94F5196455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" name="Arc 1638">
                <a:extLst>
                  <a:ext uri="{FF2B5EF4-FFF2-40B4-BE49-F238E27FC236}">
                    <a16:creationId xmlns:a16="http://schemas.microsoft.com/office/drawing/2014/main" id="{3F3866C0-6DAA-468C-A77E-B55722CA9FE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7" name="Group 1639">
              <a:extLst>
                <a:ext uri="{FF2B5EF4-FFF2-40B4-BE49-F238E27FC236}">
                  <a16:creationId xmlns:a16="http://schemas.microsoft.com/office/drawing/2014/main" id="{3D655EAF-0E47-46CA-A665-1C9796B989DF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475" y="2928"/>
              <a:ext cx="59" cy="143"/>
              <a:chOff x="1296" y="2161"/>
              <a:chExt cx="658" cy="563"/>
            </a:xfrm>
          </p:grpSpPr>
          <p:sp>
            <p:nvSpPr>
              <p:cNvPr id="38" name="Arc 1640">
                <a:extLst>
                  <a:ext uri="{FF2B5EF4-FFF2-40B4-BE49-F238E27FC236}">
                    <a16:creationId xmlns:a16="http://schemas.microsoft.com/office/drawing/2014/main" id="{9A775C32-5E15-4D5C-815A-522C4CA008B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" name="Arc 1641">
                <a:extLst>
                  <a:ext uri="{FF2B5EF4-FFF2-40B4-BE49-F238E27FC236}">
                    <a16:creationId xmlns:a16="http://schemas.microsoft.com/office/drawing/2014/main" id="{591ED99B-DBF7-40CD-AA15-52F54508E26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52" name="Rectangle 1642">
            <a:extLst>
              <a:ext uri="{FF2B5EF4-FFF2-40B4-BE49-F238E27FC236}">
                <a16:creationId xmlns:a16="http://schemas.microsoft.com/office/drawing/2014/main" id="{30C75FE7-935B-4774-B0CF-2C90F5EC17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7775" y="1686000"/>
            <a:ext cx="1304425" cy="25902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3" name="Group 1649">
            <a:extLst>
              <a:ext uri="{FF2B5EF4-FFF2-40B4-BE49-F238E27FC236}">
                <a16:creationId xmlns:a16="http://schemas.microsoft.com/office/drawing/2014/main" id="{43E84BEF-3ED3-42D9-96C4-93BFEAAA627F}"/>
              </a:ext>
            </a:extLst>
          </p:cNvPr>
          <p:cNvGrpSpPr>
            <a:grpSpLocks/>
          </p:cNvGrpSpPr>
          <p:nvPr/>
        </p:nvGrpSpPr>
        <p:grpSpPr bwMode="auto">
          <a:xfrm>
            <a:off x="5448089" y="1513319"/>
            <a:ext cx="407633" cy="604384"/>
            <a:chOff x="2640" y="1824"/>
            <a:chExt cx="240" cy="336"/>
          </a:xfrm>
        </p:grpSpPr>
        <p:sp>
          <p:nvSpPr>
            <p:cNvPr id="54" name="AutoShape 1648">
              <a:extLst>
                <a:ext uri="{FF2B5EF4-FFF2-40B4-BE49-F238E27FC236}">
                  <a16:creationId xmlns:a16="http://schemas.microsoft.com/office/drawing/2014/main" id="{9C307E60-02CE-45E6-A2AE-CF0D59F724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0" y="1824"/>
              <a:ext cx="240" cy="336"/>
            </a:xfrm>
            <a:prstGeom prst="parallelogram">
              <a:avLst>
                <a:gd name="adj" fmla="val 69583"/>
              </a:avLst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" name="Line 1646">
              <a:extLst>
                <a:ext uri="{FF2B5EF4-FFF2-40B4-BE49-F238E27FC236}">
                  <a16:creationId xmlns:a16="http://schemas.microsoft.com/office/drawing/2014/main" id="{444A269E-9639-4349-AAC3-5D1AFEFAAE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40" y="1872"/>
              <a:ext cx="144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Line 1647">
              <a:extLst>
                <a:ext uri="{FF2B5EF4-FFF2-40B4-BE49-F238E27FC236}">
                  <a16:creationId xmlns:a16="http://schemas.microsoft.com/office/drawing/2014/main" id="{A46B5032-8264-4138-94F2-693A331B75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36" y="1824"/>
              <a:ext cx="144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7" name="Group 1689">
            <a:extLst>
              <a:ext uri="{FF2B5EF4-FFF2-40B4-BE49-F238E27FC236}">
                <a16:creationId xmlns:a16="http://schemas.microsoft.com/office/drawing/2014/main" id="{6FCE2A34-CE4C-4608-ACA4-A1D4632A5DE2}"/>
              </a:ext>
            </a:extLst>
          </p:cNvPr>
          <p:cNvGrpSpPr>
            <a:grpSpLocks/>
          </p:cNvGrpSpPr>
          <p:nvPr/>
        </p:nvGrpSpPr>
        <p:grpSpPr bwMode="auto">
          <a:xfrm>
            <a:off x="2920771" y="2449554"/>
            <a:ext cx="327806" cy="257224"/>
            <a:chOff x="1264" y="2928"/>
            <a:chExt cx="193" cy="143"/>
          </a:xfrm>
        </p:grpSpPr>
        <p:grpSp>
          <p:nvGrpSpPr>
            <p:cNvPr id="58" name="Group 1680">
              <a:extLst>
                <a:ext uri="{FF2B5EF4-FFF2-40B4-BE49-F238E27FC236}">
                  <a16:creationId xmlns:a16="http://schemas.microsoft.com/office/drawing/2014/main" id="{8493F435-DF2C-4514-B81D-4E9FB04C8D89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64" y="2928"/>
              <a:ext cx="65" cy="143"/>
              <a:chOff x="1296" y="2161"/>
              <a:chExt cx="658" cy="563"/>
            </a:xfrm>
          </p:grpSpPr>
          <p:sp>
            <p:nvSpPr>
              <p:cNvPr id="65" name="Arc 1681">
                <a:extLst>
                  <a:ext uri="{FF2B5EF4-FFF2-40B4-BE49-F238E27FC236}">
                    <a16:creationId xmlns:a16="http://schemas.microsoft.com/office/drawing/2014/main" id="{71B76A87-1A55-4323-A868-865BB2F0429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" name="Arc 1682">
                <a:extLst>
                  <a:ext uri="{FF2B5EF4-FFF2-40B4-BE49-F238E27FC236}">
                    <a16:creationId xmlns:a16="http://schemas.microsoft.com/office/drawing/2014/main" id="{E0FB2208-B221-4188-BCDF-5664A10093D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9" name="Group 1683">
              <a:extLst>
                <a:ext uri="{FF2B5EF4-FFF2-40B4-BE49-F238E27FC236}">
                  <a16:creationId xmlns:a16="http://schemas.microsoft.com/office/drawing/2014/main" id="{C4E0C975-5910-4FB3-8A5D-5A8B400111C0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29" y="2928"/>
              <a:ext cx="63" cy="143"/>
              <a:chOff x="1296" y="2161"/>
              <a:chExt cx="658" cy="563"/>
            </a:xfrm>
          </p:grpSpPr>
          <p:sp>
            <p:nvSpPr>
              <p:cNvPr id="63" name="Arc 1684">
                <a:extLst>
                  <a:ext uri="{FF2B5EF4-FFF2-40B4-BE49-F238E27FC236}">
                    <a16:creationId xmlns:a16="http://schemas.microsoft.com/office/drawing/2014/main" id="{980C283A-3921-4A85-8729-092FB966885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" name="Arc 1685">
                <a:extLst>
                  <a:ext uri="{FF2B5EF4-FFF2-40B4-BE49-F238E27FC236}">
                    <a16:creationId xmlns:a16="http://schemas.microsoft.com/office/drawing/2014/main" id="{0548871D-0A0E-4A42-9136-DE60B1ABAF4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0" name="Group 1686">
              <a:extLst>
                <a:ext uri="{FF2B5EF4-FFF2-40B4-BE49-F238E27FC236}">
                  <a16:creationId xmlns:a16="http://schemas.microsoft.com/office/drawing/2014/main" id="{78AE3A1B-E705-4219-9658-BF646AF7F34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392" y="2928"/>
              <a:ext cx="65" cy="143"/>
              <a:chOff x="1296" y="2161"/>
              <a:chExt cx="658" cy="563"/>
            </a:xfrm>
          </p:grpSpPr>
          <p:sp>
            <p:nvSpPr>
              <p:cNvPr id="61" name="Arc 1687">
                <a:extLst>
                  <a:ext uri="{FF2B5EF4-FFF2-40B4-BE49-F238E27FC236}">
                    <a16:creationId xmlns:a16="http://schemas.microsoft.com/office/drawing/2014/main" id="{F34F1E79-4114-4DE2-A4C5-AE9B76FEC49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" name="Arc 1688">
                <a:extLst>
                  <a:ext uri="{FF2B5EF4-FFF2-40B4-BE49-F238E27FC236}">
                    <a16:creationId xmlns:a16="http://schemas.microsoft.com/office/drawing/2014/main" id="{9137E838-0DA3-4B5F-A553-E763D99AD49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67" name="Group 1742">
            <a:extLst>
              <a:ext uri="{FF2B5EF4-FFF2-40B4-BE49-F238E27FC236}">
                <a16:creationId xmlns:a16="http://schemas.microsoft.com/office/drawing/2014/main" id="{E93129DA-63EA-422A-9520-1A8AEF800897}"/>
              </a:ext>
            </a:extLst>
          </p:cNvPr>
          <p:cNvGrpSpPr>
            <a:grpSpLocks/>
          </p:cNvGrpSpPr>
          <p:nvPr/>
        </p:nvGrpSpPr>
        <p:grpSpPr bwMode="auto">
          <a:xfrm>
            <a:off x="6732240" y="2449554"/>
            <a:ext cx="728469" cy="257224"/>
            <a:chOff x="1119" y="2928"/>
            <a:chExt cx="415" cy="143"/>
          </a:xfrm>
        </p:grpSpPr>
        <p:grpSp>
          <p:nvGrpSpPr>
            <p:cNvPr id="68" name="Group 1743">
              <a:extLst>
                <a:ext uri="{FF2B5EF4-FFF2-40B4-BE49-F238E27FC236}">
                  <a16:creationId xmlns:a16="http://schemas.microsoft.com/office/drawing/2014/main" id="{9D57633C-966F-4266-8AE1-F04990B7C44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87" name="Arc 1744">
                <a:extLst>
                  <a:ext uri="{FF2B5EF4-FFF2-40B4-BE49-F238E27FC236}">
                    <a16:creationId xmlns:a16="http://schemas.microsoft.com/office/drawing/2014/main" id="{F929E7E7-8DA6-4E35-9E4F-2CDCD6FAFC5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8" name="Arc 1745">
                <a:extLst>
                  <a:ext uri="{FF2B5EF4-FFF2-40B4-BE49-F238E27FC236}">
                    <a16:creationId xmlns:a16="http://schemas.microsoft.com/office/drawing/2014/main" id="{A10C0DD0-0DAB-4056-96C1-66FBE3D1B69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9" name="Group 1746">
              <a:extLst>
                <a:ext uri="{FF2B5EF4-FFF2-40B4-BE49-F238E27FC236}">
                  <a16:creationId xmlns:a16="http://schemas.microsoft.com/office/drawing/2014/main" id="{1C33E271-F609-433A-B71C-1B8A052F8687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85" name="Arc 1747">
                <a:extLst>
                  <a:ext uri="{FF2B5EF4-FFF2-40B4-BE49-F238E27FC236}">
                    <a16:creationId xmlns:a16="http://schemas.microsoft.com/office/drawing/2014/main" id="{0C3EDDEC-8639-4574-B361-74AABAB944A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6" name="Arc 1748">
                <a:extLst>
                  <a:ext uri="{FF2B5EF4-FFF2-40B4-BE49-F238E27FC236}">
                    <a16:creationId xmlns:a16="http://schemas.microsoft.com/office/drawing/2014/main" id="{80E6F64A-D534-406F-A902-4D126811570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0" name="Group 1749">
              <a:extLst>
                <a:ext uri="{FF2B5EF4-FFF2-40B4-BE49-F238E27FC236}">
                  <a16:creationId xmlns:a16="http://schemas.microsoft.com/office/drawing/2014/main" id="{7571F1DF-9C5A-4E95-A5B0-DBBADAA68D3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83" name="Arc 1750">
                <a:extLst>
                  <a:ext uri="{FF2B5EF4-FFF2-40B4-BE49-F238E27FC236}">
                    <a16:creationId xmlns:a16="http://schemas.microsoft.com/office/drawing/2014/main" id="{BC4EB2CA-F433-46EC-9BA1-23FCC057A06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4" name="Arc 1751">
                <a:extLst>
                  <a:ext uri="{FF2B5EF4-FFF2-40B4-BE49-F238E27FC236}">
                    <a16:creationId xmlns:a16="http://schemas.microsoft.com/office/drawing/2014/main" id="{8983587C-E06D-46A6-B21D-D6F52CEC561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1" name="Group 1752">
              <a:extLst>
                <a:ext uri="{FF2B5EF4-FFF2-40B4-BE49-F238E27FC236}">
                  <a16:creationId xmlns:a16="http://schemas.microsoft.com/office/drawing/2014/main" id="{4F5DD103-F2F4-4CE8-83FC-49698D87596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81" name="Arc 1753">
                <a:extLst>
                  <a:ext uri="{FF2B5EF4-FFF2-40B4-BE49-F238E27FC236}">
                    <a16:creationId xmlns:a16="http://schemas.microsoft.com/office/drawing/2014/main" id="{BACDE7A7-000E-4AFC-A877-82A1D6CF6EB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" name="Arc 1754">
                <a:extLst>
                  <a:ext uri="{FF2B5EF4-FFF2-40B4-BE49-F238E27FC236}">
                    <a16:creationId xmlns:a16="http://schemas.microsoft.com/office/drawing/2014/main" id="{38F8D547-2DFB-40AD-8903-AD9236A8BCF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2" name="Group 1755">
              <a:extLst>
                <a:ext uri="{FF2B5EF4-FFF2-40B4-BE49-F238E27FC236}">
                  <a16:creationId xmlns:a16="http://schemas.microsoft.com/office/drawing/2014/main" id="{49024106-8B3D-40EB-8F54-237AF034FB7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79" name="Arc 1756">
                <a:extLst>
                  <a:ext uri="{FF2B5EF4-FFF2-40B4-BE49-F238E27FC236}">
                    <a16:creationId xmlns:a16="http://schemas.microsoft.com/office/drawing/2014/main" id="{A7F26A63-87F4-4BD2-921D-DB126D39A71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0" name="Arc 1757">
                <a:extLst>
                  <a:ext uri="{FF2B5EF4-FFF2-40B4-BE49-F238E27FC236}">
                    <a16:creationId xmlns:a16="http://schemas.microsoft.com/office/drawing/2014/main" id="{18FBDA8F-794F-45D0-B471-E98CC732BE8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3" name="Group 1758">
              <a:extLst>
                <a:ext uri="{FF2B5EF4-FFF2-40B4-BE49-F238E27FC236}">
                  <a16:creationId xmlns:a16="http://schemas.microsoft.com/office/drawing/2014/main" id="{FF5206B4-18AD-4321-909D-4AD5F7966D29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13" y="2928"/>
              <a:ext cx="59" cy="143"/>
              <a:chOff x="1296" y="2161"/>
              <a:chExt cx="658" cy="563"/>
            </a:xfrm>
          </p:grpSpPr>
          <p:sp>
            <p:nvSpPr>
              <p:cNvPr id="77" name="Arc 1759">
                <a:extLst>
                  <a:ext uri="{FF2B5EF4-FFF2-40B4-BE49-F238E27FC236}">
                    <a16:creationId xmlns:a16="http://schemas.microsoft.com/office/drawing/2014/main" id="{C28BF07C-AC77-40DC-9B9C-934A09C4ABD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" name="Arc 1760">
                <a:extLst>
                  <a:ext uri="{FF2B5EF4-FFF2-40B4-BE49-F238E27FC236}">
                    <a16:creationId xmlns:a16="http://schemas.microsoft.com/office/drawing/2014/main" id="{45BD6A6D-7235-4701-8378-26A0B528E6B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4" name="Group 1761">
              <a:extLst>
                <a:ext uri="{FF2B5EF4-FFF2-40B4-BE49-F238E27FC236}">
                  <a16:creationId xmlns:a16="http://schemas.microsoft.com/office/drawing/2014/main" id="{7DBFF190-545F-4460-92BA-A65EA8FA801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475" y="2928"/>
              <a:ext cx="59" cy="143"/>
              <a:chOff x="1296" y="2161"/>
              <a:chExt cx="658" cy="563"/>
            </a:xfrm>
          </p:grpSpPr>
          <p:sp>
            <p:nvSpPr>
              <p:cNvPr id="75" name="Arc 1762">
                <a:extLst>
                  <a:ext uri="{FF2B5EF4-FFF2-40B4-BE49-F238E27FC236}">
                    <a16:creationId xmlns:a16="http://schemas.microsoft.com/office/drawing/2014/main" id="{525BA2E2-AD03-4E30-802E-76272D0FB48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" name="Arc 1763">
                <a:extLst>
                  <a:ext uri="{FF2B5EF4-FFF2-40B4-BE49-F238E27FC236}">
                    <a16:creationId xmlns:a16="http://schemas.microsoft.com/office/drawing/2014/main" id="{1B429D99-D803-4C50-9618-FDFF231827B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89" name="Group 1795">
            <a:extLst>
              <a:ext uri="{FF2B5EF4-FFF2-40B4-BE49-F238E27FC236}">
                <a16:creationId xmlns:a16="http://schemas.microsoft.com/office/drawing/2014/main" id="{DB21F1F9-7278-4A35-A76C-EB146D002D5E}"/>
              </a:ext>
            </a:extLst>
          </p:cNvPr>
          <p:cNvGrpSpPr>
            <a:grpSpLocks/>
          </p:cNvGrpSpPr>
          <p:nvPr/>
        </p:nvGrpSpPr>
        <p:grpSpPr bwMode="auto">
          <a:xfrm>
            <a:off x="4148917" y="2449554"/>
            <a:ext cx="728469" cy="257224"/>
            <a:chOff x="1119" y="2928"/>
            <a:chExt cx="415" cy="143"/>
          </a:xfrm>
        </p:grpSpPr>
        <p:grpSp>
          <p:nvGrpSpPr>
            <p:cNvPr id="90" name="Group 1796">
              <a:extLst>
                <a:ext uri="{FF2B5EF4-FFF2-40B4-BE49-F238E27FC236}">
                  <a16:creationId xmlns:a16="http://schemas.microsoft.com/office/drawing/2014/main" id="{33DCE2E8-FE7E-4025-B5A7-BDFFF6FD7626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109" name="Arc 1797">
                <a:extLst>
                  <a:ext uri="{FF2B5EF4-FFF2-40B4-BE49-F238E27FC236}">
                    <a16:creationId xmlns:a16="http://schemas.microsoft.com/office/drawing/2014/main" id="{197F212E-2317-449D-A01A-BB25E03E131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0" name="Arc 1798">
                <a:extLst>
                  <a:ext uri="{FF2B5EF4-FFF2-40B4-BE49-F238E27FC236}">
                    <a16:creationId xmlns:a16="http://schemas.microsoft.com/office/drawing/2014/main" id="{DA08E376-6F9B-4173-BA8F-CFC3F3A86B3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1" name="Group 1799">
              <a:extLst>
                <a:ext uri="{FF2B5EF4-FFF2-40B4-BE49-F238E27FC236}">
                  <a16:creationId xmlns:a16="http://schemas.microsoft.com/office/drawing/2014/main" id="{8F102399-3E20-4F9A-98B6-F60008AE9D1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107" name="Arc 1800">
                <a:extLst>
                  <a:ext uri="{FF2B5EF4-FFF2-40B4-BE49-F238E27FC236}">
                    <a16:creationId xmlns:a16="http://schemas.microsoft.com/office/drawing/2014/main" id="{D5CBA9CA-ADED-4D4C-933D-35F503EDFF0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8" name="Arc 1801">
                <a:extLst>
                  <a:ext uri="{FF2B5EF4-FFF2-40B4-BE49-F238E27FC236}">
                    <a16:creationId xmlns:a16="http://schemas.microsoft.com/office/drawing/2014/main" id="{2F786F9E-18D7-47D1-A3CE-16A03A24361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2" name="Group 1802">
              <a:extLst>
                <a:ext uri="{FF2B5EF4-FFF2-40B4-BE49-F238E27FC236}">
                  <a16:creationId xmlns:a16="http://schemas.microsoft.com/office/drawing/2014/main" id="{0E0E710D-4124-428D-90D8-E866C2FBE0AE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105" name="Arc 1803">
                <a:extLst>
                  <a:ext uri="{FF2B5EF4-FFF2-40B4-BE49-F238E27FC236}">
                    <a16:creationId xmlns:a16="http://schemas.microsoft.com/office/drawing/2014/main" id="{AFC3ADEE-0F95-4EFB-9E11-0412941803B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6" name="Arc 1804">
                <a:extLst>
                  <a:ext uri="{FF2B5EF4-FFF2-40B4-BE49-F238E27FC236}">
                    <a16:creationId xmlns:a16="http://schemas.microsoft.com/office/drawing/2014/main" id="{E2F70FD9-29A5-447F-93D4-CC4C54637F1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3" name="Group 1805">
              <a:extLst>
                <a:ext uri="{FF2B5EF4-FFF2-40B4-BE49-F238E27FC236}">
                  <a16:creationId xmlns:a16="http://schemas.microsoft.com/office/drawing/2014/main" id="{1EF85D49-153E-4286-AA0A-D63FDB218924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103" name="Arc 1806">
                <a:extLst>
                  <a:ext uri="{FF2B5EF4-FFF2-40B4-BE49-F238E27FC236}">
                    <a16:creationId xmlns:a16="http://schemas.microsoft.com/office/drawing/2014/main" id="{2046A714-AC27-40C1-A37F-D121A8B6746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4" name="Arc 1807">
                <a:extLst>
                  <a:ext uri="{FF2B5EF4-FFF2-40B4-BE49-F238E27FC236}">
                    <a16:creationId xmlns:a16="http://schemas.microsoft.com/office/drawing/2014/main" id="{BA2560AB-75BC-4CD2-A35C-4D11980B487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4" name="Group 1808">
              <a:extLst>
                <a:ext uri="{FF2B5EF4-FFF2-40B4-BE49-F238E27FC236}">
                  <a16:creationId xmlns:a16="http://schemas.microsoft.com/office/drawing/2014/main" id="{1E0FD01F-DB4C-4E51-9731-A77D9581070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101" name="Arc 1809">
                <a:extLst>
                  <a:ext uri="{FF2B5EF4-FFF2-40B4-BE49-F238E27FC236}">
                    <a16:creationId xmlns:a16="http://schemas.microsoft.com/office/drawing/2014/main" id="{3EF1F3DA-60B8-4C27-B4A5-90A166C5151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" name="Arc 1810">
                <a:extLst>
                  <a:ext uri="{FF2B5EF4-FFF2-40B4-BE49-F238E27FC236}">
                    <a16:creationId xmlns:a16="http://schemas.microsoft.com/office/drawing/2014/main" id="{9EC6E76A-C697-45C2-AA21-084221BFF43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5" name="Group 1811">
              <a:extLst>
                <a:ext uri="{FF2B5EF4-FFF2-40B4-BE49-F238E27FC236}">
                  <a16:creationId xmlns:a16="http://schemas.microsoft.com/office/drawing/2014/main" id="{65A609EE-BC76-47D7-BBA2-EA323CD2FEC0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13" y="2928"/>
              <a:ext cx="59" cy="143"/>
              <a:chOff x="1296" y="2161"/>
              <a:chExt cx="658" cy="563"/>
            </a:xfrm>
          </p:grpSpPr>
          <p:sp>
            <p:nvSpPr>
              <p:cNvPr id="99" name="Arc 1812">
                <a:extLst>
                  <a:ext uri="{FF2B5EF4-FFF2-40B4-BE49-F238E27FC236}">
                    <a16:creationId xmlns:a16="http://schemas.microsoft.com/office/drawing/2014/main" id="{426AB153-19AA-465D-8BFC-F73600CDA33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" name="Arc 1813">
                <a:extLst>
                  <a:ext uri="{FF2B5EF4-FFF2-40B4-BE49-F238E27FC236}">
                    <a16:creationId xmlns:a16="http://schemas.microsoft.com/office/drawing/2014/main" id="{493B821F-9873-4EA2-857C-4881368A7C2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6" name="Group 1814">
              <a:extLst>
                <a:ext uri="{FF2B5EF4-FFF2-40B4-BE49-F238E27FC236}">
                  <a16:creationId xmlns:a16="http://schemas.microsoft.com/office/drawing/2014/main" id="{787B5C96-504E-4123-8BAD-D20DFBEA8FB7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475" y="2928"/>
              <a:ext cx="59" cy="143"/>
              <a:chOff x="1296" y="2161"/>
              <a:chExt cx="658" cy="563"/>
            </a:xfrm>
          </p:grpSpPr>
          <p:sp>
            <p:nvSpPr>
              <p:cNvPr id="97" name="Arc 1815">
                <a:extLst>
                  <a:ext uri="{FF2B5EF4-FFF2-40B4-BE49-F238E27FC236}">
                    <a16:creationId xmlns:a16="http://schemas.microsoft.com/office/drawing/2014/main" id="{9052EE97-CE43-48B1-9EBC-82798C061C5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8" name="Arc 1816">
                <a:extLst>
                  <a:ext uri="{FF2B5EF4-FFF2-40B4-BE49-F238E27FC236}">
                    <a16:creationId xmlns:a16="http://schemas.microsoft.com/office/drawing/2014/main" id="{2C33ECEA-4142-4FB8-94AD-45332174B2C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11" name="Rectangle 1818">
            <a:extLst>
              <a:ext uri="{FF2B5EF4-FFF2-40B4-BE49-F238E27FC236}">
                <a16:creationId xmlns:a16="http://schemas.microsoft.com/office/drawing/2014/main" id="{FB00E9AA-78D6-4CEA-A789-527A0B82DA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4088" y="2449554"/>
            <a:ext cx="1385952" cy="25902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/>
            <a:endParaRPr lang="en-US"/>
          </a:p>
        </p:txBody>
      </p:sp>
      <p:grpSp>
        <p:nvGrpSpPr>
          <p:cNvPr id="112" name="Group 1819">
            <a:extLst>
              <a:ext uri="{FF2B5EF4-FFF2-40B4-BE49-F238E27FC236}">
                <a16:creationId xmlns:a16="http://schemas.microsoft.com/office/drawing/2014/main" id="{6991041A-4CB2-46B3-9B6E-41286B9CB9E9}"/>
              </a:ext>
            </a:extLst>
          </p:cNvPr>
          <p:cNvGrpSpPr>
            <a:grpSpLocks/>
          </p:cNvGrpSpPr>
          <p:nvPr/>
        </p:nvGrpSpPr>
        <p:grpSpPr bwMode="auto">
          <a:xfrm>
            <a:off x="5892559" y="2276872"/>
            <a:ext cx="407633" cy="604384"/>
            <a:chOff x="2640" y="1824"/>
            <a:chExt cx="240" cy="336"/>
          </a:xfrm>
        </p:grpSpPr>
        <p:sp>
          <p:nvSpPr>
            <p:cNvPr id="113" name="AutoShape 1820">
              <a:extLst>
                <a:ext uri="{FF2B5EF4-FFF2-40B4-BE49-F238E27FC236}">
                  <a16:creationId xmlns:a16="http://schemas.microsoft.com/office/drawing/2014/main" id="{EF9FC3E2-7AAD-4C18-AFA1-2528581764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0" y="1824"/>
              <a:ext cx="240" cy="336"/>
            </a:xfrm>
            <a:prstGeom prst="parallelogram">
              <a:avLst>
                <a:gd name="adj" fmla="val 69583"/>
              </a:avLst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4" name="Line 1821">
              <a:extLst>
                <a:ext uri="{FF2B5EF4-FFF2-40B4-BE49-F238E27FC236}">
                  <a16:creationId xmlns:a16="http://schemas.microsoft.com/office/drawing/2014/main" id="{C7260C32-C836-4F8E-88E6-C965F9F245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40" y="1872"/>
              <a:ext cx="144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5" name="Line 1822">
              <a:extLst>
                <a:ext uri="{FF2B5EF4-FFF2-40B4-BE49-F238E27FC236}">
                  <a16:creationId xmlns:a16="http://schemas.microsoft.com/office/drawing/2014/main" id="{571F89D1-F2FA-4334-94F4-CD1A827212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36" y="1824"/>
              <a:ext cx="144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6" name="Rectangle 1857" descr="Wide upward diagonal">
            <a:extLst>
              <a:ext uri="{FF2B5EF4-FFF2-40B4-BE49-F238E27FC236}">
                <a16:creationId xmlns:a16="http://schemas.microsoft.com/office/drawing/2014/main" id="{52D978BF-D51D-4DBF-BFE3-0F5FEB8439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8030" y="1686000"/>
            <a:ext cx="744092" cy="259022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17" name="Rectangle 1870" descr="Wide upward diagonal">
            <a:extLst>
              <a:ext uri="{FF2B5EF4-FFF2-40B4-BE49-F238E27FC236}">
                <a16:creationId xmlns:a16="http://schemas.microsoft.com/office/drawing/2014/main" id="{2C57CF85-E096-4F18-B9EF-0C0E90A99A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2292" y="1686000"/>
            <a:ext cx="570686" cy="259022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18" name="Rectangle 1872" descr="Wide upward diagonal">
            <a:extLst>
              <a:ext uri="{FF2B5EF4-FFF2-40B4-BE49-F238E27FC236}">
                <a16:creationId xmlns:a16="http://schemas.microsoft.com/office/drawing/2014/main" id="{3D4AD107-FFF2-4DA3-B28F-3DECEE3A17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8577" y="2449554"/>
            <a:ext cx="895087" cy="259022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grpSp>
        <p:nvGrpSpPr>
          <p:cNvPr id="119" name="Group 1876">
            <a:extLst>
              <a:ext uri="{FF2B5EF4-FFF2-40B4-BE49-F238E27FC236}">
                <a16:creationId xmlns:a16="http://schemas.microsoft.com/office/drawing/2014/main" id="{D6822422-6122-436F-8E2C-240023C3FCB6}"/>
              </a:ext>
            </a:extLst>
          </p:cNvPr>
          <p:cNvGrpSpPr>
            <a:grpSpLocks/>
          </p:cNvGrpSpPr>
          <p:nvPr/>
        </p:nvGrpSpPr>
        <p:grpSpPr bwMode="auto">
          <a:xfrm>
            <a:off x="2133974" y="3933068"/>
            <a:ext cx="1601788" cy="381001"/>
            <a:chOff x="2255" y="2736"/>
            <a:chExt cx="1009" cy="240"/>
          </a:xfrm>
        </p:grpSpPr>
        <p:grpSp>
          <p:nvGrpSpPr>
            <p:cNvPr id="120" name="Group 1843">
              <a:extLst>
                <a:ext uri="{FF2B5EF4-FFF2-40B4-BE49-F238E27FC236}">
                  <a16:creationId xmlns:a16="http://schemas.microsoft.com/office/drawing/2014/main" id="{8BC6D3A8-08C7-4439-9BEF-1B2F6165C2D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55" y="2784"/>
              <a:ext cx="188" cy="143"/>
              <a:chOff x="771" y="2784"/>
              <a:chExt cx="176" cy="143"/>
            </a:xfrm>
          </p:grpSpPr>
          <p:grpSp>
            <p:nvGrpSpPr>
              <p:cNvPr id="122" name="Group 1844">
                <a:extLst>
                  <a:ext uri="{FF2B5EF4-FFF2-40B4-BE49-F238E27FC236}">
                    <a16:creationId xmlns:a16="http://schemas.microsoft.com/office/drawing/2014/main" id="{D47F3BDB-194F-4468-872C-023172489040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flipH="1">
                <a:off x="771" y="2784"/>
                <a:ext cx="59" cy="143"/>
                <a:chOff x="1296" y="2161"/>
                <a:chExt cx="658" cy="563"/>
              </a:xfrm>
            </p:grpSpPr>
            <p:sp>
              <p:nvSpPr>
                <p:cNvPr id="129" name="Arc 1845">
                  <a:extLst>
                    <a:ext uri="{FF2B5EF4-FFF2-40B4-BE49-F238E27FC236}">
                      <a16:creationId xmlns:a16="http://schemas.microsoft.com/office/drawing/2014/main" id="{42E97E20-DA24-471E-97B6-8A2A9FE6CAC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V="1">
                  <a:off x="1296" y="2161"/>
                  <a:ext cx="334" cy="432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16616"/>
                    <a:gd name="T1" fmla="*/ 0 h 21600"/>
                    <a:gd name="T2" fmla="*/ 16616 w 16616"/>
                    <a:gd name="T3" fmla="*/ 7799 h 21600"/>
                    <a:gd name="T4" fmla="*/ 0 w 16616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0" name="Arc 1846">
                  <a:extLst>
                    <a:ext uri="{FF2B5EF4-FFF2-40B4-BE49-F238E27FC236}">
                      <a16:creationId xmlns:a16="http://schemas.microsoft.com/office/drawing/2014/main" id="{9F9EFB6B-74AF-4479-BDC6-E39C47FAA73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0800000" flipV="1">
                  <a:off x="1620" y="2292"/>
                  <a:ext cx="334" cy="432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16616"/>
                    <a:gd name="T1" fmla="*/ 0 h 21600"/>
                    <a:gd name="T2" fmla="*/ 16616 w 16616"/>
                    <a:gd name="T3" fmla="*/ 7799 h 21600"/>
                    <a:gd name="T4" fmla="*/ 0 w 16616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23" name="Group 1847">
                <a:extLst>
                  <a:ext uri="{FF2B5EF4-FFF2-40B4-BE49-F238E27FC236}">
                    <a16:creationId xmlns:a16="http://schemas.microsoft.com/office/drawing/2014/main" id="{5285316E-EA97-4624-91A8-5F738EFE89BA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826" y="2784"/>
                <a:ext cx="59" cy="143"/>
                <a:chOff x="1296" y="2161"/>
                <a:chExt cx="658" cy="563"/>
              </a:xfrm>
            </p:grpSpPr>
            <p:sp>
              <p:nvSpPr>
                <p:cNvPr id="127" name="Arc 1848">
                  <a:extLst>
                    <a:ext uri="{FF2B5EF4-FFF2-40B4-BE49-F238E27FC236}">
                      <a16:creationId xmlns:a16="http://schemas.microsoft.com/office/drawing/2014/main" id="{1384A174-E597-47CD-BE76-662CACCF134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V="1">
                  <a:off x="1296" y="2161"/>
                  <a:ext cx="334" cy="432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16616"/>
                    <a:gd name="T1" fmla="*/ 0 h 21600"/>
                    <a:gd name="T2" fmla="*/ 16616 w 16616"/>
                    <a:gd name="T3" fmla="*/ 7799 h 21600"/>
                    <a:gd name="T4" fmla="*/ 0 w 16616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8" name="Arc 1849">
                  <a:extLst>
                    <a:ext uri="{FF2B5EF4-FFF2-40B4-BE49-F238E27FC236}">
                      <a16:creationId xmlns:a16="http://schemas.microsoft.com/office/drawing/2014/main" id="{20EF4985-68EC-40BA-A26D-C3C1C14C457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0800000" flipV="1">
                  <a:off x="1620" y="2292"/>
                  <a:ext cx="334" cy="432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16616"/>
                    <a:gd name="T1" fmla="*/ 0 h 21600"/>
                    <a:gd name="T2" fmla="*/ 16616 w 16616"/>
                    <a:gd name="T3" fmla="*/ 7799 h 21600"/>
                    <a:gd name="T4" fmla="*/ 0 w 16616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24" name="Group 1850">
                <a:extLst>
                  <a:ext uri="{FF2B5EF4-FFF2-40B4-BE49-F238E27FC236}">
                    <a16:creationId xmlns:a16="http://schemas.microsoft.com/office/drawing/2014/main" id="{FA6782F8-2BE2-445B-9A44-37E5EC12DFEB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flipH="1">
                <a:off x="888" y="2784"/>
                <a:ext cx="59" cy="143"/>
                <a:chOff x="1296" y="2161"/>
                <a:chExt cx="658" cy="563"/>
              </a:xfrm>
            </p:grpSpPr>
            <p:sp>
              <p:nvSpPr>
                <p:cNvPr id="125" name="Arc 1851">
                  <a:extLst>
                    <a:ext uri="{FF2B5EF4-FFF2-40B4-BE49-F238E27FC236}">
                      <a16:creationId xmlns:a16="http://schemas.microsoft.com/office/drawing/2014/main" id="{85972A48-E0B5-4052-82CE-6866AA19B33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V="1">
                  <a:off x="1296" y="2161"/>
                  <a:ext cx="334" cy="432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16616"/>
                    <a:gd name="T1" fmla="*/ 0 h 21600"/>
                    <a:gd name="T2" fmla="*/ 16616 w 16616"/>
                    <a:gd name="T3" fmla="*/ 7799 h 21600"/>
                    <a:gd name="T4" fmla="*/ 0 w 16616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6" name="Arc 1852">
                  <a:extLst>
                    <a:ext uri="{FF2B5EF4-FFF2-40B4-BE49-F238E27FC236}">
                      <a16:creationId xmlns:a16="http://schemas.microsoft.com/office/drawing/2014/main" id="{6B076F8D-9E75-4EB5-86FE-2143047CF14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0800000" flipV="1">
                  <a:off x="1620" y="2292"/>
                  <a:ext cx="334" cy="432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16616"/>
                    <a:gd name="T1" fmla="*/ 0 h 21600"/>
                    <a:gd name="T2" fmla="*/ 16616 w 16616"/>
                    <a:gd name="T3" fmla="*/ 7799 h 21600"/>
                    <a:gd name="T4" fmla="*/ 0 w 16616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121" name="Text Box 1853">
              <a:extLst>
                <a:ext uri="{FF2B5EF4-FFF2-40B4-BE49-F238E27FC236}">
                  <a16:creationId xmlns:a16="http://schemas.microsoft.com/office/drawing/2014/main" id="{BD79E743-BF51-4B25-B4C1-39694EE0CE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96" y="2736"/>
              <a:ext cx="768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>
                <a:spcBef>
                  <a:spcPct val="50000"/>
                </a:spcBef>
              </a:pPr>
              <a:r>
                <a:rPr lang="en-US" dirty="0"/>
                <a:t>Working</a:t>
              </a:r>
            </a:p>
          </p:txBody>
        </p:sp>
      </p:grpSp>
      <p:grpSp>
        <p:nvGrpSpPr>
          <p:cNvPr id="131" name="Group 1863">
            <a:extLst>
              <a:ext uri="{FF2B5EF4-FFF2-40B4-BE49-F238E27FC236}">
                <a16:creationId xmlns:a16="http://schemas.microsoft.com/office/drawing/2014/main" id="{9BA15EE2-2EAF-48E6-BF2E-6E01DC844785}"/>
              </a:ext>
            </a:extLst>
          </p:cNvPr>
          <p:cNvGrpSpPr>
            <a:grpSpLocks/>
          </p:cNvGrpSpPr>
          <p:nvPr/>
        </p:nvGrpSpPr>
        <p:grpSpPr bwMode="auto">
          <a:xfrm>
            <a:off x="611560" y="3933056"/>
            <a:ext cx="1600200" cy="381000"/>
            <a:chOff x="1392" y="2592"/>
            <a:chExt cx="1008" cy="240"/>
          </a:xfrm>
        </p:grpSpPr>
        <p:sp>
          <p:nvSpPr>
            <p:cNvPr id="132" name="Rectangle 1858" descr="Wide upward diagonal">
              <a:extLst>
                <a:ext uri="{FF2B5EF4-FFF2-40B4-BE49-F238E27FC236}">
                  <a16:creationId xmlns:a16="http://schemas.microsoft.com/office/drawing/2014/main" id="{1A5B05CC-CE22-4B34-A265-54F754620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2" y="2640"/>
              <a:ext cx="192" cy="144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133" name="Text Box 1859">
              <a:extLst>
                <a:ext uri="{FF2B5EF4-FFF2-40B4-BE49-F238E27FC236}">
                  <a16:creationId xmlns:a16="http://schemas.microsoft.com/office/drawing/2014/main" id="{62A60AA3-E586-4DD4-AD0B-271CEB3E4F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32" y="2592"/>
              <a:ext cx="768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>
                <a:spcBef>
                  <a:spcPct val="50000"/>
                </a:spcBef>
              </a:pPr>
              <a:r>
                <a:rPr lang="en-US" dirty="0"/>
                <a:t>Log Mgr.</a:t>
              </a:r>
            </a:p>
          </p:txBody>
        </p:sp>
      </p:grpSp>
      <p:sp>
        <p:nvSpPr>
          <p:cNvPr id="134" name="Rectangle 1860">
            <a:extLst>
              <a:ext uri="{FF2B5EF4-FFF2-40B4-BE49-F238E27FC236}">
                <a16:creationId xmlns:a16="http://schemas.microsoft.com/office/drawing/2014/main" id="{37813708-E4A1-4343-B676-326A57BB72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5760" y="4009256"/>
            <a:ext cx="304800" cy="2286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35" name="Text Box 1861">
            <a:extLst>
              <a:ext uri="{FF2B5EF4-FFF2-40B4-BE49-F238E27FC236}">
                <a16:creationId xmlns:a16="http://schemas.microsoft.com/office/drawing/2014/main" id="{726C2E33-62B0-4712-8AAA-D4638941C8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6760" y="3933056"/>
            <a:ext cx="762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>
              <a:spcBef>
                <a:spcPct val="50000"/>
              </a:spcBef>
            </a:pPr>
            <a:r>
              <a:rPr lang="en-US" dirty="0"/>
              <a:t>I/O Waiting</a:t>
            </a:r>
          </a:p>
        </p:txBody>
      </p:sp>
      <p:grpSp>
        <p:nvGrpSpPr>
          <p:cNvPr id="136" name="Group 1539">
            <a:extLst>
              <a:ext uri="{FF2B5EF4-FFF2-40B4-BE49-F238E27FC236}">
                <a16:creationId xmlns:a16="http://schemas.microsoft.com/office/drawing/2014/main" id="{C3379D53-8007-47B7-BAD1-2E5E12D4DEE2}"/>
              </a:ext>
            </a:extLst>
          </p:cNvPr>
          <p:cNvGrpSpPr>
            <a:grpSpLocks/>
          </p:cNvGrpSpPr>
          <p:nvPr/>
        </p:nvGrpSpPr>
        <p:grpSpPr bwMode="auto">
          <a:xfrm>
            <a:off x="2267744" y="1661678"/>
            <a:ext cx="728469" cy="257224"/>
            <a:chOff x="1119" y="2928"/>
            <a:chExt cx="415" cy="143"/>
          </a:xfrm>
        </p:grpSpPr>
        <p:grpSp>
          <p:nvGrpSpPr>
            <p:cNvPr id="137" name="Group 1540">
              <a:extLst>
                <a:ext uri="{FF2B5EF4-FFF2-40B4-BE49-F238E27FC236}">
                  <a16:creationId xmlns:a16="http://schemas.microsoft.com/office/drawing/2014/main" id="{DDA7F4E2-6BB7-45C2-945C-283AB3A2E91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156" name="Arc 1541">
                <a:extLst>
                  <a:ext uri="{FF2B5EF4-FFF2-40B4-BE49-F238E27FC236}">
                    <a16:creationId xmlns:a16="http://schemas.microsoft.com/office/drawing/2014/main" id="{FCB04CBD-50FB-43B3-BEF3-5D72900CFE9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7" name="Arc 1542">
                <a:extLst>
                  <a:ext uri="{FF2B5EF4-FFF2-40B4-BE49-F238E27FC236}">
                    <a16:creationId xmlns:a16="http://schemas.microsoft.com/office/drawing/2014/main" id="{C70DD949-4910-44C0-87E6-60BC2C38764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38" name="Group 1543">
              <a:extLst>
                <a:ext uri="{FF2B5EF4-FFF2-40B4-BE49-F238E27FC236}">
                  <a16:creationId xmlns:a16="http://schemas.microsoft.com/office/drawing/2014/main" id="{BA690F0A-0AB9-456C-B709-4E43F9447C1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154" name="Arc 1544">
                <a:extLst>
                  <a:ext uri="{FF2B5EF4-FFF2-40B4-BE49-F238E27FC236}">
                    <a16:creationId xmlns:a16="http://schemas.microsoft.com/office/drawing/2014/main" id="{F08D98CE-EA45-48A0-9D63-3DB27D82BD1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5" name="Arc 1545">
                <a:extLst>
                  <a:ext uri="{FF2B5EF4-FFF2-40B4-BE49-F238E27FC236}">
                    <a16:creationId xmlns:a16="http://schemas.microsoft.com/office/drawing/2014/main" id="{00BDDCAD-9D9B-4622-AA0C-8396F9176FE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39" name="Group 1546">
              <a:extLst>
                <a:ext uri="{FF2B5EF4-FFF2-40B4-BE49-F238E27FC236}">
                  <a16:creationId xmlns:a16="http://schemas.microsoft.com/office/drawing/2014/main" id="{AFA53C7F-0652-4801-B99F-603A83512EB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152" name="Arc 1547">
                <a:extLst>
                  <a:ext uri="{FF2B5EF4-FFF2-40B4-BE49-F238E27FC236}">
                    <a16:creationId xmlns:a16="http://schemas.microsoft.com/office/drawing/2014/main" id="{2E5D70E8-32C0-428D-8DEC-279FE257415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3" name="Arc 1548">
                <a:extLst>
                  <a:ext uri="{FF2B5EF4-FFF2-40B4-BE49-F238E27FC236}">
                    <a16:creationId xmlns:a16="http://schemas.microsoft.com/office/drawing/2014/main" id="{249C2BFD-F7E7-4ECA-9EFC-45072DC92E8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0" name="Group 1549">
              <a:extLst>
                <a:ext uri="{FF2B5EF4-FFF2-40B4-BE49-F238E27FC236}">
                  <a16:creationId xmlns:a16="http://schemas.microsoft.com/office/drawing/2014/main" id="{C17A0337-9434-4FB7-ADCE-9824FF7F7521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150" name="Arc 1550">
                <a:extLst>
                  <a:ext uri="{FF2B5EF4-FFF2-40B4-BE49-F238E27FC236}">
                    <a16:creationId xmlns:a16="http://schemas.microsoft.com/office/drawing/2014/main" id="{897F95AF-A29F-49AE-BCA5-26F32833FE0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1" name="Arc 1551">
                <a:extLst>
                  <a:ext uri="{FF2B5EF4-FFF2-40B4-BE49-F238E27FC236}">
                    <a16:creationId xmlns:a16="http://schemas.microsoft.com/office/drawing/2014/main" id="{29657504-F5CA-4F23-BFE5-E511A12C816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1" name="Group 1552">
              <a:extLst>
                <a:ext uri="{FF2B5EF4-FFF2-40B4-BE49-F238E27FC236}">
                  <a16:creationId xmlns:a16="http://schemas.microsoft.com/office/drawing/2014/main" id="{C768B96A-5FE6-4B1D-B729-9CA916E2625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148" name="Arc 1553">
                <a:extLst>
                  <a:ext uri="{FF2B5EF4-FFF2-40B4-BE49-F238E27FC236}">
                    <a16:creationId xmlns:a16="http://schemas.microsoft.com/office/drawing/2014/main" id="{9F345E42-2652-4B57-B678-9B9DBBAD961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9" name="Arc 1554">
                <a:extLst>
                  <a:ext uri="{FF2B5EF4-FFF2-40B4-BE49-F238E27FC236}">
                    <a16:creationId xmlns:a16="http://schemas.microsoft.com/office/drawing/2014/main" id="{5EF8A58F-17F0-470B-AB30-8E0BBD3A376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2" name="Group 1555">
              <a:extLst>
                <a:ext uri="{FF2B5EF4-FFF2-40B4-BE49-F238E27FC236}">
                  <a16:creationId xmlns:a16="http://schemas.microsoft.com/office/drawing/2014/main" id="{AB7B53DE-F7B5-4237-A1FE-FB7B1A789DE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13" y="2928"/>
              <a:ext cx="59" cy="143"/>
              <a:chOff x="1296" y="2161"/>
              <a:chExt cx="658" cy="563"/>
            </a:xfrm>
          </p:grpSpPr>
          <p:sp>
            <p:nvSpPr>
              <p:cNvPr id="146" name="Arc 1556">
                <a:extLst>
                  <a:ext uri="{FF2B5EF4-FFF2-40B4-BE49-F238E27FC236}">
                    <a16:creationId xmlns:a16="http://schemas.microsoft.com/office/drawing/2014/main" id="{75A4DB32-C0AD-4AA7-B233-70DB48E0C8F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7" name="Arc 1557">
                <a:extLst>
                  <a:ext uri="{FF2B5EF4-FFF2-40B4-BE49-F238E27FC236}">
                    <a16:creationId xmlns:a16="http://schemas.microsoft.com/office/drawing/2014/main" id="{D07E34CC-DD78-4878-AE4C-6BDF87A15F2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3" name="Group 1558">
              <a:extLst>
                <a:ext uri="{FF2B5EF4-FFF2-40B4-BE49-F238E27FC236}">
                  <a16:creationId xmlns:a16="http://schemas.microsoft.com/office/drawing/2014/main" id="{36495085-CBB7-473C-840E-7880DF74BF2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475" y="2928"/>
              <a:ext cx="59" cy="143"/>
              <a:chOff x="1296" y="2161"/>
              <a:chExt cx="658" cy="563"/>
            </a:xfrm>
          </p:grpSpPr>
          <p:sp>
            <p:nvSpPr>
              <p:cNvPr id="144" name="Arc 1559">
                <a:extLst>
                  <a:ext uri="{FF2B5EF4-FFF2-40B4-BE49-F238E27FC236}">
                    <a16:creationId xmlns:a16="http://schemas.microsoft.com/office/drawing/2014/main" id="{91331494-B614-48D8-9A8C-639EF53FC1C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" name="Arc 1560">
                <a:extLst>
                  <a:ext uri="{FF2B5EF4-FFF2-40B4-BE49-F238E27FC236}">
                    <a16:creationId xmlns:a16="http://schemas.microsoft.com/office/drawing/2014/main" id="{E5F6EB8C-8EB3-473B-BB84-B358EFE4954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58" name="Rectangle 1857" descr="Wide upward diagonal">
            <a:extLst>
              <a:ext uri="{FF2B5EF4-FFF2-40B4-BE49-F238E27FC236}">
                <a16:creationId xmlns:a16="http://schemas.microsoft.com/office/drawing/2014/main" id="{27D4D105-ABC6-4A26-A31A-9C4BAE1D27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0032" y="2449554"/>
            <a:ext cx="504056" cy="260746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grpSp>
        <p:nvGrpSpPr>
          <p:cNvPr id="159" name="Group 1539">
            <a:extLst>
              <a:ext uri="{FF2B5EF4-FFF2-40B4-BE49-F238E27FC236}">
                <a16:creationId xmlns:a16="http://schemas.microsoft.com/office/drawing/2014/main" id="{688BA26A-CE48-44C7-ABF7-B2DD2DC9F9C6}"/>
              </a:ext>
            </a:extLst>
          </p:cNvPr>
          <p:cNvGrpSpPr>
            <a:grpSpLocks/>
          </p:cNvGrpSpPr>
          <p:nvPr/>
        </p:nvGrpSpPr>
        <p:grpSpPr bwMode="auto">
          <a:xfrm>
            <a:off x="6372200" y="1687798"/>
            <a:ext cx="728469" cy="257224"/>
            <a:chOff x="1119" y="2928"/>
            <a:chExt cx="415" cy="143"/>
          </a:xfrm>
        </p:grpSpPr>
        <p:grpSp>
          <p:nvGrpSpPr>
            <p:cNvPr id="160" name="Group 1540">
              <a:extLst>
                <a:ext uri="{FF2B5EF4-FFF2-40B4-BE49-F238E27FC236}">
                  <a16:creationId xmlns:a16="http://schemas.microsoft.com/office/drawing/2014/main" id="{07E32676-BA67-4096-A8A2-A1B10C921C14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179" name="Arc 1541">
                <a:extLst>
                  <a:ext uri="{FF2B5EF4-FFF2-40B4-BE49-F238E27FC236}">
                    <a16:creationId xmlns:a16="http://schemas.microsoft.com/office/drawing/2014/main" id="{BD3E69A4-6E79-4B04-AA8C-0429F43A7B4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0" name="Arc 1542">
                <a:extLst>
                  <a:ext uri="{FF2B5EF4-FFF2-40B4-BE49-F238E27FC236}">
                    <a16:creationId xmlns:a16="http://schemas.microsoft.com/office/drawing/2014/main" id="{8A6DAC2C-4464-4AEA-8F36-D93BC427874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61" name="Group 1543">
              <a:extLst>
                <a:ext uri="{FF2B5EF4-FFF2-40B4-BE49-F238E27FC236}">
                  <a16:creationId xmlns:a16="http://schemas.microsoft.com/office/drawing/2014/main" id="{2689253A-3F9E-413B-B254-EC23839F9CE6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177" name="Arc 1544">
                <a:extLst>
                  <a:ext uri="{FF2B5EF4-FFF2-40B4-BE49-F238E27FC236}">
                    <a16:creationId xmlns:a16="http://schemas.microsoft.com/office/drawing/2014/main" id="{9B38B437-97EC-43CE-96D5-83966406567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8" name="Arc 1545">
                <a:extLst>
                  <a:ext uri="{FF2B5EF4-FFF2-40B4-BE49-F238E27FC236}">
                    <a16:creationId xmlns:a16="http://schemas.microsoft.com/office/drawing/2014/main" id="{202149D4-D3DA-4EE8-9B60-34176E1998F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62" name="Group 1546">
              <a:extLst>
                <a:ext uri="{FF2B5EF4-FFF2-40B4-BE49-F238E27FC236}">
                  <a16:creationId xmlns:a16="http://schemas.microsoft.com/office/drawing/2014/main" id="{DB4E9833-DC25-4E42-94DA-C3E73B45C40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175" name="Arc 1547">
                <a:extLst>
                  <a:ext uri="{FF2B5EF4-FFF2-40B4-BE49-F238E27FC236}">
                    <a16:creationId xmlns:a16="http://schemas.microsoft.com/office/drawing/2014/main" id="{67BCD3A4-1AA4-4517-8BFD-EB9785F727D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6" name="Arc 1548">
                <a:extLst>
                  <a:ext uri="{FF2B5EF4-FFF2-40B4-BE49-F238E27FC236}">
                    <a16:creationId xmlns:a16="http://schemas.microsoft.com/office/drawing/2014/main" id="{72B6C25E-A2C3-423A-ACCE-E3F3FE8B166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63" name="Group 1549">
              <a:extLst>
                <a:ext uri="{FF2B5EF4-FFF2-40B4-BE49-F238E27FC236}">
                  <a16:creationId xmlns:a16="http://schemas.microsoft.com/office/drawing/2014/main" id="{AB9A7169-3BAC-4B1B-B97A-F372FE1E95A8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173" name="Arc 1550">
                <a:extLst>
                  <a:ext uri="{FF2B5EF4-FFF2-40B4-BE49-F238E27FC236}">
                    <a16:creationId xmlns:a16="http://schemas.microsoft.com/office/drawing/2014/main" id="{CE586B0E-26ED-49F7-9217-A194742D8B3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4" name="Arc 1551">
                <a:extLst>
                  <a:ext uri="{FF2B5EF4-FFF2-40B4-BE49-F238E27FC236}">
                    <a16:creationId xmlns:a16="http://schemas.microsoft.com/office/drawing/2014/main" id="{6280A6B9-D0AE-4144-AF3A-6B280C25E80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64" name="Group 1552">
              <a:extLst>
                <a:ext uri="{FF2B5EF4-FFF2-40B4-BE49-F238E27FC236}">
                  <a16:creationId xmlns:a16="http://schemas.microsoft.com/office/drawing/2014/main" id="{1699FDE4-3B38-4960-A3E3-59AC26FFE95F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171" name="Arc 1553">
                <a:extLst>
                  <a:ext uri="{FF2B5EF4-FFF2-40B4-BE49-F238E27FC236}">
                    <a16:creationId xmlns:a16="http://schemas.microsoft.com/office/drawing/2014/main" id="{05ABD0C0-2CB5-4CBC-A5F2-44CB74E79A0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2" name="Arc 1554">
                <a:extLst>
                  <a:ext uri="{FF2B5EF4-FFF2-40B4-BE49-F238E27FC236}">
                    <a16:creationId xmlns:a16="http://schemas.microsoft.com/office/drawing/2014/main" id="{DCDC28F8-2560-42D7-9A4A-4D47DCE823A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65" name="Group 1555">
              <a:extLst>
                <a:ext uri="{FF2B5EF4-FFF2-40B4-BE49-F238E27FC236}">
                  <a16:creationId xmlns:a16="http://schemas.microsoft.com/office/drawing/2014/main" id="{D99B03FF-A22F-4FE0-B550-0227E0E18DE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13" y="2928"/>
              <a:ext cx="59" cy="143"/>
              <a:chOff x="1296" y="2161"/>
              <a:chExt cx="658" cy="563"/>
            </a:xfrm>
          </p:grpSpPr>
          <p:sp>
            <p:nvSpPr>
              <p:cNvPr id="169" name="Arc 1556">
                <a:extLst>
                  <a:ext uri="{FF2B5EF4-FFF2-40B4-BE49-F238E27FC236}">
                    <a16:creationId xmlns:a16="http://schemas.microsoft.com/office/drawing/2014/main" id="{6DD8F744-0D4D-4D6D-8FE6-8D9FB667F65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0" name="Arc 1557">
                <a:extLst>
                  <a:ext uri="{FF2B5EF4-FFF2-40B4-BE49-F238E27FC236}">
                    <a16:creationId xmlns:a16="http://schemas.microsoft.com/office/drawing/2014/main" id="{93C583E8-0F6F-45FC-997A-31B1F8F7141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66" name="Group 1558">
              <a:extLst>
                <a:ext uri="{FF2B5EF4-FFF2-40B4-BE49-F238E27FC236}">
                  <a16:creationId xmlns:a16="http://schemas.microsoft.com/office/drawing/2014/main" id="{8BA71835-ABE6-4221-BE27-677807AE001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475" y="2928"/>
              <a:ext cx="59" cy="143"/>
              <a:chOff x="1296" y="2161"/>
              <a:chExt cx="658" cy="563"/>
            </a:xfrm>
          </p:grpSpPr>
          <p:sp>
            <p:nvSpPr>
              <p:cNvPr id="167" name="Arc 1559">
                <a:extLst>
                  <a:ext uri="{FF2B5EF4-FFF2-40B4-BE49-F238E27FC236}">
                    <a16:creationId xmlns:a16="http://schemas.microsoft.com/office/drawing/2014/main" id="{9EFB5EA3-466C-412D-B5BC-6F74C1C58EB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8" name="Arc 1560">
                <a:extLst>
                  <a:ext uri="{FF2B5EF4-FFF2-40B4-BE49-F238E27FC236}">
                    <a16:creationId xmlns:a16="http://schemas.microsoft.com/office/drawing/2014/main" id="{25232CC2-4577-4BDF-9A95-47982DC4681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cxnSp>
        <p:nvCxnSpPr>
          <p:cNvPr id="181" name="Straight Arrow Connector 419">
            <a:extLst>
              <a:ext uri="{FF2B5EF4-FFF2-40B4-BE49-F238E27FC236}">
                <a16:creationId xmlns:a16="http://schemas.microsoft.com/office/drawing/2014/main" id="{19E24158-1A04-4181-A706-A70770AB7928}"/>
              </a:ext>
            </a:extLst>
          </p:cNvPr>
          <p:cNvCxnSpPr/>
          <p:nvPr/>
        </p:nvCxnSpPr>
        <p:spPr>
          <a:xfrm>
            <a:off x="500256" y="1455644"/>
            <a:ext cx="832208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2" name="Text Box 1410">
            <a:extLst>
              <a:ext uri="{FF2B5EF4-FFF2-40B4-BE49-F238E27FC236}">
                <a16:creationId xmlns:a16="http://schemas.microsoft.com/office/drawing/2014/main" id="{4F81FD54-404B-4BDE-8DFF-16AC53DFF7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198" y="1455644"/>
            <a:ext cx="733739" cy="431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r">
              <a:spcBef>
                <a:spcPct val="50000"/>
              </a:spcBef>
            </a:pPr>
            <a:r>
              <a:rPr lang="en-US" dirty="0"/>
              <a:t>Time</a:t>
            </a:r>
          </a:p>
        </p:txBody>
      </p:sp>
      <p:sp>
        <p:nvSpPr>
          <p:cNvPr id="184" name="Text Box 1410">
            <a:extLst>
              <a:ext uri="{FF2B5EF4-FFF2-40B4-BE49-F238E27FC236}">
                <a16:creationId xmlns:a16="http://schemas.microsoft.com/office/drawing/2014/main" id="{975883A8-12DA-404C-9A12-7BC9D1494D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3371" y="3068960"/>
            <a:ext cx="733739" cy="431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r">
              <a:spcBef>
                <a:spcPct val="50000"/>
              </a:spcBef>
            </a:pPr>
            <a:r>
              <a:rPr lang="en-US" dirty="0"/>
              <a:t>T3</a:t>
            </a:r>
          </a:p>
        </p:txBody>
      </p:sp>
      <p:grpSp>
        <p:nvGrpSpPr>
          <p:cNvPr id="185" name="Group 1689">
            <a:extLst>
              <a:ext uri="{FF2B5EF4-FFF2-40B4-BE49-F238E27FC236}">
                <a16:creationId xmlns:a16="http://schemas.microsoft.com/office/drawing/2014/main" id="{7B8C76D9-982A-45C4-BCE0-19D77D4A37B8}"/>
              </a:ext>
            </a:extLst>
          </p:cNvPr>
          <p:cNvGrpSpPr>
            <a:grpSpLocks/>
          </p:cNvGrpSpPr>
          <p:nvPr/>
        </p:nvGrpSpPr>
        <p:grpSpPr bwMode="auto">
          <a:xfrm>
            <a:off x="2155962" y="3155301"/>
            <a:ext cx="327806" cy="257224"/>
            <a:chOff x="1264" y="2928"/>
            <a:chExt cx="193" cy="143"/>
          </a:xfrm>
        </p:grpSpPr>
        <p:grpSp>
          <p:nvGrpSpPr>
            <p:cNvPr id="186" name="Group 1680">
              <a:extLst>
                <a:ext uri="{FF2B5EF4-FFF2-40B4-BE49-F238E27FC236}">
                  <a16:creationId xmlns:a16="http://schemas.microsoft.com/office/drawing/2014/main" id="{EEFD4CDE-F4CD-4927-B8FF-EFEAC9C1D47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64" y="2928"/>
              <a:ext cx="65" cy="143"/>
              <a:chOff x="1296" y="2161"/>
              <a:chExt cx="658" cy="563"/>
            </a:xfrm>
          </p:grpSpPr>
          <p:sp>
            <p:nvSpPr>
              <p:cNvPr id="193" name="Arc 1681">
                <a:extLst>
                  <a:ext uri="{FF2B5EF4-FFF2-40B4-BE49-F238E27FC236}">
                    <a16:creationId xmlns:a16="http://schemas.microsoft.com/office/drawing/2014/main" id="{4D1D2F4F-6133-42BF-B8AF-6BFAF7AA025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4" name="Arc 1682">
                <a:extLst>
                  <a:ext uri="{FF2B5EF4-FFF2-40B4-BE49-F238E27FC236}">
                    <a16:creationId xmlns:a16="http://schemas.microsoft.com/office/drawing/2014/main" id="{815B1078-22E8-4239-8973-13BBF5471F2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87" name="Group 1683">
              <a:extLst>
                <a:ext uri="{FF2B5EF4-FFF2-40B4-BE49-F238E27FC236}">
                  <a16:creationId xmlns:a16="http://schemas.microsoft.com/office/drawing/2014/main" id="{B70084E9-5F15-4472-8C9B-8DB78C84D361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29" y="2928"/>
              <a:ext cx="63" cy="143"/>
              <a:chOff x="1296" y="2161"/>
              <a:chExt cx="658" cy="563"/>
            </a:xfrm>
          </p:grpSpPr>
          <p:sp>
            <p:nvSpPr>
              <p:cNvPr id="191" name="Arc 1684">
                <a:extLst>
                  <a:ext uri="{FF2B5EF4-FFF2-40B4-BE49-F238E27FC236}">
                    <a16:creationId xmlns:a16="http://schemas.microsoft.com/office/drawing/2014/main" id="{55C31ABD-4AE7-4DDA-B226-003B07D3B73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2" name="Arc 1685">
                <a:extLst>
                  <a:ext uri="{FF2B5EF4-FFF2-40B4-BE49-F238E27FC236}">
                    <a16:creationId xmlns:a16="http://schemas.microsoft.com/office/drawing/2014/main" id="{0B249E7D-C0E2-43AC-A8DB-53EA2A4E19F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88" name="Group 1686">
              <a:extLst>
                <a:ext uri="{FF2B5EF4-FFF2-40B4-BE49-F238E27FC236}">
                  <a16:creationId xmlns:a16="http://schemas.microsoft.com/office/drawing/2014/main" id="{8CE9D2FD-F788-467A-BC53-61D260DFE3B6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392" y="2928"/>
              <a:ext cx="65" cy="143"/>
              <a:chOff x="1296" y="2161"/>
              <a:chExt cx="658" cy="563"/>
            </a:xfrm>
          </p:grpSpPr>
          <p:sp>
            <p:nvSpPr>
              <p:cNvPr id="189" name="Arc 1687">
                <a:extLst>
                  <a:ext uri="{FF2B5EF4-FFF2-40B4-BE49-F238E27FC236}">
                    <a16:creationId xmlns:a16="http://schemas.microsoft.com/office/drawing/2014/main" id="{FDC0BEC6-DD72-4050-A749-6FB95D11761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0" name="Arc 1688">
                <a:extLst>
                  <a:ext uri="{FF2B5EF4-FFF2-40B4-BE49-F238E27FC236}">
                    <a16:creationId xmlns:a16="http://schemas.microsoft.com/office/drawing/2014/main" id="{E6B65FDC-EFCE-49F7-B48F-4966CB488D9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95" name="Group 1742">
            <a:extLst>
              <a:ext uri="{FF2B5EF4-FFF2-40B4-BE49-F238E27FC236}">
                <a16:creationId xmlns:a16="http://schemas.microsoft.com/office/drawing/2014/main" id="{9D4BCA55-B997-44C9-9075-B73475A3F555}"/>
              </a:ext>
            </a:extLst>
          </p:cNvPr>
          <p:cNvGrpSpPr>
            <a:grpSpLocks/>
          </p:cNvGrpSpPr>
          <p:nvPr/>
        </p:nvGrpSpPr>
        <p:grpSpPr bwMode="auto">
          <a:xfrm>
            <a:off x="2657871" y="3148821"/>
            <a:ext cx="728469" cy="257224"/>
            <a:chOff x="1119" y="2928"/>
            <a:chExt cx="415" cy="143"/>
          </a:xfrm>
        </p:grpSpPr>
        <p:grpSp>
          <p:nvGrpSpPr>
            <p:cNvPr id="196" name="Group 1743">
              <a:extLst>
                <a:ext uri="{FF2B5EF4-FFF2-40B4-BE49-F238E27FC236}">
                  <a16:creationId xmlns:a16="http://schemas.microsoft.com/office/drawing/2014/main" id="{E9DD91F3-DE13-4D1F-BB8B-DE45F39E8A7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218" name="Arc 1744">
                <a:extLst>
                  <a:ext uri="{FF2B5EF4-FFF2-40B4-BE49-F238E27FC236}">
                    <a16:creationId xmlns:a16="http://schemas.microsoft.com/office/drawing/2014/main" id="{AA22106C-0C95-45B4-93AB-76033B87D52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9" name="Arc 1745">
                <a:extLst>
                  <a:ext uri="{FF2B5EF4-FFF2-40B4-BE49-F238E27FC236}">
                    <a16:creationId xmlns:a16="http://schemas.microsoft.com/office/drawing/2014/main" id="{FCE4DFFE-4860-4038-A46D-D25B3BF13C5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7" name="Group 1746">
              <a:extLst>
                <a:ext uri="{FF2B5EF4-FFF2-40B4-BE49-F238E27FC236}">
                  <a16:creationId xmlns:a16="http://schemas.microsoft.com/office/drawing/2014/main" id="{FA01CA73-ACA9-4383-A10C-D9588E90799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216" name="Arc 1747">
                <a:extLst>
                  <a:ext uri="{FF2B5EF4-FFF2-40B4-BE49-F238E27FC236}">
                    <a16:creationId xmlns:a16="http://schemas.microsoft.com/office/drawing/2014/main" id="{038F942D-E47B-4ED7-9E3A-EDEB309CB2D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7" name="Arc 1748">
                <a:extLst>
                  <a:ext uri="{FF2B5EF4-FFF2-40B4-BE49-F238E27FC236}">
                    <a16:creationId xmlns:a16="http://schemas.microsoft.com/office/drawing/2014/main" id="{E2D20788-C088-4886-A4AD-9E64F1B1BC5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8" name="Group 1749">
              <a:extLst>
                <a:ext uri="{FF2B5EF4-FFF2-40B4-BE49-F238E27FC236}">
                  <a16:creationId xmlns:a16="http://schemas.microsoft.com/office/drawing/2014/main" id="{A80699F6-6901-44B4-9961-3A1B58E039FE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214" name="Arc 1750">
                <a:extLst>
                  <a:ext uri="{FF2B5EF4-FFF2-40B4-BE49-F238E27FC236}">
                    <a16:creationId xmlns:a16="http://schemas.microsoft.com/office/drawing/2014/main" id="{108C8B3A-98FD-4C24-98A7-2F1D71BB953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5" name="Arc 1751">
                <a:extLst>
                  <a:ext uri="{FF2B5EF4-FFF2-40B4-BE49-F238E27FC236}">
                    <a16:creationId xmlns:a16="http://schemas.microsoft.com/office/drawing/2014/main" id="{79C37E7E-D2F4-453B-8D56-AE1DEE509D2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9" name="Group 1752">
              <a:extLst>
                <a:ext uri="{FF2B5EF4-FFF2-40B4-BE49-F238E27FC236}">
                  <a16:creationId xmlns:a16="http://schemas.microsoft.com/office/drawing/2014/main" id="{063C6A9C-7601-456D-9DAB-C881C69A1E4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212" name="Arc 1753">
                <a:extLst>
                  <a:ext uri="{FF2B5EF4-FFF2-40B4-BE49-F238E27FC236}">
                    <a16:creationId xmlns:a16="http://schemas.microsoft.com/office/drawing/2014/main" id="{8F7C590B-AA09-4749-AC7C-7068A9A3F79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" name="Arc 1754">
                <a:extLst>
                  <a:ext uri="{FF2B5EF4-FFF2-40B4-BE49-F238E27FC236}">
                    <a16:creationId xmlns:a16="http://schemas.microsoft.com/office/drawing/2014/main" id="{F938DE18-373F-40E6-9C60-35B38FCEF26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0" name="Group 1755">
              <a:extLst>
                <a:ext uri="{FF2B5EF4-FFF2-40B4-BE49-F238E27FC236}">
                  <a16:creationId xmlns:a16="http://schemas.microsoft.com/office/drawing/2014/main" id="{111F59B0-1C48-487C-8809-7D858DA27FA0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210" name="Arc 1756">
                <a:extLst>
                  <a:ext uri="{FF2B5EF4-FFF2-40B4-BE49-F238E27FC236}">
                    <a16:creationId xmlns:a16="http://schemas.microsoft.com/office/drawing/2014/main" id="{8763BC58-1688-4B4D-8353-E0F676409B1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1" name="Arc 1757">
                <a:extLst>
                  <a:ext uri="{FF2B5EF4-FFF2-40B4-BE49-F238E27FC236}">
                    <a16:creationId xmlns:a16="http://schemas.microsoft.com/office/drawing/2014/main" id="{50933AD8-2502-4C7E-BB8F-DB95ACD2DCF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1" name="Group 1758">
              <a:extLst>
                <a:ext uri="{FF2B5EF4-FFF2-40B4-BE49-F238E27FC236}">
                  <a16:creationId xmlns:a16="http://schemas.microsoft.com/office/drawing/2014/main" id="{06B7E2CB-A083-4022-96B3-2426735C86F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13" y="2928"/>
              <a:ext cx="59" cy="143"/>
              <a:chOff x="1296" y="2161"/>
              <a:chExt cx="658" cy="563"/>
            </a:xfrm>
          </p:grpSpPr>
          <p:sp>
            <p:nvSpPr>
              <p:cNvPr id="208" name="Arc 1759">
                <a:extLst>
                  <a:ext uri="{FF2B5EF4-FFF2-40B4-BE49-F238E27FC236}">
                    <a16:creationId xmlns:a16="http://schemas.microsoft.com/office/drawing/2014/main" id="{D42EBBA6-610F-482D-ABA5-ACD9D5C5DB9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9" name="Arc 1760">
                <a:extLst>
                  <a:ext uri="{FF2B5EF4-FFF2-40B4-BE49-F238E27FC236}">
                    <a16:creationId xmlns:a16="http://schemas.microsoft.com/office/drawing/2014/main" id="{ACB53617-2E0B-4B00-BD17-939FC4479D6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2" name="Group 1761">
              <a:extLst>
                <a:ext uri="{FF2B5EF4-FFF2-40B4-BE49-F238E27FC236}">
                  <a16:creationId xmlns:a16="http://schemas.microsoft.com/office/drawing/2014/main" id="{4534C844-432E-4006-9015-8CCBFDD5A30E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475" y="2928"/>
              <a:ext cx="59" cy="143"/>
              <a:chOff x="1296" y="2161"/>
              <a:chExt cx="658" cy="563"/>
            </a:xfrm>
          </p:grpSpPr>
          <p:sp>
            <p:nvSpPr>
              <p:cNvPr id="206" name="Arc 1762">
                <a:extLst>
                  <a:ext uri="{FF2B5EF4-FFF2-40B4-BE49-F238E27FC236}">
                    <a16:creationId xmlns:a16="http://schemas.microsoft.com/office/drawing/2014/main" id="{1BF3B594-5FD6-4E37-A153-114C7B00D36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7" name="Arc 1763">
                <a:extLst>
                  <a:ext uri="{FF2B5EF4-FFF2-40B4-BE49-F238E27FC236}">
                    <a16:creationId xmlns:a16="http://schemas.microsoft.com/office/drawing/2014/main" id="{BA7879C7-58BA-4CB4-BDBA-C6C7F0A81B3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20" name="Group 1795">
            <a:extLst>
              <a:ext uri="{FF2B5EF4-FFF2-40B4-BE49-F238E27FC236}">
                <a16:creationId xmlns:a16="http://schemas.microsoft.com/office/drawing/2014/main" id="{F04EDB54-3845-4780-931C-E20DB4EA5E3C}"/>
              </a:ext>
            </a:extLst>
          </p:cNvPr>
          <p:cNvGrpSpPr>
            <a:grpSpLocks/>
          </p:cNvGrpSpPr>
          <p:nvPr/>
        </p:nvGrpSpPr>
        <p:grpSpPr bwMode="auto">
          <a:xfrm>
            <a:off x="4635619" y="3155301"/>
            <a:ext cx="728469" cy="257224"/>
            <a:chOff x="1119" y="2928"/>
            <a:chExt cx="415" cy="143"/>
          </a:xfrm>
        </p:grpSpPr>
        <p:grpSp>
          <p:nvGrpSpPr>
            <p:cNvPr id="221" name="Group 1796">
              <a:extLst>
                <a:ext uri="{FF2B5EF4-FFF2-40B4-BE49-F238E27FC236}">
                  <a16:creationId xmlns:a16="http://schemas.microsoft.com/office/drawing/2014/main" id="{C9C546E0-28C1-46BF-AD0E-52CE36207327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240" name="Arc 1797">
                <a:extLst>
                  <a:ext uri="{FF2B5EF4-FFF2-40B4-BE49-F238E27FC236}">
                    <a16:creationId xmlns:a16="http://schemas.microsoft.com/office/drawing/2014/main" id="{D4EA57C3-0B9A-4708-AB49-06B88E0A240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1" name="Arc 1798">
                <a:extLst>
                  <a:ext uri="{FF2B5EF4-FFF2-40B4-BE49-F238E27FC236}">
                    <a16:creationId xmlns:a16="http://schemas.microsoft.com/office/drawing/2014/main" id="{58F66338-757B-49A0-9591-A589F872805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22" name="Group 1799">
              <a:extLst>
                <a:ext uri="{FF2B5EF4-FFF2-40B4-BE49-F238E27FC236}">
                  <a16:creationId xmlns:a16="http://schemas.microsoft.com/office/drawing/2014/main" id="{A5DB12FF-1802-4F17-AA09-A24E4B0B020F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238" name="Arc 1800">
                <a:extLst>
                  <a:ext uri="{FF2B5EF4-FFF2-40B4-BE49-F238E27FC236}">
                    <a16:creationId xmlns:a16="http://schemas.microsoft.com/office/drawing/2014/main" id="{7032AF4C-5386-4741-81B1-D818822C15C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9" name="Arc 1801">
                <a:extLst>
                  <a:ext uri="{FF2B5EF4-FFF2-40B4-BE49-F238E27FC236}">
                    <a16:creationId xmlns:a16="http://schemas.microsoft.com/office/drawing/2014/main" id="{4F2C4F1C-0090-4D97-9AA3-871E4E640D7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23" name="Group 1802">
              <a:extLst>
                <a:ext uri="{FF2B5EF4-FFF2-40B4-BE49-F238E27FC236}">
                  <a16:creationId xmlns:a16="http://schemas.microsoft.com/office/drawing/2014/main" id="{8F103AAE-E305-4C94-913B-B5CA73F0A0BE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236" name="Arc 1803">
                <a:extLst>
                  <a:ext uri="{FF2B5EF4-FFF2-40B4-BE49-F238E27FC236}">
                    <a16:creationId xmlns:a16="http://schemas.microsoft.com/office/drawing/2014/main" id="{50C1B343-C5C1-49EF-97ED-EE04E67983A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7" name="Arc 1804">
                <a:extLst>
                  <a:ext uri="{FF2B5EF4-FFF2-40B4-BE49-F238E27FC236}">
                    <a16:creationId xmlns:a16="http://schemas.microsoft.com/office/drawing/2014/main" id="{F84EBEB0-4701-495B-9E4F-18B06249118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24" name="Group 1805">
              <a:extLst>
                <a:ext uri="{FF2B5EF4-FFF2-40B4-BE49-F238E27FC236}">
                  <a16:creationId xmlns:a16="http://schemas.microsoft.com/office/drawing/2014/main" id="{2A11B905-77EB-4E4E-991F-004E5F4D1908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234" name="Arc 1806">
                <a:extLst>
                  <a:ext uri="{FF2B5EF4-FFF2-40B4-BE49-F238E27FC236}">
                    <a16:creationId xmlns:a16="http://schemas.microsoft.com/office/drawing/2014/main" id="{ED618A3C-AC76-40F5-801A-FBD1DA63F87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" name="Arc 1807">
                <a:extLst>
                  <a:ext uri="{FF2B5EF4-FFF2-40B4-BE49-F238E27FC236}">
                    <a16:creationId xmlns:a16="http://schemas.microsoft.com/office/drawing/2014/main" id="{D57F757F-7F83-4D50-8F61-5B062922EBD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25" name="Group 1808">
              <a:extLst>
                <a:ext uri="{FF2B5EF4-FFF2-40B4-BE49-F238E27FC236}">
                  <a16:creationId xmlns:a16="http://schemas.microsoft.com/office/drawing/2014/main" id="{7930C4C0-DB06-48C9-96CC-63ED29650F1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232" name="Arc 1809">
                <a:extLst>
                  <a:ext uri="{FF2B5EF4-FFF2-40B4-BE49-F238E27FC236}">
                    <a16:creationId xmlns:a16="http://schemas.microsoft.com/office/drawing/2014/main" id="{0D48AFFC-65A7-4BA1-81DB-519D43B62F7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3" name="Arc 1810">
                <a:extLst>
                  <a:ext uri="{FF2B5EF4-FFF2-40B4-BE49-F238E27FC236}">
                    <a16:creationId xmlns:a16="http://schemas.microsoft.com/office/drawing/2014/main" id="{C98414C3-C8F5-4675-AAE6-5045BC2E155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26" name="Group 1811">
              <a:extLst>
                <a:ext uri="{FF2B5EF4-FFF2-40B4-BE49-F238E27FC236}">
                  <a16:creationId xmlns:a16="http://schemas.microsoft.com/office/drawing/2014/main" id="{C8385158-B05F-4883-B9C7-736B359872E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13" y="2928"/>
              <a:ext cx="59" cy="143"/>
              <a:chOff x="1296" y="2161"/>
              <a:chExt cx="658" cy="563"/>
            </a:xfrm>
          </p:grpSpPr>
          <p:sp>
            <p:nvSpPr>
              <p:cNvPr id="230" name="Arc 1812">
                <a:extLst>
                  <a:ext uri="{FF2B5EF4-FFF2-40B4-BE49-F238E27FC236}">
                    <a16:creationId xmlns:a16="http://schemas.microsoft.com/office/drawing/2014/main" id="{3FACA8C9-3D98-4727-8D90-89BFBF52012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1" name="Arc 1813">
                <a:extLst>
                  <a:ext uri="{FF2B5EF4-FFF2-40B4-BE49-F238E27FC236}">
                    <a16:creationId xmlns:a16="http://schemas.microsoft.com/office/drawing/2014/main" id="{61630EAE-DDE6-4DF5-8162-7666F3F0ACF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27" name="Group 1814">
              <a:extLst>
                <a:ext uri="{FF2B5EF4-FFF2-40B4-BE49-F238E27FC236}">
                  <a16:creationId xmlns:a16="http://schemas.microsoft.com/office/drawing/2014/main" id="{261DF520-6185-40BF-BC53-D1140473468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475" y="2928"/>
              <a:ext cx="59" cy="143"/>
              <a:chOff x="1296" y="2161"/>
              <a:chExt cx="658" cy="563"/>
            </a:xfrm>
          </p:grpSpPr>
          <p:sp>
            <p:nvSpPr>
              <p:cNvPr id="228" name="Arc 1815">
                <a:extLst>
                  <a:ext uri="{FF2B5EF4-FFF2-40B4-BE49-F238E27FC236}">
                    <a16:creationId xmlns:a16="http://schemas.microsoft.com/office/drawing/2014/main" id="{3330DE87-4E13-4A79-8D33-C60D55EC578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9" name="Arc 1816">
                <a:extLst>
                  <a:ext uri="{FF2B5EF4-FFF2-40B4-BE49-F238E27FC236}">
                    <a16:creationId xmlns:a16="http://schemas.microsoft.com/office/drawing/2014/main" id="{D487FBA2-7399-45E2-A6D4-5BD05578812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42" name="Rectangle 1818">
            <a:extLst>
              <a:ext uri="{FF2B5EF4-FFF2-40B4-BE49-F238E27FC236}">
                <a16:creationId xmlns:a16="http://schemas.microsoft.com/office/drawing/2014/main" id="{8236B881-C6F0-4DCA-A368-F8CAE421AD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06328" y="3169978"/>
            <a:ext cx="1385952" cy="25902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/>
            <a:endParaRPr lang="en-US"/>
          </a:p>
        </p:txBody>
      </p:sp>
      <p:grpSp>
        <p:nvGrpSpPr>
          <p:cNvPr id="243" name="Group 1819">
            <a:extLst>
              <a:ext uri="{FF2B5EF4-FFF2-40B4-BE49-F238E27FC236}">
                <a16:creationId xmlns:a16="http://schemas.microsoft.com/office/drawing/2014/main" id="{E21AA390-AE1B-43D6-848B-FA984A11FDE9}"/>
              </a:ext>
            </a:extLst>
          </p:cNvPr>
          <p:cNvGrpSpPr>
            <a:grpSpLocks/>
          </p:cNvGrpSpPr>
          <p:nvPr/>
        </p:nvGrpSpPr>
        <p:grpSpPr bwMode="auto">
          <a:xfrm>
            <a:off x="6180591" y="2996952"/>
            <a:ext cx="407633" cy="604384"/>
            <a:chOff x="2640" y="1824"/>
            <a:chExt cx="240" cy="336"/>
          </a:xfrm>
        </p:grpSpPr>
        <p:sp>
          <p:nvSpPr>
            <p:cNvPr id="244" name="AutoShape 1820">
              <a:extLst>
                <a:ext uri="{FF2B5EF4-FFF2-40B4-BE49-F238E27FC236}">
                  <a16:creationId xmlns:a16="http://schemas.microsoft.com/office/drawing/2014/main" id="{D91EC2B6-A545-46B1-A2C5-EF044CF0CE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0" y="1824"/>
              <a:ext cx="240" cy="336"/>
            </a:xfrm>
            <a:prstGeom prst="parallelogram">
              <a:avLst>
                <a:gd name="adj" fmla="val 69583"/>
              </a:avLst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" name="Line 1821">
              <a:extLst>
                <a:ext uri="{FF2B5EF4-FFF2-40B4-BE49-F238E27FC236}">
                  <a16:creationId xmlns:a16="http://schemas.microsoft.com/office/drawing/2014/main" id="{0924E555-D004-46F3-B8C2-12F32DE9E8C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40" y="1872"/>
              <a:ext cx="144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6" name="Line 1822">
              <a:extLst>
                <a:ext uri="{FF2B5EF4-FFF2-40B4-BE49-F238E27FC236}">
                  <a16:creationId xmlns:a16="http://schemas.microsoft.com/office/drawing/2014/main" id="{CAEBC045-CDE0-4B98-BFC1-81ED475C916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36" y="1824"/>
              <a:ext cx="144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47" name="Rectangle 1872" descr="Wide upward diagonal">
            <a:extLst>
              <a:ext uri="{FF2B5EF4-FFF2-40B4-BE49-F238E27FC236}">
                <a16:creationId xmlns:a16="http://schemas.microsoft.com/office/drawing/2014/main" id="{A02F1542-252E-434B-8671-CEAA349A0B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6340" y="3148821"/>
            <a:ext cx="1324298" cy="265156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48" name="Rectangle 1857" descr="Wide upward diagonal">
            <a:extLst>
              <a:ext uri="{FF2B5EF4-FFF2-40B4-BE49-F238E27FC236}">
                <a16:creationId xmlns:a16="http://schemas.microsoft.com/office/drawing/2014/main" id="{7564FBD1-A77B-43BC-A66B-981459386F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3618" y="3153503"/>
            <a:ext cx="696576" cy="260474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49" name="Rectangle 1872" descr="Wide upward diagonal">
            <a:extLst>
              <a:ext uri="{FF2B5EF4-FFF2-40B4-BE49-F238E27FC236}">
                <a16:creationId xmlns:a16="http://schemas.microsoft.com/office/drawing/2014/main" id="{FD8A60F4-6F55-47DA-9C09-761E8BB9B5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9806" y="3153503"/>
            <a:ext cx="331766" cy="259022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55" name="Rectangle 1793">
            <a:extLst>
              <a:ext uri="{FF2B5EF4-FFF2-40B4-BE49-F238E27FC236}">
                <a16:creationId xmlns:a16="http://schemas.microsoft.com/office/drawing/2014/main" id="{647498E7-C76D-4223-9234-25AC6D8186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4054" y="3978834"/>
            <a:ext cx="326106" cy="259022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56" name="Text Box 1861">
            <a:extLst>
              <a:ext uri="{FF2B5EF4-FFF2-40B4-BE49-F238E27FC236}">
                <a16:creationId xmlns:a16="http://schemas.microsoft.com/office/drawing/2014/main" id="{9E74734F-9223-4921-BBEA-15E029E9DB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4256" y="3933056"/>
            <a:ext cx="2572544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>
              <a:spcBef>
                <a:spcPct val="50000"/>
              </a:spcBef>
            </a:pPr>
            <a:r>
              <a:rPr lang="en-US" dirty="0"/>
              <a:t>Log Buffer Latch Waiting</a:t>
            </a:r>
          </a:p>
        </p:txBody>
      </p:sp>
      <p:grpSp>
        <p:nvGrpSpPr>
          <p:cNvPr id="261" name="Group 1742">
            <a:extLst>
              <a:ext uri="{FF2B5EF4-FFF2-40B4-BE49-F238E27FC236}">
                <a16:creationId xmlns:a16="http://schemas.microsoft.com/office/drawing/2014/main" id="{8EEB1EFA-36F4-447D-92A4-901553EA6CC4}"/>
              </a:ext>
            </a:extLst>
          </p:cNvPr>
          <p:cNvGrpSpPr>
            <a:grpSpLocks/>
          </p:cNvGrpSpPr>
          <p:nvPr/>
        </p:nvGrpSpPr>
        <p:grpSpPr bwMode="auto">
          <a:xfrm>
            <a:off x="7092280" y="3154955"/>
            <a:ext cx="728469" cy="257224"/>
            <a:chOff x="1119" y="2928"/>
            <a:chExt cx="415" cy="143"/>
          </a:xfrm>
        </p:grpSpPr>
        <p:grpSp>
          <p:nvGrpSpPr>
            <p:cNvPr id="262" name="Group 1743">
              <a:extLst>
                <a:ext uri="{FF2B5EF4-FFF2-40B4-BE49-F238E27FC236}">
                  <a16:creationId xmlns:a16="http://schemas.microsoft.com/office/drawing/2014/main" id="{18F958A0-A085-4873-AADF-B8A16E6314AE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281" name="Arc 1744">
                <a:extLst>
                  <a:ext uri="{FF2B5EF4-FFF2-40B4-BE49-F238E27FC236}">
                    <a16:creationId xmlns:a16="http://schemas.microsoft.com/office/drawing/2014/main" id="{278F415D-20B6-4ADE-AB5A-4E209BEEA8C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2" name="Arc 1745">
                <a:extLst>
                  <a:ext uri="{FF2B5EF4-FFF2-40B4-BE49-F238E27FC236}">
                    <a16:creationId xmlns:a16="http://schemas.microsoft.com/office/drawing/2014/main" id="{49C36D2D-5900-4B65-B7ED-BD5CFF125AE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63" name="Group 1746">
              <a:extLst>
                <a:ext uri="{FF2B5EF4-FFF2-40B4-BE49-F238E27FC236}">
                  <a16:creationId xmlns:a16="http://schemas.microsoft.com/office/drawing/2014/main" id="{6A412835-7BD5-40A0-BB8E-BA2549B1E44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279" name="Arc 1747">
                <a:extLst>
                  <a:ext uri="{FF2B5EF4-FFF2-40B4-BE49-F238E27FC236}">
                    <a16:creationId xmlns:a16="http://schemas.microsoft.com/office/drawing/2014/main" id="{83A80E2B-DB0E-49E0-A6A3-43C141BD172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0" name="Arc 1748">
                <a:extLst>
                  <a:ext uri="{FF2B5EF4-FFF2-40B4-BE49-F238E27FC236}">
                    <a16:creationId xmlns:a16="http://schemas.microsoft.com/office/drawing/2014/main" id="{F7FC7603-690D-4923-A3D4-A35F7ED298D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64" name="Group 1749">
              <a:extLst>
                <a:ext uri="{FF2B5EF4-FFF2-40B4-BE49-F238E27FC236}">
                  <a16:creationId xmlns:a16="http://schemas.microsoft.com/office/drawing/2014/main" id="{4926EE6C-4CB3-48A0-B8F8-DFE69633C4D0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277" name="Arc 1750">
                <a:extLst>
                  <a:ext uri="{FF2B5EF4-FFF2-40B4-BE49-F238E27FC236}">
                    <a16:creationId xmlns:a16="http://schemas.microsoft.com/office/drawing/2014/main" id="{86468FAD-17DF-49D0-AF92-443984D7E56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8" name="Arc 1751">
                <a:extLst>
                  <a:ext uri="{FF2B5EF4-FFF2-40B4-BE49-F238E27FC236}">
                    <a16:creationId xmlns:a16="http://schemas.microsoft.com/office/drawing/2014/main" id="{425335DB-E842-4E65-8628-61CF032CFF9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65" name="Group 1752">
              <a:extLst>
                <a:ext uri="{FF2B5EF4-FFF2-40B4-BE49-F238E27FC236}">
                  <a16:creationId xmlns:a16="http://schemas.microsoft.com/office/drawing/2014/main" id="{F309DCBA-5DD3-4A5E-BD6E-790C099CDE4A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275" name="Arc 1753">
                <a:extLst>
                  <a:ext uri="{FF2B5EF4-FFF2-40B4-BE49-F238E27FC236}">
                    <a16:creationId xmlns:a16="http://schemas.microsoft.com/office/drawing/2014/main" id="{A10892FA-1660-45F9-B36D-2ADDC21330F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6" name="Arc 1754">
                <a:extLst>
                  <a:ext uri="{FF2B5EF4-FFF2-40B4-BE49-F238E27FC236}">
                    <a16:creationId xmlns:a16="http://schemas.microsoft.com/office/drawing/2014/main" id="{9FDEC5DC-9A33-40BC-A510-E7440C29DDE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66" name="Group 1755">
              <a:extLst>
                <a:ext uri="{FF2B5EF4-FFF2-40B4-BE49-F238E27FC236}">
                  <a16:creationId xmlns:a16="http://schemas.microsoft.com/office/drawing/2014/main" id="{4E8B9CC9-2121-433D-B931-3336C4031A4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273" name="Arc 1756">
                <a:extLst>
                  <a:ext uri="{FF2B5EF4-FFF2-40B4-BE49-F238E27FC236}">
                    <a16:creationId xmlns:a16="http://schemas.microsoft.com/office/drawing/2014/main" id="{E6711A35-C8C9-430B-A1B3-193C98ACD7D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4" name="Arc 1757">
                <a:extLst>
                  <a:ext uri="{FF2B5EF4-FFF2-40B4-BE49-F238E27FC236}">
                    <a16:creationId xmlns:a16="http://schemas.microsoft.com/office/drawing/2014/main" id="{FC932B41-8A65-4273-966E-DE74A8618FA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67" name="Group 1758">
              <a:extLst>
                <a:ext uri="{FF2B5EF4-FFF2-40B4-BE49-F238E27FC236}">
                  <a16:creationId xmlns:a16="http://schemas.microsoft.com/office/drawing/2014/main" id="{F9426BE5-1785-44A7-8F77-AB50AAAF317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13" y="2928"/>
              <a:ext cx="59" cy="143"/>
              <a:chOff x="1296" y="2161"/>
              <a:chExt cx="658" cy="563"/>
            </a:xfrm>
          </p:grpSpPr>
          <p:sp>
            <p:nvSpPr>
              <p:cNvPr id="271" name="Arc 1759">
                <a:extLst>
                  <a:ext uri="{FF2B5EF4-FFF2-40B4-BE49-F238E27FC236}">
                    <a16:creationId xmlns:a16="http://schemas.microsoft.com/office/drawing/2014/main" id="{A671C8DA-F710-421F-A6CE-11600DB8178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2" name="Arc 1760">
                <a:extLst>
                  <a:ext uri="{FF2B5EF4-FFF2-40B4-BE49-F238E27FC236}">
                    <a16:creationId xmlns:a16="http://schemas.microsoft.com/office/drawing/2014/main" id="{ECE38604-463E-482B-9743-1C748813C51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68" name="Group 1761">
              <a:extLst>
                <a:ext uri="{FF2B5EF4-FFF2-40B4-BE49-F238E27FC236}">
                  <a16:creationId xmlns:a16="http://schemas.microsoft.com/office/drawing/2014/main" id="{2EB8D7DD-29EF-4975-AC8B-EA0901A20FE8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475" y="2928"/>
              <a:ext cx="59" cy="143"/>
              <a:chOff x="1296" y="2161"/>
              <a:chExt cx="658" cy="563"/>
            </a:xfrm>
          </p:grpSpPr>
          <p:sp>
            <p:nvSpPr>
              <p:cNvPr id="269" name="Arc 1762">
                <a:extLst>
                  <a:ext uri="{FF2B5EF4-FFF2-40B4-BE49-F238E27FC236}">
                    <a16:creationId xmlns:a16="http://schemas.microsoft.com/office/drawing/2014/main" id="{BF0C9C38-92E0-409B-9DC6-17E3F3E70F4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0" name="Arc 1763">
                <a:extLst>
                  <a:ext uri="{FF2B5EF4-FFF2-40B4-BE49-F238E27FC236}">
                    <a16:creationId xmlns:a16="http://schemas.microsoft.com/office/drawing/2014/main" id="{627B14B4-8551-485D-9E3E-5110F43F084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481157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Bottleneck 3: Log buffer contention</a:t>
            </a:r>
          </a:p>
        </p:txBody>
      </p:sp>
      <p:sp>
        <p:nvSpPr>
          <p:cNvPr id="6" name="Text Box 1409">
            <a:extLst>
              <a:ext uri="{FF2B5EF4-FFF2-40B4-BE49-F238E27FC236}">
                <a16:creationId xmlns:a16="http://schemas.microsoft.com/office/drawing/2014/main" id="{9052CA00-9A4D-4557-BEE6-4E5B12E403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760" y="1632037"/>
            <a:ext cx="733739" cy="415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r">
              <a:spcBef>
                <a:spcPct val="50000"/>
              </a:spcBef>
            </a:pPr>
            <a:r>
              <a:rPr lang="en-US" dirty="0"/>
              <a:t>T1</a:t>
            </a:r>
          </a:p>
        </p:txBody>
      </p:sp>
      <p:sp>
        <p:nvSpPr>
          <p:cNvPr id="7" name="Text Box 1410">
            <a:extLst>
              <a:ext uri="{FF2B5EF4-FFF2-40B4-BE49-F238E27FC236}">
                <a16:creationId xmlns:a16="http://schemas.microsoft.com/office/drawing/2014/main" id="{4FE08EE2-3102-4D07-8DCB-97BDE23B1B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760" y="2363213"/>
            <a:ext cx="733739" cy="431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r">
              <a:spcBef>
                <a:spcPct val="50000"/>
              </a:spcBef>
            </a:pPr>
            <a:r>
              <a:rPr lang="en-US" dirty="0"/>
              <a:t>T2</a:t>
            </a:r>
          </a:p>
        </p:txBody>
      </p:sp>
      <p:grpSp>
        <p:nvGrpSpPr>
          <p:cNvPr id="8" name="Group 1539">
            <a:extLst>
              <a:ext uri="{FF2B5EF4-FFF2-40B4-BE49-F238E27FC236}">
                <a16:creationId xmlns:a16="http://schemas.microsoft.com/office/drawing/2014/main" id="{A9A4BCB1-F9E5-4EA8-90A0-8161D4F72C2D}"/>
              </a:ext>
            </a:extLst>
          </p:cNvPr>
          <p:cNvGrpSpPr>
            <a:grpSpLocks/>
          </p:cNvGrpSpPr>
          <p:nvPr/>
        </p:nvGrpSpPr>
        <p:grpSpPr bwMode="auto">
          <a:xfrm>
            <a:off x="2187347" y="2449554"/>
            <a:ext cx="728469" cy="257224"/>
            <a:chOff x="1119" y="2928"/>
            <a:chExt cx="415" cy="143"/>
          </a:xfrm>
        </p:grpSpPr>
        <p:grpSp>
          <p:nvGrpSpPr>
            <p:cNvPr id="9" name="Group 1540">
              <a:extLst>
                <a:ext uri="{FF2B5EF4-FFF2-40B4-BE49-F238E27FC236}">
                  <a16:creationId xmlns:a16="http://schemas.microsoft.com/office/drawing/2014/main" id="{132507DF-A1E5-459B-AF83-FA3D784549D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28" name="Arc 1541">
                <a:extLst>
                  <a:ext uri="{FF2B5EF4-FFF2-40B4-BE49-F238E27FC236}">
                    <a16:creationId xmlns:a16="http://schemas.microsoft.com/office/drawing/2014/main" id="{261DCA50-0A71-4915-B490-0AF1CEC49C6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" name="Arc 1542">
                <a:extLst>
                  <a:ext uri="{FF2B5EF4-FFF2-40B4-BE49-F238E27FC236}">
                    <a16:creationId xmlns:a16="http://schemas.microsoft.com/office/drawing/2014/main" id="{5043D2E8-0E07-4350-84BC-B8D25AEBF69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" name="Group 1543">
              <a:extLst>
                <a:ext uri="{FF2B5EF4-FFF2-40B4-BE49-F238E27FC236}">
                  <a16:creationId xmlns:a16="http://schemas.microsoft.com/office/drawing/2014/main" id="{924C425A-73AB-4E98-AEC6-43D07BC9905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26" name="Arc 1544">
                <a:extLst>
                  <a:ext uri="{FF2B5EF4-FFF2-40B4-BE49-F238E27FC236}">
                    <a16:creationId xmlns:a16="http://schemas.microsoft.com/office/drawing/2014/main" id="{739E5D47-8D92-4D1C-9C62-82EE27D795C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" name="Arc 1545">
                <a:extLst>
                  <a:ext uri="{FF2B5EF4-FFF2-40B4-BE49-F238E27FC236}">
                    <a16:creationId xmlns:a16="http://schemas.microsoft.com/office/drawing/2014/main" id="{FF86DABC-1AC3-4418-8A81-0C35A5E9CEE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1" name="Group 1546">
              <a:extLst>
                <a:ext uri="{FF2B5EF4-FFF2-40B4-BE49-F238E27FC236}">
                  <a16:creationId xmlns:a16="http://schemas.microsoft.com/office/drawing/2014/main" id="{E13CD24D-F907-4F4D-A695-ECFDA203A45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24" name="Arc 1547">
                <a:extLst>
                  <a:ext uri="{FF2B5EF4-FFF2-40B4-BE49-F238E27FC236}">
                    <a16:creationId xmlns:a16="http://schemas.microsoft.com/office/drawing/2014/main" id="{1FCA48F6-699B-4F64-849B-B8F060D59A6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" name="Arc 1548">
                <a:extLst>
                  <a:ext uri="{FF2B5EF4-FFF2-40B4-BE49-F238E27FC236}">
                    <a16:creationId xmlns:a16="http://schemas.microsoft.com/office/drawing/2014/main" id="{170A5944-D351-4C6A-8B21-C85B08DF0A6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" name="Group 1549">
              <a:extLst>
                <a:ext uri="{FF2B5EF4-FFF2-40B4-BE49-F238E27FC236}">
                  <a16:creationId xmlns:a16="http://schemas.microsoft.com/office/drawing/2014/main" id="{3DFE0784-DE2A-41BE-A1DC-94138B1CF5E0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22" name="Arc 1550">
                <a:extLst>
                  <a:ext uri="{FF2B5EF4-FFF2-40B4-BE49-F238E27FC236}">
                    <a16:creationId xmlns:a16="http://schemas.microsoft.com/office/drawing/2014/main" id="{358CE801-B086-4F9F-AA5B-72D789BC8F7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" name="Arc 1551">
                <a:extLst>
                  <a:ext uri="{FF2B5EF4-FFF2-40B4-BE49-F238E27FC236}">
                    <a16:creationId xmlns:a16="http://schemas.microsoft.com/office/drawing/2014/main" id="{6DA140B5-1E09-47AE-B5F8-DDF1A34B694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3" name="Group 1552">
              <a:extLst>
                <a:ext uri="{FF2B5EF4-FFF2-40B4-BE49-F238E27FC236}">
                  <a16:creationId xmlns:a16="http://schemas.microsoft.com/office/drawing/2014/main" id="{52AB1BA4-93DC-43A7-BC95-2B2A49A20D1A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20" name="Arc 1553">
                <a:extLst>
                  <a:ext uri="{FF2B5EF4-FFF2-40B4-BE49-F238E27FC236}">
                    <a16:creationId xmlns:a16="http://schemas.microsoft.com/office/drawing/2014/main" id="{22CACBF2-3DA9-4324-9226-0F4B7C7604B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" name="Arc 1554">
                <a:extLst>
                  <a:ext uri="{FF2B5EF4-FFF2-40B4-BE49-F238E27FC236}">
                    <a16:creationId xmlns:a16="http://schemas.microsoft.com/office/drawing/2014/main" id="{16A3D63F-3B14-4E88-8583-838A456C4EA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" name="Group 1555">
              <a:extLst>
                <a:ext uri="{FF2B5EF4-FFF2-40B4-BE49-F238E27FC236}">
                  <a16:creationId xmlns:a16="http://schemas.microsoft.com/office/drawing/2014/main" id="{4812BBB2-8576-495E-8D1E-84064D6E575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13" y="2928"/>
              <a:ext cx="59" cy="143"/>
              <a:chOff x="1296" y="2161"/>
              <a:chExt cx="658" cy="563"/>
            </a:xfrm>
          </p:grpSpPr>
          <p:sp>
            <p:nvSpPr>
              <p:cNvPr id="18" name="Arc 1556">
                <a:extLst>
                  <a:ext uri="{FF2B5EF4-FFF2-40B4-BE49-F238E27FC236}">
                    <a16:creationId xmlns:a16="http://schemas.microsoft.com/office/drawing/2014/main" id="{4E3E2220-9B9D-434B-BE55-457131A14DB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" name="Arc 1557">
                <a:extLst>
                  <a:ext uri="{FF2B5EF4-FFF2-40B4-BE49-F238E27FC236}">
                    <a16:creationId xmlns:a16="http://schemas.microsoft.com/office/drawing/2014/main" id="{A728555F-989F-4581-8531-12C5CB22F76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5" name="Group 1558">
              <a:extLst>
                <a:ext uri="{FF2B5EF4-FFF2-40B4-BE49-F238E27FC236}">
                  <a16:creationId xmlns:a16="http://schemas.microsoft.com/office/drawing/2014/main" id="{17BAE3DB-4EFF-42AA-B54E-75696722AD4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475" y="2928"/>
              <a:ext cx="59" cy="143"/>
              <a:chOff x="1296" y="2161"/>
              <a:chExt cx="658" cy="563"/>
            </a:xfrm>
          </p:grpSpPr>
          <p:sp>
            <p:nvSpPr>
              <p:cNvPr id="16" name="Arc 1559">
                <a:extLst>
                  <a:ext uri="{FF2B5EF4-FFF2-40B4-BE49-F238E27FC236}">
                    <a16:creationId xmlns:a16="http://schemas.microsoft.com/office/drawing/2014/main" id="{7FF05B68-4C6F-4851-8711-35DDED63839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" name="Arc 1560">
                <a:extLst>
                  <a:ext uri="{FF2B5EF4-FFF2-40B4-BE49-F238E27FC236}">
                    <a16:creationId xmlns:a16="http://schemas.microsoft.com/office/drawing/2014/main" id="{36B96B15-83D5-4F8D-8E89-354872AED90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30" name="Group 1620">
            <a:extLst>
              <a:ext uri="{FF2B5EF4-FFF2-40B4-BE49-F238E27FC236}">
                <a16:creationId xmlns:a16="http://schemas.microsoft.com/office/drawing/2014/main" id="{0D18579B-D35D-4986-BA1A-5ED004DCD4F6}"/>
              </a:ext>
            </a:extLst>
          </p:cNvPr>
          <p:cNvGrpSpPr>
            <a:grpSpLocks/>
          </p:cNvGrpSpPr>
          <p:nvPr/>
        </p:nvGrpSpPr>
        <p:grpSpPr bwMode="auto">
          <a:xfrm>
            <a:off x="3578231" y="1686000"/>
            <a:ext cx="728469" cy="257223"/>
            <a:chOff x="1119" y="2928"/>
            <a:chExt cx="415" cy="143"/>
          </a:xfrm>
        </p:grpSpPr>
        <p:grpSp>
          <p:nvGrpSpPr>
            <p:cNvPr id="31" name="Group 1621">
              <a:extLst>
                <a:ext uri="{FF2B5EF4-FFF2-40B4-BE49-F238E27FC236}">
                  <a16:creationId xmlns:a16="http://schemas.microsoft.com/office/drawing/2014/main" id="{EA3D3BF7-BF3E-41F7-9216-571714CBBC0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50" name="Arc 1622">
                <a:extLst>
                  <a:ext uri="{FF2B5EF4-FFF2-40B4-BE49-F238E27FC236}">
                    <a16:creationId xmlns:a16="http://schemas.microsoft.com/office/drawing/2014/main" id="{37FA6239-B446-4735-9C2E-DB5B2B8DEEA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" name="Arc 1623">
                <a:extLst>
                  <a:ext uri="{FF2B5EF4-FFF2-40B4-BE49-F238E27FC236}">
                    <a16:creationId xmlns:a16="http://schemas.microsoft.com/office/drawing/2014/main" id="{A8C76EDA-4883-4598-A579-1B0223AC348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2" name="Group 1624">
              <a:extLst>
                <a:ext uri="{FF2B5EF4-FFF2-40B4-BE49-F238E27FC236}">
                  <a16:creationId xmlns:a16="http://schemas.microsoft.com/office/drawing/2014/main" id="{4C6648ED-A8E6-479F-AAAB-AA664DD96660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48" name="Arc 1625">
                <a:extLst>
                  <a:ext uri="{FF2B5EF4-FFF2-40B4-BE49-F238E27FC236}">
                    <a16:creationId xmlns:a16="http://schemas.microsoft.com/office/drawing/2014/main" id="{5B032C58-89C1-4FFE-ABDC-AA3E256BDCB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" name="Arc 1626">
                <a:extLst>
                  <a:ext uri="{FF2B5EF4-FFF2-40B4-BE49-F238E27FC236}">
                    <a16:creationId xmlns:a16="http://schemas.microsoft.com/office/drawing/2014/main" id="{21A137FF-75D7-437E-BBF1-1DF0073D3E5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3" name="Group 1627">
              <a:extLst>
                <a:ext uri="{FF2B5EF4-FFF2-40B4-BE49-F238E27FC236}">
                  <a16:creationId xmlns:a16="http://schemas.microsoft.com/office/drawing/2014/main" id="{C0B8BC79-DF0F-480D-A91C-5804960525B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46" name="Arc 1628">
                <a:extLst>
                  <a:ext uri="{FF2B5EF4-FFF2-40B4-BE49-F238E27FC236}">
                    <a16:creationId xmlns:a16="http://schemas.microsoft.com/office/drawing/2014/main" id="{AC050D6D-5DBA-44D5-8702-0FA000F4CE5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7" name="Arc 1629">
                <a:extLst>
                  <a:ext uri="{FF2B5EF4-FFF2-40B4-BE49-F238E27FC236}">
                    <a16:creationId xmlns:a16="http://schemas.microsoft.com/office/drawing/2014/main" id="{3F313117-3064-4E20-BA22-F2961266348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4" name="Group 1630">
              <a:extLst>
                <a:ext uri="{FF2B5EF4-FFF2-40B4-BE49-F238E27FC236}">
                  <a16:creationId xmlns:a16="http://schemas.microsoft.com/office/drawing/2014/main" id="{D00B1865-3CB8-4F4C-B298-E9F5D0E4FB10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44" name="Arc 1631">
                <a:extLst>
                  <a:ext uri="{FF2B5EF4-FFF2-40B4-BE49-F238E27FC236}">
                    <a16:creationId xmlns:a16="http://schemas.microsoft.com/office/drawing/2014/main" id="{5B041A05-D5AE-4349-86A3-61C38664FE0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" name="Arc 1632">
                <a:extLst>
                  <a:ext uri="{FF2B5EF4-FFF2-40B4-BE49-F238E27FC236}">
                    <a16:creationId xmlns:a16="http://schemas.microsoft.com/office/drawing/2014/main" id="{4506E97F-3271-4160-B85B-1F30DE0C361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5" name="Group 1633">
              <a:extLst>
                <a:ext uri="{FF2B5EF4-FFF2-40B4-BE49-F238E27FC236}">
                  <a16:creationId xmlns:a16="http://schemas.microsoft.com/office/drawing/2014/main" id="{0BC00BAC-6635-4F5D-86E9-2C1D2E10C11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42" name="Arc 1634">
                <a:extLst>
                  <a:ext uri="{FF2B5EF4-FFF2-40B4-BE49-F238E27FC236}">
                    <a16:creationId xmlns:a16="http://schemas.microsoft.com/office/drawing/2014/main" id="{F94F5DFA-07D3-4946-ACF1-07B5363D6D1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" name="Arc 1635">
                <a:extLst>
                  <a:ext uri="{FF2B5EF4-FFF2-40B4-BE49-F238E27FC236}">
                    <a16:creationId xmlns:a16="http://schemas.microsoft.com/office/drawing/2014/main" id="{0EA3CF7A-E4FE-421B-BF4D-93729E9E2FB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6" name="Group 1636">
              <a:extLst>
                <a:ext uri="{FF2B5EF4-FFF2-40B4-BE49-F238E27FC236}">
                  <a16:creationId xmlns:a16="http://schemas.microsoft.com/office/drawing/2014/main" id="{BDE3EDF3-837F-4898-835C-844A339B21C8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13" y="2928"/>
              <a:ext cx="59" cy="143"/>
              <a:chOff x="1296" y="2161"/>
              <a:chExt cx="658" cy="563"/>
            </a:xfrm>
          </p:grpSpPr>
          <p:sp>
            <p:nvSpPr>
              <p:cNvPr id="40" name="Arc 1637">
                <a:extLst>
                  <a:ext uri="{FF2B5EF4-FFF2-40B4-BE49-F238E27FC236}">
                    <a16:creationId xmlns:a16="http://schemas.microsoft.com/office/drawing/2014/main" id="{763AE52A-E8C1-41FF-A2B4-F94F5196455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" name="Arc 1638">
                <a:extLst>
                  <a:ext uri="{FF2B5EF4-FFF2-40B4-BE49-F238E27FC236}">
                    <a16:creationId xmlns:a16="http://schemas.microsoft.com/office/drawing/2014/main" id="{3F3866C0-6DAA-468C-A77E-B55722CA9FE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7" name="Group 1639">
              <a:extLst>
                <a:ext uri="{FF2B5EF4-FFF2-40B4-BE49-F238E27FC236}">
                  <a16:creationId xmlns:a16="http://schemas.microsoft.com/office/drawing/2014/main" id="{3D655EAF-0E47-46CA-A665-1C9796B989DF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475" y="2928"/>
              <a:ext cx="59" cy="143"/>
              <a:chOff x="1296" y="2161"/>
              <a:chExt cx="658" cy="563"/>
            </a:xfrm>
          </p:grpSpPr>
          <p:sp>
            <p:nvSpPr>
              <p:cNvPr id="38" name="Arc 1640">
                <a:extLst>
                  <a:ext uri="{FF2B5EF4-FFF2-40B4-BE49-F238E27FC236}">
                    <a16:creationId xmlns:a16="http://schemas.microsoft.com/office/drawing/2014/main" id="{9A775C32-5E15-4D5C-815A-522C4CA008B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" name="Arc 1641">
                <a:extLst>
                  <a:ext uri="{FF2B5EF4-FFF2-40B4-BE49-F238E27FC236}">
                    <a16:creationId xmlns:a16="http://schemas.microsoft.com/office/drawing/2014/main" id="{591ED99B-DBF7-40CD-AA15-52F54508E26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52" name="Rectangle 1642">
            <a:extLst>
              <a:ext uri="{FF2B5EF4-FFF2-40B4-BE49-F238E27FC236}">
                <a16:creationId xmlns:a16="http://schemas.microsoft.com/office/drawing/2014/main" id="{30C75FE7-935B-4774-B0CF-2C90F5EC17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7775" y="1686000"/>
            <a:ext cx="1304425" cy="25902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3" name="Group 1649">
            <a:extLst>
              <a:ext uri="{FF2B5EF4-FFF2-40B4-BE49-F238E27FC236}">
                <a16:creationId xmlns:a16="http://schemas.microsoft.com/office/drawing/2014/main" id="{43E84BEF-3ED3-42D9-96C4-93BFEAAA627F}"/>
              </a:ext>
            </a:extLst>
          </p:cNvPr>
          <p:cNvGrpSpPr>
            <a:grpSpLocks/>
          </p:cNvGrpSpPr>
          <p:nvPr/>
        </p:nvGrpSpPr>
        <p:grpSpPr bwMode="auto">
          <a:xfrm>
            <a:off x="5448089" y="1513319"/>
            <a:ext cx="407633" cy="604384"/>
            <a:chOff x="2640" y="1824"/>
            <a:chExt cx="240" cy="336"/>
          </a:xfrm>
        </p:grpSpPr>
        <p:sp>
          <p:nvSpPr>
            <p:cNvPr id="54" name="AutoShape 1648">
              <a:extLst>
                <a:ext uri="{FF2B5EF4-FFF2-40B4-BE49-F238E27FC236}">
                  <a16:creationId xmlns:a16="http://schemas.microsoft.com/office/drawing/2014/main" id="{9C307E60-02CE-45E6-A2AE-CF0D59F724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0" y="1824"/>
              <a:ext cx="240" cy="336"/>
            </a:xfrm>
            <a:prstGeom prst="parallelogram">
              <a:avLst>
                <a:gd name="adj" fmla="val 69583"/>
              </a:avLst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" name="Line 1646">
              <a:extLst>
                <a:ext uri="{FF2B5EF4-FFF2-40B4-BE49-F238E27FC236}">
                  <a16:creationId xmlns:a16="http://schemas.microsoft.com/office/drawing/2014/main" id="{444A269E-9639-4349-AAC3-5D1AFEFAAE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40" y="1872"/>
              <a:ext cx="144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Line 1647">
              <a:extLst>
                <a:ext uri="{FF2B5EF4-FFF2-40B4-BE49-F238E27FC236}">
                  <a16:creationId xmlns:a16="http://schemas.microsoft.com/office/drawing/2014/main" id="{A46B5032-8264-4138-94F2-693A331B75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36" y="1824"/>
              <a:ext cx="144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7" name="Group 1689">
            <a:extLst>
              <a:ext uri="{FF2B5EF4-FFF2-40B4-BE49-F238E27FC236}">
                <a16:creationId xmlns:a16="http://schemas.microsoft.com/office/drawing/2014/main" id="{6FCE2A34-CE4C-4608-ACA4-A1D4632A5DE2}"/>
              </a:ext>
            </a:extLst>
          </p:cNvPr>
          <p:cNvGrpSpPr>
            <a:grpSpLocks/>
          </p:cNvGrpSpPr>
          <p:nvPr/>
        </p:nvGrpSpPr>
        <p:grpSpPr bwMode="auto">
          <a:xfrm>
            <a:off x="2920771" y="2449554"/>
            <a:ext cx="327806" cy="257224"/>
            <a:chOff x="1264" y="2928"/>
            <a:chExt cx="193" cy="143"/>
          </a:xfrm>
        </p:grpSpPr>
        <p:grpSp>
          <p:nvGrpSpPr>
            <p:cNvPr id="58" name="Group 1680">
              <a:extLst>
                <a:ext uri="{FF2B5EF4-FFF2-40B4-BE49-F238E27FC236}">
                  <a16:creationId xmlns:a16="http://schemas.microsoft.com/office/drawing/2014/main" id="{8493F435-DF2C-4514-B81D-4E9FB04C8D89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64" y="2928"/>
              <a:ext cx="65" cy="143"/>
              <a:chOff x="1296" y="2161"/>
              <a:chExt cx="658" cy="563"/>
            </a:xfrm>
          </p:grpSpPr>
          <p:sp>
            <p:nvSpPr>
              <p:cNvPr id="65" name="Arc 1681">
                <a:extLst>
                  <a:ext uri="{FF2B5EF4-FFF2-40B4-BE49-F238E27FC236}">
                    <a16:creationId xmlns:a16="http://schemas.microsoft.com/office/drawing/2014/main" id="{71B76A87-1A55-4323-A868-865BB2F0429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" name="Arc 1682">
                <a:extLst>
                  <a:ext uri="{FF2B5EF4-FFF2-40B4-BE49-F238E27FC236}">
                    <a16:creationId xmlns:a16="http://schemas.microsoft.com/office/drawing/2014/main" id="{E0FB2208-B221-4188-BCDF-5664A10093D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9" name="Group 1683">
              <a:extLst>
                <a:ext uri="{FF2B5EF4-FFF2-40B4-BE49-F238E27FC236}">
                  <a16:creationId xmlns:a16="http://schemas.microsoft.com/office/drawing/2014/main" id="{C4E0C975-5910-4FB3-8A5D-5A8B400111C0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29" y="2928"/>
              <a:ext cx="63" cy="143"/>
              <a:chOff x="1296" y="2161"/>
              <a:chExt cx="658" cy="563"/>
            </a:xfrm>
          </p:grpSpPr>
          <p:sp>
            <p:nvSpPr>
              <p:cNvPr id="63" name="Arc 1684">
                <a:extLst>
                  <a:ext uri="{FF2B5EF4-FFF2-40B4-BE49-F238E27FC236}">
                    <a16:creationId xmlns:a16="http://schemas.microsoft.com/office/drawing/2014/main" id="{980C283A-3921-4A85-8729-092FB966885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" name="Arc 1685">
                <a:extLst>
                  <a:ext uri="{FF2B5EF4-FFF2-40B4-BE49-F238E27FC236}">
                    <a16:creationId xmlns:a16="http://schemas.microsoft.com/office/drawing/2014/main" id="{0548871D-0A0E-4A42-9136-DE60B1ABAF4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0" name="Group 1686">
              <a:extLst>
                <a:ext uri="{FF2B5EF4-FFF2-40B4-BE49-F238E27FC236}">
                  <a16:creationId xmlns:a16="http://schemas.microsoft.com/office/drawing/2014/main" id="{78AE3A1B-E705-4219-9658-BF646AF7F34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392" y="2928"/>
              <a:ext cx="65" cy="143"/>
              <a:chOff x="1296" y="2161"/>
              <a:chExt cx="658" cy="563"/>
            </a:xfrm>
          </p:grpSpPr>
          <p:sp>
            <p:nvSpPr>
              <p:cNvPr id="61" name="Arc 1687">
                <a:extLst>
                  <a:ext uri="{FF2B5EF4-FFF2-40B4-BE49-F238E27FC236}">
                    <a16:creationId xmlns:a16="http://schemas.microsoft.com/office/drawing/2014/main" id="{F34F1E79-4114-4DE2-A4C5-AE9B76FEC49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" name="Arc 1688">
                <a:extLst>
                  <a:ext uri="{FF2B5EF4-FFF2-40B4-BE49-F238E27FC236}">
                    <a16:creationId xmlns:a16="http://schemas.microsoft.com/office/drawing/2014/main" id="{9137E838-0DA3-4B5F-A553-E763D99AD49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67" name="Group 1742">
            <a:extLst>
              <a:ext uri="{FF2B5EF4-FFF2-40B4-BE49-F238E27FC236}">
                <a16:creationId xmlns:a16="http://schemas.microsoft.com/office/drawing/2014/main" id="{E93129DA-63EA-422A-9520-1A8AEF800897}"/>
              </a:ext>
            </a:extLst>
          </p:cNvPr>
          <p:cNvGrpSpPr>
            <a:grpSpLocks/>
          </p:cNvGrpSpPr>
          <p:nvPr/>
        </p:nvGrpSpPr>
        <p:grpSpPr bwMode="auto">
          <a:xfrm>
            <a:off x="6732240" y="2449554"/>
            <a:ext cx="728469" cy="257224"/>
            <a:chOff x="1119" y="2928"/>
            <a:chExt cx="415" cy="143"/>
          </a:xfrm>
        </p:grpSpPr>
        <p:grpSp>
          <p:nvGrpSpPr>
            <p:cNvPr id="68" name="Group 1743">
              <a:extLst>
                <a:ext uri="{FF2B5EF4-FFF2-40B4-BE49-F238E27FC236}">
                  <a16:creationId xmlns:a16="http://schemas.microsoft.com/office/drawing/2014/main" id="{9D57633C-966F-4266-8AE1-F04990B7C44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87" name="Arc 1744">
                <a:extLst>
                  <a:ext uri="{FF2B5EF4-FFF2-40B4-BE49-F238E27FC236}">
                    <a16:creationId xmlns:a16="http://schemas.microsoft.com/office/drawing/2014/main" id="{F929E7E7-8DA6-4E35-9E4F-2CDCD6FAFC5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8" name="Arc 1745">
                <a:extLst>
                  <a:ext uri="{FF2B5EF4-FFF2-40B4-BE49-F238E27FC236}">
                    <a16:creationId xmlns:a16="http://schemas.microsoft.com/office/drawing/2014/main" id="{A10C0DD0-0DAB-4056-96C1-66FBE3D1B69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9" name="Group 1746">
              <a:extLst>
                <a:ext uri="{FF2B5EF4-FFF2-40B4-BE49-F238E27FC236}">
                  <a16:creationId xmlns:a16="http://schemas.microsoft.com/office/drawing/2014/main" id="{1C33E271-F609-433A-B71C-1B8A052F8687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85" name="Arc 1747">
                <a:extLst>
                  <a:ext uri="{FF2B5EF4-FFF2-40B4-BE49-F238E27FC236}">
                    <a16:creationId xmlns:a16="http://schemas.microsoft.com/office/drawing/2014/main" id="{0C3EDDEC-8639-4574-B361-74AABAB944A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6" name="Arc 1748">
                <a:extLst>
                  <a:ext uri="{FF2B5EF4-FFF2-40B4-BE49-F238E27FC236}">
                    <a16:creationId xmlns:a16="http://schemas.microsoft.com/office/drawing/2014/main" id="{80E6F64A-D534-406F-A902-4D126811570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0" name="Group 1749">
              <a:extLst>
                <a:ext uri="{FF2B5EF4-FFF2-40B4-BE49-F238E27FC236}">
                  <a16:creationId xmlns:a16="http://schemas.microsoft.com/office/drawing/2014/main" id="{7571F1DF-9C5A-4E95-A5B0-DBBADAA68D3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83" name="Arc 1750">
                <a:extLst>
                  <a:ext uri="{FF2B5EF4-FFF2-40B4-BE49-F238E27FC236}">
                    <a16:creationId xmlns:a16="http://schemas.microsoft.com/office/drawing/2014/main" id="{BC4EB2CA-F433-46EC-9BA1-23FCC057A06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4" name="Arc 1751">
                <a:extLst>
                  <a:ext uri="{FF2B5EF4-FFF2-40B4-BE49-F238E27FC236}">
                    <a16:creationId xmlns:a16="http://schemas.microsoft.com/office/drawing/2014/main" id="{8983587C-E06D-46A6-B21D-D6F52CEC561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1" name="Group 1752">
              <a:extLst>
                <a:ext uri="{FF2B5EF4-FFF2-40B4-BE49-F238E27FC236}">
                  <a16:creationId xmlns:a16="http://schemas.microsoft.com/office/drawing/2014/main" id="{4F5DD103-F2F4-4CE8-83FC-49698D87596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81" name="Arc 1753">
                <a:extLst>
                  <a:ext uri="{FF2B5EF4-FFF2-40B4-BE49-F238E27FC236}">
                    <a16:creationId xmlns:a16="http://schemas.microsoft.com/office/drawing/2014/main" id="{BACDE7A7-000E-4AFC-A877-82A1D6CF6EB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" name="Arc 1754">
                <a:extLst>
                  <a:ext uri="{FF2B5EF4-FFF2-40B4-BE49-F238E27FC236}">
                    <a16:creationId xmlns:a16="http://schemas.microsoft.com/office/drawing/2014/main" id="{38F8D547-2DFB-40AD-8903-AD9236A8BCF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2" name="Group 1755">
              <a:extLst>
                <a:ext uri="{FF2B5EF4-FFF2-40B4-BE49-F238E27FC236}">
                  <a16:creationId xmlns:a16="http://schemas.microsoft.com/office/drawing/2014/main" id="{49024106-8B3D-40EB-8F54-237AF034FB7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79" name="Arc 1756">
                <a:extLst>
                  <a:ext uri="{FF2B5EF4-FFF2-40B4-BE49-F238E27FC236}">
                    <a16:creationId xmlns:a16="http://schemas.microsoft.com/office/drawing/2014/main" id="{A7F26A63-87F4-4BD2-921D-DB126D39A71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0" name="Arc 1757">
                <a:extLst>
                  <a:ext uri="{FF2B5EF4-FFF2-40B4-BE49-F238E27FC236}">
                    <a16:creationId xmlns:a16="http://schemas.microsoft.com/office/drawing/2014/main" id="{18FBDA8F-794F-45D0-B471-E98CC732BE8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3" name="Group 1758">
              <a:extLst>
                <a:ext uri="{FF2B5EF4-FFF2-40B4-BE49-F238E27FC236}">
                  <a16:creationId xmlns:a16="http://schemas.microsoft.com/office/drawing/2014/main" id="{FF5206B4-18AD-4321-909D-4AD5F7966D29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13" y="2928"/>
              <a:ext cx="59" cy="143"/>
              <a:chOff x="1296" y="2161"/>
              <a:chExt cx="658" cy="563"/>
            </a:xfrm>
          </p:grpSpPr>
          <p:sp>
            <p:nvSpPr>
              <p:cNvPr id="77" name="Arc 1759">
                <a:extLst>
                  <a:ext uri="{FF2B5EF4-FFF2-40B4-BE49-F238E27FC236}">
                    <a16:creationId xmlns:a16="http://schemas.microsoft.com/office/drawing/2014/main" id="{C28BF07C-AC77-40DC-9B9C-934A09C4ABD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" name="Arc 1760">
                <a:extLst>
                  <a:ext uri="{FF2B5EF4-FFF2-40B4-BE49-F238E27FC236}">
                    <a16:creationId xmlns:a16="http://schemas.microsoft.com/office/drawing/2014/main" id="{45BD6A6D-7235-4701-8378-26A0B528E6B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4" name="Group 1761">
              <a:extLst>
                <a:ext uri="{FF2B5EF4-FFF2-40B4-BE49-F238E27FC236}">
                  <a16:creationId xmlns:a16="http://schemas.microsoft.com/office/drawing/2014/main" id="{7DBFF190-545F-4460-92BA-A65EA8FA801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475" y="2928"/>
              <a:ext cx="59" cy="143"/>
              <a:chOff x="1296" y="2161"/>
              <a:chExt cx="658" cy="563"/>
            </a:xfrm>
          </p:grpSpPr>
          <p:sp>
            <p:nvSpPr>
              <p:cNvPr id="75" name="Arc 1762">
                <a:extLst>
                  <a:ext uri="{FF2B5EF4-FFF2-40B4-BE49-F238E27FC236}">
                    <a16:creationId xmlns:a16="http://schemas.microsoft.com/office/drawing/2014/main" id="{525BA2E2-AD03-4E30-802E-76272D0FB48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" name="Arc 1763">
                <a:extLst>
                  <a:ext uri="{FF2B5EF4-FFF2-40B4-BE49-F238E27FC236}">
                    <a16:creationId xmlns:a16="http://schemas.microsoft.com/office/drawing/2014/main" id="{1B429D99-D803-4C50-9618-FDFF231827B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89" name="Group 1795">
            <a:extLst>
              <a:ext uri="{FF2B5EF4-FFF2-40B4-BE49-F238E27FC236}">
                <a16:creationId xmlns:a16="http://schemas.microsoft.com/office/drawing/2014/main" id="{DB21F1F9-7278-4A35-A76C-EB146D002D5E}"/>
              </a:ext>
            </a:extLst>
          </p:cNvPr>
          <p:cNvGrpSpPr>
            <a:grpSpLocks/>
          </p:cNvGrpSpPr>
          <p:nvPr/>
        </p:nvGrpSpPr>
        <p:grpSpPr bwMode="auto">
          <a:xfrm>
            <a:off x="4148917" y="2449554"/>
            <a:ext cx="728469" cy="257224"/>
            <a:chOff x="1119" y="2928"/>
            <a:chExt cx="415" cy="143"/>
          </a:xfrm>
        </p:grpSpPr>
        <p:grpSp>
          <p:nvGrpSpPr>
            <p:cNvPr id="90" name="Group 1796">
              <a:extLst>
                <a:ext uri="{FF2B5EF4-FFF2-40B4-BE49-F238E27FC236}">
                  <a16:creationId xmlns:a16="http://schemas.microsoft.com/office/drawing/2014/main" id="{33DCE2E8-FE7E-4025-B5A7-BDFFF6FD7626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109" name="Arc 1797">
                <a:extLst>
                  <a:ext uri="{FF2B5EF4-FFF2-40B4-BE49-F238E27FC236}">
                    <a16:creationId xmlns:a16="http://schemas.microsoft.com/office/drawing/2014/main" id="{197F212E-2317-449D-A01A-BB25E03E131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0" name="Arc 1798">
                <a:extLst>
                  <a:ext uri="{FF2B5EF4-FFF2-40B4-BE49-F238E27FC236}">
                    <a16:creationId xmlns:a16="http://schemas.microsoft.com/office/drawing/2014/main" id="{DA08E376-6F9B-4173-BA8F-CFC3F3A86B3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1" name="Group 1799">
              <a:extLst>
                <a:ext uri="{FF2B5EF4-FFF2-40B4-BE49-F238E27FC236}">
                  <a16:creationId xmlns:a16="http://schemas.microsoft.com/office/drawing/2014/main" id="{8F102399-3E20-4F9A-98B6-F60008AE9D1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107" name="Arc 1800">
                <a:extLst>
                  <a:ext uri="{FF2B5EF4-FFF2-40B4-BE49-F238E27FC236}">
                    <a16:creationId xmlns:a16="http://schemas.microsoft.com/office/drawing/2014/main" id="{D5CBA9CA-ADED-4D4C-933D-35F503EDFF0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8" name="Arc 1801">
                <a:extLst>
                  <a:ext uri="{FF2B5EF4-FFF2-40B4-BE49-F238E27FC236}">
                    <a16:creationId xmlns:a16="http://schemas.microsoft.com/office/drawing/2014/main" id="{2F786F9E-18D7-47D1-A3CE-16A03A24361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2" name="Group 1802">
              <a:extLst>
                <a:ext uri="{FF2B5EF4-FFF2-40B4-BE49-F238E27FC236}">
                  <a16:creationId xmlns:a16="http://schemas.microsoft.com/office/drawing/2014/main" id="{0E0E710D-4124-428D-90D8-E866C2FBE0AE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105" name="Arc 1803">
                <a:extLst>
                  <a:ext uri="{FF2B5EF4-FFF2-40B4-BE49-F238E27FC236}">
                    <a16:creationId xmlns:a16="http://schemas.microsoft.com/office/drawing/2014/main" id="{AFC3ADEE-0F95-4EFB-9E11-0412941803B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6" name="Arc 1804">
                <a:extLst>
                  <a:ext uri="{FF2B5EF4-FFF2-40B4-BE49-F238E27FC236}">
                    <a16:creationId xmlns:a16="http://schemas.microsoft.com/office/drawing/2014/main" id="{E2F70FD9-29A5-447F-93D4-CC4C54637F1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3" name="Group 1805">
              <a:extLst>
                <a:ext uri="{FF2B5EF4-FFF2-40B4-BE49-F238E27FC236}">
                  <a16:creationId xmlns:a16="http://schemas.microsoft.com/office/drawing/2014/main" id="{1EF85D49-153E-4286-AA0A-D63FDB218924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103" name="Arc 1806">
                <a:extLst>
                  <a:ext uri="{FF2B5EF4-FFF2-40B4-BE49-F238E27FC236}">
                    <a16:creationId xmlns:a16="http://schemas.microsoft.com/office/drawing/2014/main" id="{2046A714-AC27-40C1-A37F-D121A8B6746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4" name="Arc 1807">
                <a:extLst>
                  <a:ext uri="{FF2B5EF4-FFF2-40B4-BE49-F238E27FC236}">
                    <a16:creationId xmlns:a16="http://schemas.microsoft.com/office/drawing/2014/main" id="{BA2560AB-75BC-4CD2-A35C-4D11980B487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4" name="Group 1808">
              <a:extLst>
                <a:ext uri="{FF2B5EF4-FFF2-40B4-BE49-F238E27FC236}">
                  <a16:creationId xmlns:a16="http://schemas.microsoft.com/office/drawing/2014/main" id="{1E0FD01F-DB4C-4E51-9731-A77D9581070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101" name="Arc 1809">
                <a:extLst>
                  <a:ext uri="{FF2B5EF4-FFF2-40B4-BE49-F238E27FC236}">
                    <a16:creationId xmlns:a16="http://schemas.microsoft.com/office/drawing/2014/main" id="{3EF1F3DA-60B8-4C27-B4A5-90A166C5151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" name="Arc 1810">
                <a:extLst>
                  <a:ext uri="{FF2B5EF4-FFF2-40B4-BE49-F238E27FC236}">
                    <a16:creationId xmlns:a16="http://schemas.microsoft.com/office/drawing/2014/main" id="{9EC6E76A-C697-45C2-AA21-084221BFF43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5" name="Group 1811">
              <a:extLst>
                <a:ext uri="{FF2B5EF4-FFF2-40B4-BE49-F238E27FC236}">
                  <a16:creationId xmlns:a16="http://schemas.microsoft.com/office/drawing/2014/main" id="{65A609EE-BC76-47D7-BBA2-EA323CD2FEC0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13" y="2928"/>
              <a:ext cx="59" cy="143"/>
              <a:chOff x="1296" y="2161"/>
              <a:chExt cx="658" cy="563"/>
            </a:xfrm>
          </p:grpSpPr>
          <p:sp>
            <p:nvSpPr>
              <p:cNvPr id="99" name="Arc 1812">
                <a:extLst>
                  <a:ext uri="{FF2B5EF4-FFF2-40B4-BE49-F238E27FC236}">
                    <a16:creationId xmlns:a16="http://schemas.microsoft.com/office/drawing/2014/main" id="{426AB153-19AA-465D-8BFC-F73600CDA33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" name="Arc 1813">
                <a:extLst>
                  <a:ext uri="{FF2B5EF4-FFF2-40B4-BE49-F238E27FC236}">
                    <a16:creationId xmlns:a16="http://schemas.microsoft.com/office/drawing/2014/main" id="{493B821F-9873-4EA2-857C-4881368A7C2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6" name="Group 1814">
              <a:extLst>
                <a:ext uri="{FF2B5EF4-FFF2-40B4-BE49-F238E27FC236}">
                  <a16:creationId xmlns:a16="http://schemas.microsoft.com/office/drawing/2014/main" id="{787B5C96-504E-4123-8BAD-D20DFBEA8FB7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475" y="2928"/>
              <a:ext cx="59" cy="143"/>
              <a:chOff x="1296" y="2161"/>
              <a:chExt cx="658" cy="563"/>
            </a:xfrm>
          </p:grpSpPr>
          <p:sp>
            <p:nvSpPr>
              <p:cNvPr id="97" name="Arc 1815">
                <a:extLst>
                  <a:ext uri="{FF2B5EF4-FFF2-40B4-BE49-F238E27FC236}">
                    <a16:creationId xmlns:a16="http://schemas.microsoft.com/office/drawing/2014/main" id="{9052EE97-CE43-48B1-9EBC-82798C061C5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8" name="Arc 1816">
                <a:extLst>
                  <a:ext uri="{FF2B5EF4-FFF2-40B4-BE49-F238E27FC236}">
                    <a16:creationId xmlns:a16="http://schemas.microsoft.com/office/drawing/2014/main" id="{2C33ECEA-4142-4FB8-94AD-45332174B2C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11" name="Rectangle 1818">
            <a:extLst>
              <a:ext uri="{FF2B5EF4-FFF2-40B4-BE49-F238E27FC236}">
                <a16:creationId xmlns:a16="http://schemas.microsoft.com/office/drawing/2014/main" id="{FB00E9AA-78D6-4CEA-A789-527A0B82DA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4088" y="2449554"/>
            <a:ext cx="1385952" cy="25902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/>
            <a:endParaRPr lang="en-US"/>
          </a:p>
        </p:txBody>
      </p:sp>
      <p:grpSp>
        <p:nvGrpSpPr>
          <p:cNvPr id="112" name="Group 1819">
            <a:extLst>
              <a:ext uri="{FF2B5EF4-FFF2-40B4-BE49-F238E27FC236}">
                <a16:creationId xmlns:a16="http://schemas.microsoft.com/office/drawing/2014/main" id="{6991041A-4CB2-46B3-9B6E-41286B9CB9E9}"/>
              </a:ext>
            </a:extLst>
          </p:cNvPr>
          <p:cNvGrpSpPr>
            <a:grpSpLocks/>
          </p:cNvGrpSpPr>
          <p:nvPr/>
        </p:nvGrpSpPr>
        <p:grpSpPr bwMode="auto">
          <a:xfrm>
            <a:off x="5892559" y="2276872"/>
            <a:ext cx="407633" cy="604384"/>
            <a:chOff x="2640" y="1824"/>
            <a:chExt cx="240" cy="336"/>
          </a:xfrm>
        </p:grpSpPr>
        <p:sp>
          <p:nvSpPr>
            <p:cNvPr id="113" name="AutoShape 1820">
              <a:extLst>
                <a:ext uri="{FF2B5EF4-FFF2-40B4-BE49-F238E27FC236}">
                  <a16:creationId xmlns:a16="http://schemas.microsoft.com/office/drawing/2014/main" id="{EF9FC3E2-7AAD-4C18-AFA1-2528581764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0" y="1824"/>
              <a:ext cx="240" cy="336"/>
            </a:xfrm>
            <a:prstGeom prst="parallelogram">
              <a:avLst>
                <a:gd name="adj" fmla="val 69583"/>
              </a:avLst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4" name="Line 1821">
              <a:extLst>
                <a:ext uri="{FF2B5EF4-FFF2-40B4-BE49-F238E27FC236}">
                  <a16:creationId xmlns:a16="http://schemas.microsoft.com/office/drawing/2014/main" id="{C7260C32-C836-4F8E-88E6-C965F9F245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40" y="1872"/>
              <a:ext cx="144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5" name="Line 1822">
              <a:extLst>
                <a:ext uri="{FF2B5EF4-FFF2-40B4-BE49-F238E27FC236}">
                  <a16:creationId xmlns:a16="http://schemas.microsoft.com/office/drawing/2014/main" id="{571F89D1-F2FA-4334-94F4-CD1A827212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36" y="1824"/>
              <a:ext cx="144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6" name="Rectangle 1857" descr="Wide upward diagonal">
            <a:extLst>
              <a:ext uri="{FF2B5EF4-FFF2-40B4-BE49-F238E27FC236}">
                <a16:creationId xmlns:a16="http://schemas.microsoft.com/office/drawing/2014/main" id="{52D978BF-D51D-4DBF-BFE3-0F5FEB8439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8030" y="1686000"/>
            <a:ext cx="744092" cy="259022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17" name="Rectangle 1870" descr="Wide upward diagonal">
            <a:extLst>
              <a:ext uri="{FF2B5EF4-FFF2-40B4-BE49-F238E27FC236}">
                <a16:creationId xmlns:a16="http://schemas.microsoft.com/office/drawing/2014/main" id="{2C57CF85-E096-4F18-B9EF-0C0E90A99A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2292" y="1686000"/>
            <a:ext cx="570686" cy="259022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18" name="Rectangle 1872" descr="Wide upward diagonal">
            <a:extLst>
              <a:ext uri="{FF2B5EF4-FFF2-40B4-BE49-F238E27FC236}">
                <a16:creationId xmlns:a16="http://schemas.microsoft.com/office/drawing/2014/main" id="{3D4AD107-FFF2-4DA3-B28F-3DECEE3A17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8577" y="2449554"/>
            <a:ext cx="895087" cy="259022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grpSp>
        <p:nvGrpSpPr>
          <p:cNvPr id="119" name="Group 1876">
            <a:extLst>
              <a:ext uri="{FF2B5EF4-FFF2-40B4-BE49-F238E27FC236}">
                <a16:creationId xmlns:a16="http://schemas.microsoft.com/office/drawing/2014/main" id="{D6822422-6122-436F-8E2C-240023C3FCB6}"/>
              </a:ext>
            </a:extLst>
          </p:cNvPr>
          <p:cNvGrpSpPr>
            <a:grpSpLocks/>
          </p:cNvGrpSpPr>
          <p:nvPr/>
        </p:nvGrpSpPr>
        <p:grpSpPr bwMode="auto">
          <a:xfrm>
            <a:off x="2133974" y="3933068"/>
            <a:ext cx="1601788" cy="381001"/>
            <a:chOff x="2255" y="2736"/>
            <a:chExt cx="1009" cy="240"/>
          </a:xfrm>
        </p:grpSpPr>
        <p:grpSp>
          <p:nvGrpSpPr>
            <p:cNvPr id="120" name="Group 1843">
              <a:extLst>
                <a:ext uri="{FF2B5EF4-FFF2-40B4-BE49-F238E27FC236}">
                  <a16:creationId xmlns:a16="http://schemas.microsoft.com/office/drawing/2014/main" id="{8BC6D3A8-08C7-4439-9BEF-1B2F6165C2D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55" y="2784"/>
              <a:ext cx="188" cy="143"/>
              <a:chOff x="771" y="2784"/>
              <a:chExt cx="176" cy="143"/>
            </a:xfrm>
          </p:grpSpPr>
          <p:grpSp>
            <p:nvGrpSpPr>
              <p:cNvPr id="122" name="Group 1844">
                <a:extLst>
                  <a:ext uri="{FF2B5EF4-FFF2-40B4-BE49-F238E27FC236}">
                    <a16:creationId xmlns:a16="http://schemas.microsoft.com/office/drawing/2014/main" id="{D47F3BDB-194F-4468-872C-023172489040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flipH="1">
                <a:off x="771" y="2784"/>
                <a:ext cx="59" cy="143"/>
                <a:chOff x="1296" y="2161"/>
                <a:chExt cx="658" cy="563"/>
              </a:xfrm>
            </p:grpSpPr>
            <p:sp>
              <p:nvSpPr>
                <p:cNvPr id="129" name="Arc 1845">
                  <a:extLst>
                    <a:ext uri="{FF2B5EF4-FFF2-40B4-BE49-F238E27FC236}">
                      <a16:creationId xmlns:a16="http://schemas.microsoft.com/office/drawing/2014/main" id="{42E97E20-DA24-471E-97B6-8A2A9FE6CAC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V="1">
                  <a:off x="1296" y="2161"/>
                  <a:ext cx="334" cy="432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16616"/>
                    <a:gd name="T1" fmla="*/ 0 h 21600"/>
                    <a:gd name="T2" fmla="*/ 16616 w 16616"/>
                    <a:gd name="T3" fmla="*/ 7799 h 21600"/>
                    <a:gd name="T4" fmla="*/ 0 w 16616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0" name="Arc 1846">
                  <a:extLst>
                    <a:ext uri="{FF2B5EF4-FFF2-40B4-BE49-F238E27FC236}">
                      <a16:creationId xmlns:a16="http://schemas.microsoft.com/office/drawing/2014/main" id="{9F9EFB6B-74AF-4479-BDC6-E39C47FAA73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0800000" flipV="1">
                  <a:off x="1620" y="2292"/>
                  <a:ext cx="334" cy="432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16616"/>
                    <a:gd name="T1" fmla="*/ 0 h 21600"/>
                    <a:gd name="T2" fmla="*/ 16616 w 16616"/>
                    <a:gd name="T3" fmla="*/ 7799 h 21600"/>
                    <a:gd name="T4" fmla="*/ 0 w 16616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23" name="Group 1847">
                <a:extLst>
                  <a:ext uri="{FF2B5EF4-FFF2-40B4-BE49-F238E27FC236}">
                    <a16:creationId xmlns:a16="http://schemas.microsoft.com/office/drawing/2014/main" id="{5285316E-EA97-4624-91A8-5F738EFE89BA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826" y="2784"/>
                <a:ext cx="59" cy="143"/>
                <a:chOff x="1296" y="2161"/>
                <a:chExt cx="658" cy="563"/>
              </a:xfrm>
            </p:grpSpPr>
            <p:sp>
              <p:nvSpPr>
                <p:cNvPr id="127" name="Arc 1848">
                  <a:extLst>
                    <a:ext uri="{FF2B5EF4-FFF2-40B4-BE49-F238E27FC236}">
                      <a16:creationId xmlns:a16="http://schemas.microsoft.com/office/drawing/2014/main" id="{1384A174-E597-47CD-BE76-662CACCF134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V="1">
                  <a:off x="1296" y="2161"/>
                  <a:ext cx="334" cy="432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16616"/>
                    <a:gd name="T1" fmla="*/ 0 h 21600"/>
                    <a:gd name="T2" fmla="*/ 16616 w 16616"/>
                    <a:gd name="T3" fmla="*/ 7799 h 21600"/>
                    <a:gd name="T4" fmla="*/ 0 w 16616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8" name="Arc 1849">
                  <a:extLst>
                    <a:ext uri="{FF2B5EF4-FFF2-40B4-BE49-F238E27FC236}">
                      <a16:creationId xmlns:a16="http://schemas.microsoft.com/office/drawing/2014/main" id="{20EF4985-68EC-40BA-A26D-C3C1C14C457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0800000" flipV="1">
                  <a:off x="1620" y="2292"/>
                  <a:ext cx="334" cy="432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16616"/>
                    <a:gd name="T1" fmla="*/ 0 h 21600"/>
                    <a:gd name="T2" fmla="*/ 16616 w 16616"/>
                    <a:gd name="T3" fmla="*/ 7799 h 21600"/>
                    <a:gd name="T4" fmla="*/ 0 w 16616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24" name="Group 1850">
                <a:extLst>
                  <a:ext uri="{FF2B5EF4-FFF2-40B4-BE49-F238E27FC236}">
                    <a16:creationId xmlns:a16="http://schemas.microsoft.com/office/drawing/2014/main" id="{FA6782F8-2BE2-445B-9A44-37E5EC12DFEB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flipH="1">
                <a:off x="888" y="2784"/>
                <a:ext cx="59" cy="143"/>
                <a:chOff x="1296" y="2161"/>
                <a:chExt cx="658" cy="563"/>
              </a:xfrm>
            </p:grpSpPr>
            <p:sp>
              <p:nvSpPr>
                <p:cNvPr id="125" name="Arc 1851">
                  <a:extLst>
                    <a:ext uri="{FF2B5EF4-FFF2-40B4-BE49-F238E27FC236}">
                      <a16:creationId xmlns:a16="http://schemas.microsoft.com/office/drawing/2014/main" id="{85972A48-E0B5-4052-82CE-6866AA19B33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V="1">
                  <a:off x="1296" y="2161"/>
                  <a:ext cx="334" cy="432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16616"/>
                    <a:gd name="T1" fmla="*/ 0 h 21600"/>
                    <a:gd name="T2" fmla="*/ 16616 w 16616"/>
                    <a:gd name="T3" fmla="*/ 7799 h 21600"/>
                    <a:gd name="T4" fmla="*/ 0 w 16616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6" name="Arc 1852">
                  <a:extLst>
                    <a:ext uri="{FF2B5EF4-FFF2-40B4-BE49-F238E27FC236}">
                      <a16:creationId xmlns:a16="http://schemas.microsoft.com/office/drawing/2014/main" id="{6B076F8D-9E75-4EB5-86FE-2143047CF14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0800000" flipV="1">
                  <a:off x="1620" y="2292"/>
                  <a:ext cx="334" cy="432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16616"/>
                    <a:gd name="T1" fmla="*/ 0 h 21600"/>
                    <a:gd name="T2" fmla="*/ 16616 w 16616"/>
                    <a:gd name="T3" fmla="*/ 7799 h 21600"/>
                    <a:gd name="T4" fmla="*/ 0 w 16616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121" name="Text Box 1853">
              <a:extLst>
                <a:ext uri="{FF2B5EF4-FFF2-40B4-BE49-F238E27FC236}">
                  <a16:creationId xmlns:a16="http://schemas.microsoft.com/office/drawing/2014/main" id="{BD79E743-BF51-4B25-B4C1-39694EE0CE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96" y="2736"/>
              <a:ext cx="768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>
                <a:spcBef>
                  <a:spcPct val="50000"/>
                </a:spcBef>
              </a:pPr>
              <a:r>
                <a:rPr lang="en-US" dirty="0"/>
                <a:t>Working</a:t>
              </a:r>
            </a:p>
          </p:txBody>
        </p:sp>
      </p:grpSp>
      <p:grpSp>
        <p:nvGrpSpPr>
          <p:cNvPr id="131" name="Group 1863">
            <a:extLst>
              <a:ext uri="{FF2B5EF4-FFF2-40B4-BE49-F238E27FC236}">
                <a16:creationId xmlns:a16="http://schemas.microsoft.com/office/drawing/2014/main" id="{9BA15EE2-2EAF-48E6-BF2E-6E01DC844785}"/>
              </a:ext>
            </a:extLst>
          </p:cNvPr>
          <p:cNvGrpSpPr>
            <a:grpSpLocks/>
          </p:cNvGrpSpPr>
          <p:nvPr/>
        </p:nvGrpSpPr>
        <p:grpSpPr bwMode="auto">
          <a:xfrm>
            <a:off x="611560" y="3933056"/>
            <a:ext cx="1600200" cy="381000"/>
            <a:chOff x="1392" y="2592"/>
            <a:chExt cx="1008" cy="240"/>
          </a:xfrm>
        </p:grpSpPr>
        <p:sp>
          <p:nvSpPr>
            <p:cNvPr id="132" name="Rectangle 1858" descr="Wide upward diagonal">
              <a:extLst>
                <a:ext uri="{FF2B5EF4-FFF2-40B4-BE49-F238E27FC236}">
                  <a16:creationId xmlns:a16="http://schemas.microsoft.com/office/drawing/2014/main" id="{1A5B05CC-CE22-4B34-A265-54F754620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2" y="2640"/>
              <a:ext cx="192" cy="144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133" name="Text Box 1859">
              <a:extLst>
                <a:ext uri="{FF2B5EF4-FFF2-40B4-BE49-F238E27FC236}">
                  <a16:creationId xmlns:a16="http://schemas.microsoft.com/office/drawing/2014/main" id="{62A60AA3-E586-4DD4-AD0B-271CEB3E4F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32" y="2592"/>
              <a:ext cx="768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>
                <a:spcBef>
                  <a:spcPct val="50000"/>
                </a:spcBef>
              </a:pPr>
              <a:r>
                <a:rPr lang="en-US" dirty="0"/>
                <a:t>Log Mgr.</a:t>
              </a:r>
            </a:p>
          </p:txBody>
        </p:sp>
      </p:grpSp>
      <p:sp>
        <p:nvSpPr>
          <p:cNvPr id="134" name="Rectangle 1860">
            <a:extLst>
              <a:ext uri="{FF2B5EF4-FFF2-40B4-BE49-F238E27FC236}">
                <a16:creationId xmlns:a16="http://schemas.microsoft.com/office/drawing/2014/main" id="{37813708-E4A1-4343-B676-326A57BB72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5760" y="4009256"/>
            <a:ext cx="304800" cy="2286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35" name="Text Box 1861">
            <a:extLst>
              <a:ext uri="{FF2B5EF4-FFF2-40B4-BE49-F238E27FC236}">
                <a16:creationId xmlns:a16="http://schemas.microsoft.com/office/drawing/2014/main" id="{726C2E33-62B0-4712-8AAA-D4638941C8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6760" y="3933056"/>
            <a:ext cx="762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>
              <a:spcBef>
                <a:spcPct val="50000"/>
              </a:spcBef>
            </a:pPr>
            <a:r>
              <a:rPr lang="en-US" dirty="0"/>
              <a:t>I/O Waiting</a:t>
            </a:r>
          </a:p>
        </p:txBody>
      </p:sp>
      <p:grpSp>
        <p:nvGrpSpPr>
          <p:cNvPr id="136" name="Group 1539">
            <a:extLst>
              <a:ext uri="{FF2B5EF4-FFF2-40B4-BE49-F238E27FC236}">
                <a16:creationId xmlns:a16="http://schemas.microsoft.com/office/drawing/2014/main" id="{C3379D53-8007-47B7-BAD1-2E5E12D4DEE2}"/>
              </a:ext>
            </a:extLst>
          </p:cNvPr>
          <p:cNvGrpSpPr>
            <a:grpSpLocks/>
          </p:cNvGrpSpPr>
          <p:nvPr/>
        </p:nvGrpSpPr>
        <p:grpSpPr bwMode="auto">
          <a:xfrm>
            <a:off x="2267744" y="1661678"/>
            <a:ext cx="728469" cy="257224"/>
            <a:chOff x="1119" y="2928"/>
            <a:chExt cx="415" cy="143"/>
          </a:xfrm>
        </p:grpSpPr>
        <p:grpSp>
          <p:nvGrpSpPr>
            <p:cNvPr id="137" name="Group 1540">
              <a:extLst>
                <a:ext uri="{FF2B5EF4-FFF2-40B4-BE49-F238E27FC236}">
                  <a16:creationId xmlns:a16="http://schemas.microsoft.com/office/drawing/2014/main" id="{DDA7F4E2-6BB7-45C2-945C-283AB3A2E91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156" name="Arc 1541">
                <a:extLst>
                  <a:ext uri="{FF2B5EF4-FFF2-40B4-BE49-F238E27FC236}">
                    <a16:creationId xmlns:a16="http://schemas.microsoft.com/office/drawing/2014/main" id="{FCB04CBD-50FB-43B3-BEF3-5D72900CFE9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7" name="Arc 1542">
                <a:extLst>
                  <a:ext uri="{FF2B5EF4-FFF2-40B4-BE49-F238E27FC236}">
                    <a16:creationId xmlns:a16="http://schemas.microsoft.com/office/drawing/2014/main" id="{C70DD949-4910-44C0-87E6-60BC2C38764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38" name="Group 1543">
              <a:extLst>
                <a:ext uri="{FF2B5EF4-FFF2-40B4-BE49-F238E27FC236}">
                  <a16:creationId xmlns:a16="http://schemas.microsoft.com/office/drawing/2014/main" id="{BA690F0A-0AB9-456C-B709-4E43F9447C1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154" name="Arc 1544">
                <a:extLst>
                  <a:ext uri="{FF2B5EF4-FFF2-40B4-BE49-F238E27FC236}">
                    <a16:creationId xmlns:a16="http://schemas.microsoft.com/office/drawing/2014/main" id="{F08D98CE-EA45-48A0-9D63-3DB27D82BD1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5" name="Arc 1545">
                <a:extLst>
                  <a:ext uri="{FF2B5EF4-FFF2-40B4-BE49-F238E27FC236}">
                    <a16:creationId xmlns:a16="http://schemas.microsoft.com/office/drawing/2014/main" id="{00BDDCAD-9D9B-4622-AA0C-8396F9176FE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39" name="Group 1546">
              <a:extLst>
                <a:ext uri="{FF2B5EF4-FFF2-40B4-BE49-F238E27FC236}">
                  <a16:creationId xmlns:a16="http://schemas.microsoft.com/office/drawing/2014/main" id="{AFA53C7F-0652-4801-B99F-603A83512EB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152" name="Arc 1547">
                <a:extLst>
                  <a:ext uri="{FF2B5EF4-FFF2-40B4-BE49-F238E27FC236}">
                    <a16:creationId xmlns:a16="http://schemas.microsoft.com/office/drawing/2014/main" id="{2E5D70E8-32C0-428D-8DEC-279FE257415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3" name="Arc 1548">
                <a:extLst>
                  <a:ext uri="{FF2B5EF4-FFF2-40B4-BE49-F238E27FC236}">
                    <a16:creationId xmlns:a16="http://schemas.microsoft.com/office/drawing/2014/main" id="{249C2BFD-F7E7-4ECA-9EFC-45072DC92E8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0" name="Group 1549">
              <a:extLst>
                <a:ext uri="{FF2B5EF4-FFF2-40B4-BE49-F238E27FC236}">
                  <a16:creationId xmlns:a16="http://schemas.microsoft.com/office/drawing/2014/main" id="{C17A0337-9434-4FB7-ADCE-9824FF7F7521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150" name="Arc 1550">
                <a:extLst>
                  <a:ext uri="{FF2B5EF4-FFF2-40B4-BE49-F238E27FC236}">
                    <a16:creationId xmlns:a16="http://schemas.microsoft.com/office/drawing/2014/main" id="{897F95AF-A29F-49AE-BCA5-26F32833FE0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1" name="Arc 1551">
                <a:extLst>
                  <a:ext uri="{FF2B5EF4-FFF2-40B4-BE49-F238E27FC236}">
                    <a16:creationId xmlns:a16="http://schemas.microsoft.com/office/drawing/2014/main" id="{29657504-F5CA-4F23-BFE5-E511A12C816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1" name="Group 1552">
              <a:extLst>
                <a:ext uri="{FF2B5EF4-FFF2-40B4-BE49-F238E27FC236}">
                  <a16:creationId xmlns:a16="http://schemas.microsoft.com/office/drawing/2014/main" id="{C768B96A-5FE6-4B1D-B729-9CA916E2625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148" name="Arc 1553">
                <a:extLst>
                  <a:ext uri="{FF2B5EF4-FFF2-40B4-BE49-F238E27FC236}">
                    <a16:creationId xmlns:a16="http://schemas.microsoft.com/office/drawing/2014/main" id="{9F345E42-2652-4B57-B678-9B9DBBAD961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9" name="Arc 1554">
                <a:extLst>
                  <a:ext uri="{FF2B5EF4-FFF2-40B4-BE49-F238E27FC236}">
                    <a16:creationId xmlns:a16="http://schemas.microsoft.com/office/drawing/2014/main" id="{5EF8A58F-17F0-470B-AB30-8E0BBD3A376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2" name="Group 1555">
              <a:extLst>
                <a:ext uri="{FF2B5EF4-FFF2-40B4-BE49-F238E27FC236}">
                  <a16:creationId xmlns:a16="http://schemas.microsoft.com/office/drawing/2014/main" id="{AB7B53DE-F7B5-4237-A1FE-FB7B1A789DE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13" y="2928"/>
              <a:ext cx="59" cy="143"/>
              <a:chOff x="1296" y="2161"/>
              <a:chExt cx="658" cy="563"/>
            </a:xfrm>
          </p:grpSpPr>
          <p:sp>
            <p:nvSpPr>
              <p:cNvPr id="146" name="Arc 1556">
                <a:extLst>
                  <a:ext uri="{FF2B5EF4-FFF2-40B4-BE49-F238E27FC236}">
                    <a16:creationId xmlns:a16="http://schemas.microsoft.com/office/drawing/2014/main" id="{75A4DB32-C0AD-4AA7-B233-70DB48E0C8F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7" name="Arc 1557">
                <a:extLst>
                  <a:ext uri="{FF2B5EF4-FFF2-40B4-BE49-F238E27FC236}">
                    <a16:creationId xmlns:a16="http://schemas.microsoft.com/office/drawing/2014/main" id="{D07E34CC-DD78-4878-AE4C-6BDF87A15F2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3" name="Group 1558">
              <a:extLst>
                <a:ext uri="{FF2B5EF4-FFF2-40B4-BE49-F238E27FC236}">
                  <a16:creationId xmlns:a16="http://schemas.microsoft.com/office/drawing/2014/main" id="{36495085-CBB7-473C-840E-7880DF74BF2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475" y="2928"/>
              <a:ext cx="59" cy="143"/>
              <a:chOff x="1296" y="2161"/>
              <a:chExt cx="658" cy="563"/>
            </a:xfrm>
          </p:grpSpPr>
          <p:sp>
            <p:nvSpPr>
              <p:cNvPr id="144" name="Arc 1559">
                <a:extLst>
                  <a:ext uri="{FF2B5EF4-FFF2-40B4-BE49-F238E27FC236}">
                    <a16:creationId xmlns:a16="http://schemas.microsoft.com/office/drawing/2014/main" id="{91331494-B614-48D8-9A8C-639EF53FC1C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" name="Arc 1560">
                <a:extLst>
                  <a:ext uri="{FF2B5EF4-FFF2-40B4-BE49-F238E27FC236}">
                    <a16:creationId xmlns:a16="http://schemas.microsoft.com/office/drawing/2014/main" id="{E5F6EB8C-8EB3-473B-BB84-B358EFE4954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58" name="Rectangle 1857" descr="Wide upward diagonal">
            <a:extLst>
              <a:ext uri="{FF2B5EF4-FFF2-40B4-BE49-F238E27FC236}">
                <a16:creationId xmlns:a16="http://schemas.microsoft.com/office/drawing/2014/main" id="{27D4D105-ABC6-4A26-A31A-9C4BAE1D27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0032" y="2449554"/>
            <a:ext cx="504056" cy="260746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grpSp>
        <p:nvGrpSpPr>
          <p:cNvPr id="159" name="Group 1539">
            <a:extLst>
              <a:ext uri="{FF2B5EF4-FFF2-40B4-BE49-F238E27FC236}">
                <a16:creationId xmlns:a16="http://schemas.microsoft.com/office/drawing/2014/main" id="{688BA26A-CE48-44C7-ABF7-B2DD2DC9F9C6}"/>
              </a:ext>
            </a:extLst>
          </p:cNvPr>
          <p:cNvGrpSpPr>
            <a:grpSpLocks/>
          </p:cNvGrpSpPr>
          <p:nvPr/>
        </p:nvGrpSpPr>
        <p:grpSpPr bwMode="auto">
          <a:xfrm>
            <a:off x="6372200" y="1687798"/>
            <a:ext cx="728469" cy="257224"/>
            <a:chOff x="1119" y="2928"/>
            <a:chExt cx="415" cy="143"/>
          </a:xfrm>
        </p:grpSpPr>
        <p:grpSp>
          <p:nvGrpSpPr>
            <p:cNvPr id="160" name="Group 1540">
              <a:extLst>
                <a:ext uri="{FF2B5EF4-FFF2-40B4-BE49-F238E27FC236}">
                  <a16:creationId xmlns:a16="http://schemas.microsoft.com/office/drawing/2014/main" id="{07E32676-BA67-4096-A8A2-A1B10C921C14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179" name="Arc 1541">
                <a:extLst>
                  <a:ext uri="{FF2B5EF4-FFF2-40B4-BE49-F238E27FC236}">
                    <a16:creationId xmlns:a16="http://schemas.microsoft.com/office/drawing/2014/main" id="{BD3E69A4-6E79-4B04-AA8C-0429F43A7B4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0" name="Arc 1542">
                <a:extLst>
                  <a:ext uri="{FF2B5EF4-FFF2-40B4-BE49-F238E27FC236}">
                    <a16:creationId xmlns:a16="http://schemas.microsoft.com/office/drawing/2014/main" id="{8A6DAC2C-4464-4AEA-8F36-D93BC427874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61" name="Group 1543">
              <a:extLst>
                <a:ext uri="{FF2B5EF4-FFF2-40B4-BE49-F238E27FC236}">
                  <a16:creationId xmlns:a16="http://schemas.microsoft.com/office/drawing/2014/main" id="{2689253A-3F9E-413B-B254-EC23839F9CE6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177" name="Arc 1544">
                <a:extLst>
                  <a:ext uri="{FF2B5EF4-FFF2-40B4-BE49-F238E27FC236}">
                    <a16:creationId xmlns:a16="http://schemas.microsoft.com/office/drawing/2014/main" id="{9B38B437-97EC-43CE-96D5-83966406567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8" name="Arc 1545">
                <a:extLst>
                  <a:ext uri="{FF2B5EF4-FFF2-40B4-BE49-F238E27FC236}">
                    <a16:creationId xmlns:a16="http://schemas.microsoft.com/office/drawing/2014/main" id="{202149D4-D3DA-4EE8-9B60-34176E1998F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62" name="Group 1546">
              <a:extLst>
                <a:ext uri="{FF2B5EF4-FFF2-40B4-BE49-F238E27FC236}">
                  <a16:creationId xmlns:a16="http://schemas.microsoft.com/office/drawing/2014/main" id="{DB4E9833-DC25-4E42-94DA-C3E73B45C40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175" name="Arc 1547">
                <a:extLst>
                  <a:ext uri="{FF2B5EF4-FFF2-40B4-BE49-F238E27FC236}">
                    <a16:creationId xmlns:a16="http://schemas.microsoft.com/office/drawing/2014/main" id="{67BCD3A4-1AA4-4517-8BFD-EB9785F727D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6" name="Arc 1548">
                <a:extLst>
                  <a:ext uri="{FF2B5EF4-FFF2-40B4-BE49-F238E27FC236}">
                    <a16:creationId xmlns:a16="http://schemas.microsoft.com/office/drawing/2014/main" id="{72B6C25E-A2C3-423A-ACCE-E3F3FE8B166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63" name="Group 1549">
              <a:extLst>
                <a:ext uri="{FF2B5EF4-FFF2-40B4-BE49-F238E27FC236}">
                  <a16:creationId xmlns:a16="http://schemas.microsoft.com/office/drawing/2014/main" id="{AB9A7169-3BAC-4B1B-B97A-F372FE1E95A8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173" name="Arc 1550">
                <a:extLst>
                  <a:ext uri="{FF2B5EF4-FFF2-40B4-BE49-F238E27FC236}">
                    <a16:creationId xmlns:a16="http://schemas.microsoft.com/office/drawing/2014/main" id="{CE586B0E-26ED-49F7-9217-A194742D8B3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4" name="Arc 1551">
                <a:extLst>
                  <a:ext uri="{FF2B5EF4-FFF2-40B4-BE49-F238E27FC236}">
                    <a16:creationId xmlns:a16="http://schemas.microsoft.com/office/drawing/2014/main" id="{6280A6B9-D0AE-4144-AF3A-6B280C25E80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64" name="Group 1552">
              <a:extLst>
                <a:ext uri="{FF2B5EF4-FFF2-40B4-BE49-F238E27FC236}">
                  <a16:creationId xmlns:a16="http://schemas.microsoft.com/office/drawing/2014/main" id="{1699FDE4-3B38-4960-A3E3-59AC26FFE95F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171" name="Arc 1553">
                <a:extLst>
                  <a:ext uri="{FF2B5EF4-FFF2-40B4-BE49-F238E27FC236}">
                    <a16:creationId xmlns:a16="http://schemas.microsoft.com/office/drawing/2014/main" id="{05ABD0C0-2CB5-4CBC-A5F2-44CB74E79A0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2" name="Arc 1554">
                <a:extLst>
                  <a:ext uri="{FF2B5EF4-FFF2-40B4-BE49-F238E27FC236}">
                    <a16:creationId xmlns:a16="http://schemas.microsoft.com/office/drawing/2014/main" id="{DCDC28F8-2560-42D7-9A4A-4D47DCE823A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65" name="Group 1555">
              <a:extLst>
                <a:ext uri="{FF2B5EF4-FFF2-40B4-BE49-F238E27FC236}">
                  <a16:creationId xmlns:a16="http://schemas.microsoft.com/office/drawing/2014/main" id="{D99B03FF-A22F-4FE0-B550-0227E0E18DE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13" y="2928"/>
              <a:ext cx="59" cy="143"/>
              <a:chOff x="1296" y="2161"/>
              <a:chExt cx="658" cy="563"/>
            </a:xfrm>
          </p:grpSpPr>
          <p:sp>
            <p:nvSpPr>
              <p:cNvPr id="169" name="Arc 1556">
                <a:extLst>
                  <a:ext uri="{FF2B5EF4-FFF2-40B4-BE49-F238E27FC236}">
                    <a16:creationId xmlns:a16="http://schemas.microsoft.com/office/drawing/2014/main" id="{6DD8F744-0D4D-4D6D-8FE6-8D9FB667F65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0" name="Arc 1557">
                <a:extLst>
                  <a:ext uri="{FF2B5EF4-FFF2-40B4-BE49-F238E27FC236}">
                    <a16:creationId xmlns:a16="http://schemas.microsoft.com/office/drawing/2014/main" id="{93C583E8-0F6F-45FC-997A-31B1F8F7141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66" name="Group 1558">
              <a:extLst>
                <a:ext uri="{FF2B5EF4-FFF2-40B4-BE49-F238E27FC236}">
                  <a16:creationId xmlns:a16="http://schemas.microsoft.com/office/drawing/2014/main" id="{8BA71835-ABE6-4221-BE27-677807AE001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475" y="2928"/>
              <a:ext cx="59" cy="143"/>
              <a:chOff x="1296" y="2161"/>
              <a:chExt cx="658" cy="563"/>
            </a:xfrm>
          </p:grpSpPr>
          <p:sp>
            <p:nvSpPr>
              <p:cNvPr id="167" name="Arc 1559">
                <a:extLst>
                  <a:ext uri="{FF2B5EF4-FFF2-40B4-BE49-F238E27FC236}">
                    <a16:creationId xmlns:a16="http://schemas.microsoft.com/office/drawing/2014/main" id="{9EFB5EA3-466C-412D-B5BC-6F74C1C58EB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8" name="Arc 1560">
                <a:extLst>
                  <a:ext uri="{FF2B5EF4-FFF2-40B4-BE49-F238E27FC236}">
                    <a16:creationId xmlns:a16="http://schemas.microsoft.com/office/drawing/2014/main" id="{25232CC2-4577-4BDF-9A95-47982DC4681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cxnSp>
        <p:nvCxnSpPr>
          <p:cNvPr id="181" name="Straight Arrow Connector 419">
            <a:extLst>
              <a:ext uri="{FF2B5EF4-FFF2-40B4-BE49-F238E27FC236}">
                <a16:creationId xmlns:a16="http://schemas.microsoft.com/office/drawing/2014/main" id="{19E24158-1A04-4181-A706-A70770AB7928}"/>
              </a:ext>
            </a:extLst>
          </p:cNvPr>
          <p:cNvCxnSpPr/>
          <p:nvPr/>
        </p:nvCxnSpPr>
        <p:spPr>
          <a:xfrm>
            <a:off x="500256" y="1455644"/>
            <a:ext cx="832208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2" name="Text Box 1410">
            <a:extLst>
              <a:ext uri="{FF2B5EF4-FFF2-40B4-BE49-F238E27FC236}">
                <a16:creationId xmlns:a16="http://schemas.microsoft.com/office/drawing/2014/main" id="{4F81FD54-404B-4BDE-8DFF-16AC53DFF7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198" y="1455644"/>
            <a:ext cx="733739" cy="431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r">
              <a:spcBef>
                <a:spcPct val="50000"/>
              </a:spcBef>
            </a:pPr>
            <a:r>
              <a:rPr lang="en-US" dirty="0"/>
              <a:t>Time</a:t>
            </a:r>
          </a:p>
        </p:txBody>
      </p:sp>
      <p:sp>
        <p:nvSpPr>
          <p:cNvPr id="183" name="Line 1792">
            <a:extLst>
              <a:ext uri="{FF2B5EF4-FFF2-40B4-BE49-F238E27FC236}">
                <a16:creationId xmlns:a16="http://schemas.microsoft.com/office/drawing/2014/main" id="{73C6AE49-7229-4C68-A5DF-83D6B9483AA4}"/>
              </a:ext>
            </a:extLst>
          </p:cNvPr>
          <p:cNvSpPr>
            <a:spLocks noChangeShapeType="1"/>
          </p:cNvSpPr>
          <p:nvPr/>
        </p:nvSpPr>
        <p:spPr bwMode="auto">
          <a:xfrm>
            <a:off x="3572978" y="1484784"/>
            <a:ext cx="0" cy="233119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4" name="Text Box 1410">
            <a:extLst>
              <a:ext uri="{FF2B5EF4-FFF2-40B4-BE49-F238E27FC236}">
                <a16:creationId xmlns:a16="http://schemas.microsoft.com/office/drawing/2014/main" id="{975883A8-12DA-404C-9A12-7BC9D1494D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3371" y="3068960"/>
            <a:ext cx="733739" cy="431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r">
              <a:spcBef>
                <a:spcPct val="50000"/>
              </a:spcBef>
            </a:pPr>
            <a:r>
              <a:rPr lang="en-US" dirty="0"/>
              <a:t>T3</a:t>
            </a:r>
          </a:p>
        </p:txBody>
      </p:sp>
      <p:grpSp>
        <p:nvGrpSpPr>
          <p:cNvPr id="185" name="Group 1689">
            <a:extLst>
              <a:ext uri="{FF2B5EF4-FFF2-40B4-BE49-F238E27FC236}">
                <a16:creationId xmlns:a16="http://schemas.microsoft.com/office/drawing/2014/main" id="{7B8C76D9-982A-45C4-BCE0-19D77D4A37B8}"/>
              </a:ext>
            </a:extLst>
          </p:cNvPr>
          <p:cNvGrpSpPr>
            <a:grpSpLocks/>
          </p:cNvGrpSpPr>
          <p:nvPr/>
        </p:nvGrpSpPr>
        <p:grpSpPr bwMode="auto">
          <a:xfrm>
            <a:off x="2155962" y="3155301"/>
            <a:ext cx="327806" cy="257224"/>
            <a:chOff x="1264" y="2928"/>
            <a:chExt cx="193" cy="143"/>
          </a:xfrm>
        </p:grpSpPr>
        <p:grpSp>
          <p:nvGrpSpPr>
            <p:cNvPr id="186" name="Group 1680">
              <a:extLst>
                <a:ext uri="{FF2B5EF4-FFF2-40B4-BE49-F238E27FC236}">
                  <a16:creationId xmlns:a16="http://schemas.microsoft.com/office/drawing/2014/main" id="{EEFD4CDE-F4CD-4927-B8FF-EFEAC9C1D47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64" y="2928"/>
              <a:ext cx="65" cy="143"/>
              <a:chOff x="1296" y="2161"/>
              <a:chExt cx="658" cy="563"/>
            </a:xfrm>
          </p:grpSpPr>
          <p:sp>
            <p:nvSpPr>
              <p:cNvPr id="193" name="Arc 1681">
                <a:extLst>
                  <a:ext uri="{FF2B5EF4-FFF2-40B4-BE49-F238E27FC236}">
                    <a16:creationId xmlns:a16="http://schemas.microsoft.com/office/drawing/2014/main" id="{4D1D2F4F-6133-42BF-B8AF-6BFAF7AA025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4" name="Arc 1682">
                <a:extLst>
                  <a:ext uri="{FF2B5EF4-FFF2-40B4-BE49-F238E27FC236}">
                    <a16:creationId xmlns:a16="http://schemas.microsoft.com/office/drawing/2014/main" id="{815B1078-22E8-4239-8973-13BBF5471F2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87" name="Group 1683">
              <a:extLst>
                <a:ext uri="{FF2B5EF4-FFF2-40B4-BE49-F238E27FC236}">
                  <a16:creationId xmlns:a16="http://schemas.microsoft.com/office/drawing/2014/main" id="{B70084E9-5F15-4472-8C9B-8DB78C84D361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29" y="2928"/>
              <a:ext cx="63" cy="143"/>
              <a:chOff x="1296" y="2161"/>
              <a:chExt cx="658" cy="563"/>
            </a:xfrm>
          </p:grpSpPr>
          <p:sp>
            <p:nvSpPr>
              <p:cNvPr id="191" name="Arc 1684">
                <a:extLst>
                  <a:ext uri="{FF2B5EF4-FFF2-40B4-BE49-F238E27FC236}">
                    <a16:creationId xmlns:a16="http://schemas.microsoft.com/office/drawing/2014/main" id="{55C31ABD-4AE7-4DDA-B226-003B07D3B73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2" name="Arc 1685">
                <a:extLst>
                  <a:ext uri="{FF2B5EF4-FFF2-40B4-BE49-F238E27FC236}">
                    <a16:creationId xmlns:a16="http://schemas.microsoft.com/office/drawing/2014/main" id="{0B249E7D-C0E2-43AC-A8DB-53EA2A4E19F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88" name="Group 1686">
              <a:extLst>
                <a:ext uri="{FF2B5EF4-FFF2-40B4-BE49-F238E27FC236}">
                  <a16:creationId xmlns:a16="http://schemas.microsoft.com/office/drawing/2014/main" id="{8CE9D2FD-F788-467A-BC53-61D260DFE3B6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392" y="2928"/>
              <a:ext cx="65" cy="143"/>
              <a:chOff x="1296" y="2161"/>
              <a:chExt cx="658" cy="563"/>
            </a:xfrm>
          </p:grpSpPr>
          <p:sp>
            <p:nvSpPr>
              <p:cNvPr id="189" name="Arc 1687">
                <a:extLst>
                  <a:ext uri="{FF2B5EF4-FFF2-40B4-BE49-F238E27FC236}">
                    <a16:creationId xmlns:a16="http://schemas.microsoft.com/office/drawing/2014/main" id="{FDC0BEC6-DD72-4050-A749-6FB95D11761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0" name="Arc 1688">
                <a:extLst>
                  <a:ext uri="{FF2B5EF4-FFF2-40B4-BE49-F238E27FC236}">
                    <a16:creationId xmlns:a16="http://schemas.microsoft.com/office/drawing/2014/main" id="{E6B65FDC-EFCE-49F7-B48F-4966CB488D9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95" name="Group 1742">
            <a:extLst>
              <a:ext uri="{FF2B5EF4-FFF2-40B4-BE49-F238E27FC236}">
                <a16:creationId xmlns:a16="http://schemas.microsoft.com/office/drawing/2014/main" id="{9D4BCA55-B997-44C9-9075-B73475A3F555}"/>
              </a:ext>
            </a:extLst>
          </p:cNvPr>
          <p:cNvGrpSpPr>
            <a:grpSpLocks/>
          </p:cNvGrpSpPr>
          <p:nvPr/>
        </p:nvGrpSpPr>
        <p:grpSpPr bwMode="auto">
          <a:xfrm>
            <a:off x="2657871" y="3148821"/>
            <a:ext cx="728469" cy="257224"/>
            <a:chOff x="1119" y="2928"/>
            <a:chExt cx="415" cy="143"/>
          </a:xfrm>
        </p:grpSpPr>
        <p:grpSp>
          <p:nvGrpSpPr>
            <p:cNvPr id="196" name="Group 1743">
              <a:extLst>
                <a:ext uri="{FF2B5EF4-FFF2-40B4-BE49-F238E27FC236}">
                  <a16:creationId xmlns:a16="http://schemas.microsoft.com/office/drawing/2014/main" id="{E9DD91F3-DE13-4D1F-BB8B-DE45F39E8A7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218" name="Arc 1744">
                <a:extLst>
                  <a:ext uri="{FF2B5EF4-FFF2-40B4-BE49-F238E27FC236}">
                    <a16:creationId xmlns:a16="http://schemas.microsoft.com/office/drawing/2014/main" id="{AA22106C-0C95-45B4-93AB-76033B87D52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9" name="Arc 1745">
                <a:extLst>
                  <a:ext uri="{FF2B5EF4-FFF2-40B4-BE49-F238E27FC236}">
                    <a16:creationId xmlns:a16="http://schemas.microsoft.com/office/drawing/2014/main" id="{FCE4DFFE-4860-4038-A46D-D25B3BF13C5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7" name="Group 1746">
              <a:extLst>
                <a:ext uri="{FF2B5EF4-FFF2-40B4-BE49-F238E27FC236}">
                  <a16:creationId xmlns:a16="http://schemas.microsoft.com/office/drawing/2014/main" id="{FA01CA73-ACA9-4383-A10C-D9588E90799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216" name="Arc 1747">
                <a:extLst>
                  <a:ext uri="{FF2B5EF4-FFF2-40B4-BE49-F238E27FC236}">
                    <a16:creationId xmlns:a16="http://schemas.microsoft.com/office/drawing/2014/main" id="{038F942D-E47B-4ED7-9E3A-EDEB309CB2D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7" name="Arc 1748">
                <a:extLst>
                  <a:ext uri="{FF2B5EF4-FFF2-40B4-BE49-F238E27FC236}">
                    <a16:creationId xmlns:a16="http://schemas.microsoft.com/office/drawing/2014/main" id="{E2D20788-C088-4886-A4AD-9E64F1B1BC5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8" name="Group 1749">
              <a:extLst>
                <a:ext uri="{FF2B5EF4-FFF2-40B4-BE49-F238E27FC236}">
                  <a16:creationId xmlns:a16="http://schemas.microsoft.com/office/drawing/2014/main" id="{A80699F6-6901-44B4-9961-3A1B58E039FE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214" name="Arc 1750">
                <a:extLst>
                  <a:ext uri="{FF2B5EF4-FFF2-40B4-BE49-F238E27FC236}">
                    <a16:creationId xmlns:a16="http://schemas.microsoft.com/office/drawing/2014/main" id="{108C8B3A-98FD-4C24-98A7-2F1D71BB953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5" name="Arc 1751">
                <a:extLst>
                  <a:ext uri="{FF2B5EF4-FFF2-40B4-BE49-F238E27FC236}">
                    <a16:creationId xmlns:a16="http://schemas.microsoft.com/office/drawing/2014/main" id="{79C37E7E-D2F4-453B-8D56-AE1DEE509D2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9" name="Group 1752">
              <a:extLst>
                <a:ext uri="{FF2B5EF4-FFF2-40B4-BE49-F238E27FC236}">
                  <a16:creationId xmlns:a16="http://schemas.microsoft.com/office/drawing/2014/main" id="{063C6A9C-7601-456D-9DAB-C881C69A1E4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212" name="Arc 1753">
                <a:extLst>
                  <a:ext uri="{FF2B5EF4-FFF2-40B4-BE49-F238E27FC236}">
                    <a16:creationId xmlns:a16="http://schemas.microsoft.com/office/drawing/2014/main" id="{8F7C590B-AA09-4749-AC7C-7068A9A3F79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" name="Arc 1754">
                <a:extLst>
                  <a:ext uri="{FF2B5EF4-FFF2-40B4-BE49-F238E27FC236}">
                    <a16:creationId xmlns:a16="http://schemas.microsoft.com/office/drawing/2014/main" id="{F938DE18-373F-40E6-9C60-35B38FCEF26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0" name="Group 1755">
              <a:extLst>
                <a:ext uri="{FF2B5EF4-FFF2-40B4-BE49-F238E27FC236}">
                  <a16:creationId xmlns:a16="http://schemas.microsoft.com/office/drawing/2014/main" id="{111F59B0-1C48-487C-8809-7D858DA27FA0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210" name="Arc 1756">
                <a:extLst>
                  <a:ext uri="{FF2B5EF4-FFF2-40B4-BE49-F238E27FC236}">
                    <a16:creationId xmlns:a16="http://schemas.microsoft.com/office/drawing/2014/main" id="{8763BC58-1688-4B4D-8353-E0F676409B1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1" name="Arc 1757">
                <a:extLst>
                  <a:ext uri="{FF2B5EF4-FFF2-40B4-BE49-F238E27FC236}">
                    <a16:creationId xmlns:a16="http://schemas.microsoft.com/office/drawing/2014/main" id="{50933AD8-2502-4C7E-BB8F-DB95ACD2DCF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1" name="Group 1758">
              <a:extLst>
                <a:ext uri="{FF2B5EF4-FFF2-40B4-BE49-F238E27FC236}">
                  <a16:creationId xmlns:a16="http://schemas.microsoft.com/office/drawing/2014/main" id="{06B7E2CB-A083-4022-96B3-2426735C86F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13" y="2928"/>
              <a:ext cx="59" cy="143"/>
              <a:chOff x="1296" y="2161"/>
              <a:chExt cx="658" cy="563"/>
            </a:xfrm>
          </p:grpSpPr>
          <p:sp>
            <p:nvSpPr>
              <p:cNvPr id="208" name="Arc 1759">
                <a:extLst>
                  <a:ext uri="{FF2B5EF4-FFF2-40B4-BE49-F238E27FC236}">
                    <a16:creationId xmlns:a16="http://schemas.microsoft.com/office/drawing/2014/main" id="{D42EBBA6-610F-482D-ABA5-ACD9D5C5DB9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9" name="Arc 1760">
                <a:extLst>
                  <a:ext uri="{FF2B5EF4-FFF2-40B4-BE49-F238E27FC236}">
                    <a16:creationId xmlns:a16="http://schemas.microsoft.com/office/drawing/2014/main" id="{ACB53617-2E0B-4B00-BD17-939FC4479D6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2" name="Group 1761">
              <a:extLst>
                <a:ext uri="{FF2B5EF4-FFF2-40B4-BE49-F238E27FC236}">
                  <a16:creationId xmlns:a16="http://schemas.microsoft.com/office/drawing/2014/main" id="{4534C844-432E-4006-9015-8CCBFDD5A30E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475" y="2928"/>
              <a:ext cx="59" cy="143"/>
              <a:chOff x="1296" y="2161"/>
              <a:chExt cx="658" cy="563"/>
            </a:xfrm>
          </p:grpSpPr>
          <p:sp>
            <p:nvSpPr>
              <p:cNvPr id="206" name="Arc 1762">
                <a:extLst>
                  <a:ext uri="{FF2B5EF4-FFF2-40B4-BE49-F238E27FC236}">
                    <a16:creationId xmlns:a16="http://schemas.microsoft.com/office/drawing/2014/main" id="{1BF3B594-5FD6-4E37-A153-114C7B00D36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7" name="Arc 1763">
                <a:extLst>
                  <a:ext uri="{FF2B5EF4-FFF2-40B4-BE49-F238E27FC236}">
                    <a16:creationId xmlns:a16="http://schemas.microsoft.com/office/drawing/2014/main" id="{BA7879C7-58BA-4CB4-BDBA-C6C7F0A81B3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20" name="Group 1795">
            <a:extLst>
              <a:ext uri="{FF2B5EF4-FFF2-40B4-BE49-F238E27FC236}">
                <a16:creationId xmlns:a16="http://schemas.microsoft.com/office/drawing/2014/main" id="{F04EDB54-3845-4780-931C-E20DB4EA5E3C}"/>
              </a:ext>
            </a:extLst>
          </p:cNvPr>
          <p:cNvGrpSpPr>
            <a:grpSpLocks/>
          </p:cNvGrpSpPr>
          <p:nvPr/>
        </p:nvGrpSpPr>
        <p:grpSpPr bwMode="auto">
          <a:xfrm>
            <a:off x="4635619" y="3155301"/>
            <a:ext cx="728469" cy="257224"/>
            <a:chOff x="1119" y="2928"/>
            <a:chExt cx="415" cy="143"/>
          </a:xfrm>
        </p:grpSpPr>
        <p:grpSp>
          <p:nvGrpSpPr>
            <p:cNvPr id="221" name="Group 1796">
              <a:extLst>
                <a:ext uri="{FF2B5EF4-FFF2-40B4-BE49-F238E27FC236}">
                  <a16:creationId xmlns:a16="http://schemas.microsoft.com/office/drawing/2014/main" id="{C9C546E0-28C1-46BF-AD0E-52CE36207327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240" name="Arc 1797">
                <a:extLst>
                  <a:ext uri="{FF2B5EF4-FFF2-40B4-BE49-F238E27FC236}">
                    <a16:creationId xmlns:a16="http://schemas.microsoft.com/office/drawing/2014/main" id="{D4EA57C3-0B9A-4708-AB49-06B88E0A240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1" name="Arc 1798">
                <a:extLst>
                  <a:ext uri="{FF2B5EF4-FFF2-40B4-BE49-F238E27FC236}">
                    <a16:creationId xmlns:a16="http://schemas.microsoft.com/office/drawing/2014/main" id="{58F66338-757B-49A0-9591-A589F872805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22" name="Group 1799">
              <a:extLst>
                <a:ext uri="{FF2B5EF4-FFF2-40B4-BE49-F238E27FC236}">
                  <a16:creationId xmlns:a16="http://schemas.microsoft.com/office/drawing/2014/main" id="{A5DB12FF-1802-4F17-AA09-A24E4B0B020F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238" name="Arc 1800">
                <a:extLst>
                  <a:ext uri="{FF2B5EF4-FFF2-40B4-BE49-F238E27FC236}">
                    <a16:creationId xmlns:a16="http://schemas.microsoft.com/office/drawing/2014/main" id="{7032AF4C-5386-4741-81B1-D818822C15C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9" name="Arc 1801">
                <a:extLst>
                  <a:ext uri="{FF2B5EF4-FFF2-40B4-BE49-F238E27FC236}">
                    <a16:creationId xmlns:a16="http://schemas.microsoft.com/office/drawing/2014/main" id="{4F2C4F1C-0090-4D97-9AA3-871E4E640D7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23" name="Group 1802">
              <a:extLst>
                <a:ext uri="{FF2B5EF4-FFF2-40B4-BE49-F238E27FC236}">
                  <a16:creationId xmlns:a16="http://schemas.microsoft.com/office/drawing/2014/main" id="{8F103AAE-E305-4C94-913B-B5CA73F0A0BE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236" name="Arc 1803">
                <a:extLst>
                  <a:ext uri="{FF2B5EF4-FFF2-40B4-BE49-F238E27FC236}">
                    <a16:creationId xmlns:a16="http://schemas.microsoft.com/office/drawing/2014/main" id="{50C1B343-C5C1-49EF-97ED-EE04E67983A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7" name="Arc 1804">
                <a:extLst>
                  <a:ext uri="{FF2B5EF4-FFF2-40B4-BE49-F238E27FC236}">
                    <a16:creationId xmlns:a16="http://schemas.microsoft.com/office/drawing/2014/main" id="{F84EBEB0-4701-495B-9E4F-18B06249118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24" name="Group 1805">
              <a:extLst>
                <a:ext uri="{FF2B5EF4-FFF2-40B4-BE49-F238E27FC236}">
                  <a16:creationId xmlns:a16="http://schemas.microsoft.com/office/drawing/2014/main" id="{2A11B905-77EB-4E4E-991F-004E5F4D1908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234" name="Arc 1806">
                <a:extLst>
                  <a:ext uri="{FF2B5EF4-FFF2-40B4-BE49-F238E27FC236}">
                    <a16:creationId xmlns:a16="http://schemas.microsoft.com/office/drawing/2014/main" id="{ED618A3C-AC76-40F5-801A-FBD1DA63F87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" name="Arc 1807">
                <a:extLst>
                  <a:ext uri="{FF2B5EF4-FFF2-40B4-BE49-F238E27FC236}">
                    <a16:creationId xmlns:a16="http://schemas.microsoft.com/office/drawing/2014/main" id="{D57F757F-7F83-4D50-8F61-5B062922EBD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25" name="Group 1808">
              <a:extLst>
                <a:ext uri="{FF2B5EF4-FFF2-40B4-BE49-F238E27FC236}">
                  <a16:creationId xmlns:a16="http://schemas.microsoft.com/office/drawing/2014/main" id="{7930C4C0-DB06-48C9-96CC-63ED29650F1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232" name="Arc 1809">
                <a:extLst>
                  <a:ext uri="{FF2B5EF4-FFF2-40B4-BE49-F238E27FC236}">
                    <a16:creationId xmlns:a16="http://schemas.microsoft.com/office/drawing/2014/main" id="{0D48AFFC-65A7-4BA1-81DB-519D43B62F7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3" name="Arc 1810">
                <a:extLst>
                  <a:ext uri="{FF2B5EF4-FFF2-40B4-BE49-F238E27FC236}">
                    <a16:creationId xmlns:a16="http://schemas.microsoft.com/office/drawing/2014/main" id="{C98414C3-C8F5-4675-AAE6-5045BC2E155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26" name="Group 1811">
              <a:extLst>
                <a:ext uri="{FF2B5EF4-FFF2-40B4-BE49-F238E27FC236}">
                  <a16:creationId xmlns:a16="http://schemas.microsoft.com/office/drawing/2014/main" id="{C8385158-B05F-4883-B9C7-736B359872E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13" y="2928"/>
              <a:ext cx="59" cy="143"/>
              <a:chOff x="1296" y="2161"/>
              <a:chExt cx="658" cy="563"/>
            </a:xfrm>
          </p:grpSpPr>
          <p:sp>
            <p:nvSpPr>
              <p:cNvPr id="230" name="Arc 1812">
                <a:extLst>
                  <a:ext uri="{FF2B5EF4-FFF2-40B4-BE49-F238E27FC236}">
                    <a16:creationId xmlns:a16="http://schemas.microsoft.com/office/drawing/2014/main" id="{3FACA8C9-3D98-4727-8D90-89BFBF52012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1" name="Arc 1813">
                <a:extLst>
                  <a:ext uri="{FF2B5EF4-FFF2-40B4-BE49-F238E27FC236}">
                    <a16:creationId xmlns:a16="http://schemas.microsoft.com/office/drawing/2014/main" id="{61630EAE-DDE6-4DF5-8162-7666F3F0ACF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27" name="Group 1814">
              <a:extLst>
                <a:ext uri="{FF2B5EF4-FFF2-40B4-BE49-F238E27FC236}">
                  <a16:creationId xmlns:a16="http://schemas.microsoft.com/office/drawing/2014/main" id="{261DF520-6185-40BF-BC53-D1140473468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475" y="2928"/>
              <a:ext cx="59" cy="143"/>
              <a:chOff x="1296" y="2161"/>
              <a:chExt cx="658" cy="563"/>
            </a:xfrm>
          </p:grpSpPr>
          <p:sp>
            <p:nvSpPr>
              <p:cNvPr id="228" name="Arc 1815">
                <a:extLst>
                  <a:ext uri="{FF2B5EF4-FFF2-40B4-BE49-F238E27FC236}">
                    <a16:creationId xmlns:a16="http://schemas.microsoft.com/office/drawing/2014/main" id="{3330DE87-4E13-4A79-8D33-C60D55EC578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9" name="Arc 1816">
                <a:extLst>
                  <a:ext uri="{FF2B5EF4-FFF2-40B4-BE49-F238E27FC236}">
                    <a16:creationId xmlns:a16="http://schemas.microsoft.com/office/drawing/2014/main" id="{D487FBA2-7399-45E2-A6D4-5BD05578812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42" name="Rectangle 1818">
            <a:extLst>
              <a:ext uri="{FF2B5EF4-FFF2-40B4-BE49-F238E27FC236}">
                <a16:creationId xmlns:a16="http://schemas.microsoft.com/office/drawing/2014/main" id="{8236B881-C6F0-4DCA-A368-F8CAE421AD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06328" y="3169978"/>
            <a:ext cx="1385952" cy="25902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/>
            <a:endParaRPr lang="en-US"/>
          </a:p>
        </p:txBody>
      </p:sp>
      <p:grpSp>
        <p:nvGrpSpPr>
          <p:cNvPr id="243" name="Group 1819">
            <a:extLst>
              <a:ext uri="{FF2B5EF4-FFF2-40B4-BE49-F238E27FC236}">
                <a16:creationId xmlns:a16="http://schemas.microsoft.com/office/drawing/2014/main" id="{E21AA390-AE1B-43D6-848B-FA984A11FDE9}"/>
              </a:ext>
            </a:extLst>
          </p:cNvPr>
          <p:cNvGrpSpPr>
            <a:grpSpLocks/>
          </p:cNvGrpSpPr>
          <p:nvPr/>
        </p:nvGrpSpPr>
        <p:grpSpPr bwMode="auto">
          <a:xfrm>
            <a:off x="6180591" y="2996952"/>
            <a:ext cx="407633" cy="604384"/>
            <a:chOff x="2640" y="1824"/>
            <a:chExt cx="240" cy="336"/>
          </a:xfrm>
        </p:grpSpPr>
        <p:sp>
          <p:nvSpPr>
            <p:cNvPr id="244" name="AutoShape 1820">
              <a:extLst>
                <a:ext uri="{FF2B5EF4-FFF2-40B4-BE49-F238E27FC236}">
                  <a16:creationId xmlns:a16="http://schemas.microsoft.com/office/drawing/2014/main" id="{D91EC2B6-A545-46B1-A2C5-EF044CF0CE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0" y="1824"/>
              <a:ext cx="240" cy="336"/>
            </a:xfrm>
            <a:prstGeom prst="parallelogram">
              <a:avLst>
                <a:gd name="adj" fmla="val 69583"/>
              </a:avLst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" name="Line 1821">
              <a:extLst>
                <a:ext uri="{FF2B5EF4-FFF2-40B4-BE49-F238E27FC236}">
                  <a16:creationId xmlns:a16="http://schemas.microsoft.com/office/drawing/2014/main" id="{0924E555-D004-46F3-B8C2-12F32DE9E8C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40" y="1872"/>
              <a:ext cx="144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6" name="Line 1822">
              <a:extLst>
                <a:ext uri="{FF2B5EF4-FFF2-40B4-BE49-F238E27FC236}">
                  <a16:creationId xmlns:a16="http://schemas.microsoft.com/office/drawing/2014/main" id="{CAEBC045-CDE0-4B98-BFC1-81ED475C916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36" y="1824"/>
              <a:ext cx="144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47" name="Rectangle 1872" descr="Wide upward diagonal">
            <a:extLst>
              <a:ext uri="{FF2B5EF4-FFF2-40B4-BE49-F238E27FC236}">
                <a16:creationId xmlns:a16="http://schemas.microsoft.com/office/drawing/2014/main" id="{A02F1542-252E-434B-8671-CEAA349A0B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6340" y="3148821"/>
            <a:ext cx="1324298" cy="265156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48" name="Rectangle 1857" descr="Wide upward diagonal">
            <a:extLst>
              <a:ext uri="{FF2B5EF4-FFF2-40B4-BE49-F238E27FC236}">
                <a16:creationId xmlns:a16="http://schemas.microsoft.com/office/drawing/2014/main" id="{7564FBD1-A77B-43BC-A66B-981459386F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3618" y="3153503"/>
            <a:ext cx="696576" cy="260474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49" name="Rectangle 1872" descr="Wide upward diagonal">
            <a:extLst>
              <a:ext uri="{FF2B5EF4-FFF2-40B4-BE49-F238E27FC236}">
                <a16:creationId xmlns:a16="http://schemas.microsoft.com/office/drawing/2014/main" id="{FD8A60F4-6F55-47DA-9C09-761E8BB9B5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9806" y="3153503"/>
            <a:ext cx="331766" cy="259022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50" name="Line 1792">
            <a:extLst>
              <a:ext uri="{FF2B5EF4-FFF2-40B4-BE49-F238E27FC236}">
                <a16:creationId xmlns:a16="http://schemas.microsoft.com/office/drawing/2014/main" id="{3E0E2EBF-0B7F-46C1-851F-01883AF28DB6}"/>
              </a:ext>
            </a:extLst>
          </p:cNvPr>
          <p:cNvSpPr>
            <a:spLocks noChangeShapeType="1"/>
          </p:cNvSpPr>
          <p:nvPr/>
        </p:nvSpPr>
        <p:spPr bwMode="auto">
          <a:xfrm>
            <a:off x="4139952" y="1484784"/>
            <a:ext cx="0" cy="233119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1" name="Line 1792">
            <a:extLst>
              <a:ext uri="{FF2B5EF4-FFF2-40B4-BE49-F238E27FC236}">
                <a16:creationId xmlns:a16="http://schemas.microsoft.com/office/drawing/2014/main" id="{57949C09-DC3B-46A3-A98C-D0B8D0843786}"/>
              </a:ext>
            </a:extLst>
          </p:cNvPr>
          <p:cNvSpPr>
            <a:spLocks noChangeShapeType="1"/>
          </p:cNvSpPr>
          <p:nvPr/>
        </p:nvSpPr>
        <p:spPr bwMode="auto">
          <a:xfrm>
            <a:off x="4716016" y="1484784"/>
            <a:ext cx="0" cy="233119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2" name="Line 1792">
            <a:extLst>
              <a:ext uri="{FF2B5EF4-FFF2-40B4-BE49-F238E27FC236}">
                <a16:creationId xmlns:a16="http://schemas.microsoft.com/office/drawing/2014/main" id="{04F64F31-AD2E-49C7-91C2-C81004895DAA}"/>
              </a:ext>
            </a:extLst>
          </p:cNvPr>
          <p:cNvSpPr>
            <a:spLocks noChangeShapeType="1"/>
          </p:cNvSpPr>
          <p:nvPr/>
        </p:nvSpPr>
        <p:spPr bwMode="auto">
          <a:xfrm>
            <a:off x="5076056" y="1484784"/>
            <a:ext cx="0" cy="233119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3" name="Line 1792">
            <a:extLst>
              <a:ext uri="{FF2B5EF4-FFF2-40B4-BE49-F238E27FC236}">
                <a16:creationId xmlns:a16="http://schemas.microsoft.com/office/drawing/2014/main" id="{FD9DC2DC-4B0C-4736-95CB-73D4AD31A0E2}"/>
              </a:ext>
            </a:extLst>
          </p:cNvPr>
          <p:cNvSpPr>
            <a:spLocks noChangeShapeType="1"/>
          </p:cNvSpPr>
          <p:nvPr/>
        </p:nvSpPr>
        <p:spPr bwMode="auto">
          <a:xfrm>
            <a:off x="5364088" y="1484784"/>
            <a:ext cx="0" cy="233119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4" name="Rectangle 1793">
            <a:extLst>
              <a:ext uri="{FF2B5EF4-FFF2-40B4-BE49-F238E27FC236}">
                <a16:creationId xmlns:a16="http://schemas.microsoft.com/office/drawing/2014/main" id="{2D4A569F-EF0E-4B32-877B-B386181E8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6871" y="2449554"/>
            <a:ext cx="326106" cy="259022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55" name="Rectangle 1793">
            <a:extLst>
              <a:ext uri="{FF2B5EF4-FFF2-40B4-BE49-F238E27FC236}">
                <a16:creationId xmlns:a16="http://schemas.microsoft.com/office/drawing/2014/main" id="{647498E7-C76D-4223-9234-25AC6D8186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4054" y="3978834"/>
            <a:ext cx="326106" cy="259022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56" name="Text Box 1861">
            <a:extLst>
              <a:ext uri="{FF2B5EF4-FFF2-40B4-BE49-F238E27FC236}">
                <a16:creationId xmlns:a16="http://schemas.microsoft.com/office/drawing/2014/main" id="{9E74734F-9223-4921-BBEA-15E029E9DB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4256" y="3933056"/>
            <a:ext cx="2572544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>
              <a:spcBef>
                <a:spcPct val="50000"/>
              </a:spcBef>
            </a:pPr>
            <a:r>
              <a:rPr lang="en-US" dirty="0"/>
              <a:t>Log Buffer Latch Waiting</a:t>
            </a:r>
          </a:p>
        </p:txBody>
      </p:sp>
      <p:sp>
        <p:nvSpPr>
          <p:cNvPr id="257" name="Rectangle 1793">
            <a:extLst>
              <a:ext uri="{FF2B5EF4-FFF2-40B4-BE49-F238E27FC236}">
                <a16:creationId xmlns:a16="http://schemas.microsoft.com/office/drawing/2014/main" id="{597A28FB-C837-4C4C-A2B3-1611A1A750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1399" y="3148821"/>
            <a:ext cx="758553" cy="257225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58" name="Rectangle 1793">
            <a:extLst>
              <a:ext uri="{FF2B5EF4-FFF2-40B4-BE49-F238E27FC236}">
                <a16:creationId xmlns:a16="http://schemas.microsoft.com/office/drawing/2014/main" id="{6FA0F5B0-A6FF-4779-A3E4-BF7D7AD7A6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0032" y="2451278"/>
            <a:ext cx="216024" cy="256952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60" name="Rectangle 1793">
            <a:extLst>
              <a:ext uri="{FF2B5EF4-FFF2-40B4-BE49-F238E27FC236}">
                <a16:creationId xmlns:a16="http://schemas.microsoft.com/office/drawing/2014/main" id="{CC220276-DF3E-49A5-B92A-3BBF26A1FD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6457" y="1686000"/>
            <a:ext cx="414181" cy="259022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grpSp>
        <p:nvGrpSpPr>
          <p:cNvPr id="261" name="Group 1742">
            <a:extLst>
              <a:ext uri="{FF2B5EF4-FFF2-40B4-BE49-F238E27FC236}">
                <a16:creationId xmlns:a16="http://schemas.microsoft.com/office/drawing/2014/main" id="{8EEB1EFA-36F4-447D-92A4-901553EA6CC4}"/>
              </a:ext>
            </a:extLst>
          </p:cNvPr>
          <p:cNvGrpSpPr>
            <a:grpSpLocks/>
          </p:cNvGrpSpPr>
          <p:nvPr/>
        </p:nvGrpSpPr>
        <p:grpSpPr bwMode="auto">
          <a:xfrm>
            <a:off x="7092280" y="3154955"/>
            <a:ext cx="728469" cy="257224"/>
            <a:chOff x="1119" y="2928"/>
            <a:chExt cx="415" cy="143"/>
          </a:xfrm>
        </p:grpSpPr>
        <p:grpSp>
          <p:nvGrpSpPr>
            <p:cNvPr id="262" name="Group 1743">
              <a:extLst>
                <a:ext uri="{FF2B5EF4-FFF2-40B4-BE49-F238E27FC236}">
                  <a16:creationId xmlns:a16="http://schemas.microsoft.com/office/drawing/2014/main" id="{18F958A0-A085-4873-AADF-B8A16E6314AE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281" name="Arc 1744">
                <a:extLst>
                  <a:ext uri="{FF2B5EF4-FFF2-40B4-BE49-F238E27FC236}">
                    <a16:creationId xmlns:a16="http://schemas.microsoft.com/office/drawing/2014/main" id="{278F415D-20B6-4ADE-AB5A-4E209BEEA8C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2" name="Arc 1745">
                <a:extLst>
                  <a:ext uri="{FF2B5EF4-FFF2-40B4-BE49-F238E27FC236}">
                    <a16:creationId xmlns:a16="http://schemas.microsoft.com/office/drawing/2014/main" id="{49C36D2D-5900-4B65-B7ED-BD5CFF125AE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63" name="Group 1746">
              <a:extLst>
                <a:ext uri="{FF2B5EF4-FFF2-40B4-BE49-F238E27FC236}">
                  <a16:creationId xmlns:a16="http://schemas.microsoft.com/office/drawing/2014/main" id="{6A412835-7BD5-40A0-BB8E-BA2549B1E44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279" name="Arc 1747">
                <a:extLst>
                  <a:ext uri="{FF2B5EF4-FFF2-40B4-BE49-F238E27FC236}">
                    <a16:creationId xmlns:a16="http://schemas.microsoft.com/office/drawing/2014/main" id="{83A80E2B-DB0E-49E0-A6A3-43C141BD172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0" name="Arc 1748">
                <a:extLst>
                  <a:ext uri="{FF2B5EF4-FFF2-40B4-BE49-F238E27FC236}">
                    <a16:creationId xmlns:a16="http://schemas.microsoft.com/office/drawing/2014/main" id="{F7FC7603-690D-4923-A3D4-A35F7ED298D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64" name="Group 1749">
              <a:extLst>
                <a:ext uri="{FF2B5EF4-FFF2-40B4-BE49-F238E27FC236}">
                  <a16:creationId xmlns:a16="http://schemas.microsoft.com/office/drawing/2014/main" id="{4926EE6C-4CB3-48A0-B8F8-DFE69633C4D0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277" name="Arc 1750">
                <a:extLst>
                  <a:ext uri="{FF2B5EF4-FFF2-40B4-BE49-F238E27FC236}">
                    <a16:creationId xmlns:a16="http://schemas.microsoft.com/office/drawing/2014/main" id="{86468FAD-17DF-49D0-AF92-443984D7E56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8" name="Arc 1751">
                <a:extLst>
                  <a:ext uri="{FF2B5EF4-FFF2-40B4-BE49-F238E27FC236}">
                    <a16:creationId xmlns:a16="http://schemas.microsoft.com/office/drawing/2014/main" id="{425335DB-E842-4E65-8628-61CF032CFF9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65" name="Group 1752">
              <a:extLst>
                <a:ext uri="{FF2B5EF4-FFF2-40B4-BE49-F238E27FC236}">
                  <a16:creationId xmlns:a16="http://schemas.microsoft.com/office/drawing/2014/main" id="{F309DCBA-5DD3-4A5E-BD6E-790C099CDE4A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275" name="Arc 1753">
                <a:extLst>
                  <a:ext uri="{FF2B5EF4-FFF2-40B4-BE49-F238E27FC236}">
                    <a16:creationId xmlns:a16="http://schemas.microsoft.com/office/drawing/2014/main" id="{A10892FA-1660-45F9-B36D-2ADDC21330F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6" name="Arc 1754">
                <a:extLst>
                  <a:ext uri="{FF2B5EF4-FFF2-40B4-BE49-F238E27FC236}">
                    <a16:creationId xmlns:a16="http://schemas.microsoft.com/office/drawing/2014/main" id="{9FDEC5DC-9A33-40BC-A510-E7440C29DDE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66" name="Group 1755">
              <a:extLst>
                <a:ext uri="{FF2B5EF4-FFF2-40B4-BE49-F238E27FC236}">
                  <a16:creationId xmlns:a16="http://schemas.microsoft.com/office/drawing/2014/main" id="{4E8B9CC9-2121-433D-B931-3336C4031A4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273" name="Arc 1756">
                <a:extLst>
                  <a:ext uri="{FF2B5EF4-FFF2-40B4-BE49-F238E27FC236}">
                    <a16:creationId xmlns:a16="http://schemas.microsoft.com/office/drawing/2014/main" id="{E6711A35-C8C9-430B-A1B3-193C98ACD7D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4" name="Arc 1757">
                <a:extLst>
                  <a:ext uri="{FF2B5EF4-FFF2-40B4-BE49-F238E27FC236}">
                    <a16:creationId xmlns:a16="http://schemas.microsoft.com/office/drawing/2014/main" id="{FC932B41-8A65-4273-966E-DE74A8618FA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67" name="Group 1758">
              <a:extLst>
                <a:ext uri="{FF2B5EF4-FFF2-40B4-BE49-F238E27FC236}">
                  <a16:creationId xmlns:a16="http://schemas.microsoft.com/office/drawing/2014/main" id="{F9426BE5-1785-44A7-8F77-AB50AAAF317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13" y="2928"/>
              <a:ext cx="59" cy="143"/>
              <a:chOff x="1296" y="2161"/>
              <a:chExt cx="658" cy="563"/>
            </a:xfrm>
          </p:grpSpPr>
          <p:sp>
            <p:nvSpPr>
              <p:cNvPr id="271" name="Arc 1759">
                <a:extLst>
                  <a:ext uri="{FF2B5EF4-FFF2-40B4-BE49-F238E27FC236}">
                    <a16:creationId xmlns:a16="http://schemas.microsoft.com/office/drawing/2014/main" id="{A671C8DA-F710-421F-A6CE-11600DB8178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2" name="Arc 1760">
                <a:extLst>
                  <a:ext uri="{FF2B5EF4-FFF2-40B4-BE49-F238E27FC236}">
                    <a16:creationId xmlns:a16="http://schemas.microsoft.com/office/drawing/2014/main" id="{ECE38604-463E-482B-9743-1C748813C51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68" name="Group 1761">
              <a:extLst>
                <a:ext uri="{FF2B5EF4-FFF2-40B4-BE49-F238E27FC236}">
                  <a16:creationId xmlns:a16="http://schemas.microsoft.com/office/drawing/2014/main" id="{2EB8D7DD-29EF-4975-AC8B-EA0901A20FE8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475" y="2928"/>
              <a:ext cx="59" cy="143"/>
              <a:chOff x="1296" y="2161"/>
              <a:chExt cx="658" cy="563"/>
            </a:xfrm>
          </p:grpSpPr>
          <p:sp>
            <p:nvSpPr>
              <p:cNvPr id="269" name="Arc 1762">
                <a:extLst>
                  <a:ext uri="{FF2B5EF4-FFF2-40B4-BE49-F238E27FC236}">
                    <a16:creationId xmlns:a16="http://schemas.microsoft.com/office/drawing/2014/main" id="{BF0C9C38-92E0-409B-9DC6-17E3F3E70F4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0" name="Arc 1763">
                <a:extLst>
                  <a:ext uri="{FF2B5EF4-FFF2-40B4-BE49-F238E27FC236}">
                    <a16:creationId xmlns:a16="http://schemas.microsoft.com/office/drawing/2014/main" id="{627B14B4-8551-485D-9E3E-5110F43F084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84" name="Rectangle 1793">
            <a:extLst>
              <a:ext uri="{FF2B5EF4-FFF2-40B4-BE49-F238E27FC236}">
                <a16:creationId xmlns:a16="http://schemas.microsoft.com/office/drawing/2014/main" id="{C1F22FCD-C1DB-4AAE-A3A3-DAB88C35BF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4753" y="3163813"/>
            <a:ext cx="369332" cy="242233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4630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Bottleneck 3: Log buffer contention</a:t>
            </a:r>
          </a:p>
        </p:txBody>
      </p:sp>
      <p:sp>
        <p:nvSpPr>
          <p:cNvPr id="6" name="Text Box 1409">
            <a:extLst>
              <a:ext uri="{FF2B5EF4-FFF2-40B4-BE49-F238E27FC236}">
                <a16:creationId xmlns:a16="http://schemas.microsoft.com/office/drawing/2014/main" id="{9052CA00-9A4D-4557-BEE6-4E5B12E403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760" y="1632037"/>
            <a:ext cx="733739" cy="415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r">
              <a:spcBef>
                <a:spcPct val="50000"/>
              </a:spcBef>
            </a:pPr>
            <a:r>
              <a:rPr lang="en-US" dirty="0"/>
              <a:t>T1</a:t>
            </a:r>
          </a:p>
        </p:txBody>
      </p:sp>
      <p:sp>
        <p:nvSpPr>
          <p:cNvPr id="7" name="Text Box 1410">
            <a:extLst>
              <a:ext uri="{FF2B5EF4-FFF2-40B4-BE49-F238E27FC236}">
                <a16:creationId xmlns:a16="http://schemas.microsoft.com/office/drawing/2014/main" id="{4FE08EE2-3102-4D07-8DCB-97BDE23B1B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760" y="2363213"/>
            <a:ext cx="733739" cy="431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r">
              <a:spcBef>
                <a:spcPct val="50000"/>
              </a:spcBef>
            </a:pPr>
            <a:r>
              <a:rPr lang="en-US" dirty="0"/>
              <a:t>T2</a:t>
            </a:r>
          </a:p>
        </p:txBody>
      </p:sp>
      <p:grpSp>
        <p:nvGrpSpPr>
          <p:cNvPr id="8" name="Group 1539">
            <a:extLst>
              <a:ext uri="{FF2B5EF4-FFF2-40B4-BE49-F238E27FC236}">
                <a16:creationId xmlns:a16="http://schemas.microsoft.com/office/drawing/2014/main" id="{A9A4BCB1-F9E5-4EA8-90A0-8161D4F72C2D}"/>
              </a:ext>
            </a:extLst>
          </p:cNvPr>
          <p:cNvGrpSpPr>
            <a:grpSpLocks/>
          </p:cNvGrpSpPr>
          <p:nvPr/>
        </p:nvGrpSpPr>
        <p:grpSpPr bwMode="auto">
          <a:xfrm>
            <a:off x="2187347" y="2449554"/>
            <a:ext cx="728469" cy="257224"/>
            <a:chOff x="1119" y="2928"/>
            <a:chExt cx="415" cy="143"/>
          </a:xfrm>
        </p:grpSpPr>
        <p:grpSp>
          <p:nvGrpSpPr>
            <p:cNvPr id="9" name="Group 1540">
              <a:extLst>
                <a:ext uri="{FF2B5EF4-FFF2-40B4-BE49-F238E27FC236}">
                  <a16:creationId xmlns:a16="http://schemas.microsoft.com/office/drawing/2014/main" id="{132507DF-A1E5-459B-AF83-FA3D784549D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28" name="Arc 1541">
                <a:extLst>
                  <a:ext uri="{FF2B5EF4-FFF2-40B4-BE49-F238E27FC236}">
                    <a16:creationId xmlns:a16="http://schemas.microsoft.com/office/drawing/2014/main" id="{261DCA50-0A71-4915-B490-0AF1CEC49C6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9" name="Arc 1542">
                <a:extLst>
                  <a:ext uri="{FF2B5EF4-FFF2-40B4-BE49-F238E27FC236}">
                    <a16:creationId xmlns:a16="http://schemas.microsoft.com/office/drawing/2014/main" id="{5043D2E8-0E07-4350-84BC-B8D25AEBF69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" name="Group 1543">
              <a:extLst>
                <a:ext uri="{FF2B5EF4-FFF2-40B4-BE49-F238E27FC236}">
                  <a16:creationId xmlns:a16="http://schemas.microsoft.com/office/drawing/2014/main" id="{924C425A-73AB-4E98-AEC6-43D07BC9905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26" name="Arc 1544">
                <a:extLst>
                  <a:ext uri="{FF2B5EF4-FFF2-40B4-BE49-F238E27FC236}">
                    <a16:creationId xmlns:a16="http://schemas.microsoft.com/office/drawing/2014/main" id="{739E5D47-8D92-4D1C-9C62-82EE27D795C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" name="Arc 1545">
                <a:extLst>
                  <a:ext uri="{FF2B5EF4-FFF2-40B4-BE49-F238E27FC236}">
                    <a16:creationId xmlns:a16="http://schemas.microsoft.com/office/drawing/2014/main" id="{FF86DABC-1AC3-4418-8A81-0C35A5E9CEE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1" name="Group 1546">
              <a:extLst>
                <a:ext uri="{FF2B5EF4-FFF2-40B4-BE49-F238E27FC236}">
                  <a16:creationId xmlns:a16="http://schemas.microsoft.com/office/drawing/2014/main" id="{E13CD24D-F907-4F4D-A695-ECFDA203A45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24" name="Arc 1547">
                <a:extLst>
                  <a:ext uri="{FF2B5EF4-FFF2-40B4-BE49-F238E27FC236}">
                    <a16:creationId xmlns:a16="http://schemas.microsoft.com/office/drawing/2014/main" id="{1FCA48F6-699B-4F64-849B-B8F060D59A6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" name="Arc 1548">
                <a:extLst>
                  <a:ext uri="{FF2B5EF4-FFF2-40B4-BE49-F238E27FC236}">
                    <a16:creationId xmlns:a16="http://schemas.microsoft.com/office/drawing/2014/main" id="{170A5944-D351-4C6A-8B21-C85B08DF0A6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2" name="Group 1549">
              <a:extLst>
                <a:ext uri="{FF2B5EF4-FFF2-40B4-BE49-F238E27FC236}">
                  <a16:creationId xmlns:a16="http://schemas.microsoft.com/office/drawing/2014/main" id="{3DFE0784-DE2A-41BE-A1DC-94138B1CF5E0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22" name="Arc 1550">
                <a:extLst>
                  <a:ext uri="{FF2B5EF4-FFF2-40B4-BE49-F238E27FC236}">
                    <a16:creationId xmlns:a16="http://schemas.microsoft.com/office/drawing/2014/main" id="{358CE801-B086-4F9F-AA5B-72D789BC8F7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" name="Arc 1551">
                <a:extLst>
                  <a:ext uri="{FF2B5EF4-FFF2-40B4-BE49-F238E27FC236}">
                    <a16:creationId xmlns:a16="http://schemas.microsoft.com/office/drawing/2014/main" id="{6DA140B5-1E09-47AE-B5F8-DDF1A34B694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3" name="Group 1552">
              <a:extLst>
                <a:ext uri="{FF2B5EF4-FFF2-40B4-BE49-F238E27FC236}">
                  <a16:creationId xmlns:a16="http://schemas.microsoft.com/office/drawing/2014/main" id="{52AB1BA4-93DC-43A7-BC95-2B2A49A20D1A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20" name="Arc 1553">
                <a:extLst>
                  <a:ext uri="{FF2B5EF4-FFF2-40B4-BE49-F238E27FC236}">
                    <a16:creationId xmlns:a16="http://schemas.microsoft.com/office/drawing/2014/main" id="{22CACBF2-3DA9-4324-9226-0F4B7C7604B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" name="Arc 1554">
                <a:extLst>
                  <a:ext uri="{FF2B5EF4-FFF2-40B4-BE49-F238E27FC236}">
                    <a16:creationId xmlns:a16="http://schemas.microsoft.com/office/drawing/2014/main" id="{16A3D63F-3B14-4E88-8583-838A456C4EA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" name="Group 1555">
              <a:extLst>
                <a:ext uri="{FF2B5EF4-FFF2-40B4-BE49-F238E27FC236}">
                  <a16:creationId xmlns:a16="http://schemas.microsoft.com/office/drawing/2014/main" id="{4812BBB2-8576-495E-8D1E-84064D6E575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13" y="2928"/>
              <a:ext cx="59" cy="143"/>
              <a:chOff x="1296" y="2161"/>
              <a:chExt cx="658" cy="563"/>
            </a:xfrm>
          </p:grpSpPr>
          <p:sp>
            <p:nvSpPr>
              <p:cNvPr id="18" name="Arc 1556">
                <a:extLst>
                  <a:ext uri="{FF2B5EF4-FFF2-40B4-BE49-F238E27FC236}">
                    <a16:creationId xmlns:a16="http://schemas.microsoft.com/office/drawing/2014/main" id="{4E3E2220-9B9D-434B-BE55-457131A14DB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" name="Arc 1557">
                <a:extLst>
                  <a:ext uri="{FF2B5EF4-FFF2-40B4-BE49-F238E27FC236}">
                    <a16:creationId xmlns:a16="http://schemas.microsoft.com/office/drawing/2014/main" id="{A728555F-989F-4581-8531-12C5CB22F76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5" name="Group 1558">
              <a:extLst>
                <a:ext uri="{FF2B5EF4-FFF2-40B4-BE49-F238E27FC236}">
                  <a16:creationId xmlns:a16="http://schemas.microsoft.com/office/drawing/2014/main" id="{17BAE3DB-4EFF-42AA-B54E-75696722AD4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475" y="2928"/>
              <a:ext cx="59" cy="143"/>
              <a:chOff x="1296" y="2161"/>
              <a:chExt cx="658" cy="563"/>
            </a:xfrm>
          </p:grpSpPr>
          <p:sp>
            <p:nvSpPr>
              <p:cNvPr id="16" name="Arc 1559">
                <a:extLst>
                  <a:ext uri="{FF2B5EF4-FFF2-40B4-BE49-F238E27FC236}">
                    <a16:creationId xmlns:a16="http://schemas.microsoft.com/office/drawing/2014/main" id="{7FF05B68-4C6F-4851-8711-35DDED63839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" name="Arc 1560">
                <a:extLst>
                  <a:ext uri="{FF2B5EF4-FFF2-40B4-BE49-F238E27FC236}">
                    <a16:creationId xmlns:a16="http://schemas.microsoft.com/office/drawing/2014/main" id="{36B96B15-83D5-4F8D-8E89-354872AED90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30" name="Group 1620">
            <a:extLst>
              <a:ext uri="{FF2B5EF4-FFF2-40B4-BE49-F238E27FC236}">
                <a16:creationId xmlns:a16="http://schemas.microsoft.com/office/drawing/2014/main" id="{0D18579B-D35D-4986-BA1A-5ED004DCD4F6}"/>
              </a:ext>
            </a:extLst>
          </p:cNvPr>
          <p:cNvGrpSpPr>
            <a:grpSpLocks/>
          </p:cNvGrpSpPr>
          <p:nvPr/>
        </p:nvGrpSpPr>
        <p:grpSpPr bwMode="auto">
          <a:xfrm>
            <a:off x="3578231" y="1686000"/>
            <a:ext cx="728469" cy="257223"/>
            <a:chOff x="1119" y="2928"/>
            <a:chExt cx="415" cy="143"/>
          </a:xfrm>
        </p:grpSpPr>
        <p:grpSp>
          <p:nvGrpSpPr>
            <p:cNvPr id="31" name="Group 1621">
              <a:extLst>
                <a:ext uri="{FF2B5EF4-FFF2-40B4-BE49-F238E27FC236}">
                  <a16:creationId xmlns:a16="http://schemas.microsoft.com/office/drawing/2014/main" id="{EA3D3BF7-BF3E-41F7-9216-571714CBBC0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50" name="Arc 1622">
                <a:extLst>
                  <a:ext uri="{FF2B5EF4-FFF2-40B4-BE49-F238E27FC236}">
                    <a16:creationId xmlns:a16="http://schemas.microsoft.com/office/drawing/2014/main" id="{37FA6239-B446-4735-9C2E-DB5B2B8DEEA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" name="Arc 1623">
                <a:extLst>
                  <a:ext uri="{FF2B5EF4-FFF2-40B4-BE49-F238E27FC236}">
                    <a16:creationId xmlns:a16="http://schemas.microsoft.com/office/drawing/2014/main" id="{A8C76EDA-4883-4598-A579-1B0223AC348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2" name="Group 1624">
              <a:extLst>
                <a:ext uri="{FF2B5EF4-FFF2-40B4-BE49-F238E27FC236}">
                  <a16:creationId xmlns:a16="http://schemas.microsoft.com/office/drawing/2014/main" id="{4C6648ED-A8E6-479F-AAAB-AA664DD96660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48" name="Arc 1625">
                <a:extLst>
                  <a:ext uri="{FF2B5EF4-FFF2-40B4-BE49-F238E27FC236}">
                    <a16:creationId xmlns:a16="http://schemas.microsoft.com/office/drawing/2014/main" id="{5B032C58-89C1-4FFE-ABDC-AA3E256BDCB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9" name="Arc 1626">
                <a:extLst>
                  <a:ext uri="{FF2B5EF4-FFF2-40B4-BE49-F238E27FC236}">
                    <a16:creationId xmlns:a16="http://schemas.microsoft.com/office/drawing/2014/main" id="{21A137FF-75D7-437E-BBF1-1DF0073D3E5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3" name="Group 1627">
              <a:extLst>
                <a:ext uri="{FF2B5EF4-FFF2-40B4-BE49-F238E27FC236}">
                  <a16:creationId xmlns:a16="http://schemas.microsoft.com/office/drawing/2014/main" id="{C0B8BC79-DF0F-480D-A91C-5804960525B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46" name="Arc 1628">
                <a:extLst>
                  <a:ext uri="{FF2B5EF4-FFF2-40B4-BE49-F238E27FC236}">
                    <a16:creationId xmlns:a16="http://schemas.microsoft.com/office/drawing/2014/main" id="{AC050D6D-5DBA-44D5-8702-0FA000F4CE5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7" name="Arc 1629">
                <a:extLst>
                  <a:ext uri="{FF2B5EF4-FFF2-40B4-BE49-F238E27FC236}">
                    <a16:creationId xmlns:a16="http://schemas.microsoft.com/office/drawing/2014/main" id="{3F313117-3064-4E20-BA22-F2961266348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4" name="Group 1630">
              <a:extLst>
                <a:ext uri="{FF2B5EF4-FFF2-40B4-BE49-F238E27FC236}">
                  <a16:creationId xmlns:a16="http://schemas.microsoft.com/office/drawing/2014/main" id="{D00B1865-3CB8-4F4C-B298-E9F5D0E4FB10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44" name="Arc 1631">
                <a:extLst>
                  <a:ext uri="{FF2B5EF4-FFF2-40B4-BE49-F238E27FC236}">
                    <a16:creationId xmlns:a16="http://schemas.microsoft.com/office/drawing/2014/main" id="{5B041A05-D5AE-4349-86A3-61C38664FE0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5" name="Arc 1632">
                <a:extLst>
                  <a:ext uri="{FF2B5EF4-FFF2-40B4-BE49-F238E27FC236}">
                    <a16:creationId xmlns:a16="http://schemas.microsoft.com/office/drawing/2014/main" id="{4506E97F-3271-4160-B85B-1F30DE0C361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5" name="Group 1633">
              <a:extLst>
                <a:ext uri="{FF2B5EF4-FFF2-40B4-BE49-F238E27FC236}">
                  <a16:creationId xmlns:a16="http://schemas.microsoft.com/office/drawing/2014/main" id="{0BC00BAC-6635-4F5D-86E9-2C1D2E10C11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42" name="Arc 1634">
                <a:extLst>
                  <a:ext uri="{FF2B5EF4-FFF2-40B4-BE49-F238E27FC236}">
                    <a16:creationId xmlns:a16="http://schemas.microsoft.com/office/drawing/2014/main" id="{F94F5DFA-07D3-4946-ACF1-07B5363D6D1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3" name="Arc 1635">
                <a:extLst>
                  <a:ext uri="{FF2B5EF4-FFF2-40B4-BE49-F238E27FC236}">
                    <a16:creationId xmlns:a16="http://schemas.microsoft.com/office/drawing/2014/main" id="{0EA3CF7A-E4FE-421B-BF4D-93729E9E2FB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6" name="Group 1636">
              <a:extLst>
                <a:ext uri="{FF2B5EF4-FFF2-40B4-BE49-F238E27FC236}">
                  <a16:creationId xmlns:a16="http://schemas.microsoft.com/office/drawing/2014/main" id="{BDE3EDF3-837F-4898-835C-844A339B21C8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13" y="2928"/>
              <a:ext cx="59" cy="143"/>
              <a:chOff x="1296" y="2161"/>
              <a:chExt cx="658" cy="563"/>
            </a:xfrm>
          </p:grpSpPr>
          <p:sp>
            <p:nvSpPr>
              <p:cNvPr id="40" name="Arc 1637">
                <a:extLst>
                  <a:ext uri="{FF2B5EF4-FFF2-40B4-BE49-F238E27FC236}">
                    <a16:creationId xmlns:a16="http://schemas.microsoft.com/office/drawing/2014/main" id="{763AE52A-E8C1-41FF-A2B4-F94F5196455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1" name="Arc 1638">
                <a:extLst>
                  <a:ext uri="{FF2B5EF4-FFF2-40B4-BE49-F238E27FC236}">
                    <a16:creationId xmlns:a16="http://schemas.microsoft.com/office/drawing/2014/main" id="{3F3866C0-6DAA-468C-A77E-B55722CA9FE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7" name="Group 1639">
              <a:extLst>
                <a:ext uri="{FF2B5EF4-FFF2-40B4-BE49-F238E27FC236}">
                  <a16:creationId xmlns:a16="http://schemas.microsoft.com/office/drawing/2014/main" id="{3D655EAF-0E47-46CA-A665-1C9796B989DF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475" y="2928"/>
              <a:ext cx="59" cy="143"/>
              <a:chOff x="1296" y="2161"/>
              <a:chExt cx="658" cy="563"/>
            </a:xfrm>
          </p:grpSpPr>
          <p:sp>
            <p:nvSpPr>
              <p:cNvPr id="38" name="Arc 1640">
                <a:extLst>
                  <a:ext uri="{FF2B5EF4-FFF2-40B4-BE49-F238E27FC236}">
                    <a16:creationId xmlns:a16="http://schemas.microsoft.com/office/drawing/2014/main" id="{9A775C32-5E15-4D5C-815A-522C4CA008B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" name="Arc 1641">
                <a:extLst>
                  <a:ext uri="{FF2B5EF4-FFF2-40B4-BE49-F238E27FC236}">
                    <a16:creationId xmlns:a16="http://schemas.microsoft.com/office/drawing/2014/main" id="{591ED99B-DBF7-40CD-AA15-52F54508E26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52" name="Rectangle 1642">
            <a:extLst>
              <a:ext uri="{FF2B5EF4-FFF2-40B4-BE49-F238E27FC236}">
                <a16:creationId xmlns:a16="http://schemas.microsoft.com/office/drawing/2014/main" id="{30C75FE7-935B-4774-B0CF-2C90F5EC17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7775" y="1686000"/>
            <a:ext cx="1304425" cy="25902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3" name="Group 1649">
            <a:extLst>
              <a:ext uri="{FF2B5EF4-FFF2-40B4-BE49-F238E27FC236}">
                <a16:creationId xmlns:a16="http://schemas.microsoft.com/office/drawing/2014/main" id="{43E84BEF-3ED3-42D9-96C4-93BFEAAA627F}"/>
              </a:ext>
            </a:extLst>
          </p:cNvPr>
          <p:cNvGrpSpPr>
            <a:grpSpLocks/>
          </p:cNvGrpSpPr>
          <p:nvPr/>
        </p:nvGrpSpPr>
        <p:grpSpPr bwMode="auto">
          <a:xfrm>
            <a:off x="5448089" y="1513319"/>
            <a:ext cx="407633" cy="604384"/>
            <a:chOff x="2640" y="1824"/>
            <a:chExt cx="240" cy="336"/>
          </a:xfrm>
        </p:grpSpPr>
        <p:sp>
          <p:nvSpPr>
            <p:cNvPr id="54" name="AutoShape 1648">
              <a:extLst>
                <a:ext uri="{FF2B5EF4-FFF2-40B4-BE49-F238E27FC236}">
                  <a16:creationId xmlns:a16="http://schemas.microsoft.com/office/drawing/2014/main" id="{9C307E60-02CE-45E6-A2AE-CF0D59F724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0" y="1824"/>
              <a:ext cx="240" cy="336"/>
            </a:xfrm>
            <a:prstGeom prst="parallelogram">
              <a:avLst>
                <a:gd name="adj" fmla="val 69583"/>
              </a:avLst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" name="Line 1646">
              <a:extLst>
                <a:ext uri="{FF2B5EF4-FFF2-40B4-BE49-F238E27FC236}">
                  <a16:creationId xmlns:a16="http://schemas.microsoft.com/office/drawing/2014/main" id="{444A269E-9639-4349-AAC3-5D1AFEFAAE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40" y="1872"/>
              <a:ext cx="144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Line 1647">
              <a:extLst>
                <a:ext uri="{FF2B5EF4-FFF2-40B4-BE49-F238E27FC236}">
                  <a16:creationId xmlns:a16="http://schemas.microsoft.com/office/drawing/2014/main" id="{A46B5032-8264-4138-94F2-693A331B75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36" y="1824"/>
              <a:ext cx="144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7" name="Group 1689">
            <a:extLst>
              <a:ext uri="{FF2B5EF4-FFF2-40B4-BE49-F238E27FC236}">
                <a16:creationId xmlns:a16="http://schemas.microsoft.com/office/drawing/2014/main" id="{6FCE2A34-CE4C-4608-ACA4-A1D4632A5DE2}"/>
              </a:ext>
            </a:extLst>
          </p:cNvPr>
          <p:cNvGrpSpPr>
            <a:grpSpLocks/>
          </p:cNvGrpSpPr>
          <p:nvPr/>
        </p:nvGrpSpPr>
        <p:grpSpPr bwMode="auto">
          <a:xfrm>
            <a:off x="2920771" y="2449554"/>
            <a:ext cx="327806" cy="257224"/>
            <a:chOff x="1264" y="2928"/>
            <a:chExt cx="193" cy="143"/>
          </a:xfrm>
        </p:grpSpPr>
        <p:grpSp>
          <p:nvGrpSpPr>
            <p:cNvPr id="58" name="Group 1680">
              <a:extLst>
                <a:ext uri="{FF2B5EF4-FFF2-40B4-BE49-F238E27FC236}">
                  <a16:creationId xmlns:a16="http://schemas.microsoft.com/office/drawing/2014/main" id="{8493F435-DF2C-4514-B81D-4E9FB04C8D89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64" y="2928"/>
              <a:ext cx="65" cy="143"/>
              <a:chOff x="1296" y="2161"/>
              <a:chExt cx="658" cy="563"/>
            </a:xfrm>
          </p:grpSpPr>
          <p:sp>
            <p:nvSpPr>
              <p:cNvPr id="65" name="Arc 1681">
                <a:extLst>
                  <a:ext uri="{FF2B5EF4-FFF2-40B4-BE49-F238E27FC236}">
                    <a16:creationId xmlns:a16="http://schemas.microsoft.com/office/drawing/2014/main" id="{71B76A87-1A55-4323-A868-865BB2F0429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" name="Arc 1682">
                <a:extLst>
                  <a:ext uri="{FF2B5EF4-FFF2-40B4-BE49-F238E27FC236}">
                    <a16:creationId xmlns:a16="http://schemas.microsoft.com/office/drawing/2014/main" id="{E0FB2208-B221-4188-BCDF-5664A10093D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9" name="Group 1683">
              <a:extLst>
                <a:ext uri="{FF2B5EF4-FFF2-40B4-BE49-F238E27FC236}">
                  <a16:creationId xmlns:a16="http://schemas.microsoft.com/office/drawing/2014/main" id="{C4E0C975-5910-4FB3-8A5D-5A8B400111C0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29" y="2928"/>
              <a:ext cx="63" cy="143"/>
              <a:chOff x="1296" y="2161"/>
              <a:chExt cx="658" cy="563"/>
            </a:xfrm>
          </p:grpSpPr>
          <p:sp>
            <p:nvSpPr>
              <p:cNvPr id="63" name="Arc 1684">
                <a:extLst>
                  <a:ext uri="{FF2B5EF4-FFF2-40B4-BE49-F238E27FC236}">
                    <a16:creationId xmlns:a16="http://schemas.microsoft.com/office/drawing/2014/main" id="{980C283A-3921-4A85-8729-092FB966885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4" name="Arc 1685">
                <a:extLst>
                  <a:ext uri="{FF2B5EF4-FFF2-40B4-BE49-F238E27FC236}">
                    <a16:creationId xmlns:a16="http://schemas.microsoft.com/office/drawing/2014/main" id="{0548871D-0A0E-4A42-9136-DE60B1ABAF4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0" name="Group 1686">
              <a:extLst>
                <a:ext uri="{FF2B5EF4-FFF2-40B4-BE49-F238E27FC236}">
                  <a16:creationId xmlns:a16="http://schemas.microsoft.com/office/drawing/2014/main" id="{78AE3A1B-E705-4219-9658-BF646AF7F34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392" y="2928"/>
              <a:ext cx="65" cy="143"/>
              <a:chOff x="1296" y="2161"/>
              <a:chExt cx="658" cy="563"/>
            </a:xfrm>
          </p:grpSpPr>
          <p:sp>
            <p:nvSpPr>
              <p:cNvPr id="61" name="Arc 1687">
                <a:extLst>
                  <a:ext uri="{FF2B5EF4-FFF2-40B4-BE49-F238E27FC236}">
                    <a16:creationId xmlns:a16="http://schemas.microsoft.com/office/drawing/2014/main" id="{F34F1E79-4114-4DE2-A4C5-AE9B76FEC49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" name="Arc 1688">
                <a:extLst>
                  <a:ext uri="{FF2B5EF4-FFF2-40B4-BE49-F238E27FC236}">
                    <a16:creationId xmlns:a16="http://schemas.microsoft.com/office/drawing/2014/main" id="{9137E838-0DA3-4B5F-A553-E763D99AD49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67" name="Group 1742">
            <a:extLst>
              <a:ext uri="{FF2B5EF4-FFF2-40B4-BE49-F238E27FC236}">
                <a16:creationId xmlns:a16="http://schemas.microsoft.com/office/drawing/2014/main" id="{E93129DA-63EA-422A-9520-1A8AEF800897}"/>
              </a:ext>
            </a:extLst>
          </p:cNvPr>
          <p:cNvGrpSpPr>
            <a:grpSpLocks/>
          </p:cNvGrpSpPr>
          <p:nvPr/>
        </p:nvGrpSpPr>
        <p:grpSpPr bwMode="auto">
          <a:xfrm>
            <a:off x="6732240" y="2449554"/>
            <a:ext cx="728469" cy="257224"/>
            <a:chOff x="1119" y="2928"/>
            <a:chExt cx="415" cy="143"/>
          </a:xfrm>
        </p:grpSpPr>
        <p:grpSp>
          <p:nvGrpSpPr>
            <p:cNvPr id="68" name="Group 1743">
              <a:extLst>
                <a:ext uri="{FF2B5EF4-FFF2-40B4-BE49-F238E27FC236}">
                  <a16:creationId xmlns:a16="http://schemas.microsoft.com/office/drawing/2014/main" id="{9D57633C-966F-4266-8AE1-F04990B7C44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87" name="Arc 1744">
                <a:extLst>
                  <a:ext uri="{FF2B5EF4-FFF2-40B4-BE49-F238E27FC236}">
                    <a16:creationId xmlns:a16="http://schemas.microsoft.com/office/drawing/2014/main" id="{F929E7E7-8DA6-4E35-9E4F-2CDCD6FAFC5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8" name="Arc 1745">
                <a:extLst>
                  <a:ext uri="{FF2B5EF4-FFF2-40B4-BE49-F238E27FC236}">
                    <a16:creationId xmlns:a16="http://schemas.microsoft.com/office/drawing/2014/main" id="{A10C0DD0-0DAB-4056-96C1-66FBE3D1B69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69" name="Group 1746">
              <a:extLst>
                <a:ext uri="{FF2B5EF4-FFF2-40B4-BE49-F238E27FC236}">
                  <a16:creationId xmlns:a16="http://schemas.microsoft.com/office/drawing/2014/main" id="{1C33E271-F609-433A-B71C-1B8A052F8687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85" name="Arc 1747">
                <a:extLst>
                  <a:ext uri="{FF2B5EF4-FFF2-40B4-BE49-F238E27FC236}">
                    <a16:creationId xmlns:a16="http://schemas.microsoft.com/office/drawing/2014/main" id="{0C3EDDEC-8639-4574-B361-74AABAB944A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6" name="Arc 1748">
                <a:extLst>
                  <a:ext uri="{FF2B5EF4-FFF2-40B4-BE49-F238E27FC236}">
                    <a16:creationId xmlns:a16="http://schemas.microsoft.com/office/drawing/2014/main" id="{80E6F64A-D534-406F-A902-4D126811570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0" name="Group 1749">
              <a:extLst>
                <a:ext uri="{FF2B5EF4-FFF2-40B4-BE49-F238E27FC236}">
                  <a16:creationId xmlns:a16="http://schemas.microsoft.com/office/drawing/2014/main" id="{7571F1DF-9C5A-4E95-A5B0-DBBADAA68D3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83" name="Arc 1750">
                <a:extLst>
                  <a:ext uri="{FF2B5EF4-FFF2-40B4-BE49-F238E27FC236}">
                    <a16:creationId xmlns:a16="http://schemas.microsoft.com/office/drawing/2014/main" id="{BC4EB2CA-F433-46EC-9BA1-23FCC057A06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4" name="Arc 1751">
                <a:extLst>
                  <a:ext uri="{FF2B5EF4-FFF2-40B4-BE49-F238E27FC236}">
                    <a16:creationId xmlns:a16="http://schemas.microsoft.com/office/drawing/2014/main" id="{8983587C-E06D-46A6-B21D-D6F52CEC561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1" name="Group 1752">
              <a:extLst>
                <a:ext uri="{FF2B5EF4-FFF2-40B4-BE49-F238E27FC236}">
                  <a16:creationId xmlns:a16="http://schemas.microsoft.com/office/drawing/2014/main" id="{4F5DD103-F2F4-4CE8-83FC-49698D87596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81" name="Arc 1753">
                <a:extLst>
                  <a:ext uri="{FF2B5EF4-FFF2-40B4-BE49-F238E27FC236}">
                    <a16:creationId xmlns:a16="http://schemas.microsoft.com/office/drawing/2014/main" id="{BACDE7A7-000E-4AFC-A877-82A1D6CF6EB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2" name="Arc 1754">
                <a:extLst>
                  <a:ext uri="{FF2B5EF4-FFF2-40B4-BE49-F238E27FC236}">
                    <a16:creationId xmlns:a16="http://schemas.microsoft.com/office/drawing/2014/main" id="{38F8D547-2DFB-40AD-8903-AD9236A8BCF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2" name="Group 1755">
              <a:extLst>
                <a:ext uri="{FF2B5EF4-FFF2-40B4-BE49-F238E27FC236}">
                  <a16:creationId xmlns:a16="http://schemas.microsoft.com/office/drawing/2014/main" id="{49024106-8B3D-40EB-8F54-237AF034FB7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79" name="Arc 1756">
                <a:extLst>
                  <a:ext uri="{FF2B5EF4-FFF2-40B4-BE49-F238E27FC236}">
                    <a16:creationId xmlns:a16="http://schemas.microsoft.com/office/drawing/2014/main" id="{A7F26A63-87F4-4BD2-921D-DB126D39A71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80" name="Arc 1757">
                <a:extLst>
                  <a:ext uri="{FF2B5EF4-FFF2-40B4-BE49-F238E27FC236}">
                    <a16:creationId xmlns:a16="http://schemas.microsoft.com/office/drawing/2014/main" id="{18FBDA8F-794F-45D0-B471-E98CC732BE8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3" name="Group 1758">
              <a:extLst>
                <a:ext uri="{FF2B5EF4-FFF2-40B4-BE49-F238E27FC236}">
                  <a16:creationId xmlns:a16="http://schemas.microsoft.com/office/drawing/2014/main" id="{FF5206B4-18AD-4321-909D-4AD5F7966D29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13" y="2928"/>
              <a:ext cx="59" cy="143"/>
              <a:chOff x="1296" y="2161"/>
              <a:chExt cx="658" cy="563"/>
            </a:xfrm>
          </p:grpSpPr>
          <p:sp>
            <p:nvSpPr>
              <p:cNvPr id="77" name="Arc 1759">
                <a:extLst>
                  <a:ext uri="{FF2B5EF4-FFF2-40B4-BE49-F238E27FC236}">
                    <a16:creationId xmlns:a16="http://schemas.microsoft.com/office/drawing/2014/main" id="{C28BF07C-AC77-40DC-9B9C-934A09C4ABD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8" name="Arc 1760">
                <a:extLst>
                  <a:ext uri="{FF2B5EF4-FFF2-40B4-BE49-F238E27FC236}">
                    <a16:creationId xmlns:a16="http://schemas.microsoft.com/office/drawing/2014/main" id="{45BD6A6D-7235-4701-8378-26A0B528E6B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4" name="Group 1761">
              <a:extLst>
                <a:ext uri="{FF2B5EF4-FFF2-40B4-BE49-F238E27FC236}">
                  <a16:creationId xmlns:a16="http://schemas.microsoft.com/office/drawing/2014/main" id="{7DBFF190-545F-4460-92BA-A65EA8FA801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475" y="2928"/>
              <a:ext cx="59" cy="143"/>
              <a:chOff x="1296" y="2161"/>
              <a:chExt cx="658" cy="563"/>
            </a:xfrm>
          </p:grpSpPr>
          <p:sp>
            <p:nvSpPr>
              <p:cNvPr id="75" name="Arc 1762">
                <a:extLst>
                  <a:ext uri="{FF2B5EF4-FFF2-40B4-BE49-F238E27FC236}">
                    <a16:creationId xmlns:a16="http://schemas.microsoft.com/office/drawing/2014/main" id="{525BA2E2-AD03-4E30-802E-76272D0FB48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" name="Arc 1763">
                <a:extLst>
                  <a:ext uri="{FF2B5EF4-FFF2-40B4-BE49-F238E27FC236}">
                    <a16:creationId xmlns:a16="http://schemas.microsoft.com/office/drawing/2014/main" id="{1B429D99-D803-4C50-9618-FDFF231827B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89" name="Group 1795">
            <a:extLst>
              <a:ext uri="{FF2B5EF4-FFF2-40B4-BE49-F238E27FC236}">
                <a16:creationId xmlns:a16="http://schemas.microsoft.com/office/drawing/2014/main" id="{DB21F1F9-7278-4A35-A76C-EB146D002D5E}"/>
              </a:ext>
            </a:extLst>
          </p:cNvPr>
          <p:cNvGrpSpPr>
            <a:grpSpLocks/>
          </p:cNvGrpSpPr>
          <p:nvPr/>
        </p:nvGrpSpPr>
        <p:grpSpPr bwMode="auto">
          <a:xfrm>
            <a:off x="4148917" y="2449554"/>
            <a:ext cx="728469" cy="257224"/>
            <a:chOff x="1119" y="2928"/>
            <a:chExt cx="415" cy="143"/>
          </a:xfrm>
        </p:grpSpPr>
        <p:grpSp>
          <p:nvGrpSpPr>
            <p:cNvPr id="90" name="Group 1796">
              <a:extLst>
                <a:ext uri="{FF2B5EF4-FFF2-40B4-BE49-F238E27FC236}">
                  <a16:creationId xmlns:a16="http://schemas.microsoft.com/office/drawing/2014/main" id="{33DCE2E8-FE7E-4025-B5A7-BDFFF6FD7626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109" name="Arc 1797">
                <a:extLst>
                  <a:ext uri="{FF2B5EF4-FFF2-40B4-BE49-F238E27FC236}">
                    <a16:creationId xmlns:a16="http://schemas.microsoft.com/office/drawing/2014/main" id="{197F212E-2317-449D-A01A-BB25E03E131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0" name="Arc 1798">
                <a:extLst>
                  <a:ext uri="{FF2B5EF4-FFF2-40B4-BE49-F238E27FC236}">
                    <a16:creationId xmlns:a16="http://schemas.microsoft.com/office/drawing/2014/main" id="{DA08E376-6F9B-4173-BA8F-CFC3F3A86B3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1" name="Group 1799">
              <a:extLst>
                <a:ext uri="{FF2B5EF4-FFF2-40B4-BE49-F238E27FC236}">
                  <a16:creationId xmlns:a16="http://schemas.microsoft.com/office/drawing/2014/main" id="{8F102399-3E20-4F9A-98B6-F60008AE9D1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107" name="Arc 1800">
                <a:extLst>
                  <a:ext uri="{FF2B5EF4-FFF2-40B4-BE49-F238E27FC236}">
                    <a16:creationId xmlns:a16="http://schemas.microsoft.com/office/drawing/2014/main" id="{D5CBA9CA-ADED-4D4C-933D-35F503EDFF0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8" name="Arc 1801">
                <a:extLst>
                  <a:ext uri="{FF2B5EF4-FFF2-40B4-BE49-F238E27FC236}">
                    <a16:creationId xmlns:a16="http://schemas.microsoft.com/office/drawing/2014/main" id="{2F786F9E-18D7-47D1-A3CE-16A03A24361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2" name="Group 1802">
              <a:extLst>
                <a:ext uri="{FF2B5EF4-FFF2-40B4-BE49-F238E27FC236}">
                  <a16:creationId xmlns:a16="http://schemas.microsoft.com/office/drawing/2014/main" id="{0E0E710D-4124-428D-90D8-E866C2FBE0AE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105" name="Arc 1803">
                <a:extLst>
                  <a:ext uri="{FF2B5EF4-FFF2-40B4-BE49-F238E27FC236}">
                    <a16:creationId xmlns:a16="http://schemas.microsoft.com/office/drawing/2014/main" id="{AFC3ADEE-0F95-4EFB-9E11-0412941803B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6" name="Arc 1804">
                <a:extLst>
                  <a:ext uri="{FF2B5EF4-FFF2-40B4-BE49-F238E27FC236}">
                    <a16:creationId xmlns:a16="http://schemas.microsoft.com/office/drawing/2014/main" id="{E2F70FD9-29A5-447F-93D4-CC4C54637F1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3" name="Group 1805">
              <a:extLst>
                <a:ext uri="{FF2B5EF4-FFF2-40B4-BE49-F238E27FC236}">
                  <a16:creationId xmlns:a16="http://schemas.microsoft.com/office/drawing/2014/main" id="{1EF85D49-153E-4286-AA0A-D63FDB218924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103" name="Arc 1806">
                <a:extLst>
                  <a:ext uri="{FF2B5EF4-FFF2-40B4-BE49-F238E27FC236}">
                    <a16:creationId xmlns:a16="http://schemas.microsoft.com/office/drawing/2014/main" id="{2046A714-AC27-40C1-A37F-D121A8B6746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4" name="Arc 1807">
                <a:extLst>
                  <a:ext uri="{FF2B5EF4-FFF2-40B4-BE49-F238E27FC236}">
                    <a16:creationId xmlns:a16="http://schemas.microsoft.com/office/drawing/2014/main" id="{BA2560AB-75BC-4CD2-A35C-4D11980B487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4" name="Group 1808">
              <a:extLst>
                <a:ext uri="{FF2B5EF4-FFF2-40B4-BE49-F238E27FC236}">
                  <a16:creationId xmlns:a16="http://schemas.microsoft.com/office/drawing/2014/main" id="{1E0FD01F-DB4C-4E51-9731-A77D9581070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101" name="Arc 1809">
                <a:extLst>
                  <a:ext uri="{FF2B5EF4-FFF2-40B4-BE49-F238E27FC236}">
                    <a16:creationId xmlns:a16="http://schemas.microsoft.com/office/drawing/2014/main" id="{3EF1F3DA-60B8-4C27-B4A5-90A166C5151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2" name="Arc 1810">
                <a:extLst>
                  <a:ext uri="{FF2B5EF4-FFF2-40B4-BE49-F238E27FC236}">
                    <a16:creationId xmlns:a16="http://schemas.microsoft.com/office/drawing/2014/main" id="{9EC6E76A-C697-45C2-AA21-084221BFF43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5" name="Group 1811">
              <a:extLst>
                <a:ext uri="{FF2B5EF4-FFF2-40B4-BE49-F238E27FC236}">
                  <a16:creationId xmlns:a16="http://schemas.microsoft.com/office/drawing/2014/main" id="{65A609EE-BC76-47D7-BBA2-EA323CD2FEC0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13" y="2928"/>
              <a:ext cx="59" cy="143"/>
              <a:chOff x="1296" y="2161"/>
              <a:chExt cx="658" cy="563"/>
            </a:xfrm>
          </p:grpSpPr>
          <p:sp>
            <p:nvSpPr>
              <p:cNvPr id="99" name="Arc 1812">
                <a:extLst>
                  <a:ext uri="{FF2B5EF4-FFF2-40B4-BE49-F238E27FC236}">
                    <a16:creationId xmlns:a16="http://schemas.microsoft.com/office/drawing/2014/main" id="{426AB153-19AA-465D-8BFC-F73600CDA33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0" name="Arc 1813">
                <a:extLst>
                  <a:ext uri="{FF2B5EF4-FFF2-40B4-BE49-F238E27FC236}">
                    <a16:creationId xmlns:a16="http://schemas.microsoft.com/office/drawing/2014/main" id="{493B821F-9873-4EA2-857C-4881368A7C2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6" name="Group 1814">
              <a:extLst>
                <a:ext uri="{FF2B5EF4-FFF2-40B4-BE49-F238E27FC236}">
                  <a16:creationId xmlns:a16="http://schemas.microsoft.com/office/drawing/2014/main" id="{787B5C96-504E-4123-8BAD-D20DFBEA8FB7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475" y="2928"/>
              <a:ext cx="59" cy="143"/>
              <a:chOff x="1296" y="2161"/>
              <a:chExt cx="658" cy="563"/>
            </a:xfrm>
          </p:grpSpPr>
          <p:sp>
            <p:nvSpPr>
              <p:cNvPr id="97" name="Arc 1815">
                <a:extLst>
                  <a:ext uri="{FF2B5EF4-FFF2-40B4-BE49-F238E27FC236}">
                    <a16:creationId xmlns:a16="http://schemas.microsoft.com/office/drawing/2014/main" id="{9052EE97-CE43-48B1-9EBC-82798C061C5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8" name="Arc 1816">
                <a:extLst>
                  <a:ext uri="{FF2B5EF4-FFF2-40B4-BE49-F238E27FC236}">
                    <a16:creationId xmlns:a16="http://schemas.microsoft.com/office/drawing/2014/main" id="{2C33ECEA-4142-4FB8-94AD-45332174B2C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11" name="Rectangle 1818">
            <a:extLst>
              <a:ext uri="{FF2B5EF4-FFF2-40B4-BE49-F238E27FC236}">
                <a16:creationId xmlns:a16="http://schemas.microsoft.com/office/drawing/2014/main" id="{FB00E9AA-78D6-4CEA-A789-527A0B82DA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4088" y="2449554"/>
            <a:ext cx="1385952" cy="25902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/>
            <a:endParaRPr lang="en-US"/>
          </a:p>
        </p:txBody>
      </p:sp>
      <p:grpSp>
        <p:nvGrpSpPr>
          <p:cNvPr id="112" name="Group 1819">
            <a:extLst>
              <a:ext uri="{FF2B5EF4-FFF2-40B4-BE49-F238E27FC236}">
                <a16:creationId xmlns:a16="http://schemas.microsoft.com/office/drawing/2014/main" id="{6991041A-4CB2-46B3-9B6E-41286B9CB9E9}"/>
              </a:ext>
            </a:extLst>
          </p:cNvPr>
          <p:cNvGrpSpPr>
            <a:grpSpLocks/>
          </p:cNvGrpSpPr>
          <p:nvPr/>
        </p:nvGrpSpPr>
        <p:grpSpPr bwMode="auto">
          <a:xfrm>
            <a:off x="5892559" y="2276872"/>
            <a:ext cx="407633" cy="604384"/>
            <a:chOff x="2640" y="1824"/>
            <a:chExt cx="240" cy="336"/>
          </a:xfrm>
        </p:grpSpPr>
        <p:sp>
          <p:nvSpPr>
            <p:cNvPr id="113" name="AutoShape 1820">
              <a:extLst>
                <a:ext uri="{FF2B5EF4-FFF2-40B4-BE49-F238E27FC236}">
                  <a16:creationId xmlns:a16="http://schemas.microsoft.com/office/drawing/2014/main" id="{EF9FC3E2-7AAD-4C18-AFA1-2528581764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0" y="1824"/>
              <a:ext cx="240" cy="336"/>
            </a:xfrm>
            <a:prstGeom prst="parallelogram">
              <a:avLst>
                <a:gd name="adj" fmla="val 69583"/>
              </a:avLst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4" name="Line 1821">
              <a:extLst>
                <a:ext uri="{FF2B5EF4-FFF2-40B4-BE49-F238E27FC236}">
                  <a16:creationId xmlns:a16="http://schemas.microsoft.com/office/drawing/2014/main" id="{C7260C32-C836-4F8E-88E6-C965F9F245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40" y="1872"/>
              <a:ext cx="144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5" name="Line 1822">
              <a:extLst>
                <a:ext uri="{FF2B5EF4-FFF2-40B4-BE49-F238E27FC236}">
                  <a16:creationId xmlns:a16="http://schemas.microsoft.com/office/drawing/2014/main" id="{571F89D1-F2FA-4334-94F4-CD1A827212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36" y="1824"/>
              <a:ext cx="144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6" name="Rectangle 1857" descr="Wide upward diagonal">
            <a:extLst>
              <a:ext uri="{FF2B5EF4-FFF2-40B4-BE49-F238E27FC236}">
                <a16:creationId xmlns:a16="http://schemas.microsoft.com/office/drawing/2014/main" id="{52D978BF-D51D-4DBF-BFE3-0F5FEB8439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8030" y="1686000"/>
            <a:ext cx="778026" cy="259022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17" name="Rectangle 1870" descr="Wide upward diagonal">
            <a:extLst>
              <a:ext uri="{FF2B5EF4-FFF2-40B4-BE49-F238E27FC236}">
                <a16:creationId xmlns:a16="http://schemas.microsoft.com/office/drawing/2014/main" id="{2C57CF85-E096-4F18-B9EF-0C0E90A99A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2292" y="1686000"/>
            <a:ext cx="570686" cy="259022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18" name="Rectangle 1872" descr="Wide upward diagonal">
            <a:extLst>
              <a:ext uri="{FF2B5EF4-FFF2-40B4-BE49-F238E27FC236}">
                <a16:creationId xmlns:a16="http://schemas.microsoft.com/office/drawing/2014/main" id="{3D4AD107-FFF2-4DA3-B28F-3DECEE3A17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8577" y="2449554"/>
            <a:ext cx="895087" cy="259022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grpSp>
        <p:nvGrpSpPr>
          <p:cNvPr id="119" name="Group 1876">
            <a:extLst>
              <a:ext uri="{FF2B5EF4-FFF2-40B4-BE49-F238E27FC236}">
                <a16:creationId xmlns:a16="http://schemas.microsoft.com/office/drawing/2014/main" id="{D6822422-6122-436F-8E2C-240023C3FCB6}"/>
              </a:ext>
            </a:extLst>
          </p:cNvPr>
          <p:cNvGrpSpPr>
            <a:grpSpLocks/>
          </p:cNvGrpSpPr>
          <p:nvPr/>
        </p:nvGrpSpPr>
        <p:grpSpPr bwMode="auto">
          <a:xfrm>
            <a:off x="2133974" y="3933068"/>
            <a:ext cx="1601788" cy="381001"/>
            <a:chOff x="2255" y="2736"/>
            <a:chExt cx="1009" cy="240"/>
          </a:xfrm>
        </p:grpSpPr>
        <p:grpSp>
          <p:nvGrpSpPr>
            <p:cNvPr id="120" name="Group 1843">
              <a:extLst>
                <a:ext uri="{FF2B5EF4-FFF2-40B4-BE49-F238E27FC236}">
                  <a16:creationId xmlns:a16="http://schemas.microsoft.com/office/drawing/2014/main" id="{8BC6D3A8-08C7-4439-9BEF-1B2F6165C2D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55" y="2784"/>
              <a:ext cx="188" cy="143"/>
              <a:chOff x="771" y="2784"/>
              <a:chExt cx="176" cy="143"/>
            </a:xfrm>
          </p:grpSpPr>
          <p:grpSp>
            <p:nvGrpSpPr>
              <p:cNvPr id="122" name="Group 1844">
                <a:extLst>
                  <a:ext uri="{FF2B5EF4-FFF2-40B4-BE49-F238E27FC236}">
                    <a16:creationId xmlns:a16="http://schemas.microsoft.com/office/drawing/2014/main" id="{D47F3BDB-194F-4468-872C-023172489040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flipH="1">
                <a:off x="771" y="2784"/>
                <a:ext cx="59" cy="143"/>
                <a:chOff x="1296" y="2161"/>
                <a:chExt cx="658" cy="563"/>
              </a:xfrm>
            </p:grpSpPr>
            <p:sp>
              <p:nvSpPr>
                <p:cNvPr id="129" name="Arc 1845">
                  <a:extLst>
                    <a:ext uri="{FF2B5EF4-FFF2-40B4-BE49-F238E27FC236}">
                      <a16:creationId xmlns:a16="http://schemas.microsoft.com/office/drawing/2014/main" id="{42E97E20-DA24-471E-97B6-8A2A9FE6CAC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V="1">
                  <a:off x="1296" y="2161"/>
                  <a:ext cx="334" cy="432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16616"/>
                    <a:gd name="T1" fmla="*/ 0 h 21600"/>
                    <a:gd name="T2" fmla="*/ 16616 w 16616"/>
                    <a:gd name="T3" fmla="*/ 7799 h 21600"/>
                    <a:gd name="T4" fmla="*/ 0 w 16616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0" name="Arc 1846">
                  <a:extLst>
                    <a:ext uri="{FF2B5EF4-FFF2-40B4-BE49-F238E27FC236}">
                      <a16:creationId xmlns:a16="http://schemas.microsoft.com/office/drawing/2014/main" id="{9F9EFB6B-74AF-4479-BDC6-E39C47FAA73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0800000" flipV="1">
                  <a:off x="1620" y="2292"/>
                  <a:ext cx="334" cy="432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16616"/>
                    <a:gd name="T1" fmla="*/ 0 h 21600"/>
                    <a:gd name="T2" fmla="*/ 16616 w 16616"/>
                    <a:gd name="T3" fmla="*/ 7799 h 21600"/>
                    <a:gd name="T4" fmla="*/ 0 w 16616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23" name="Group 1847">
                <a:extLst>
                  <a:ext uri="{FF2B5EF4-FFF2-40B4-BE49-F238E27FC236}">
                    <a16:creationId xmlns:a16="http://schemas.microsoft.com/office/drawing/2014/main" id="{5285316E-EA97-4624-91A8-5F738EFE89BA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826" y="2784"/>
                <a:ext cx="59" cy="143"/>
                <a:chOff x="1296" y="2161"/>
                <a:chExt cx="658" cy="563"/>
              </a:xfrm>
            </p:grpSpPr>
            <p:sp>
              <p:nvSpPr>
                <p:cNvPr id="127" name="Arc 1848">
                  <a:extLst>
                    <a:ext uri="{FF2B5EF4-FFF2-40B4-BE49-F238E27FC236}">
                      <a16:creationId xmlns:a16="http://schemas.microsoft.com/office/drawing/2014/main" id="{1384A174-E597-47CD-BE76-662CACCF1347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V="1">
                  <a:off x="1296" y="2161"/>
                  <a:ext cx="334" cy="432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16616"/>
                    <a:gd name="T1" fmla="*/ 0 h 21600"/>
                    <a:gd name="T2" fmla="*/ 16616 w 16616"/>
                    <a:gd name="T3" fmla="*/ 7799 h 21600"/>
                    <a:gd name="T4" fmla="*/ 0 w 16616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8" name="Arc 1849">
                  <a:extLst>
                    <a:ext uri="{FF2B5EF4-FFF2-40B4-BE49-F238E27FC236}">
                      <a16:creationId xmlns:a16="http://schemas.microsoft.com/office/drawing/2014/main" id="{20EF4985-68EC-40BA-A26D-C3C1C14C457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0800000" flipV="1">
                  <a:off x="1620" y="2292"/>
                  <a:ext cx="334" cy="432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16616"/>
                    <a:gd name="T1" fmla="*/ 0 h 21600"/>
                    <a:gd name="T2" fmla="*/ 16616 w 16616"/>
                    <a:gd name="T3" fmla="*/ 7799 h 21600"/>
                    <a:gd name="T4" fmla="*/ 0 w 16616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124" name="Group 1850">
                <a:extLst>
                  <a:ext uri="{FF2B5EF4-FFF2-40B4-BE49-F238E27FC236}">
                    <a16:creationId xmlns:a16="http://schemas.microsoft.com/office/drawing/2014/main" id="{FA6782F8-2BE2-445B-9A44-37E5EC12DFEB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 flipH="1">
                <a:off x="888" y="2784"/>
                <a:ext cx="59" cy="143"/>
                <a:chOff x="1296" y="2161"/>
                <a:chExt cx="658" cy="563"/>
              </a:xfrm>
            </p:grpSpPr>
            <p:sp>
              <p:nvSpPr>
                <p:cNvPr id="125" name="Arc 1851">
                  <a:extLst>
                    <a:ext uri="{FF2B5EF4-FFF2-40B4-BE49-F238E27FC236}">
                      <a16:creationId xmlns:a16="http://schemas.microsoft.com/office/drawing/2014/main" id="{85972A48-E0B5-4052-82CE-6866AA19B33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V="1">
                  <a:off x="1296" y="2161"/>
                  <a:ext cx="334" cy="432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16616"/>
                    <a:gd name="T1" fmla="*/ 0 h 21600"/>
                    <a:gd name="T2" fmla="*/ 16616 w 16616"/>
                    <a:gd name="T3" fmla="*/ 7799 h 21600"/>
                    <a:gd name="T4" fmla="*/ 0 w 16616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6" name="Arc 1852">
                  <a:extLst>
                    <a:ext uri="{FF2B5EF4-FFF2-40B4-BE49-F238E27FC236}">
                      <a16:creationId xmlns:a16="http://schemas.microsoft.com/office/drawing/2014/main" id="{6B076F8D-9E75-4EB5-86FE-2143047CF14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rot="10800000" flipV="1">
                  <a:off x="1620" y="2292"/>
                  <a:ext cx="334" cy="432"/>
                </a:xfrm>
                <a:custGeom>
                  <a:avLst/>
                  <a:gdLst>
                    <a:gd name="G0" fmla="+- 0 0 0"/>
                    <a:gd name="G1" fmla="+- 21600 0 0"/>
                    <a:gd name="G2" fmla="+- 21600 0 0"/>
                    <a:gd name="T0" fmla="*/ 0 w 16616"/>
                    <a:gd name="T1" fmla="*/ 0 h 21600"/>
                    <a:gd name="T2" fmla="*/ 16616 w 16616"/>
                    <a:gd name="T3" fmla="*/ 7799 h 21600"/>
                    <a:gd name="T4" fmla="*/ 0 w 16616"/>
                    <a:gd name="T5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6616" h="21600" fill="none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</a:path>
                    <a:path w="16616" h="21600" stroke="0" extrusionOk="0">
                      <a:moveTo>
                        <a:pt x="-1" y="0"/>
                      </a:moveTo>
                      <a:cubicBezTo>
                        <a:pt x="6422" y="0"/>
                        <a:pt x="12512" y="2858"/>
                        <a:pt x="16616" y="7798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sp>
          <p:nvSpPr>
            <p:cNvPr id="121" name="Text Box 1853">
              <a:extLst>
                <a:ext uri="{FF2B5EF4-FFF2-40B4-BE49-F238E27FC236}">
                  <a16:creationId xmlns:a16="http://schemas.microsoft.com/office/drawing/2014/main" id="{BD79E743-BF51-4B25-B4C1-39694EE0CE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96" y="2736"/>
              <a:ext cx="768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>
                <a:spcBef>
                  <a:spcPct val="50000"/>
                </a:spcBef>
              </a:pPr>
              <a:r>
                <a:rPr lang="en-US" dirty="0"/>
                <a:t>Working</a:t>
              </a:r>
            </a:p>
          </p:txBody>
        </p:sp>
      </p:grpSp>
      <p:grpSp>
        <p:nvGrpSpPr>
          <p:cNvPr id="131" name="Group 1863">
            <a:extLst>
              <a:ext uri="{FF2B5EF4-FFF2-40B4-BE49-F238E27FC236}">
                <a16:creationId xmlns:a16="http://schemas.microsoft.com/office/drawing/2014/main" id="{9BA15EE2-2EAF-48E6-BF2E-6E01DC844785}"/>
              </a:ext>
            </a:extLst>
          </p:cNvPr>
          <p:cNvGrpSpPr>
            <a:grpSpLocks/>
          </p:cNvGrpSpPr>
          <p:nvPr/>
        </p:nvGrpSpPr>
        <p:grpSpPr bwMode="auto">
          <a:xfrm>
            <a:off x="611560" y="3933056"/>
            <a:ext cx="1600200" cy="381000"/>
            <a:chOff x="1392" y="2592"/>
            <a:chExt cx="1008" cy="240"/>
          </a:xfrm>
        </p:grpSpPr>
        <p:sp>
          <p:nvSpPr>
            <p:cNvPr id="132" name="Rectangle 1858" descr="Wide upward diagonal">
              <a:extLst>
                <a:ext uri="{FF2B5EF4-FFF2-40B4-BE49-F238E27FC236}">
                  <a16:creationId xmlns:a16="http://schemas.microsoft.com/office/drawing/2014/main" id="{1A5B05CC-CE22-4B34-A265-54F754620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2" y="2640"/>
              <a:ext cx="192" cy="144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133" name="Text Box 1859">
              <a:extLst>
                <a:ext uri="{FF2B5EF4-FFF2-40B4-BE49-F238E27FC236}">
                  <a16:creationId xmlns:a16="http://schemas.microsoft.com/office/drawing/2014/main" id="{62A60AA3-E586-4DD4-AD0B-271CEB3E4F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32" y="2592"/>
              <a:ext cx="768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/>
            <a:lstStyle/>
            <a:p>
              <a:pPr>
                <a:spcBef>
                  <a:spcPct val="50000"/>
                </a:spcBef>
              </a:pPr>
              <a:r>
                <a:rPr lang="en-US" dirty="0"/>
                <a:t>Log Mgr.</a:t>
              </a:r>
            </a:p>
          </p:txBody>
        </p:sp>
      </p:grpSp>
      <p:sp>
        <p:nvSpPr>
          <p:cNvPr id="134" name="Rectangle 1860">
            <a:extLst>
              <a:ext uri="{FF2B5EF4-FFF2-40B4-BE49-F238E27FC236}">
                <a16:creationId xmlns:a16="http://schemas.microsoft.com/office/drawing/2014/main" id="{37813708-E4A1-4343-B676-326A57BB72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5760" y="4009256"/>
            <a:ext cx="304800" cy="2286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135" name="Text Box 1861">
            <a:extLst>
              <a:ext uri="{FF2B5EF4-FFF2-40B4-BE49-F238E27FC236}">
                <a16:creationId xmlns:a16="http://schemas.microsoft.com/office/drawing/2014/main" id="{726C2E33-62B0-4712-8AAA-D4638941C8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6760" y="3933056"/>
            <a:ext cx="762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>
              <a:spcBef>
                <a:spcPct val="50000"/>
              </a:spcBef>
            </a:pPr>
            <a:r>
              <a:rPr lang="en-US" dirty="0"/>
              <a:t>I/O Waiting</a:t>
            </a:r>
          </a:p>
        </p:txBody>
      </p:sp>
      <p:grpSp>
        <p:nvGrpSpPr>
          <p:cNvPr id="136" name="Group 1539">
            <a:extLst>
              <a:ext uri="{FF2B5EF4-FFF2-40B4-BE49-F238E27FC236}">
                <a16:creationId xmlns:a16="http://schemas.microsoft.com/office/drawing/2014/main" id="{C3379D53-8007-47B7-BAD1-2E5E12D4DEE2}"/>
              </a:ext>
            </a:extLst>
          </p:cNvPr>
          <p:cNvGrpSpPr>
            <a:grpSpLocks/>
          </p:cNvGrpSpPr>
          <p:nvPr/>
        </p:nvGrpSpPr>
        <p:grpSpPr bwMode="auto">
          <a:xfrm>
            <a:off x="2267744" y="1661678"/>
            <a:ext cx="728469" cy="257224"/>
            <a:chOff x="1119" y="2928"/>
            <a:chExt cx="415" cy="143"/>
          </a:xfrm>
        </p:grpSpPr>
        <p:grpSp>
          <p:nvGrpSpPr>
            <p:cNvPr id="137" name="Group 1540">
              <a:extLst>
                <a:ext uri="{FF2B5EF4-FFF2-40B4-BE49-F238E27FC236}">
                  <a16:creationId xmlns:a16="http://schemas.microsoft.com/office/drawing/2014/main" id="{DDA7F4E2-6BB7-45C2-945C-283AB3A2E91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156" name="Arc 1541">
                <a:extLst>
                  <a:ext uri="{FF2B5EF4-FFF2-40B4-BE49-F238E27FC236}">
                    <a16:creationId xmlns:a16="http://schemas.microsoft.com/office/drawing/2014/main" id="{FCB04CBD-50FB-43B3-BEF3-5D72900CFE9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7" name="Arc 1542">
                <a:extLst>
                  <a:ext uri="{FF2B5EF4-FFF2-40B4-BE49-F238E27FC236}">
                    <a16:creationId xmlns:a16="http://schemas.microsoft.com/office/drawing/2014/main" id="{C70DD949-4910-44C0-87E6-60BC2C38764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38" name="Group 1543">
              <a:extLst>
                <a:ext uri="{FF2B5EF4-FFF2-40B4-BE49-F238E27FC236}">
                  <a16:creationId xmlns:a16="http://schemas.microsoft.com/office/drawing/2014/main" id="{BA690F0A-0AB9-456C-B709-4E43F9447C1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154" name="Arc 1544">
                <a:extLst>
                  <a:ext uri="{FF2B5EF4-FFF2-40B4-BE49-F238E27FC236}">
                    <a16:creationId xmlns:a16="http://schemas.microsoft.com/office/drawing/2014/main" id="{F08D98CE-EA45-48A0-9D63-3DB27D82BD1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5" name="Arc 1545">
                <a:extLst>
                  <a:ext uri="{FF2B5EF4-FFF2-40B4-BE49-F238E27FC236}">
                    <a16:creationId xmlns:a16="http://schemas.microsoft.com/office/drawing/2014/main" id="{00BDDCAD-9D9B-4622-AA0C-8396F9176FE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39" name="Group 1546">
              <a:extLst>
                <a:ext uri="{FF2B5EF4-FFF2-40B4-BE49-F238E27FC236}">
                  <a16:creationId xmlns:a16="http://schemas.microsoft.com/office/drawing/2014/main" id="{AFA53C7F-0652-4801-B99F-603A83512EB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152" name="Arc 1547">
                <a:extLst>
                  <a:ext uri="{FF2B5EF4-FFF2-40B4-BE49-F238E27FC236}">
                    <a16:creationId xmlns:a16="http://schemas.microsoft.com/office/drawing/2014/main" id="{2E5D70E8-32C0-428D-8DEC-279FE257415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3" name="Arc 1548">
                <a:extLst>
                  <a:ext uri="{FF2B5EF4-FFF2-40B4-BE49-F238E27FC236}">
                    <a16:creationId xmlns:a16="http://schemas.microsoft.com/office/drawing/2014/main" id="{249C2BFD-F7E7-4ECA-9EFC-45072DC92E8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0" name="Group 1549">
              <a:extLst>
                <a:ext uri="{FF2B5EF4-FFF2-40B4-BE49-F238E27FC236}">
                  <a16:creationId xmlns:a16="http://schemas.microsoft.com/office/drawing/2014/main" id="{C17A0337-9434-4FB7-ADCE-9824FF7F7521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150" name="Arc 1550">
                <a:extLst>
                  <a:ext uri="{FF2B5EF4-FFF2-40B4-BE49-F238E27FC236}">
                    <a16:creationId xmlns:a16="http://schemas.microsoft.com/office/drawing/2014/main" id="{897F95AF-A29F-49AE-BCA5-26F32833FE0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1" name="Arc 1551">
                <a:extLst>
                  <a:ext uri="{FF2B5EF4-FFF2-40B4-BE49-F238E27FC236}">
                    <a16:creationId xmlns:a16="http://schemas.microsoft.com/office/drawing/2014/main" id="{29657504-F5CA-4F23-BFE5-E511A12C816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1" name="Group 1552">
              <a:extLst>
                <a:ext uri="{FF2B5EF4-FFF2-40B4-BE49-F238E27FC236}">
                  <a16:creationId xmlns:a16="http://schemas.microsoft.com/office/drawing/2014/main" id="{C768B96A-5FE6-4B1D-B729-9CA916E2625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148" name="Arc 1553">
                <a:extLst>
                  <a:ext uri="{FF2B5EF4-FFF2-40B4-BE49-F238E27FC236}">
                    <a16:creationId xmlns:a16="http://schemas.microsoft.com/office/drawing/2014/main" id="{9F345E42-2652-4B57-B678-9B9DBBAD961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9" name="Arc 1554">
                <a:extLst>
                  <a:ext uri="{FF2B5EF4-FFF2-40B4-BE49-F238E27FC236}">
                    <a16:creationId xmlns:a16="http://schemas.microsoft.com/office/drawing/2014/main" id="{5EF8A58F-17F0-470B-AB30-8E0BBD3A376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2" name="Group 1555">
              <a:extLst>
                <a:ext uri="{FF2B5EF4-FFF2-40B4-BE49-F238E27FC236}">
                  <a16:creationId xmlns:a16="http://schemas.microsoft.com/office/drawing/2014/main" id="{AB7B53DE-F7B5-4237-A1FE-FB7B1A789DE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13" y="2928"/>
              <a:ext cx="59" cy="143"/>
              <a:chOff x="1296" y="2161"/>
              <a:chExt cx="658" cy="563"/>
            </a:xfrm>
          </p:grpSpPr>
          <p:sp>
            <p:nvSpPr>
              <p:cNvPr id="146" name="Arc 1556">
                <a:extLst>
                  <a:ext uri="{FF2B5EF4-FFF2-40B4-BE49-F238E27FC236}">
                    <a16:creationId xmlns:a16="http://schemas.microsoft.com/office/drawing/2014/main" id="{75A4DB32-C0AD-4AA7-B233-70DB48E0C8F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7" name="Arc 1557">
                <a:extLst>
                  <a:ext uri="{FF2B5EF4-FFF2-40B4-BE49-F238E27FC236}">
                    <a16:creationId xmlns:a16="http://schemas.microsoft.com/office/drawing/2014/main" id="{D07E34CC-DD78-4878-AE4C-6BDF87A15F2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43" name="Group 1558">
              <a:extLst>
                <a:ext uri="{FF2B5EF4-FFF2-40B4-BE49-F238E27FC236}">
                  <a16:creationId xmlns:a16="http://schemas.microsoft.com/office/drawing/2014/main" id="{36495085-CBB7-473C-840E-7880DF74BF2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475" y="2928"/>
              <a:ext cx="59" cy="143"/>
              <a:chOff x="1296" y="2161"/>
              <a:chExt cx="658" cy="563"/>
            </a:xfrm>
          </p:grpSpPr>
          <p:sp>
            <p:nvSpPr>
              <p:cNvPr id="144" name="Arc 1559">
                <a:extLst>
                  <a:ext uri="{FF2B5EF4-FFF2-40B4-BE49-F238E27FC236}">
                    <a16:creationId xmlns:a16="http://schemas.microsoft.com/office/drawing/2014/main" id="{91331494-B614-48D8-9A8C-639EF53FC1C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" name="Arc 1560">
                <a:extLst>
                  <a:ext uri="{FF2B5EF4-FFF2-40B4-BE49-F238E27FC236}">
                    <a16:creationId xmlns:a16="http://schemas.microsoft.com/office/drawing/2014/main" id="{E5F6EB8C-8EB3-473B-BB84-B358EFE4954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58" name="Rectangle 1857" descr="Wide upward diagonal">
            <a:extLst>
              <a:ext uri="{FF2B5EF4-FFF2-40B4-BE49-F238E27FC236}">
                <a16:creationId xmlns:a16="http://schemas.microsoft.com/office/drawing/2014/main" id="{27D4D105-ABC6-4A26-A31A-9C4BAE1D27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0032" y="2449554"/>
            <a:ext cx="504056" cy="260746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grpSp>
        <p:nvGrpSpPr>
          <p:cNvPr id="159" name="Group 1539">
            <a:extLst>
              <a:ext uri="{FF2B5EF4-FFF2-40B4-BE49-F238E27FC236}">
                <a16:creationId xmlns:a16="http://schemas.microsoft.com/office/drawing/2014/main" id="{688BA26A-CE48-44C7-ABF7-B2DD2DC9F9C6}"/>
              </a:ext>
            </a:extLst>
          </p:cNvPr>
          <p:cNvGrpSpPr>
            <a:grpSpLocks/>
          </p:cNvGrpSpPr>
          <p:nvPr/>
        </p:nvGrpSpPr>
        <p:grpSpPr bwMode="auto">
          <a:xfrm>
            <a:off x="6372200" y="1687798"/>
            <a:ext cx="728469" cy="257224"/>
            <a:chOff x="1119" y="2928"/>
            <a:chExt cx="415" cy="143"/>
          </a:xfrm>
        </p:grpSpPr>
        <p:grpSp>
          <p:nvGrpSpPr>
            <p:cNvPr id="160" name="Group 1540">
              <a:extLst>
                <a:ext uri="{FF2B5EF4-FFF2-40B4-BE49-F238E27FC236}">
                  <a16:creationId xmlns:a16="http://schemas.microsoft.com/office/drawing/2014/main" id="{07E32676-BA67-4096-A8A2-A1B10C921C14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179" name="Arc 1541">
                <a:extLst>
                  <a:ext uri="{FF2B5EF4-FFF2-40B4-BE49-F238E27FC236}">
                    <a16:creationId xmlns:a16="http://schemas.microsoft.com/office/drawing/2014/main" id="{BD3E69A4-6E79-4B04-AA8C-0429F43A7B4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0" name="Arc 1542">
                <a:extLst>
                  <a:ext uri="{FF2B5EF4-FFF2-40B4-BE49-F238E27FC236}">
                    <a16:creationId xmlns:a16="http://schemas.microsoft.com/office/drawing/2014/main" id="{8A6DAC2C-4464-4AEA-8F36-D93BC427874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61" name="Group 1543">
              <a:extLst>
                <a:ext uri="{FF2B5EF4-FFF2-40B4-BE49-F238E27FC236}">
                  <a16:creationId xmlns:a16="http://schemas.microsoft.com/office/drawing/2014/main" id="{2689253A-3F9E-413B-B254-EC23839F9CE6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177" name="Arc 1544">
                <a:extLst>
                  <a:ext uri="{FF2B5EF4-FFF2-40B4-BE49-F238E27FC236}">
                    <a16:creationId xmlns:a16="http://schemas.microsoft.com/office/drawing/2014/main" id="{9B38B437-97EC-43CE-96D5-83966406567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8" name="Arc 1545">
                <a:extLst>
                  <a:ext uri="{FF2B5EF4-FFF2-40B4-BE49-F238E27FC236}">
                    <a16:creationId xmlns:a16="http://schemas.microsoft.com/office/drawing/2014/main" id="{202149D4-D3DA-4EE8-9B60-34176E1998F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62" name="Group 1546">
              <a:extLst>
                <a:ext uri="{FF2B5EF4-FFF2-40B4-BE49-F238E27FC236}">
                  <a16:creationId xmlns:a16="http://schemas.microsoft.com/office/drawing/2014/main" id="{DB4E9833-DC25-4E42-94DA-C3E73B45C40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175" name="Arc 1547">
                <a:extLst>
                  <a:ext uri="{FF2B5EF4-FFF2-40B4-BE49-F238E27FC236}">
                    <a16:creationId xmlns:a16="http://schemas.microsoft.com/office/drawing/2014/main" id="{67BCD3A4-1AA4-4517-8BFD-EB9785F727D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6" name="Arc 1548">
                <a:extLst>
                  <a:ext uri="{FF2B5EF4-FFF2-40B4-BE49-F238E27FC236}">
                    <a16:creationId xmlns:a16="http://schemas.microsoft.com/office/drawing/2014/main" id="{72B6C25E-A2C3-423A-ACCE-E3F3FE8B166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63" name="Group 1549">
              <a:extLst>
                <a:ext uri="{FF2B5EF4-FFF2-40B4-BE49-F238E27FC236}">
                  <a16:creationId xmlns:a16="http://schemas.microsoft.com/office/drawing/2014/main" id="{AB9A7169-3BAC-4B1B-B97A-F372FE1E95A8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173" name="Arc 1550">
                <a:extLst>
                  <a:ext uri="{FF2B5EF4-FFF2-40B4-BE49-F238E27FC236}">
                    <a16:creationId xmlns:a16="http://schemas.microsoft.com/office/drawing/2014/main" id="{CE586B0E-26ED-49F7-9217-A194742D8B3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4" name="Arc 1551">
                <a:extLst>
                  <a:ext uri="{FF2B5EF4-FFF2-40B4-BE49-F238E27FC236}">
                    <a16:creationId xmlns:a16="http://schemas.microsoft.com/office/drawing/2014/main" id="{6280A6B9-D0AE-4144-AF3A-6B280C25E80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64" name="Group 1552">
              <a:extLst>
                <a:ext uri="{FF2B5EF4-FFF2-40B4-BE49-F238E27FC236}">
                  <a16:creationId xmlns:a16="http://schemas.microsoft.com/office/drawing/2014/main" id="{1699FDE4-3B38-4960-A3E3-59AC26FFE95F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171" name="Arc 1553">
                <a:extLst>
                  <a:ext uri="{FF2B5EF4-FFF2-40B4-BE49-F238E27FC236}">
                    <a16:creationId xmlns:a16="http://schemas.microsoft.com/office/drawing/2014/main" id="{05ABD0C0-2CB5-4CBC-A5F2-44CB74E79A0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2" name="Arc 1554">
                <a:extLst>
                  <a:ext uri="{FF2B5EF4-FFF2-40B4-BE49-F238E27FC236}">
                    <a16:creationId xmlns:a16="http://schemas.microsoft.com/office/drawing/2014/main" id="{DCDC28F8-2560-42D7-9A4A-4D47DCE823A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65" name="Group 1555">
              <a:extLst>
                <a:ext uri="{FF2B5EF4-FFF2-40B4-BE49-F238E27FC236}">
                  <a16:creationId xmlns:a16="http://schemas.microsoft.com/office/drawing/2014/main" id="{D99B03FF-A22F-4FE0-B550-0227E0E18DE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13" y="2928"/>
              <a:ext cx="59" cy="143"/>
              <a:chOff x="1296" y="2161"/>
              <a:chExt cx="658" cy="563"/>
            </a:xfrm>
          </p:grpSpPr>
          <p:sp>
            <p:nvSpPr>
              <p:cNvPr id="169" name="Arc 1556">
                <a:extLst>
                  <a:ext uri="{FF2B5EF4-FFF2-40B4-BE49-F238E27FC236}">
                    <a16:creationId xmlns:a16="http://schemas.microsoft.com/office/drawing/2014/main" id="{6DD8F744-0D4D-4D6D-8FE6-8D9FB667F65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0" name="Arc 1557">
                <a:extLst>
                  <a:ext uri="{FF2B5EF4-FFF2-40B4-BE49-F238E27FC236}">
                    <a16:creationId xmlns:a16="http://schemas.microsoft.com/office/drawing/2014/main" id="{93C583E8-0F6F-45FC-997A-31B1F8F7141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66" name="Group 1558">
              <a:extLst>
                <a:ext uri="{FF2B5EF4-FFF2-40B4-BE49-F238E27FC236}">
                  <a16:creationId xmlns:a16="http://schemas.microsoft.com/office/drawing/2014/main" id="{8BA71835-ABE6-4221-BE27-677807AE001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475" y="2928"/>
              <a:ext cx="59" cy="143"/>
              <a:chOff x="1296" y="2161"/>
              <a:chExt cx="658" cy="563"/>
            </a:xfrm>
          </p:grpSpPr>
          <p:sp>
            <p:nvSpPr>
              <p:cNvPr id="167" name="Arc 1559">
                <a:extLst>
                  <a:ext uri="{FF2B5EF4-FFF2-40B4-BE49-F238E27FC236}">
                    <a16:creationId xmlns:a16="http://schemas.microsoft.com/office/drawing/2014/main" id="{9EFB5EA3-466C-412D-B5BC-6F74C1C58EB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8" name="Arc 1560">
                <a:extLst>
                  <a:ext uri="{FF2B5EF4-FFF2-40B4-BE49-F238E27FC236}">
                    <a16:creationId xmlns:a16="http://schemas.microsoft.com/office/drawing/2014/main" id="{25232CC2-4577-4BDF-9A95-47982DC4681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cxnSp>
        <p:nvCxnSpPr>
          <p:cNvPr id="181" name="Straight Arrow Connector 419">
            <a:extLst>
              <a:ext uri="{FF2B5EF4-FFF2-40B4-BE49-F238E27FC236}">
                <a16:creationId xmlns:a16="http://schemas.microsoft.com/office/drawing/2014/main" id="{19E24158-1A04-4181-A706-A70770AB7928}"/>
              </a:ext>
            </a:extLst>
          </p:cNvPr>
          <p:cNvCxnSpPr/>
          <p:nvPr/>
        </p:nvCxnSpPr>
        <p:spPr>
          <a:xfrm>
            <a:off x="500256" y="1455644"/>
            <a:ext cx="832208" cy="1588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2" name="Text Box 1410">
            <a:extLst>
              <a:ext uri="{FF2B5EF4-FFF2-40B4-BE49-F238E27FC236}">
                <a16:creationId xmlns:a16="http://schemas.microsoft.com/office/drawing/2014/main" id="{4F81FD54-404B-4BDE-8DFF-16AC53DFF7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198" y="1455644"/>
            <a:ext cx="733739" cy="431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r">
              <a:spcBef>
                <a:spcPct val="50000"/>
              </a:spcBef>
            </a:pPr>
            <a:r>
              <a:rPr lang="en-US" dirty="0"/>
              <a:t>Time</a:t>
            </a:r>
          </a:p>
        </p:txBody>
      </p:sp>
      <p:sp>
        <p:nvSpPr>
          <p:cNvPr id="183" name="Line 1792">
            <a:extLst>
              <a:ext uri="{FF2B5EF4-FFF2-40B4-BE49-F238E27FC236}">
                <a16:creationId xmlns:a16="http://schemas.microsoft.com/office/drawing/2014/main" id="{73C6AE49-7229-4C68-A5DF-83D6B9483AA4}"/>
              </a:ext>
            </a:extLst>
          </p:cNvPr>
          <p:cNvSpPr>
            <a:spLocks noChangeShapeType="1"/>
          </p:cNvSpPr>
          <p:nvPr/>
        </p:nvSpPr>
        <p:spPr bwMode="auto">
          <a:xfrm>
            <a:off x="3572978" y="1484784"/>
            <a:ext cx="0" cy="233119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84" name="Text Box 1410">
            <a:extLst>
              <a:ext uri="{FF2B5EF4-FFF2-40B4-BE49-F238E27FC236}">
                <a16:creationId xmlns:a16="http://schemas.microsoft.com/office/drawing/2014/main" id="{975883A8-12DA-404C-9A12-7BC9D1494D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3371" y="3068960"/>
            <a:ext cx="733739" cy="431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 algn="r">
              <a:spcBef>
                <a:spcPct val="50000"/>
              </a:spcBef>
            </a:pPr>
            <a:r>
              <a:rPr lang="en-US" dirty="0"/>
              <a:t>T3</a:t>
            </a:r>
          </a:p>
        </p:txBody>
      </p:sp>
      <p:grpSp>
        <p:nvGrpSpPr>
          <p:cNvPr id="185" name="Group 1689">
            <a:extLst>
              <a:ext uri="{FF2B5EF4-FFF2-40B4-BE49-F238E27FC236}">
                <a16:creationId xmlns:a16="http://schemas.microsoft.com/office/drawing/2014/main" id="{7B8C76D9-982A-45C4-BCE0-19D77D4A37B8}"/>
              </a:ext>
            </a:extLst>
          </p:cNvPr>
          <p:cNvGrpSpPr>
            <a:grpSpLocks/>
          </p:cNvGrpSpPr>
          <p:nvPr/>
        </p:nvGrpSpPr>
        <p:grpSpPr bwMode="auto">
          <a:xfrm>
            <a:off x="2155962" y="3155301"/>
            <a:ext cx="327806" cy="257224"/>
            <a:chOff x="1264" y="2928"/>
            <a:chExt cx="193" cy="143"/>
          </a:xfrm>
        </p:grpSpPr>
        <p:grpSp>
          <p:nvGrpSpPr>
            <p:cNvPr id="186" name="Group 1680">
              <a:extLst>
                <a:ext uri="{FF2B5EF4-FFF2-40B4-BE49-F238E27FC236}">
                  <a16:creationId xmlns:a16="http://schemas.microsoft.com/office/drawing/2014/main" id="{EEFD4CDE-F4CD-4927-B8FF-EFEAC9C1D47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64" y="2928"/>
              <a:ext cx="65" cy="143"/>
              <a:chOff x="1296" y="2161"/>
              <a:chExt cx="658" cy="563"/>
            </a:xfrm>
          </p:grpSpPr>
          <p:sp>
            <p:nvSpPr>
              <p:cNvPr id="193" name="Arc 1681">
                <a:extLst>
                  <a:ext uri="{FF2B5EF4-FFF2-40B4-BE49-F238E27FC236}">
                    <a16:creationId xmlns:a16="http://schemas.microsoft.com/office/drawing/2014/main" id="{4D1D2F4F-6133-42BF-B8AF-6BFAF7AA025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4" name="Arc 1682">
                <a:extLst>
                  <a:ext uri="{FF2B5EF4-FFF2-40B4-BE49-F238E27FC236}">
                    <a16:creationId xmlns:a16="http://schemas.microsoft.com/office/drawing/2014/main" id="{815B1078-22E8-4239-8973-13BBF5471F2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87" name="Group 1683">
              <a:extLst>
                <a:ext uri="{FF2B5EF4-FFF2-40B4-BE49-F238E27FC236}">
                  <a16:creationId xmlns:a16="http://schemas.microsoft.com/office/drawing/2014/main" id="{B70084E9-5F15-4472-8C9B-8DB78C84D361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29" y="2928"/>
              <a:ext cx="63" cy="143"/>
              <a:chOff x="1296" y="2161"/>
              <a:chExt cx="658" cy="563"/>
            </a:xfrm>
          </p:grpSpPr>
          <p:sp>
            <p:nvSpPr>
              <p:cNvPr id="191" name="Arc 1684">
                <a:extLst>
                  <a:ext uri="{FF2B5EF4-FFF2-40B4-BE49-F238E27FC236}">
                    <a16:creationId xmlns:a16="http://schemas.microsoft.com/office/drawing/2014/main" id="{55C31ABD-4AE7-4DDA-B226-003B07D3B73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2" name="Arc 1685">
                <a:extLst>
                  <a:ext uri="{FF2B5EF4-FFF2-40B4-BE49-F238E27FC236}">
                    <a16:creationId xmlns:a16="http://schemas.microsoft.com/office/drawing/2014/main" id="{0B249E7D-C0E2-43AC-A8DB-53EA2A4E19F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88" name="Group 1686">
              <a:extLst>
                <a:ext uri="{FF2B5EF4-FFF2-40B4-BE49-F238E27FC236}">
                  <a16:creationId xmlns:a16="http://schemas.microsoft.com/office/drawing/2014/main" id="{8CE9D2FD-F788-467A-BC53-61D260DFE3B6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392" y="2928"/>
              <a:ext cx="65" cy="143"/>
              <a:chOff x="1296" y="2161"/>
              <a:chExt cx="658" cy="563"/>
            </a:xfrm>
          </p:grpSpPr>
          <p:sp>
            <p:nvSpPr>
              <p:cNvPr id="189" name="Arc 1687">
                <a:extLst>
                  <a:ext uri="{FF2B5EF4-FFF2-40B4-BE49-F238E27FC236}">
                    <a16:creationId xmlns:a16="http://schemas.microsoft.com/office/drawing/2014/main" id="{FDC0BEC6-DD72-4050-A749-6FB95D11761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0" name="Arc 1688">
                <a:extLst>
                  <a:ext uri="{FF2B5EF4-FFF2-40B4-BE49-F238E27FC236}">
                    <a16:creationId xmlns:a16="http://schemas.microsoft.com/office/drawing/2014/main" id="{E6B65FDC-EFCE-49F7-B48F-4966CB488D9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95" name="Group 1742">
            <a:extLst>
              <a:ext uri="{FF2B5EF4-FFF2-40B4-BE49-F238E27FC236}">
                <a16:creationId xmlns:a16="http://schemas.microsoft.com/office/drawing/2014/main" id="{9D4BCA55-B997-44C9-9075-B73475A3F555}"/>
              </a:ext>
            </a:extLst>
          </p:cNvPr>
          <p:cNvGrpSpPr>
            <a:grpSpLocks/>
          </p:cNvGrpSpPr>
          <p:nvPr/>
        </p:nvGrpSpPr>
        <p:grpSpPr bwMode="auto">
          <a:xfrm>
            <a:off x="2657871" y="3148821"/>
            <a:ext cx="728469" cy="257224"/>
            <a:chOff x="1119" y="2928"/>
            <a:chExt cx="415" cy="143"/>
          </a:xfrm>
        </p:grpSpPr>
        <p:grpSp>
          <p:nvGrpSpPr>
            <p:cNvPr id="196" name="Group 1743">
              <a:extLst>
                <a:ext uri="{FF2B5EF4-FFF2-40B4-BE49-F238E27FC236}">
                  <a16:creationId xmlns:a16="http://schemas.microsoft.com/office/drawing/2014/main" id="{E9DD91F3-DE13-4D1F-BB8B-DE45F39E8A7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218" name="Arc 1744">
                <a:extLst>
                  <a:ext uri="{FF2B5EF4-FFF2-40B4-BE49-F238E27FC236}">
                    <a16:creationId xmlns:a16="http://schemas.microsoft.com/office/drawing/2014/main" id="{AA22106C-0C95-45B4-93AB-76033B87D52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9" name="Arc 1745">
                <a:extLst>
                  <a:ext uri="{FF2B5EF4-FFF2-40B4-BE49-F238E27FC236}">
                    <a16:creationId xmlns:a16="http://schemas.microsoft.com/office/drawing/2014/main" id="{FCE4DFFE-4860-4038-A46D-D25B3BF13C5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7" name="Group 1746">
              <a:extLst>
                <a:ext uri="{FF2B5EF4-FFF2-40B4-BE49-F238E27FC236}">
                  <a16:creationId xmlns:a16="http://schemas.microsoft.com/office/drawing/2014/main" id="{FA01CA73-ACA9-4383-A10C-D9588E90799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216" name="Arc 1747">
                <a:extLst>
                  <a:ext uri="{FF2B5EF4-FFF2-40B4-BE49-F238E27FC236}">
                    <a16:creationId xmlns:a16="http://schemas.microsoft.com/office/drawing/2014/main" id="{038F942D-E47B-4ED7-9E3A-EDEB309CB2D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7" name="Arc 1748">
                <a:extLst>
                  <a:ext uri="{FF2B5EF4-FFF2-40B4-BE49-F238E27FC236}">
                    <a16:creationId xmlns:a16="http://schemas.microsoft.com/office/drawing/2014/main" id="{E2D20788-C088-4886-A4AD-9E64F1B1BC5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8" name="Group 1749">
              <a:extLst>
                <a:ext uri="{FF2B5EF4-FFF2-40B4-BE49-F238E27FC236}">
                  <a16:creationId xmlns:a16="http://schemas.microsoft.com/office/drawing/2014/main" id="{A80699F6-6901-44B4-9961-3A1B58E039FE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214" name="Arc 1750">
                <a:extLst>
                  <a:ext uri="{FF2B5EF4-FFF2-40B4-BE49-F238E27FC236}">
                    <a16:creationId xmlns:a16="http://schemas.microsoft.com/office/drawing/2014/main" id="{108C8B3A-98FD-4C24-98A7-2F1D71BB953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5" name="Arc 1751">
                <a:extLst>
                  <a:ext uri="{FF2B5EF4-FFF2-40B4-BE49-F238E27FC236}">
                    <a16:creationId xmlns:a16="http://schemas.microsoft.com/office/drawing/2014/main" id="{79C37E7E-D2F4-453B-8D56-AE1DEE509D2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99" name="Group 1752">
              <a:extLst>
                <a:ext uri="{FF2B5EF4-FFF2-40B4-BE49-F238E27FC236}">
                  <a16:creationId xmlns:a16="http://schemas.microsoft.com/office/drawing/2014/main" id="{063C6A9C-7601-456D-9DAB-C881C69A1E4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212" name="Arc 1753">
                <a:extLst>
                  <a:ext uri="{FF2B5EF4-FFF2-40B4-BE49-F238E27FC236}">
                    <a16:creationId xmlns:a16="http://schemas.microsoft.com/office/drawing/2014/main" id="{8F7C590B-AA09-4749-AC7C-7068A9A3F79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3" name="Arc 1754">
                <a:extLst>
                  <a:ext uri="{FF2B5EF4-FFF2-40B4-BE49-F238E27FC236}">
                    <a16:creationId xmlns:a16="http://schemas.microsoft.com/office/drawing/2014/main" id="{F938DE18-373F-40E6-9C60-35B38FCEF26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0" name="Group 1755">
              <a:extLst>
                <a:ext uri="{FF2B5EF4-FFF2-40B4-BE49-F238E27FC236}">
                  <a16:creationId xmlns:a16="http://schemas.microsoft.com/office/drawing/2014/main" id="{111F59B0-1C48-487C-8809-7D858DA27FA0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210" name="Arc 1756">
                <a:extLst>
                  <a:ext uri="{FF2B5EF4-FFF2-40B4-BE49-F238E27FC236}">
                    <a16:creationId xmlns:a16="http://schemas.microsoft.com/office/drawing/2014/main" id="{8763BC58-1688-4B4D-8353-E0F676409B1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11" name="Arc 1757">
                <a:extLst>
                  <a:ext uri="{FF2B5EF4-FFF2-40B4-BE49-F238E27FC236}">
                    <a16:creationId xmlns:a16="http://schemas.microsoft.com/office/drawing/2014/main" id="{50933AD8-2502-4C7E-BB8F-DB95ACD2DCF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1" name="Group 1758">
              <a:extLst>
                <a:ext uri="{FF2B5EF4-FFF2-40B4-BE49-F238E27FC236}">
                  <a16:creationId xmlns:a16="http://schemas.microsoft.com/office/drawing/2014/main" id="{06B7E2CB-A083-4022-96B3-2426735C86F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13" y="2928"/>
              <a:ext cx="59" cy="143"/>
              <a:chOff x="1296" y="2161"/>
              <a:chExt cx="658" cy="563"/>
            </a:xfrm>
          </p:grpSpPr>
          <p:sp>
            <p:nvSpPr>
              <p:cNvPr id="208" name="Arc 1759">
                <a:extLst>
                  <a:ext uri="{FF2B5EF4-FFF2-40B4-BE49-F238E27FC236}">
                    <a16:creationId xmlns:a16="http://schemas.microsoft.com/office/drawing/2014/main" id="{D42EBBA6-610F-482D-ABA5-ACD9D5C5DB9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9" name="Arc 1760">
                <a:extLst>
                  <a:ext uri="{FF2B5EF4-FFF2-40B4-BE49-F238E27FC236}">
                    <a16:creationId xmlns:a16="http://schemas.microsoft.com/office/drawing/2014/main" id="{ACB53617-2E0B-4B00-BD17-939FC4479D6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02" name="Group 1761">
              <a:extLst>
                <a:ext uri="{FF2B5EF4-FFF2-40B4-BE49-F238E27FC236}">
                  <a16:creationId xmlns:a16="http://schemas.microsoft.com/office/drawing/2014/main" id="{4534C844-432E-4006-9015-8CCBFDD5A30E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475" y="2928"/>
              <a:ext cx="59" cy="143"/>
              <a:chOff x="1296" y="2161"/>
              <a:chExt cx="658" cy="563"/>
            </a:xfrm>
          </p:grpSpPr>
          <p:sp>
            <p:nvSpPr>
              <p:cNvPr id="206" name="Arc 1762">
                <a:extLst>
                  <a:ext uri="{FF2B5EF4-FFF2-40B4-BE49-F238E27FC236}">
                    <a16:creationId xmlns:a16="http://schemas.microsoft.com/office/drawing/2014/main" id="{1BF3B594-5FD6-4E37-A153-114C7B00D36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7" name="Arc 1763">
                <a:extLst>
                  <a:ext uri="{FF2B5EF4-FFF2-40B4-BE49-F238E27FC236}">
                    <a16:creationId xmlns:a16="http://schemas.microsoft.com/office/drawing/2014/main" id="{BA7879C7-58BA-4CB4-BDBA-C6C7F0A81B3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220" name="Group 1795">
            <a:extLst>
              <a:ext uri="{FF2B5EF4-FFF2-40B4-BE49-F238E27FC236}">
                <a16:creationId xmlns:a16="http://schemas.microsoft.com/office/drawing/2014/main" id="{F04EDB54-3845-4780-931C-E20DB4EA5E3C}"/>
              </a:ext>
            </a:extLst>
          </p:cNvPr>
          <p:cNvGrpSpPr>
            <a:grpSpLocks/>
          </p:cNvGrpSpPr>
          <p:nvPr/>
        </p:nvGrpSpPr>
        <p:grpSpPr bwMode="auto">
          <a:xfrm>
            <a:off x="4635619" y="3155301"/>
            <a:ext cx="728469" cy="257224"/>
            <a:chOff x="1119" y="2928"/>
            <a:chExt cx="415" cy="143"/>
          </a:xfrm>
        </p:grpSpPr>
        <p:grpSp>
          <p:nvGrpSpPr>
            <p:cNvPr id="221" name="Group 1796">
              <a:extLst>
                <a:ext uri="{FF2B5EF4-FFF2-40B4-BE49-F238E27FC236}">
                  <a16:creationId xmlns:a16="http://schemas.microsoft.com/office/drawing/2014/main" id="{C9C546E0-28C1-46BF-AD0E-52CE36207327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240" name="Arc 1797">
                <a:extLst>
                  <a:ext uri="{FF2B5EF4-FFF2-40B4-BE49-F238E27FC236}">
                    <a16:creationId xmlns:a16="http://schemas.microsoft.com/office/drawing/2014/main" id="{D4EA57C3-0B9A-4708-AB49-06B88E0A240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1" name="Arc 1798">
                <a:extLst>
                  <a:ext uri="{FF2B5EF4-FFF2-40B4-BE49-F238E27FC236}">
                    <a16:creationId xmlns:a16="http://schemas.microsoft.com/office/drawing/2014/main" id="{58F66338-757B-49A0-9591-A589F872805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22" name="Group 1799">
              <a:extLst>
                <a:ext uri="{FF2B5EF4-FFF2-40B4-BE49-F238E27FC236}">
                  <a16:creationId xmlns:a16="http://schemas.microsoft.com/office/drawing/2014/main" id="{A5DB12FF-1802-4F17-AA09-A24E4B0B020F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238" name="Arc 1800">
                <a:extLst>
                  <a:ext uri="{FF2B5EF4-FFF2-40B4-BE49-F238E27FC236}">
                    <a16:creationId xmlns:a16="http://schemas.microsoft.com/office/drawing/2014/main" id="{7032AF4C-5386-4741-81B1-D818822C15C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9" name="Arc 1801">
                <a:extLst>
                  <a:ext uri="{FF2B5EF4-FFF2-40B4-BE49-F238E27FC236}">
                    <a16:creationId xmlns:a16="http://schemas.microsoft.com/office/drawing/2014/main" id="{4F2C4F1C-0090-4D97-9AA3-871E4E640D7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23" name="Group 1802">
              <a:extLst>
                <a:ext uri="{FF2B5EF4-FFF2-40B4-BE49-F238E27FC236}">
                  <a16:creationId xmlns:a16="http://schemas.microsoft.com/office/drawing/2014/main" id="{8F103AAE-E305-4C94-913B-B5CA73F0A0BE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236" name="Arc 1803">
                <a:extLst>
                  <a:ext uri="{FF2B5EF4-FFF2-40B4-BE49-F238E27FC236}">
                    <a16:creationId xmlns:a16="http://schemas.microsoft.com/office/drawing/2014/main" id="{50C1B343-C5C1-49EF-97ED-EE04E67983A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7" name="Arc 1804">
                <a:extLst>
                  <a:ext uri="{FF2B5EF4-FFF2-40B4-BE49-F238E27FC236}">
                    <a16:creationId xmlns:a16="http://schemas.microsoft.com/office/drawing/2014/main" id="{F84EBEB0-4701-495B-9E4F-18B06249118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24" name="Group 1805">
              <a:extLst>
                <a:ext uri="{FF2B5EF4-FFF2-40B4-BE49-F238E27FC236}">
                  <a16:creationId xmlns:a16="http://schemas.microsoft.com/office/drawing/2014/main" id="{2A11B905-77EB-4E4E-991F-004E5F4D1908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234" name="Arc 1806">
                <a:extLst>
                  <a:ext uri="{FF2B5EF4-FFF2-40B4-BE49-F238E27FC236}">
                    <a16:creationId xmlns:a16="http://schemas.microsoft.com/office/drawing/2014/main" id="{ED618A3C-AC76-40F5-801A-FBD1DA63F87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5" name="Arc 1807">
                <a:extLst>
                  <a:ext uri="{FF2B5EF4-FFF2-40B4-BE49-F238E27FC236}">
                    <a16:creationId xmlns:a16="http://schemas.microsoft.com/office/drawing/2014/main" id="{D57F757F-7F83-4D50-8F61-5B062922EBD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25" name="Group 1808">
              <a:extLst>
                <a:ext uri="{FF2B5EF4-FFF2-40B4-BE49-F238E27FC236}">
                  <a16:creationId xmlns:a16="http://schemas.microsoft.com/office/drawing/2014/main" id="{7930C4C0-DB06-48C9-96CC-63ED29650F1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232" name="Arc 1809">
                <a:extLst>
                  <a:ext uri="{FF2B5EF4-FFF2-40B4-BE49-F238E27FC236}">
                    <a16:creationId xmlns:a16="http://schemas.microsoft.com/office/drawing/2014/main" id="{0D48AFFC-65A7-4BA1-81DB-519D43B62F7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3" name="Arc 1810">
                <a:extLst>
                  <a:ext uri="{FF2B5EF4-FFF2-40B4-BE49-F238E27FC236}">
                    <a16:creationId xmlns:a16="http://schemas.microsoft.com/office/drawing/2014/main" id="{C98414C3-C8F5-4675-AAE6-5045BC2E155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26" name="Group 1811">
              <a:extLst>
                <a:ext uri="{FF2B5EF4-FFF2-40B4-BE49-F238E27FC236}">
                  <a16:creationId xmlns:a16="http://schemas.microsoft.com/office/drawing/2014/main" id="{C8385158-B05F-4883-B9C7-736B359872E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13" y="2928"/>
              <a:ext cx="59" cy="143"/>
              <a:chOff x="1296" y="2161"/>
              <a:chExt cx="658" cy="563"/>
            </a:xfrm>
          </p:grpSpPr>
          <p:sp>
            <p:nvSpPr>
              <p:cNvPr id="230" name="Arc 1812">
                <a:extLst>
                  <a:ext uri="{FF2B5EF4-FFF2-40B4-BE49-F238E27FC236}">
                    <a16:creationId xmlns:a16="http://schemas.microsoft.com/office/drawing/2014/main" id="{3FACA8C9-3D98-4727-8D90-89BFBF52012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1" name="Arc 1813">
                <a:extLst>
                  <a:ext uri="{FF2B5EF4-FFF2-40B4-BE49-F238E27FC236}">
                    <a16:creationId xmlns:a16="http://schemas.microsoft.com/office/drawing/2014/main" id="{61630EAE-DDE6-4DF5-8162-7666F3F0ACF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27" name="Group 1814">
              <a:extLst>
                <a:ext uri="{FF2B5EF4-FFF2-40B4-BE49-F238E27FC236}">
                  <a16:creationId xmlns:a16="http://schemas.microsoft.com/office/drawing/2014/main" id="{261DF520-6185-40BF-BC53-D1140473468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475" y="2928"/>
              <a:ext cx="59" cy="143"/>
              <a:chOff x="1296" y="2161"/>
              <a:chExt cx="658" cy="563"/>
            </a:xfrm>
          </p:grpSpPr>
          <p:sp>
            <p:nvSpPr>
              <p:cNvPr id="228" name="Arc 1815">
                <a:extLst>
                  <a:ext uri="{FF2B5EF4-FFF2-40B4-BE49-F238E27FC236}">
                    <a16:creationId xmlns:a16="http://schemas.microsoft.com/office/drawing/2014/main" id="{3330DE87-4E13-4A79-8D33-C60D55EC578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9" name="Arc 1816">
                <a:extLst>
                  <a:ext uri="{FF2B5EF4-FFF2-40B4-BE49-F238E27FC236}">
                    <a16:creationId xmlns:a16="http://schemas.microsoft.com/office/drawing/2014/main" id="{D487FBA2-7399-45E2-A6D4-5BD05578812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42" name="Rectangle 1818">
            <a:extLst>
              <a:ext uri="{FF2B5EF4-FFF2-40B4-BE49-F238E27FC236}">
                <a16:creationId xmlns:a16="http://schemas.microsoft.com/office/drawing/2014/main" id="{8236B881-C6F0-4DCA-A368-F8CAE421AD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06328" y="3169978"/>
            <a:ext cx="1385952" cy="25902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r"/>
            <a:endParaRPr lang="en-US"/>
          </a:p>
        </p:txBody>
      </p:sp>
      <p:grpSp>
        <p:nvGrpSpPr>
          <p:cNvPr id="243" name="Group 1819">
            <a:extLst>
              <a:ext uri="{FF2B5EF4-FFF2-40B4-BE49-F238E27FC236}">
                <a16:creationId xmlns:a16="http://schemas.microsoft.com/office/drawing/2014/main" id="{E21AA390-AE1B-43D6-848B-FA984A11FDE9}"/>
              </a:ext>
            </a:extLst>
          </p:cNvPr>
          <p:cNvGrpSpPr>
            <a:grpSpLocks/>
          </p:cNvGrpSpPr>
          <p:nvPr/>
        </p:nvGrpSpPr>
        <p:grpSpPr bwMode="auto">
          <a:xfrm>
            <a:off x="6180591" y="2996952"/>
            <a:ext cx="407633" cy="604384"/>
            <a:chOff x="2640" y="1824"/>
            <a:chExt cx="240" cy="336"/>
          </a:xfrm>
        </p:grpSpPr>
        <p:sp>
          <p:nvSpPr>
            <p:cNvPr id="244" name="AutoShape 1820">
              <a:extLst>
                <a:ext uri="{FF2B5EF4-FFF2-40B4-BE49-F238E27FC236}">
                  <a16:creationId xmlns:a16="http://schemas.microsoft.com/office/drawing/2014/main" id="{D91EC2B6-A545-46B1-A2C5-EF044CF0CE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0" y="1824"/>
              <a:ext cx="240" cy="336"/>
            </a:xfrm>
            <a:prstGeom prst="parallelogram">
              <a:avLst>
                <a:gd name="adj" fmla="val 69583"/>
              </a:avLst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" name="Line 1821">
              <a:extLst>
                <a:ext uri="{FF2B5EF4-FFF2-40B4-BE49-F238E27FC236}">
                  <a16:creationId xmlns:a16="http://schemas.microsoft.com/office/drawing/2014/main" id="{0924E555-D004-46F3-B8C2-12F32DE9E8C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40" y="1872"/>
              <a:ext cx="144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46" name="Line 1822">
              <a:extLst>
                <a:ext uri="{FF2B5EF4-FFF2-40B4-BE49-F238E27FC236}">
                  <a16:creationId xmlns:a16="http://schemas.microsoft.com/office/drawing/2014/main" id="{CAEBC045-CDE0-4B98-BFC1-81ED475C916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36" y="1824"/>
              <a:ext cx="144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47" name="Rectangle 1872" descr="Wide upward diagonal">
            <a:extLst>
              <a:ext uri="{FF2B5EF4-FFF2-40B4-BE49-F238E27FC236}">
                <a16:creationId xmlns:a16="http://schemas.microsoft.com/office/drawing/2014/main" id="{A02F1542-252E-434B-8671-CEAA349A0B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6340" y="3148821"/>
            <a:ext cx="1324298" cy="265156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48" name="Rectangle 1857" descr="Wide upward diagonal">
            <a:extLst>
              <a:ext uri="{FF2B5EF4-FFF2-40B4-BE49-F238E27FC236}">
                <a16:creationId xmlns:a16="http://schemas.microsoft.com/office/drawing/2014/main" id="{7564FBD1-A77B-43BC-A66B-981459386F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3618" y="3153503"/>
            <a:ext cx="696576" cy="260474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49" name="Rectangle 1872" descr="Wide upward diagonal">
            <a:extLst>
              <a:ext uri="{FF2B5EF4-FFF2-40B4-BE49-F238E27FC236}">
                <a16:creationId xmlns:a16="http://schemas.microsoft.com/office/drawing/2014/main" id="{FD8A60F4-6F55-47DA-9C09-761E8BB9B5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9806" y="3153503"/>
            <a:ext cx="331766" cy="259022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50" name="Line 1792">
            <a:extLst>
              <a:ext uri="{FF2B5EF4-FFF2-40B4-BE49-F238E27FC236}">
                <a16:creationId xmlns:a16="http://schemas.microsoft.com/office/drawing/2014/main" id="{3E0E2EBF-0B7F-46C1-851F-01883AF28DB6}"/>
              </a:ext>
            </a:extLst>
          </p:cNvPr>
          <p:cNvSpPr>
            <a:spLocks noChangeShapeType="1"/>
          </p:cNvSpPr>
          <p:nvPr/>
        </p:nvSpPr>
        <p:spPr bwMode="auto">
          <a:xfrm>
            <a:off x="4139952" y="1484784"/>
            <a:ext cx="0" cy="233119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1" name="Line 1792">
            <a:extLst>
              <a:ext uri="{FF2B5EF4-FFF2-40B4-BE49-F238E27FC236}">
                <a16:creationId xmlns:a16="http://schemas.microsoft.com/office/drawing/2014/main" id="{57949C09-DC3B-46A3-A98C-D0B8D0843786}"/>
              </a:ext>
            </a:extLst>
          </p:cNvPr>
          <p:cNvSpPr>
            <a:spLocks noChangeShapeType="1"/>
          </p:cNvSpPr>
          <p:nvPr/>
        </p:nvSpPr>
        <p:spPr bwMode="auto">
          <a:xfrm>
            <a:off x="4716016" y="1484784"/>
            <a:ext cx="0" cy="233119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2" name="Line 1792">
            <a:extLst>
              <a:ext uri="{FF2B5EF4-FFF2-40B4-BE49-F238E27FC236}">
                <a16:creationId xmlns:a16="http://schemas.microsoft.com/office/drawing/2014/main" id="{04F64F31-AD2E-49C7-91C2-C81004895DAA}"/>
              </a:ext>
            </a:extLst>
          </p:cNvPr>
          <p:cNvSpPr>
            <a:spLocks noChangeShapeType="1"/>
          </p:cNvSpPr>
          <p:nvPr/>
        </p:nvSpPr>
        <p:spPr bwMode="auto">
          <a:xfrm>
            <a:off x="5076056" y="1484784"/>
            <a:ext cx="0" cy="233119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3" name="Line 1792">
            <a:extLst>
              <a:ext uri="{FF2B5EF4-FFF2-40B4-BE49-F238E27FC236}">
                <a16:creationId xmlns:a16="http://schemas.microsoft.com/office/drawing/2014/main" id="{FD9DC2DC-4B0C-4736-95CB-73D4AD31A0E2}"/>
              </a:ext>
            </a:extLst>
          </p:cNvPr>
          <p:cNvSpPr>
            <a:spLocks noChangeShapeType="1"/>
          </p:cNvSpPr>
          <p:nvPr/>
        </p:nvSpPr>
        <p:spPr bwMode="auto">
          <a:xfrm>
            <a:off x="5364088" y="1484784"/>
            <a:ext cx="0" cy="233119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4" name="Rectangle 1793">
            <a:extLst>
              <a:ext uri="{FF2B5EF4-FFF2-40B4-BE49-F238E27FC236}">
                <a16:creationId xmlns:a16="http://schemas.microsoft.com/office/drawing/2014/main" id="{2D4A569F-EF0E-4B32-877B-B386181E8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6871" y="2449554"/>
            <a:ext cx="326106" cy="259022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55" name="Rectangle 1793">
            <a:extLst>
              <a:ext uri="{FF2B5EF4-FFF2-40B4-BE49-F238E27FC236}">
                <a16:creationId xmlns:a16="http://schemas.microsoft.com/office/drawing/2014/main" id="{647498E7-C76D-4223-9234-25AC6D8186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4054" y="3978834"/>
            <a:ext cx="326106" cy="259022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56" name="Text Box 1861">
            <a:extLst>
              <a:ext uri="{FF2B5EF4-FFF2-40B4-BE49-F238E27FC236}">
                <a16:creationId xmlns:a16="http://schemas.microsoft.com/office/drawing/2014/main" id="{9E74734F-9223-4921-BBEA-15E029E9DB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4256" y="3933056"/>
            <a:ext cx="2572544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anchor="ctr"/>
          <a:lstStyle/>
          <a:p>
            <a:pPr>
              <a:spcBef>
                <a:spcPct val="50000"/>
              </a:spcBef>
            </a:pPr>
            <a:r>
              <a:rPr lang="en-US" dirty="0"/>
              <a:t>Log Buffer Latch Waiting</a:t>
            </a:r>
          </a:p>
        </p:txBody>
      </p:sp>
      <p:sp>
        <p:nvSpPr>
          <p:cNvPr id="257" name="Rectangle 1793">
            <a:extLst>
              <a:ext uri="{FF2B5EF4-FFF2-40B4-BE49-F238E27FC236}">
                <a16:creationId xmlns:a16="http://schemas.microsoft.com/office/drawing/2014/main" id="{597A28FB-C837-4C4C-A2B3-1611A1A750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1399" y="3148821"/>
            <a:ext cx="758553" cy="257225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58" name="Rectangle 1793">
            <a:extLst>
              <a:ext uri="{FF2B5EF4-FFF2-40B4-BE49-F238E27FC236}">
                <a16:creationId xmlns:a16="http://schemas.microsoft.com/office/drawing/2014/main" id="{6FA0F5B0-A6FF-4779-A3E4-BF7D7AD7A6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0032" y="2451278"/>
            <a:ext cx="216024" cy="256952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59" name="Rectangle 1793">
            <a:extLst>
              <a:ext uri="{FF2B5EF4-FFF2-40B4-BE49-F238E27FC236}">
                <a16:creationId xmlns:a16="http://schemas.microsoft.com/office/drawing/2014/main" id="{43A5DDC3-0B50-44B0-8A47-FF8CDD0876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4753" y="3163813"/>
            <a:ext cx="369332" cy="242233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260" name="Rectangle 1793">
            <a:extLst>
              <a:ext uri="{FF2B5EF4-FFF2-40B4-BE49-F238E27FC236}">
                <a16:creationId xmlns:a16="http://schemas.microsoft.com/office/drawing/2014/main" id="{CC220276-DF3E-49A5-B92A-3BBF26A1FD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6457" y="1686000"/>
            <a:ext cx="414181" cy="259022"/>
          </a:xfrm>
          <a:prstGeom prst="rect">
            <a:avLst/>
          </a:prstGeom>
          <a:solidFill>
            <a:schemeClr val="bg1">
              <a:lumMod val="85000"/>
            </a:schemeClr>
          </a:solidFill>
          <a:ln w="19050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/>
          </a:p>
        </p:txBody>
      </p:sp>
      <p:grpSp>
        <p:nvGrpSpPr>
          <p:cNvPr id="261" name="Group 1742">
            <a:extLst>
              <a:ext uri="{FF2B5EF4-FFF2-40B4-BE49-F238E27FC236}">
                <a16:creationId xmlns:a16="http://schemas.microsoft.com/office/drawing/2014/main" id="{8EEB1EFA-36F4-447D-92A4-901553EA6CC4}"/>
              </a:ext>
            </a:extLst>
          </p:cNvPr>
          <p:cNvGrpSpPr>
            <a:grpSpLocks/>
          </p:cNvGrpSpPr>
          <p:nvPr/>
        </p:nvGrpSpPr>
        <p:grpSpPr bwMode="auto">
          <a:xfrm>
            <a:off x="7092280" y="3154955"/>
            <a:ext cx="728469" cy="257224"/>
            <a:chOff x="1119" y="2928"/>
            <a:chExt cx="415" cy="143"/>
          </a:xfrm>
        </p:grpSpPr>
        <p:grpSp>
          <p:nvGrpSpPr>
            <p:cNvPr id="262" name="Group 1743">
              <a:extLst>
                <a:ext uri="{FF2B5EF4-FFF2-40B4-BE49-F238E27FC236}">
                  <a16:creationId xmlns:a16="http://schemas.microsoft.com/office/drawing/2014/main" id="{18F958A0-A085-4873-AADF-B8A16E6314AE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119" y="2928"/>
              <a:ext cx="59" cy="143"/>
              <a:chOff x="1296" y="2161"/>
              <a:chExt cx="658" cy="563"/>
            </a:xfrm>
          </p:grpSpPr>
          <p:sp>
            <p:nvSpPr>
              <p:cNvPr id="281" name="Arc 1744">
                <a:extLst>
                  <a:ext uri="{FF2B5EF4-FFF2-40B4-BE49-F238E27FC236}">
                    <a16:creationId xmlns:a16="http://schemas.microsoft.com/office/drawing/2014/main" id="{278F415D-20B6-4ADE-AB5A-4E209BEEA8C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2" name="Arc 1745">
                <a:extLst>
                  <a:ext uri="{FF2B5EF4-FFF2-40B4-BE49-F238E27FC236}">
                    <a16:creationId xmlns:a16="http://schemas.microsoft.com/office/drawing/2014/main" id="{49C36D2D-5900-4B65-B7ED-BD5CFF125AE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63" name="Group 1746">
              <a:extLst>
                <a:ext uri="{FF2B5EF4-FFF2-40B4-BE49-F238E27FC236}">
                  <a16:creationId xmlns:a16="http://schemas.microsoft.com/office/drawing/2014/main" id="{6A412835-7BD5-40A0-BB8E-BA2549B1E44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74" y="2928"/>
              <a:ext cx="59" cy="143"/>
              <a:chOff x="1296" y="2161"/>
              <a:chExt cx="658" cy="563"/>
            </a:xfrm>
          </p:grpSpPr>
          <p:sp>
            <p:nvSpPr>
              <p:cNvPr id="279" name="Arc 1747">
                <a:extLst>
                  <a:ext uri="{FF2B5EF4-FFF2-40B4-BE49-F238E27FC236}">
                    <a16:creationId xmlns:a16="http://schemas.microsoft.com/office/drawing/2014/main" id="{83A80E2B-DB0E-49E0-A6A3-43C141BD172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0" name="Arc 1748">
                <a:extLst>
                  <a:ext uri="{FF2B5EF4-FFF2-40B4-BE49-F238E27FC236}">
                    <a16:creationId xmlns:a16="http://schemas.microsoft.com/office/drawing/2014/main" id="{F7FC7603-690D-4923-A3D4-A35F7ED298D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64" name="Group 1749">
              <a:extLst>
                <a:ext uri="{FF2B5EF4-FFF2-40B4-BE49-F238E27FC236}">
                  <a16:creationId xmlns:a16="http://schemas.microsoft.com/office/drawing/2014/main" id="{4926EE6C-4CB3-48A0-B8F8-DFE69633C4D0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236" y="2928"/>
              <a:ext cx="59" cy="143"/>
              <a:chOff x="1296" y="2161"/>
              <a:chExt cx="658" cy="563"/>
            </a:xfrm>
          </p:grpSpPr>
          <p:sp>
            <p:nvSpPr>
              <p:cNvPr id="277" name="Arc 1750">
                <a:extLst>
                  <a:ext uri="{FF2B5EF4-FFF2-40B4-BE49-F238E27FC236}">
                    <a16:creationId xmlns:a16="http://schemas.microsoft.com/office/drawing/2014/main" id="{86468FAD-17DF-49D0-AF92-443984D7E56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8" name="Arc 1751">
                <a:extLst>
                  <a:ext uri="{FF2B5EF4-FFF2-40B4-BE49-F238E27FC236}">
                    <a16:creationId xmlns:a16="http://schemas.microsoft.com/office/drawing/2014/main" id="{425335DB-E842-4E65-8628-61CF032CFF9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65" name="Group 1752">
              <a:extLst>
                <a:ext uri="{FF2B5EF4-FFF2-40B4-BE49-F238E27FC236}">
                  <a16:creationId xmlns:a16="http://schemas.microsoft.com/office/drawing/2014/main" id="{F309DCBA-5DD3-4A5E-BD6E-790C099CDE4A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293" y="2928"/>
              <a:ext cx="59" cy="143"/>
              <a:chOff x="1296" y="2161"/>
              <a:chExt cx="658" cy="563"/>
            </a:xfrm>
          </p:grpSpPr>
          <p:sp>
            <p:nvSpPr>
              <p:cNvPr id="275" name="Arc 1753">
                <a:extLst>
                  <a:ext uri="{FF2B5EF4-FFF2-40B4-BE49-F238E27FC236}">
                    <a16:creationId xmlns:a16="http://schemas.microsoft.com/office/drawing/2014/main" id="{A10892FA-1660-45F9-B36D-2ADDC21330F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6" name="Arc 1754">
                <a:extLst>
                  <a:ext uri="{FF2B5EF4-FFF2-40B4-BE49-F238E27FC236}">
                    <a16:creationId xmlns:a16="http://schemas.microsoft.com/office/drawing/2014/main" id="{9FDEC5DC-9A33-40BC-A510-E7440C29DDE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66" name="Group 1755">
              <a:extLst>
                <a:ext uri="{FF2B5EF4-FFF2-40B4-BE49-F238E27FC236}">
                  <a16:creationId xmlns:a16="http://schemas.microsoft.com/office/drawing/2014/main" id="{4E8B9CC9-2121-433D-B931-3336C4031A4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358" y="2928"/>
              <a:ext cx="59" cy="143"/>
              <a:chOff x="1296" y="2161"/>
              <a:chExt cx="658" cy="563"/>
            </a:xfrm>
          </p:grpSpPr>
          <p:sp>
            <p:nvSpPr>
              <p:cNvPr id="273" name="Arc 1756">
                <a:extLst>
                  <a:ext uri="{FF2B5EF4-FFF2-40B4-BE49-F238E27FC236}">
                    <a16:creationId xmlns:a16="http://schemas.microsoft.com/office/drawing/2014/main" id="{E6711A35-C8C9-430B-A1B3-193C98ACD7D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4" name="Arc 1757">
                <a:extLst>
                  <a:ext uri="{FF2B5EF4-FFF2-40B4-BE49-F238E27FC236}">
                    <a16:creationId xmlns:a16="http://schemas.microsoft.com/office/drawing/2014/main" id="{FC932B41-8A65-4273-966E-DE74A8618FA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67" name="Group 1758">
              <a:extLst>
                <a:ext uri="{FF2B5EF4-FFF2-40B4-BE49-F238E27FC236}">
                  <a16:creationId xmlns:a16="http://schemas.microsoft.com/office/drawing/2014/main" id="{F9426BE5-1785-44A7-8F77-AB50AAAF317B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413" y="2928"/>
              <a:ext cx="59" cy="143"/>
              <a:chOff x="1296" y="2161"/>
              <a:chExt cx="658" cy="563"/>
            </a:xfrm>
          </p:grpSpPr>
          <p:sp>
            <p:nvSpPr>
              <p:cNvPr id="271" name="Arc 1759">
                <a:extLst>
                  <a:ext uri="{FF2B5EF4-FFF2-40B4-BE49-F238E27FC236}">
                    <a16:creationId xmlns:a16="http://schemas.microsoft.com/office/drawing/2014/main" id="{A671C8DA-F710-421F-A6CE-11600DB8178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2" name="Arc 1760">
                <a:extLst>
                  <a:ext uri="{FF2B5EF4-FFF2-40B4-BE49-F238E27FC236}">
                    <a16:creationId xmlns:a16="http://schemas.microsoft.com/office/drawing/2014/main" id="{ECE38604-463E-482B-9743-1C748813C51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68" name="Group 1761">
              <a:extLst>
                <a:ext uri="{FF2B5EF4-FFF2-40B4-BE49-F238E27FC236}">
                  <a16:creationId xmlns:a16="http://schemas.microsoft.com/office/drawing/2014/main" id="{2EB8D7DD-29EF-4975-AC8B-EA0901A20FE8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 flipH="1">
              <a:off x="1475" y="2928"/>
              <a:ext cx="59" cy="143"/>
              <a:chOff x="1296" y="2161"/>
              <a:chExt cx="658" cy="563"/>
            </a:xfrm>
          </p:grpSpPr>
          <p:sp>
            <p:nvSpPr>
              <p:cNvPr id="269" name="Arc 1762">
                <a:extLst>
                  <a:ext uri="{FF2B5EF4-FFF2-40B4-BE49-F238E27FC236}">
                    <a16:creationId xmlns:a16="http://schemas.microsoft.com/office/drawing/2014/main" id="{BF0C9C38-92E0-409B-9DC6-17E3F3E70F4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V="1">
                <a:off x="1296" y="2161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0" name="Arc 1763">
                <a:extLst>
                  <a:ext uri="{FF2B5EF4-FFF2-40B4-BE49-F238E27FC236}">
                    <a16:creationId xmlns:a16="http://schemas.microsoft.com/office/drawing/2014/main" id="{627B14B4-8551-485D-9E3E-5110F43F084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rot="10800000" flipV="1">
                <a:off x="1620" y="2292"/>
                <a:ext cx="334" cy="432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16616"/>
                  <a:gd name="T1" fmla="*/ 0 h 21600"/>
                  <a:gd name="T2" fmla="*/ 16616 w 16616"/>
                  <a:gd name="T3" fmla="*/ 7799 h 21600"/>
                  <a:gd name="T4" fmla="*/ 0 w 16616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6616" h="21600" fill="none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</a:path>
                  <a:path w="16616" h="21600" stroke="0" extrusionOk="0">
                    <a:moveTo>
                      <a:pt x="-1" y="0"/>
                    </a:moveTo>
                    <a:cubicBezTo>
                      <a:pt x="6422" y="0"/>
                      <a:pt x="12512" y="2858"/>
                      <a:pt x="16616" y="7798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283" name="Content Placeholder 2">
            <a:extLst>
              <a:ext uri="{FF2B5EF4-FFF2-40B4-BE49-F238E27FC236}">
                <a16:creationId xmlns:a16="http://schemas.microsoft.com/office/drawing/2014/main" id="{9EEA4F91-E086-4968-B10D-5810ABAB5E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900" y="4407250"/>
            <a:ext cx="8472518" cy="1294236"/>
          </a:xfrm>
        </p:spPr>
        <p:txBody>
          <a:bodyPr>
            <a:normAutofit fontScale="92500" lnSpcReduction="20000"/>
          </a:bodyPr>
          <a:lstStyle/>
          <a:p>
            <a:pPr marL="342900" lvl="1" indent="-342900">
              <a:buSzTx/>
            </a:pPr>
            <a:r>
              <a:rPr lang="en-US" sz="2400" dirty="0"/>
              <a:t>Centralized log buffer </a:t>
            </a:r>
            <a:r>
              <a:rPr lang="en-US" sz="2400" dirty="0">
                <a:sym typeface="Wingdings" pitchFamily="2" charset="2"/>
              </a:rPr>
              <a:t> Contention, which depends on</a:t>
            </a:r>
          </a:p>
          <a:p>
            <a:pPr lvl="1"/>
            <a:r>
              <a:rPr lang="en-US" sz="2400" dirty="0"/>
              <a:t>participating number of threads</a:t>
            </a:r>
          </a:p>
          <a:p>
            <a:pPr lvl="1"/>
            <a:r>
              <a:rPr lang="en-US" sz="2400" dirty="0"/>
              <a:t>size of modifications (</a:t>
            </a:r>
            <a:r>
              <a:rPr lang="en-US" sz="2400" dirty="0" err="1"/>
              <a:t>kiB</a:t>
            </a:r>
            <a:r>
              <a:rPr lang="en-US" sz="2400" dirty="0"/>
              <a:t> in case of physical logging)</a:t>
            </a:r>
          </a:p>
        </p:txBody>
      </p:sp>
    </p:spTree>
    <p:extLst>
      <p:ext uri="{BB962C8B-B14F-4D97-AF65-F5344CB8AC3E}">
        <p14:creationId xmlns:p14="http://schemas.microsoft.com/office/powerpoint/2010/main" val="18856228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Accessing the log buffer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31</a:t>
            </a:fld>
            <a:endParaRPr lang="zh-CN" altLang="en-US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D4D14AB5-7DF3-40FD-80A7-612B77F1B5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260000"/>
            <a:ext cx="7643192" cy="3777060"/>
          </a:xfrm>
        </p:spPr>
        <p:txBody>
          <a:bodyPr>
            <a:normAutofit/>
          </a:bodyPr>
          <a:lstStyle/>
          <a:p>
            <a:r>
              <a:rPr lang="en-US" altLang="zh-CN" dirty="0"/>
              <a:t>Break log insert into three logical steps</a:t>
            </a:r>
          </a:p>
          <a:p>
            <a:pPr lvl="1">
              <a:buFont typeface="Wingdings" pitchFamily="2" charset="2"/>
              <a:buNone/>
            </a:pPr>
            <a:r>
              <a:rPr lang="en-US" altLang="zh-CN" dirty="0"/>
              <a:t>(a) Reserve space by updating head LSN</a:t>
            </a:r>
          </a:p>
        </p:txBody>
      </p:sp>
      <p:sp>
        <p:nvSpPr>
          <p:cNvPr id="24" name="Rectangle 39">
            <a:extLst>
              <a:ext uri="{FF2B5EF4-FFF2-40B4-BE49-F238E27FC236}">
                <a16:creationId xmlns:a16="http://schemas.microsoft.com/office/drawing/2014/main" id="{9C3CE361-F603-4E17-A730-3109B30793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8827" y="2065412"/>
            <a:ext cx="246063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TextBox 42">
            <a:extLst>
              <a:ext uri="{FF2B5EF4-FFF2-40B4-BE49-F238E27FC236}">
                <a16:creationId xmlns:a16="http://schemas.microsoft.com/office/drawing/2014/main" id="{F0EBFB52-9914-4C0E-B4EB-0761B314DB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5165" y="1716162"/>
            <a:ext cx="40163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/>
              <a:t>(a)</a:t>
            </a:r>
          </a:p>
        </p:txBody>
      </p:sp>
    </p:spTree>
    <p:extLst>
      <p:ext uri="{BB962C8B-B14F-4D97-AF65-F5344CB8AC3E}">
        <p14:creationId xmlns:p14="http://schemas.microsoft.com/office/powerpoint/2010/main" val="33669712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Accessing the log buffer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D4D14AB5-7DF3-40FD-80A7-612B77F1B5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260000"/>
            <a:ext cx="7643192" cy="3777060"/>
          </a:xfrm>
        </p:spPr>
        <p:txBody>
          <a:bodyPr>
            <a:normAutofit/>
          </a:bodyPr>
          <a:lstStyle/>
          <a:p>
            <a:r>
              <a:rPr lang="en-US" altLang="zh-CN" dirty="0"/>
              <a:t>Break log insert into three logical steps</a:t>
            </a:r>
          </a:p>
          <a:p>
            <a:pPr lvl="1">
              <a:buFont typeface="Wingdings" pitchFamily="2" charset="2"/>
              <a:buNone/>
            </a:pPr>
            <a:r>
              <a:rPr lang="en-US" altLang="zh-CN" dirty="0"/>
              <a:t>(a) Reserve space by updating head LSN</a:t>
            </a:r>
          </a:p>
          <a:p>
            <a:pPr lvl="1">
              <a:buFont typeface="Wingdings" pitchFamily="2" charset="2"/>
              <a:buNone/>
            </a:pPr>
            <a:r>
              <a:rPr lang="en-US" altLang="zh-CN" dirty="0"/>
              <a:t>(b) Copy log record (</a:t>
            </a:r>
            <a:r>
              <a:rPr lang="en-US" altLang="zh-CN" dirty="0" err="1"/>
              <a:t>memcpy</a:t>
            </a:r>
            <a:r>
              <a:rPr lang="en-US" altLang="zh-CN" dirty="0"/>
              <a:t>)</a:t>
            </a:r>
          </a:p>
        </p:txBody>
      </p:sp>
      <p:sp>
        <p:nvSpPr>
          <p:cNvPr id="24" name="Rectangle 39">
            <a:extLst>
              <a:ext uri="{FF2B5EF4-FFF2-40B4-BE49-F238E27FC236}">
                <a16:creationId xmlns:a16="http://schemas.microsoft.com/office/drawing/2014/main" id="{9C3CE361-F603-4E17-A730-3109B30793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8827" y="2065412"/>
            <a:ext cx="246063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40" descr="Wide upward diagonal">
            <a:extLst>
              <a:ext uri="{FF2B5EF4-FFF2-40B4-BE49-F238E27FC236}">
                <a16:creationId xmlns:a16="http://schemas.microsoft.com/office/drawing/2014/main" id="{26E71256-4C92-4232-B324-49D74BF5A0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74890" y="2065412"/>
            <a:ext cx="1484312" cy="228600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TextBox 42">
            <a:extLst>
              <a:ext uri="{FF2B5EF4-FFF2-40B4-BE49-F238E27FC236}">
                <a16:creationId xmlns:a16="http://schemas.microsoft.com/office/drawing/2014/main" id="{F0EBFB52-9914-4C0E-B4EB-0761B314DB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5165" y="1716162"/>
            <a:ext cx="40163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/>
              <a:t>(a)</a:t>
            </a:r>
          </a:p>
        </p:txBody>
      </p:sp>
      <p:sp>
        <p:nvSpPr>
          <p:cNvPr id="28" name="TextBox 49">
            <a:extLst>
              <a:ext uri="{FF2B5EF4-FFF2-40B4-BE49-F238E27FC236}">
                <a16:creationId xmlns:a16="http://schemas.microsoft.com/office/drawing/2014/main" id="{3938D875-7868-4760-A725-7E5896D4E8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3527" y="1716162"/>
            <a:ext cx="4032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/>
              <a:t>(b)</a:t>
            </a:r>
          </a:p>
        </p:txBody>
      </p:sp>
    </p:spTree>
    <p:extLst>
      <p:ext uri="{BB962C8B-B14F-4D97-AF65-F5344CB8AC3E}">
        <p14:creationId xmlns:p14="http://schemas.microsoft.com/office/powerpoint/2010/main" val="28116052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Accessing the log buffer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D4D14AB5-7DF3-40FD-80A7-612B77F1B5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260000"/>
            <a:ext cx="7643192" cy="3777060"/>
          </a:xfrm>
        </p:spPr>
        <p:txBody>
          <a:bodyPr>
            <a:normAutofit/>
          </a:bodyPr>
          <a:lstStyle/>
          <a:p>
            <a:r>
              <a:rPr lang="en-US" altLang="zh-CN" dirty="0"/>
              <a:t>Break log insert into three logical steps</a:t>
            </a:r>
          </a:p>
          <a:p>
            <a:pPr lvl="1">
              <a:buFont typeface="Wingdings" pitchFamily="2" charset="2"/>
              <a:buNone/>
            </a:pPr>
            <a:r>
              <a:rPr lang="en-US" altLang="zh-CN" dirty="0"/>
              <a:t>(a) Reserve space by updating head LSN</a:t>
            </a:r>
          </a:p>
          <a:p>
            <a:pPr lvl="1">
              <a:buFont typeface="Wingdings" pitchFamily="2" charset="2"/>
              <a:buNone/>
            </a:pPr>
            <a:r>
              <a:rPr lang="en-US" altLang="zh-CN" dirty="0"/>
              <a:t>(b) Copy log record (</a:t>
            </a:r>
            <a:r>
              <a:rPr lang="en-US" altLang="zh-CN" dirty="0" err="1"/>
              <a:t>memcpy</a:t>
            </a:r>
            <a:r>
              <a:rPr lang="en-US" altLang="zh-CN" dirty="0"/>
              <a:t>)</a:t>
            </a:r>
          </a:p>
          <a:p>
            <a:pPr lvl="1">
              <a:buFont typeface="Wingdings" pitchFamily="2" charset="2"/>
              <a:buNone/>
            </a:pPr>
            <a:r>
              <a:rPr lang="en-US" altLang="zh-CN" dirty="0"/>
              <a:t>(c) Make insert visible by updating tail LSN, in LSN order</a:t>
            </a:r>
          </a:p>
          <a:p>
            <a:pPr lvl="1"/>
            <a:endParaRPr lang="en-US" altLang="zh-CN" dirty="0"/>
          </a:p>
        </p:txBody>
      </p:sp>
      <p:sp>
        <p:nvSpPr>
          <p:cNvPr id="24" name="Rectangle 39">
            <a:extLst>
              <a:ext uri="{FF2B5EF4-FFF2-40B4-BE49-F238E27FC236}">
                <a16:creationId xmlns:a16="http://schemas.microsoft.com/office/drawing/2014/main" id="{9C3CE361-F603-4E17-A730-3109B30793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8827" y="2065412"/>
            <a:ext cx="246063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40" descr="Wide upward diagonal">
            <a:extLst>
              <a:ext uri="{FF2B5EF4-FFF2-40B4-BE49-F238E27FC236}">
                <a16:creationId xmlns:a16="http://schemas.microsoft.com/office/drawing/2014/main" id="{26E71256-4C92-4232-B324-49D74BF5A0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74890" y="2065412"/>
            <a:ext cx="1484312" cy="228600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41">
            <a:extLst>
              <a:ext uri="{FF2B5EF4-FFF2-40B4-BE49-F238E27FC236}">
                <a16:creationId xmlns:a16="http://schemas.microsoft.com/office/drawing/2014/main" id="{AD26DE6B-3270-43D7-9D63-46AE12740B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59202" y="2065412"/>
            <a:ext cx="165100" cy="2286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Box 42">
            <a:extLst>
              <a:ext uri="{FF2B5EF4-FFF2-40B4-BE49-F238E27FC236}">
                <a16:creationId xmlns:a16="http://schemas.microsoft.com/office/drawing/2014/main" id="{F0EBFB52-9914-4C0E-B4EB-0761B314DB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5165" y="1716162"/>
            <a:ext cx="40163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/>
              <a:t>(a)</a:t>
            </a:r>
          </a:p>
        </p:txBody>
      </p:sp>
      <p:sp>
        <p:nvSpPr>
          <p:cNvPr id="28" name="TextBox 49">
            <a:extLst>
              <a:ext uri="{FF2B5EF4-FFF2-40B4-BE49-F238E27FC236}">
                <a16:creationId xmlns:a16="http://schemas.microsoft.com/office/drawing/2014/main" id="{3938D875-7868-4760-A725-7E5896D4E8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3527" y="1716162"/>
            <a:ext cx="4032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/>
              <a:t>(b)</a:t>
            </a:r>
          </a:p>
        </p:txBody>
      </p:sp>
      <p:sp>
        <p:nvSpPr>
          <p:cNvPr id="49" name="TextBox 50">
            <a:extLst>
              <a:ext uri="{FF2B5EF4-FFF2-40B4-BE49-F238E27FC236}">
                <a16:creationId xmlns:a16="http://schemas.microsoft.com/office/drawing/2014/main" id="{22B85E53-6C41-4646-83A7-4EF42F7484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0140" y="1714575"/>
            <a:ext cx="3937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/>
              <a:t>(c)</a:t>
            </a:r>
          </a:p>
        </p:txBody>
      </p:sp>
    </p:spTree>
    <p:extLst>
      <p:ext uri="{BB962C8B-B14F-4D97-AF65-F5344CB8AC3E}">
        <p14:creationId xmlns:p14="http://schemas.microsoft.com/office/powerpoint/2010/main" val="18898356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Accessing the log buffer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34</a:t>
            </a:fld>
            <a:endParaRPr lang="zh-CN" altLang="en-US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D4D14AB5-7DF3-40FD-80A7-612B77F1B5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260000"/>
            <a:ext cx="7643192" cy="3777060"/>
          </a:xfrm>
        </p:spPr>
        <p:txBody>
          <a:bodyPr>
            <a:normAutofit/>
          </a:bodyPr>
          <a:lstStyle/>
          <a:p>
            <a:r>
              <a:rPr lang="en-US" altLang="zh-CN" dirty="0"/>
              <a:t>Break log insert into three logical steps</a:t>
            </a:r>
          </a:p>
          <a:p>
            <a:pPr lvl="1">
              <a:buFont typeface="Wingdings" pitchFamily="2" charset="2"/>
              <a:buNone/>
            </a:pPr>
            <a:r>
              <a:rPr lang="en-US" altLang="zh-CN" dirty="0"/>
              <a:t>(a) Reserve space by updating head LSN</a:t>
            </a:r>
          </a:p>
          <a:p>
            <a:pPr lvl="1">
              <a:buFont typeface="Wingdings" pitchFamily="2" charset="2"/>
              <a:buNone/>
            </a:pPr>
            <a:r>
              <a:rPr lang="en-US" altLang="zh-CN" dirty="0"/>
              <a:t>(b) Copy log record (</a:t>
            </a:r>
            <a:r>
              <a:rPr lang="en-US" altLang="zh-CN" dirty="0" err="1"/>
              <a:t>memcpy</a:t>
            </a:r>
            <a:r>
              <a:rPr lang="en-US" altLang="zh-CN" dirty="0"/>
              <a:t>)</a:t>
            </a:r>
          </a:p>
          <a:p>
            <a:pPr lvl="1">
              <a:buFont typeface="Wingdings" pitchFamily="2" charset="2"/>
              <a:buNone/>
            </a:pPr>
            <a:r>
              <a:rPr lang="en-US" altLang="zh-CN" dirty="0"/>
              <a:t>(c) Make insert visible by updating tail LSN, in LSN order</a:t>
            </a:r>
          </a:p>
          <a:p>
            <a:r>
              <a:rPr lang="en-US" altLang="zh-CN" dirty="0"/>
              <a:t>Steps (a) + (c) can be consolidated</a:t>
            </a:r>
          </a:p>
          <a:p>
            <a:pPr lvl="1"/>
            <a:r>
              <a:rPr lang="en-US" altLang="zh-CN" dirty="0"/>
              <a:t>Accumulate requests off the critical path</a:t>
            </a:r>
          </a:p>
          <a:p>
            <a:pPr lvl="1"/>
            <a:r>
              <a:rPr lang="en-US" altLang="zh-CN" dirty="0"/>
              <a:t>Send only group leader to fight for the critical section</a:t>
            </a:r>
          </a:p>
          <a:p>
            <a:pPr lvl="1"/>
            <a:endParaRPr lang="en-US" altLang="zh-CN" dirty="0"/>
          </a:p>
        </p:txBody>
      </p:sp>
      <p:sp>
        <p:nvSpPr>
          <p:cNvPr id="24" name="Rectangle 39">
            <a:extLst>
              <a:ext uri="{FF2B5EF4-FFF2-40B4-BE49-F238E27FC236}">
                <a16:creationId xmlns:a16="http://schemas.microsoft.com/office/drawing/2014/main" id="{9C3CE361-F603-4E17-A730-3109B30793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8827" y="2065412"/>
            <a:ext cx="246063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40" descr="Wide upward diagonal">
            <a:extLst>
              <a:ext uri="{FF2B5EF4-FFF2-40B4-BE49-F238E27FC236}">
                <a16:creationId xmlns:a16="http://schemas.microsoft.com/office/drawing/2014/main" id="{26E71256-4C92-4232-B324-49D74BF5A0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74890" y="2065412"/>
            <a:ext cx="1484312" cy="228600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41">
            <a:extLst>
              <a:ext uri="{FF2B5EF4-FFF2-40B4-BE49-F238E27FC236}">
                <a16:creationId xmlns:a16="http://schemas.microsoft.com/office/drawing/2014/main" id="{AD26DE6B-3270-43D7-9D63-46AE12740B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59202" y="2065412"/>
            <a:ext cx="165100" cy="2286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Box 42">
            <a:extLst>
              <a:ext uri="{FF2B5EF4-FFF2-40B4-BE49-F238E27FC236}">
                <a16:creationId xmlns:a16="http://schemas.microsoft.com/office/drawing/2014/main" id="{F0EBFB52-9914-4C0E-B4EB-0761B314DB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5165" y="1716162"/>
            <a:ext cx="40163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/>
              <a:t>(a)</a:t>
            </a:r>
          </a:p>
        </p:txBody>
      </p:sp>
      <p:sp>
        <p:nvSpPr>
          <p:cNvPr id="28" name="TextBox 49">
            <a:extLst>
              <a:ext uri="{FF2B5EF4-FFF2-40B4-BE49-F238E27FC236}">
                <a16:creationId xmlns:a16="http://schemas.microsoft.com/office/drawing/2014/main" id="{3938D875-7868-4760-A725-7E5896D4E8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3527" y="1716162"/>
            <a:ext cx="4032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/>
              <a:t>(b)</a:t>
            </a:r>
          </a:p>
        </p:txBody>
      </p:sp>
      <p:sp>
        <p:nvSpPr>
          <p:cNvPr id="49" name="TextBox 50">
            <a:extLst>
              <a:ext uri="{FF2B5EF4-FFF2-40B4-BE49-F238E27FC236}">
                <a16:creationId xmlns:a16="http://schemas.microsoft.com/office/drawing/2014/main" id="{22B85E53-6C41-4646-83A7-4EF42F7484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0140" y="1714575"/>
            <a:ext cx="3937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/>
              <a:t>(c)</a:t>
            </a:r>
          </a:p>
        </p:txBody>
      </p:sp>
    </p:spTree>
    <p:extLst>
      <p:ext uri="{BB962C8B-B14F-4D97-AF65-F5344CB8AC3E}">
        <p14:creationId xmlns:p14="http://schemas.microsoft.com/office/powerpoint/2010/main" val="18766774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Accessing the log buffer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35</a:t>
            </a:fld>
            <a:endParaRPr lang="zh-CN" altLang="en-US"/>
          </a:p>
        </p:txBody>
      </p:sp>
      <p:sp>
        <p:nvSpPr>
          <p:cNvPr id="30" name="Content Placeholder 2">
            <a:extLst>
              <a:ext uri="{FF2B5EF4-FFF2-40B4-BE49-F238E27FC236}">
                <a16:creationId xmlns:a16="http://schemas.microsoft.com/office/drawing/2014/main" id="{D4D14AB5-7DF3-40FD-80A7-612B77F1B5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1260000"/>
            <a:ext cx="7643192" cy="4216444"/>
          </a:xfrm>
        </p:spPr>
        <p:txBody>
          <a:bodyPr>
            <a:normAutofit/>
          </a:bodyPr>
          <a:lstStyle/>
          <a:p>
            <a:r>
              <a:rPr lang="en-US" altLang="zh-CN" dirty="0"/>
              <a:t>Break log insert into three logical steps</a:t>
            </a:r>
          </a:p>
          <a:p>
            <a:pPr lvl="1">
              <a:buFont typeface="Wingdings" pitchFamily="2" charset="2"/>
              <a:buNone/>
            </a:pPr>
            <a:r>
              <a:rPr lang="en-US" altLang="zh-CN" dirty="0"/>
              <a:t>(a) Reserve space by updating head LSN</a:t>
            </a:r>
          </a:p>
          <a:p>
            <a:pPr lvl="1">
              <a:buFont typeface="Wingdings" pitchFamily="2" charset="2"/>
              <a:buNone/>
            </a:pPr>
            <a:r>
              <a:rPr lang="en-US" altLang="zh-CN" dirty="0"/>
              <a:t>(b) Copy log record (</a:t>
            </a:r>
            <a:r>
              <a:rPr lang="en-US" altLang="zh-CN" dirty="0" err="1"/>
              <a:t>memcpy</a:t>
            </a:r>
            <a:r>
              <a:rPr lang="en-US" altLang="zh-CN" dirty="0"/>
              <a:t>)</a:t>
            </a:r>
          </a:p>
          <a:p>
            <a:pPr lvl="1">
              <a:buFont typeface="Wingdings" pitchFamily="2" charset="2"/>
              <a:buNone/>
            </a:pPr>
            <a:r>
              <a:rPr lang="en-US" altLang="zh-CN" dirty="0"/>
              <a:t>(c) Make insert visible by updating tail LSN, in LSN order</a:t>
            </a:r>
          </a:p>
          <a:p>
            <a:r>
              <a:rPr lang="en-US" altLang="zh-CN" dirty="0"/>
              <a:t>Steps (a) + (c) can be consolidated</a:t>
            </a:r>
          </a:p>
          <a:p>
            <a:pPr lvl="1"/>
            <a:r>
              <a:rPr lang="en-US" altLang="zh-CN" dirty="0"/>
              <a:t>Accumulate requests off the critical path</a:t>
            </a:r>
          </a:p>
          <a:p>
            <a:pPr lvl="1"/>
            <a:r>
              <a:rPr lang="en-US" altLang="zh-CN" dirty="0"/>
              <a:t>Send only group leader to fight for the critical section</a:t>
            </a:r>
          </a:p>
          <a:p>
            <a:r>
              <a:rPr lang="en-US" altLang="zh-CN" dirty="0"/>
              <a:t>Move (b) out of critical section </a:t>
            </a:r>
          </a:p>
          <a:p>
            <a:pPr lvl="1"/>
            <a:endParaRPr lang="en-US" altLang="zh-CN" dirty="0"/>
          </a:p>
        </p:txBody>
      </p:sp>
      <p:sp>
        <p:nvSpPr>
          <p:cNvPr id="24" name="Rectangle 39">
            <a:extLst>
              <a:ext uri="{FF2B5EF4-FFF2-40B4-BE49-F238E27FC236}">
                <a16:creationId xmlns:a16="http://schemas.microsoft.com/office/drawing/2014/main" id="{9C3CE361-F603-4E17-A730-3109B30793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8827" y="2065412"/>
            <a:ext cx="246063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Rectangle 40" descr="Wide upward diagonal">
            <a:extLst>
              <a:ext uri="{FF2B5EF4-FFF2-40B4-BE49-F238E27FC236}">
                <a16:creationId xmlns:a16="http://schemas.microsoft.com/office/drawing/2014/main" id="{26E71256-4C92-4232-B324-49D74BF5A0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74890" y="2065412"/>
            <a:ext cx="1484312" cy="228600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Rectangle 41">
            <a:extLst>
              <a:ext uri="{FF2B5EF4-FFF2-40B4-BE49-F238E27FC236}">
                <a16:creationId xmlns:a16="http://schemas.microsoft.com/office/drawing/2014/main" id="{AD26DE6B-3270-43D7-9D63-46AE12740B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59202" y="2065412"/>
            <a:ext cx="165100" cy="2286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chemeClr val="accent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Box 42">
            <a:extLst>
              <a:ext uri="{FF2B5EF4-FFF2-40B4-BE49-F238E27FC236}">
                <a16:creationId xmlns:a16="http://schemas.microsoft.com/office/drawing/2014/main" id="{F0EBFB52-9914-4C0E-B4EB-0761B314DB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5165" y="1716162"/>
            <a:ext cx="40163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/>
              <a:t>(a)</a:t>
            </a:r>
          </a:p>
        </p:txBody>
      </p:sp>
      <p:sp>
        <p:nvSpPr>
          <p:cNvPr id="28" name="TextBox 49">
            <a:extLst>
              <a:ext uri="{FF2B5EF4-FFF2-40B4-BE49-F238E27FC236}">
                <a16:creationId xmlns:a16="http://schemas.microsoft.com/office/drawing/2014/main" id="{3938D875-7868-4760-A725-7E5896D4E8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3527" y="1716162"/>
            <a:ext cx="4032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/>
              <a:t>(b)</a:t>
            </a:r>
          </a:p>
        </p:txBody>
      </p:sp>
      <p:sp>
        <p:nvSpPr>
          <p:cNvPr id="49" name="TextBox 50">
            <a:extLst>
              <a:ext uri="{FF2B5EF4-FFF2-40B4-BE49-F238E27FC236}">
                <a16:creationId xmlns:a16="http://schemas.microsoft.com/office/drawing/2014/main" id="{22B85E53-6C41-4646-83A7-4EF42F7484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0140" y="1714575"/>
            <a:ext cx="3937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/>
              <a:t>(c)</a:t>
            </a:r>
          </a:p>
        </p:txBody>
      </p:sp>
    </p:spTree>
    <p:extLst>
      <p:ext uri="{BB962C8B-B14F-4D97-AF65-F5344CB8AC3E}">
        <p14:creationId xmlns:p14="http://schemas.microsoft.com/office/powerpoint/2010/main" val="5989667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Design evolution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5224377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36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090A74B5-5D01-4001-A4A1-254F0D5C403A}"/>
              </a:ext>
            </a:extLst>
          </p:cNvPr>
          <p:cNvGrpSpPr/>
          <p:nvPr/>
        </p:nvGrpSpPr>
        <p:grpSpPr>
          <a:xfrm>
            <a:off x="755576" y="1057300"/>
            <a:ext cx="3417962" cy="1584325"/>
            <a:chOff x="755576" y="1057300"/>
            <a:chExt cx="3417962" cy="1584325"/>
          </a:xfrm>
        </p:grpSpPr>
        <p:sp>
          <p:nvSpPr>
            <p:cNvPr id="50" name="Line 35">
              <a:extLst>
                <a:ext uri="{FF2B5EF4-FFF2-40B4-BE49-F238E27FC236}">
                  <a16:creationId xmlns:a16="http://schemas.microsoft.com/office/drawing/2014/main" id="{58DB9175-49C2-4CAE-9307-4D8BB7E599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32175" y="1285900"/>
              <a:ext cx="0" cy="685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Line 36">
              <a:extLst>
                <a:ext uri="{FF2B5EF4-FFF2-40B4-BE49-F238E27FC236}">
                  <a16:creationId xmlns:a16="http://schemas.microsoft.com/office/drawing/2014/main" id="{67538C50-DA13-4DCD-9F32-34BA56FDD2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73538" y="1285900"/>
              <a:ext cx="0" cy="990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Line 37">
              <a:extLst>
                <a:ext uri="{FF2B5EF4-FFF2-40B4-BE49-F238E27FC236}">
                  <a16:creationId xmlns:a16="http://schemas.microsoft.com/office/drawing/2014/main" id="{154F7CBE-FD4A-445C-912E-1520616EA7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89225" y="12859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Line 38">
              <a:extLst>
                <a:ext uri="{FF2B5EF4-FFF2-40B4-BE49-F238E27FC236}">
                  <a16:creationId xmlns:a16="http://schemas.microsoft.com/office/drawing/2014/main" id="{9AEACC66-656C-488F-AA1A-583A6242B3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93750" y="1438300"/>
              <a:ext cx="0" cy="990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Rectangle 39">
              <a:extLst>
                <a:ext uri="{FF2B5EF4-FFF2-40B4-BE49-F238E27FC236}">
                  <a16:creationId xmlns:a16="http://schemas.microsoft.com/office/drawing/2014/main" id="{0BBE7D96-C2B9-4AEF-BD40-607F2A0C55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3750" y="1438300"/>
              <a:ext cx="246063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" name="Rectangle 40" descr="Wide upward diagonal">
              <a:extLst>
                <a:ext uri="{FF2B5EF4-FFF2-40B4-BE49-F238E27FC236}">
                  <a16:creationId xmlns:a16="http://schemas.microsoft.com/office/drawing/2014/main" id="{EF389FE9-0BB7-49B6-8ACC-D6EDA7C1D5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9813" y="1438300"/>
              <a:ext cx="1484312" cy="228600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Rectangle 41">
              <a:extLst>
                <a:ext uri="{FF2B5EF4-FFF2-40B4-BE49-F238E27FC236}">
                  <a16:creationId xmlns:a16="http://schemas.microsoft.com/office/drawing/2014/main" id="{4896B330-1CBB-4E3A-ACA1-0D9603A09A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4125" y="1438300"/>
              <a:ext cx="165100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Rectangle 42">
              <a:extLst>
                <a:ext uri="{FF2B5EF4-FFF2-40B4-BE49-F238E27FC236}">
                  <a16:creationId xmlns:a16="http://schemas.microsoft.com/office/drawing/2014/main" id="{66E548A2-B238-4D26-9223-EC83D0597A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2175" y="2047900"/>
              <a:ext cx="246063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Rectangle 43" descr="Wide upward diagonal">
              <a:extLst>
                <a:ext uri="{FF2B5EF4-FFF2-40B4-BE49-F238E27FC236}">
                  <a16:creationId xmlns:a16="http://schemas.microsoft.com/office/drawing/2014/main" id="{6419D911-9E0D-4EC2-85AD-060F1F6D3B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8238" y="2047900"/>
              <a:ext cx="330200" cy="228600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" name="Rectangle 44">
              <a:extLst>
                <a:ext uri="{FF2B5EF4-FFF2-40B4-BE49-F238E27FC236}">
                  <a16:creationId xmlns:a16="http://schemas.microsoft.com/office/drawing/2014/main" id="{62290DA8-DD4D-4EEF-A569-2A1283121D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8438" y="2047900"/>
              <a:ext cx="165100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" name="Rectangle 45">
              <a:extLst>
                <a:ext uri="{FF2B5EF4-FFF2-40B4-BE49-F238E27FC236}">
                  <a16:creationId xmlns:a16="http://schemas.microsoft.com/office/drawing/2014/main" id="{161FF6B5-5501-43B5-B578-1CB3EB8C96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9225" y="1743100"/>
              <a:ext cx="247650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Rectangle 46" descr="Wide upward diagonal">
              <a:extLst>
                <a:ext uri="{FF2B5EF4-FFF2-40B4-BE49-F238E27FC236}">
                  <a16:creationId xmlns:a16="http://schemas.microsoft.com/office/drawing/2014/main" id="{EE2EB216-90A4-4F85-A289-28BE7E3917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6875" y="1743100"/>
              <a:ext cx="330200" cy="228600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Rectangle 47">
              <a:extLst>
                <a:ext uri="{FF2B5EF4-FFF2-40B4-BE49-F238E27FC236}">
                  <a16:creationId xmlns:a16="http://schemas.microsoft.com/office/drawing/2014/main" id="{FD1228FB-56AC-4586-8E69-C49B4E0E0F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7075" y="1743100"/>
              <a:ext cx="165100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" name="Line 48">
              <a:extLst>
                <a:ext uri="{FF2B5EF4-FFF2-40B4-BE49-F238E27FC236}">
                  <a16:creationId xmlns:a16="http://schemas.microsoft.com/office/drawing/2014/main" id="{305ABE2D-A801-4C93-BB94-8A3625ECA1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58850" y="1743100"/>
              <a:ext cx="0" cy="685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Line 49">
              <a:extLst>
                <a:ext uri="{FF2B5EF4-FFF2-40B4-BE49-F238E27FC236}">
                  <a16:creationId xmlns:a16="http://schemas.microsoft.com/office/drawing/2014/main" id="{B28D6417-FF03-4F39-94DA-59070FC29E8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22363" y="20479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Line 50">
              <a:extLst>
                <a:ext uri="{FF2B5EF4-FFF2-40B4-BE49-F238E27FC236}">
                  <a16:creationId xmlns:a16="http://schemas.microsoft.com/office/drawing/2014/main" id="{AADA2C92-A9C4-450E-AEF4-631E606569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89225" y="10573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Line 51">
              <a:extLst>
                <a:ext uri="{FF2B5EF4-FFF2-40B4-BE49-F238E27FC236}">
                  <a16:creationId xmlns:a16="http://schemas.microsoft.com/office/drawing/2014/main" id="{F667532E-8325-4BE3-B478-892B4BAA392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32175" y="10573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Line 52">
              <a:extLst>
                <a:ext uri="{FF2B5EF4-FFF2-40B4-BE49-F238E27FC236}">
                  <a16:creationId xmlns:a16="http://schemas.microsoft.com/office/drawing/2014/main" id="{1B90E3D2-DD8B-4C61-854A-960A3C3C46E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73538" y="10573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Line 53">
              <a:extLst>
                <a:ext uri="{FF2B5EF4-FFF2-40B4-BE49-F238E27FC236}">
                  <a16:creationId xmlns:a16="http://schemas.microsoft.com/office/drawing/2014/main" id="{C322FD8F-5237-4955-95EF-3B2BE653D7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93750" y="2413025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Line 54">
              <a:extLst>
                <a:ext uri="{FF2B5EF4-FFF2-40B4-BE49-F238E27FC236}">
                  <a16:creationId xmlns:a16="http://schemas.microsoft.com/office/drawing/2014/main" id="{4F762B26-967E-49E8-98AA-EBB4BB222D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58850" y="2413025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Line 55">
              <a:extLst>
                <a:ext uri="{FF2B5EF4-FFF2-40B4-BE49-F238E27FC236}">
                  <a16:creationId xmlns:a16="http://schemas.microsoft.com/office/drawing/2014/main" id="{EB81CD58-A487-4109-BAB7-82B0C1D5E36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22363" y="2413025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Text Box 150">
              <a:extLst>
                <a:ext uri="{FF2B5EF4-FFF2-40B4-BE49-F238E27FC236}">
                  <a16:creationId xmlns:a16="http://schemas.microsoft.com/office/drawing/2014/main" id="{0A70AF59-9740-47F0-9748-E0F2338BF6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576" y="1109563"/>
              <a:ext cx="1978025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 b="1" dirty="0"/>
                <a:t>Baseline (B)</a:t>
              </a:r>
              <a:endParaRPr lang="en-US" sz="2000" dirty="0"/>
            </a:p>
          </p:txBody>
        </p:sp>
        <p:sp>
          <p:nvSpPr>
            <p:cNvPr id="72" name="Line 35">
              <a:extLst>
                <a:ext uri="{FF2B5EF4-FFF2-40B4-BE49-F238E27FC236}">
                  <a16:creationId xmlns:a16="http://schemas.microsoft.com/office/drawing/2014/main" id="{033D5E0B-993E-4E39-AAFE-7E48E20BFC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32175" y="1285900"/>
              <a:ext cx="0" cy="685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Line 36">
              <a:extLst>
                <a:ext uri="{FF2B5EF4-FFF2-40B4-BE49-F238E27FC236}">
                  <a16:creationId xmlns:a16="http://schemas.microsoft.com/office/drawing/2014/main" id="{5EE07CFE-96C8-4ECB-BF7F-382ECE19F0C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73538" y="1285900"/>
              <a:ext cx="0" cy="990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Line 37">
              <a:extLst>
                <a:ext uri="{FF2B5EF4-FFF2-40B4-BE49-F238E27FC236}">
                  <a16:creationId xmlns:a16="http://schemas.microsoft.com/office/drawing/2014/main" id="{8F0DBF35-5278-4D60-BF82-82F821C3D3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89225" y="12859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Line 38">
              <a:extLst>
                <a:ext uri="{FF2B5EF4-FFF2-40B4-BE49-F238E27FC236}">
                  <a16:creationId xmlns:a16="http://schemas.microsoft.com/office/drawing/2014/main" id="{7209821C-96C6-4641-B201-C739F7092FB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93750" y="1438300"/>
              <a:ext cx="0" cy="990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Rectangle 39">
              <a:extLst>
                <a:ext uri="{FF2B5EF4-FFF2-40B4-BE49-F238E27FC236}">
                  <a16:creationId xmlns:a16="http://schemas.microsoft.com/office/drawing/2014/main" id="{7CCD2FFF-5C2C-4D1C-B691-E5924DAD4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3750" y="1438300"/>
              <a:ext cx="246063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" name="Rectangle 40" descr="Wide upward diagonal">
              <a:extLst>
                <a:ext uri="{FF2B5EF4-FFF2-40B4-BE49-F238E27FC236}">
                  <a16:creationId xmlns:a16="http://schemas.microsoft.com/office/drawing/2014/main" id="{F6E1CC55-D925-466E-B02A-2BC1755435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9813" y="1438300"/>
              <a:ext cx="1484312" cy="228600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" name="Rectangle 41">
              <a:extLst>
                <a:ext uri="{FF2B5EF4-FFF2-40B4-BE49-F238E27FC236}">
                  <a16:creationId xmlns:a16="http://schemas.microsoft.com/office/drawing/2014/main" id="{5B1F68CC-2327-4AD9-9CD5-37CC60C0B6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4125" y="1438300"/>
              <a:ext cx="165100" cy="228600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9" name="Rectangle 42">
              <a:extLst>
                <a:ext uri="{FF2B5EF4-FFF2-40B4-BE49-F238E27FC236}">
                  <a16:creationId xmlns:a16="http://schemas.microsoft.com/office/drawing/2014/main" id="{5009FDFD-44C5-4130-8495-89F8CD4196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2175" y="2047900"/>
              <a:ext cx="246063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" name="Rectangle 43" descr="Wide upward diagonal">
              <a:extLst>
                <a:ext uri="{FF2B5EF4-FFF2-40B4-BE49-F238E27FC236}">
                  <a16:creationId xmlns:a16="http://schemas.microsoft.com/office/drawing/2014/main" id="{22EC8DF4-E2D5-4206-8429-2705F5587B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8238" y="2047900"/>
              <a:ext cx="330200" cy="228600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" name="Rectangle 44">
              <a:extLst>
                <a:ext uri="{FF2B5EF4-FFF2-40B4-BE49-F238E27FC236}">
                  <a16:creationId xmlns:a16="http://schemas.microsoft.com/office/drawing/2014/main" id="{A64D99E6-24EB-441A-A2C2-3185F12F7C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8438" y="2047900"/>
              <a:ext cx="165100" cy="228600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" name="Rectangle 45">
              <a:extLst>
                <a:ext uri="{FF2B5EF4-FFF2-40B4-BE49-F238E27FC236}">
                  <a16:creationId xmlns:a16="http://schemas.microsoft.com/office/drawing/2014/main" id="{00538D5B-77BE-49CB-8B10-CCC5A1B6BF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9225" y="1743100"/>
              <a:ext cx="247650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" name="Rectangle 46" descr="Wide upward diagonal">
              <a:extLst>
                <a:ext uri="{FF2B5EF4-FFF2-40B4-BE49-F238E27FC236}">
                  <a16:creationId xmlns:a16="http://schemas.microsoft.com/office/drawing/2014/main" id="{3DDC53F7-E1F7-4440-8CA6-880E605C56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6875" y="1743100"/>
              <a:ext cx="330200" cy="228600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" name="Rectangle 47">
              <a:extLst>
                <a:ext uri="{FF2B5EF4-FFF2-40B4-BE49-F238E27FC236}">
                  <a16:creationId xmlns:a16="http://schemas.microsoft.com/office/drawing/2014/main" id="{DB2AF798-C402-46E8-A839-4FB0525DE3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7075" y="1743100"/>
              <a:ext cx="165100" cy="228600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Line 48">
              <a:extLst>
                <a:ext uri="{FF2B5EF4-FFF2-40B4-BE49-F238E27FC236}">
                  <a16:creationId xmlns:a16="http://schemas.microsoft.com/office/drawing/2014/main" id="{EBC1C34B-8B00-492C-B653-17B29FCD144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58850" y="1743100"/>
              <a:ext cx="0" cy="685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Line 49">
              <a:extLst>
                <a:ext uri="{FF2B5EF4-FFF2-40B4-BE49-F238E27FC236}">
                  <a16:creationId xmlns:a16="http://schemas.microsoft.com/office/drawing/2014/main" id="{4AD10676-56DB-4426-818D-D44AFC5B4B8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22363" y="20479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Line 50">
              <a:extLst>
                <a:ext uri="{FF2B5EF4-FFF2-40B4-BE49-F238E27FC236}">
                  <a16:creationId xmlns:a16="http://schemas.microsoft.com/office/drawing/2014/main" id="{F51C6D83-2C94-47CC-AEFA-82ACDDFD859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89225" y="10573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Line 51">
              <a:extLst>
                <a:ext uri="{FF2B5EF4-FFF2-40B4-BE49-F238E27FC236}">
                  <a16:creationId xmlns:a16="http://schemas.microsoft.com/office/drawing/2014/main" id="{447FC7C3-81F0-4A5E-8FDC-E50EEB077C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32175" y="10573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Line 52">
              <a:extLst>
                <a:ext uri="{FF2B5EF4-FFF2-40B4-BE49-F238E27FC236}">
                  <a16:creationId xmlns:a16="http://schemas.microsoft.com/office/drawing/2014/main" id="{55F996B5-6D75-4FDE-AC31-5A1CECBFEF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73538" y="10573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Line 53">
              <a:extLst>
                <a:ext uri="{FF2B5EF4-FFF2-40B4-BE49-F238E27FC236}">
                  <a16:creationId xmlns:a16="http://schemas.microsoft.com/office/drawing/2014/main" id="{4FEE9886-3D68-488C-84BF-C946424956E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93750" y="2413025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1" name="Line 54">
              <a:extLst>
                <a:ext uri="{FF2B5EF4-FFF2-40B4-BE49-F238E27FC236}">
                  <a16:creationId xmlns:a16="http://schemas.microsoft.com/office/drawing/2014/main" id="{50779FE0-B0FD-4C25-BCF5-E323AAF1AE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58850" y="2413025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" name="Line 55">
              <a:extLst>
                <a:ext uri="{FF2B5EF4-FFF2-40B4-BE49-F238E27FC236}">
                  <a16:creationId xmlns:a16="http://schemas.microsoft.com/office/drawing/2014/main" id="{2A28BCCE-157D-48B8-9CBD-DD69EF178F3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22363" y="2413025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93" name="Group 56">
              <a:extLst>
                <a:ext uri="{FF2B5EF4-FFF2-40B4-BE49-F238E27FC236}">
                  <a16:creationId xmlns:a16="http://schemas.microsoft.com/office/drawing/2014/main" id="{89BCCBD9-B692-4B9C-90F7-A70E8B06514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58850" y="1846288"/>
              <a:ext cx="1730375" cy="0"/>
              <a:chOff x="720" y="1152"/>
              <a:chExt cx="864" cy="192"/>
            </a:xfrm>
          </p:grpSpPr>
          <p:sp>
            <p:nvSpPr>
              <p:cNvPr id="94" name="Line 57">
                <a:extLst>
                  <a:ext uri="{FF2B5EF4-FFF2-40B4-BE49-F238E27FC236}">
                    <a16:creationId xmlns:a16="http://schemas.microsoft.com/office/drawing/2014/main" id="{E4FE8161-185E-4712-B290-09FC36D3B3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0" y="1248"/>
                <a:ext cx="864" cy="0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" name="Rectangle 58">
                <a:extLst>
                  <a:ext uri="{FF2B5EF4-FFF2-40B4-BE49-F238E27FC236}">
                    <a16:creationId xmlns:a16="http://schemas.microsoft.com/office/drawing/2014/main" id="{C5C73644-F357-4B44-B59B-A4C22C01F4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1152"/>
                <a:ext cx="864" cy="192"/>
              </a:xfrm>
              <a:prstGeom prst="rect">
                <a:avLst/>
              </a:prstGeom>
              <a:noFill/>
              <a:ln w="9525">
                <a:noFill/>
                <a:prstDash val="dash"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6" name="Group 59">
              <a:extLst>
                <a:ext uri="{FF2B5EF4-FFF2-40B4-BE49-F238E27FC236}">
                  <a16:creationId xmlns:a16="http://schemas.microsoft.com/office/drawing/2014/main" id="{BD79B380-2AFB-4E34-B196-7CFF03FF46F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22363" y="2151088"/>
              <a:ext cx="2309812" cy="0"/>
              <a:chOff x="720" y="1152"/>
              <a:chExt cx="864" cy="192"/>
            </a:xfrm>
          </p:grpSpPr>
          <p:sp>
            <p:nvSpPr>
              <p:cNvPr id="97" name="Line 60">
                <a:extLst>
                  <a:ext uri="{FF2B5EF4-FFF2-40B4-BE49-F238E27FC236}">
                    <a16:creationId xmlns:a16="http://schemas.microsoft.com/office/drawing/2014/main" id="{4A507D0A-EE46-4DB7-8D01-7F6AF59D7A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0" y="1248"/>
                <a:ext cx="864" cy="0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8" name="Rectangle 61">
                <a:extLst>
                  <a:ext uri="{FF2B5EF4-FFF2-40B4-BE49-F238E27FC236}">
                    <a16:creationId xmlns:a16="http://schemas.microsoft.com/office/drawing/2014/main" id="{91B5D06C-BBD0-40C4-9C33-2CBEB9B540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1152"/>
                <a:ext cx="864" cy="192"/>
              </a:xfrm>
              <a:prstGeom prst="rect">
                <a:avLst/>
              </a:prstGeom>
              <a:noFill/>
              <a:ln w="9525">
                <a:noFill/>
                <a:prstDash val="dash"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grpSp>
        <p:nvGrpSpPr>
          <p:cNvPr id="191" name="Group 599">
            <a:extLst>
              <a:ext uri="{FF2B5EF4-FFF2-40B4-BE49-F238E27FC236}">
                <a16:creationId xmlns:a16="http://schemas.microsoft.com/office/drawing/2014/main" id="{F509328A-76AE-4AE3-9A0C-D4A7F0264451}"/>
              </a:ext>
            </a:extLst>
          </p:cNvPr>
          <p:cNvGrpSpPr>
            <a:grpSpLocks/>
          </p:cNvGrpSpPr>
          <p:nvPr/>
        </p:nvGrpSpPr>
        <p:grpSpPr bwMode="auto">
          <a:xfrm>
            <a:off x="1467579" y="4875994"/>
            <a:ext cx="5909322" cy="725338"/>
            <a:chOff x="2884510" y="5818823"/>
            <a:chExt cx="5910094" cy="724995"/>
          </a:xfrm>
        </p:grpSpPr>
        <p:sp>
          <p:nvSpPr>
            <p:cNvPr id="192" name="Line 151">
              <a:extLst>
                <a:ext uri="{FF2B5EF4-FFF2-40B4-BE49-F238E27FC236}">
                  <a16:creationId xmlns:a16="http://schemas.microsoft.com/office/drawing/2014/main" id="{FFA8843D-FF98-43D8-8AF7-EF749056994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01625" y="5973763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93" name="Rectangle 152">
              <a:extLst>
                <a:ext uri="{FF2B5EF4-FFF2-40B4-BE49-F238E27FC236}">
                  <a16:creationId xmlns:a16="http://schemas.microsoft.com/office/drawing/2014/main" id="{C7A62BD9-3FD1-4061-9299-6931443AA6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39807" y="5973763"/>
              <a:ext cx="164886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194" name="Rectangle 153" descr="Wide upward diagonal">
              <a:extLst>
                <a:ext uri="{FF2B5EF4-FFF2-40B4-BE49-F238E27FC236}">
                  <a16:creationId xmlns:a16="http://schemas.microsoft.com/office/drawing/2014/main" id="{C7197380-C4A8-4831-A31D-ED24A7F7D6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39807" y="6278563"/>
              <a:ext cx="164886" cy="228600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195" name="Text Box 158">
              <a:extLst>
                <a:ext uri="{FF2B5EF4-FFF2-40B4-BE49-F238E27FC236}">
                  <a16:creationId xmlns:a16="http://schemas.microsoft.com/office/drawing/2014/main" id="{7FC115D9-E531-4F5E-935C-46BAA34988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41014" y="5818823"/>
              <a:ext cx="2653590" cy="3999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/>
                <a:t>acquire/release buffer</a:t>
              </a:r>
            </a:p>
          </p:txBody>
        </p:sp>
        <p:sp>
          <p:nvSpPr>
            <p:cNvPr id="196" name="Text Box 159">
              <a:extLst>
                <a:ext uri="{FF2B5EF4-FFF2-40B4-BE49-F238E27FC236}">
                  <a16:creationId xmlns:a16="http://schemas.microsoft.com/office/drawing/2014/main" id="{81D19AF2-62A0-474B-9DDC-FE86610299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84069" y="5821363"/>
              <a:ext cx="1761521" cy="3999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/>
                <a:t>start/finish</a:t>
              </a:r>
            </a:p>
          </p:txBody>
        </p:sp>
        <p:sp>
          <p:nvSpPr>
            <p:cNvPr id="197" name="Text Box 161">
              <a:extLst>
                <a:ext uri="{FF2B5EF4-FFF2-40B4-BE49-F238E27FC236}">
                  <a16:creationId xmlns:a16="http://schemas.microsoft.com/office/drawing/2014/main" id="{C3AFCD37-819A-4E31-8D06-9316E1345F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41015" y="6143897"/>
              <a:ext cx="2308409" cy="3999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/>
                <a:t>Copy into buffer</a:t>
              </a:r>
            </a:p>
          </p:txBody>
        </p:sp>
        <p:grpSp>
          <p:nvGrpSpPr>
            <p:cNvPr id="198" name="Group 154">
              <a:extLst>
                <a:ext uri="{FF2B5EF4-FFF2-40B4-BE49-F238E27FC236}">
                  <a16:creationId xmlns:a16="http://schemas.microsoft.com/office/drawing/2014/main" id="{27E52DFE-6AB3-4A73-B6C7-5F46C6BEFBD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4510" y="6381136"/>
              <a:ext cx="247330" cy="192"/>
              <a:chOff x="720" y="1152"/>
              <a:chExt cx="864" cy="192"/>
            </a:xfrm>
          </p:grpSpPr>
          <p:sp>
            <p:nvSpPr>
              <p:cNvPr id="200" name="Line 155">
                <a:extLst>
                  <a:ext uri="{FF2B5EF4-FFF2-40B4-BE49-F238E27FC236}">
                    <a16:creationId xmlns:a16="http://schemas.microsoft.com/office/drawing/2014/main" id="{4902512C-5EEC-441F-A48B-F92B836F2B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0" y="1248"/>
                <a:ext cx="864" cy="0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201" name="Rectangle 156">
                <a:extLst>
                  <a:ext uri="{FF2B5EF4-FFF2-40B4-BE49-F238E27FC236}">
                    <a16:creationId xmlns:a16="http://schemas.microsoft.com/office/drawing/2014/main" id="{9E76832C-CCE0-484C-9AD7-B669C9759A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1152"/>
                <a:ext cx="864" cy="192"/>
              </a:xfrm>
              <a:prstGeom prst="rect">
                <a:avLst/>
              </a:prstGeom>
              <a:noFill/>
              <a:ln w="9525">
                <a:noFill/>
                <a:prstDash val="dash"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2000"/>
              </a:p>
            </p:txBody>
          </p:sp>
        </p:grpSp>
        <p:sp>
          <p:nvSpPr>
            <p:cNvPr id="199" name="Text Box 160">
              <a:extLst>
                <a:ext uri="{FF2B5EF4-FFF2-40B4-BE49-F238E27FC236}">
                  <a16:creationId xmlns:a16="http://schemas.microsoft.com/office/drawing/2014/main" id="{F0E3C0FF-488A-4B0F-B56B-2F092150E6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84069" y="6143897"/>
              <a:ext cx="1761521" cy="3999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/>
                <a:t>Waiting</a:t>
              </a:r>
            </a:p>
          </p:txBody>
        </p:sp>
      </p:grpSp>
      <p:sp>
        <p:nvSpPr>
          <p:cNvPr id="246" name="Rectangle 41">
            <a:extLst>
              <a:ext uri="{FF2B5EF4-FFF2-40B4-BE49-F238E27FC236}">
                <a16:creationId xmlns:a16="http://schemas.microsoft.com/office/drawing/2014/main" id="{0BC6370C-4C09-4987-BE27-9E1CE2CC65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3591" y="5031007"/>
            <a:ext cx="165100" cy="2286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accent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2719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Design evolution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5224377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37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090A74B5-5D01-4001-A4A1-254F0D5C403A}"/>
              </a:ext>
            </a:extLst>
          </p:cNvPr>
          <p:cNvGrpSpPr/>
          <p:nvPr/>
        </p:nvGrpSpPr>
        <p:grpSpPr>
          <a:xfrm>
            <a:off x="755576" y="1057300"/>
            <a:ext cx="3417962" cy="1584325"/>
            <a:chOff x="755576" y="1057300"/>
            <a:chExt cx="3417962" cy="1584325"/>
          </a:xfrm>
        </p:grpSpPr>
        <p:sp>
          <p:nvSpPr>
            <p:cNvPr id="50" name="Line 35">
              <a:extLst>
                <a:ext uri="{FF2B5EF4-FFF2-40B4-BE49-F238E27FC236}">
                  <a16:creationId xmlns:a16="http://schemas.microsoft.com/office/drawing/2014/main" id="{58DB9175-49C2-4CAE-9307-4D8BB7E599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32175" y="1285900"/>
              <a:ext cx="0" cy="685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Line 36">
              <a:extLst>
                <a:ext uri="{FF2B5EF4-FFF2-40B4-BE49-F238E27FC236}">
                  <a16:creationId xmlns:a16="http://schemas.microsoft.com/office/drawing/2014/main" id="{67538C50-DA13-4DCD-9F32-34BA56FDD2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73538" y="1285900"/>
              <a:ext cx="0" cy="990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Line 37">
              <a:extLst>
                <a:ext uri="{FF2B5EF4-FFF2-40B4-BE49-F238E27FC236}">
                  <a16:creationId xmlns:a16="http://schemas.microsoft.com/office/drawing/2014/main" id="{154F7CBE-FD4A-445C-912E-1520616EA7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89225" y="12859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Line 38">
              <a:extLst>
                <a:ext uri="{FF2B5EF4-FFF2-40B4-BE49-F238E27FC236}">
                  <a16:creationId xmlns:a16="http://schemas.microsoft.com/office/drawing/2014/main" id="{9AEACC66-656C-488F-AA1A-583A6242B3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93750" y="1438300"/>
              <a:ext cx="0" cy="990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Rectangle 39">
              <a:extLst>
                <a:ext uri="{FF2B5EF4-FFF2-40B4-BE49-F238E27FC236}">
                  <a16:creationId xmlns:a16="http://schemas.microsoft.com/office/drawing/2014/main" id="{0BBE7D96-C2B9-4AEF-BD40-607F2A0C55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3750" y="1438300"/>
              <a:ext cx="246063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" name="Rectangle 40" descr="Wide upward diagonal">
              <a:extLst>
                <a:ext uri="{FF2B5EF4-FFF2-40B4-BE49-F238E27FC236}">
                  <a16:creationId xmlns:a16="http://schemas.microsoft.com/office/drawing/2014/main" id="{EF389FE9-0BB7-49B6-8ACC-D6EDA7C1D5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9813" y="1438300"/>
              <a:ext cx="1484312" cy="228600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Rectangle 41">
              <a:extLst>
                <a:ext uri="{FF2B5EF4-FFF2-40B4-BE49-F238E27FC236}">
                  <a16:creationId xmlns:a16="http://schemas.microsoft.com/office/drawing/2014/main" id="{4896B330-1CBB-4E3A-ACA1-0D9603A09A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4125" y="1438300"/>
              <a:ext cx="165100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Rectangle 42">
              <a:extLst>
                <a:ext uri="{FF2B5EF4-FFF2-40B4-BE49-F238E27FC236}">
                  <a16:creationId xmlns:a16="http://schemas.microsoft.com/office/drawing/2014/main" id="{66E548A2-B238-4D26-9223-EC83D0597A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2175" y="2047900"/>
              <a:ext cx="246063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Rectangle 43" descr="Wide upward diagonal">
              <a:extLst>
                <a:ext uri="{FF2B5EF4-FFF2-40B4-BE49-F238E27FC236}">
                  <a16:creationId xmlns:a16="http://schemas.microsoft.com/office/drawing/2014/main" id="{6419D911-9E0D-4EC2-85AD-060F1F6D3B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8238" y="2047900"/>
              <a:ext cx="330200" cy="228600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" name="Rectangle 44">
              <a:extLst>
                <a:ext uri="{FF2B5EF4-FFF2-40B4-BE49-F238E27FC236}">
                  <a16:creationId xmlns:a16="http://schemas.microsoft.com/office/drawing/2014/main" id="{62290DA8-DD4D-4EEF-A569-2A1283121D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8438" y="2047900"/>
              <a:ext cx="165100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" name="Rectangle 45">
              <a:extLst>
                <a:ext uri="{FF2B5EF4-FFF2-40B4-BE49-F238E27FC236}">
                  <a16:creationId xmlns:a16="http://schemas.microsoft.com/office/drawing/2014/main" id="{161FF6B5-5501-43B5-B578-1CB3EB8C96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9225" y="1743100"/>
              <a:ext cx="247650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Rectangle 46" descr="Wide upward diagonal">
              <a:extLst>
                <a:ext uri="{FF2B5EF4-FFF2-40B4-BE49-F238E27FC236}">
                  <a16:creationId xmlns:a16="http://schemas.microsoft.com/office/drawing/2014/main" id="{EE2EB216-90A4-4F85-A289-28BE7E3917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6875" y="1743100"/>
              <a:ext cx="330200" cy="228600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Rectangle 47">
              <a:extLst>
                <a:ext uri="{FF2B5EF4-FFF2-40B4-BE49-F238E27FC236}">
                  <a16:creationId xmlns:a16="http://schemas.microsoft.com/office/drawing/2014/main" id="{FD1228FB-56AC-4586-8E69-C49B4E0E0F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7075" y="1743100"/>
              <a:ext cx="165100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" name="Line 48">
              <a:extLst>
                <a:ext uri="{FF2B5EF4-FFF2-40B4-BE49-F238E27FC236}">
                  <a16:creationId xmlns:a16="http://schemas.microsoft.com/office/drawing/2014/main" id="{305ABE2D-A801-4C93-BB94-8A3625ECA1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58850" y="1743100"/>
              <a:ext cx="0" cy="685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Line 49">
              <a:extLst>
                <a:ext uri="{FF2B5EF4-FFF2-40B4-BE49-F238E27FC236}">
                  <a16:creationId xmlns:a16="http://schemas.microsoft.com/office/drawing/2014/main" id="{B28D6417-FF03-4F39-94DA-59070FC29E8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22363" y="20479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Line 50">
              <a:extLst>
                <a:ext uri="{FF2B5EF4-FFF2-40B4-BE49-F238E27FC236}">
                  <a16:creationId xmlns:a16="http://schemas.microsoft.com/office/drawing/2014/main" id="{AADA2C92-A9C4-450E-AEF4-631E606569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89225" y="10573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Line 51">
              <a:extLst>
                <a:ext uri="{FF2B5EF4-FFF2-40B4-BE49-F238E27FC236}">
                  <a16:creationId xmlns:a16="http://schemas.microsoft.com/office/drawing/2014/main" id="{F667532E-8325-4BE3-B478-892B4BAA392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32175" y="10573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Line 52">
              <a:extLst>
                <a:ext uri="{FF2B5EF4-FFF2-40B4-BE49-F238E27FC236}">
                  <a16:creationId xmlns:a16="http://schemas.microsoft.com/office/drawing/2014/main" id="{1B90E3D2-DD8B-4C61-854A-960A3C3C46E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73538" y="10573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Line 53">
              <a:extLst>
                <a:ext uri="{FF2B5EF4-FFF2-40B4-BE49-F238E27FC236}">
                  <a16:creationId xmlns:a16="http://schemas.microsoft.com/office/drawing/2014/main" id="{C322FD8F-5237-4955-95EF-3B2BE653D7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93750" y="2413025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Line 54">
              <a:extLst>
                <a:ext uri="{FF2B5EF4-FFF2-40B4-BE49-F238E27FC236}">
                  <a16:creationId xmlns:a16="http://schemas.microsoft.com/office/drawing/2014/main" id="{4F762B26-967E-49E8-98AA-EBB4BB222D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58850" y="2413025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Line 55">
              <a:extLst>
                <a:ext uri="{FF2B5EF4-FFF2-40B4-BE49-F238E27FC236}">
                  <a16:creationId xmlns:a16="http://schemas.microsoft.com/office/drawing/2014/main" id="{EB81CD58-A487-4109-BAB7-82B0C1D5E36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22363" y="2413025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Text Box 150">
              <a:extLst>
                <a:ext uri="{FF2B5EF4-FFF2-40B4-BE49-F238E27FC236}">
                  <a16:creationId xmlns:a16="http://schemas.microsoft.com/office/drawing/2014/main" id="{0A70AF59-9740-47F0-9748-E0F2338BF6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576" y="1109563"/>
              <a:ext cx="1978025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 b="1" dirty="0"/>
                <a:t>Baseline (B)</a:t>
              </a:r>
              <a:endParaRPr lang="en-US" sz="2000" dirty="0"/>
            </a:p>
          </p:txBody>
        </p:sp>
        <p:sp>
          <p:nvSpPr>
            <p:cNvPr id="72" name="Line 35">
              <a:extLst>
                <a:ext uri="{FF2B5EF4-FFF2-40B4-BE49-F238E27FC236}">
                  <a16:creationId xmlns:a16="http://schemas.microsoft.com/office/drawing/2014/main" id="{033D5E0B-993E-4E39-AAFE-7E48E20BFC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32175" y="1285900"/>
              <a:ext cx="0" cy="685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Line 36">
              <a:extLst>
                <a:ext uri="{FF2B5EF4-FFF2-40B4-BE49-F238E27FC236}">
                  <a16:creationId xmlns:a16="http://schemas.microsoft.com/office/drawing/2014/main" id="{5EE07CFE-96C8-4ECB-BF7F-382ECE19F0C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73538" y="1285900"/>
              <a:ext cx="0" cy="990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Line 37">
              <a:extLst>
                <a:ext uri="{FF2B5EF4-FFF2-40B4-BE49-F238E27FC236}">
                  <a16:creationId xmlns:a16="http://schemas.microsoft.com/office/drawing/2014/main" id="{8F0DBF35-5278-4D60-BF82-82F821C3D3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89225" y="12859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Line 38">
              <a:extLst>
                <a:ext uri="{FF2B5EF4-FFF2-40B4-BE49-F238E27FC236}">
                  <a16:creationId xmlns:a16="http://schemas.microsoft.com/office/drawing/2014/main" id="{7209821C-96C6-4641-B201-C739F7092FB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93750" y="1438300"/>
              <a:ext cx="0" cy="990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Rectangle 39">
              <a:extLst>
                <a:ext uri="{FF2B5EF4-FFF2-40B4-BE49-F238E27FC236}">
                  <a16:creationId xmlns:a16="http://schemas.microsoft.com/office/drawing/2014/main" id="{7CCD2FFF-5C2C-4D1C-B691-E5924DAD4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3750" y="1438300"/>
              <a:ext cx="246063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" name="Rectangle 40" descr="Wide upward diagonal">
              <a:extLst>
                <a:ext uri="{FF2B5EF4-FFF2-40B4-BE49-F238E27FC236}">
                  <a16:creationId xmlns:a16="http://schemas.microsoft.com/office/drawing/2014/main" id="{F6E1CC55-D925-466E-B02A-2BC1755435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9813" y="1438300"/>
              <a:ext cx="1484312" cy="228600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" name="Rectangle 41">
              <a:extLst>
                <a:ext uri="{FF2B5EF4-FFF2-40B4-BE49-F238E27FC236}">
                  <a16:creationId xmlns:a16="http://schemas.microsoft.com/office/drawing/2014/main" id="{5B1F68CC-2327-4AD9-9CD5-37CC60C0B6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4125" y="1438300"/>
              <a:ext cx="165100" cy="228600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9" name="Rectangle 42">
              <a:extLst>
                <a:ext uri="{FF2B5EF4-FFF2-40B4-BE49-F238E27FC236}">
                  <a16:creationId xmlns:a16="http://schemas.microsoft.com/office/drawing/2014/main" id="{5009FDFD-44C5-4130-8495-89F8CD4196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2175" y="2047900"/>
              <a:ext cx="246063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" name="Rectangle 43" descr="Wide upward diagonal">
              <a:extLst>
                <a:ext uri="{FF2B5EF4-FFF2-40B4-BE49-F238E27FC236}">
                  <a16:creationId xmlns:a16="http://schemas.microsoft.com/office/drawing/2014/main" id="{22EC8DF4-E2D5-4206-8429-2705F5587B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8238" y="2047900"/>
              <a:ext cx="330200" cy="228600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" name="Rectangle 44">
              <a:extLst>
                <a:ext uri="{FF2B5EF4-FFF2-40B4-BE49-F238E27FC236}">
                  <a16:creationId xmlns:a16="http://schemas.microsoft.com/office/drawing/2014/main" id="{A64D99E6-24EB-441A-A2C2-3185F12F7C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8438" y="2047900"/>
              <a:ext cx="165100" cy="228600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" name="Rectangle 45">
              <a:extLst>
                <a:ext uri="{FF2B5EF4-FFF2-40B4-BE49-F238E27FC236}">
                  <a16:creationId xmlns:a16="http://schemas.microsoft.com/office/drawing/2014/main" id="{00538D5B-77BE-49CB-8B10-CCC5A1B6BF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9225" y="1743100"/>
              <a:ext cx="247650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" name="Rectangle 46" descr="Wide upward diagonal">
              <a:extLst>
                <a:ext uri="{FF2B5EF4-FFF2-40B4-BE49-F238E27FC236}">
                  <a16:creationId xmlns:a16="http://schemas.microsoft.com/office/drawing/2014/main" id="{3DDC53F7-E1F7-4440-8CA6-880E605C56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6875" y="1743100"/>
              <a:ext cx="330200" cy="228600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" name="Rectangle 47">
              <a:extLst>
                <a:ext uri="{FF2B5EF4-FFF2-40B4-BE49-F238E27FC236}">
                  <a16:creationId xmlns:a16="http://schemas.microsoft.com/office/drawing/2014/main" id="{DB2AF798-C402-46E8-A839-4FB0525DE3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7075" y="1743100"/>
              <a:ext cx="165100" cy="228600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Line 48">
              <a:extLst>
                <a:ext uri="{FF2B5EF4-FFF2-40B4-BE49-F238E27FC236}">
                  <a16:creationId xmlns:a16="http://schemas.microsoft.com/office/drawing/2014/main" id="{EBC1C34B-8B00-492C-B653-17B29FCD144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58850" y="1743100"/>
              <a:ext cx="0" cy="685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Line 49">
              <a:extLst>
                <a:ext uri="{FF2B5EF4-FFF2-40B4-BE49-F238E27FC236}">
                  <a16:creationId xmlns:a16="http://schemas.microsoft.com/office/drawing/2014/main" id="{4AD10676-56DB-4426-818D-D44AFC5B4B8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22363" y="20479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Line 50">
              <a:extLst>
                <a:ext uri="{FF2B5EF4-FFF2-40B4-BE49-F238E27FC236}">
                  <a16:creationId xmlns:a16="http://schemas.microsoft.com/office/drawing/2014/main" id="{F51C6D83-2C94-47CC-AEFA-82ACDDFD859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89225" y="10573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Line 51">
              <a:extLst>
                <a:ext uri="{FF2B5EF4-FFF2-40B4-BE49-F238E27FC236}">
                  <a16:creationId xmlns:a16="http://schemas.microsoft.com/office/drawing/2014/main" id="{447FC7C3-81F0-4A5E-8FDC-E50EEB077C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32175" y="10573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Line 52">
              <a:extLst>
                <a:ext uri="{FF2B5EF4-FFF2-40B4-BE49-F238E27FC236}">
                  <a16:creationId xmlns:a16="http://schemas.microsoft.com/office/drawing/2014/main" id="{55F996B5-6D75-4FDE-AC31-5A1CECBFEF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73538" y="10573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Line 53">
              <a:extLst>
                <a:ext uri="{FF2B5EF4-FFF2-40B4-BE49-F238E27FC236}">
                  <a16:creationId xmlns:a16="http://schemas.microsoft.com/office/drawing/2014/main" id="{4FEE9886-3D68-488C-84BF-C946424956E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93750" y="2413025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1" name="Line 54">
              <a:extLst>
                <a:ext uri="{FF2B5EF4-FFF2-40B4-BE49-F238E27FC236}">
                  <a16:creationId xmlns:a16="http://schemas.microsoft.com/office/drawing/2014/main" id="{50779FE0-B0FD-4C25-BCF5-E323AAF1AE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58850" y="2413025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" name="Line 55">
              <a:extLst>
                <a:ext uri="{FF2B5EF4-FFF2-40B4-BE49-F238E27FC236}">
                  <a16:creationId xmlns:a16="http://schemas.microsoft.com/office/drawing/2014/main" id="{2A28BCCE-157D-48B8-9CBD-DD69EF178F3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22363" y="2413025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93" name="Group 56">
              <a:extLst>
                <a:ext uri="{FF2B5EF4-FFF2-40B4-BE49-F238E27FC236}">
                  <a16:creationId xmlns:a16="http://schemas.microsoft.com/office/drawing/2014/main" id="{89BCCBD9-B692-4B9C-90F7-A70E8B06514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58850" y="1846288"/>
              <a:ext cx="1730375" cy="0"/>
              <a:chOff x="720" y="1152"/>
              <a:chExt cx="864" cy="192"/>
            </a:xfrm>
          </p:grpSpPr>
          <p:sp>
            <p:nvSpPr>
              <p:cNvPr id="94" name="Line 57">
                <a:extLst>
                  <a:ext uri="{FF2B5EF4-FFF2-40B4-BE49-F238E27FC236}">
                    <a16:creationId xmlns:a16="http://schemas.microsoft.com/office/drawing/2014/main" id="{E4FE8161-185E-4712-B290-09FC36D3B3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0" y="1248"/>
                <a:ext cx="864" cy="0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" name="Rectangle 58">
                <a:extLst>
                  <a:ext uri="{FF2B5EF4-FFF2-40B4-BE49-F238E27FC236}">
                    <a16:creationId xmlns:a16="http://schemas.microsoft.com/office/drawing/2014/main" id="{C5C73644-F357-4B44-B59B-A4C22C01F4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1152"/>
                <a:ext cx="864" cy="192"/>
              </a:xfrm>
              <a:prstGeom prst="rect">
                <a:avLst/>
              </a:prstGeom>
              <a:noFill/>
              <a:ln w="9525">
                <a:noFill/>
                <a:prstDash val="dash"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6" name="Group 59">
              <a:extLst>
                <a:ext uri="{FF2B5EF4-FFF2-40B4-BE49-F238E27FC236}">
                  <a16:creationId xmlns:a16="http://schemas.microsoft.com/office/drawing/2014/main" id="{BD79B380-2AFB-4E34-B196-7CFF03FF46F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22363" y="2151088"/>
              <a:ext cx="2309812" cy="0"/>
              <a:chOff x="720" y="1152"/>
              <a:chExt cx="864" cy="192"/>
            </a:xfrm>
          </p:grpSpPr>
          <p:sp>
            <p:nvSpPr>
              <p:cNvPr id="97" name="Line 60">
                <a:extLst>
                  <a:ext uri="{FF2B5EF4-FFF2-40B4-BE49-F238E27FC236}">
                    <a16:creationId xmlns:a16="http://schemas.microsoft.com/office/drawing/2014/main" id="{4A507D0A-EE46-4DB7-8D01-7F6AF59D7A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0" y="1248"/>
                <a:ext cx="864" cy="0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8" name="Rectangle 61">
                <a:extLst>
                  <a:ext uri="{FF2B5EF4-FFF2-40B4-BE49-F238E27FC236}">
                    <a16:creationId xmlns:a16="http://schemas.microsoft.com/office/drawing/2014/main" id="{91B5D06C-BBD0-40C4-9C33-2CBEB9B540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1152"/>
                <a:ext cx="864" cy="192"/>
              </a:xfrm>
              <a:prstGeom prst="rect">
                <a:avLst/>
              </a:prstGeom>
              <a:noFill/>
              <a:ln w="9525">
                <a:noFill/>
                <a:prstDash val="dash"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00" name="AutoShape 4">
            <a:extLst>
              <a:ext uri="{FF2B5EF4-FFF2-40B4-BE49-F238E27FC236}">
                <a16:creationId xmlns:a16="http://schemas.microsoft.com/office/drawing/2014/main" id="{15D66BE9-CCB8-47CF-89FC-28BCBD2B51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4037" y="1646668"/>
            <a:ext cx="635000" cy="269064"/>
          </a:xfrm>
          <a:prstGeom prst="rightArrow">
            <a:avLst>
              <a:gd name="adj1" fmla="val 50000"/>
              <a:gd name="adj2" fmla="val 40018"/>
            </a:avLst>
          </a:prstGeom>
          <a:solidFill>
            <a:schemeClr val="accent1"/>
          </a:solidFill>
          <a:ln w="19050">
            <a:solidFill>
              <a:schemeClr val="accent5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00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C938AEC6-2229-4F0D-ABB4-97469203F15F}"/>
              </a:ext>
            </a:extLst>
          </p:cNvPr>
          <p:cNvGrpSpPr/>
          <p:nvPr/>
        </p:nvGrpSpPr>
        <p:grpSpPr>
          <a:xfrm>
            <a:off x="5435600" y="1057300"/>
            <a:ext cx="2722563" cy="1600200"/>
            <a:chOff x="5435600" y="1057300"/>
            <a:chExt cx="2722563" cy="1600200"/>
          </a:xfrm>
        </p:grpSpPr>
        <p:sp>
          <p:nvSpPr>
            <p:cNvPr id="99" name="Line 9">
              <a:extLst>
                <a:ext uri="{FF2B5EF4-FFF2-40B4-BE49-F238E27FC236}">
                  <a16:creationId xmlns:a16="http://schemas.microsoft.com/office/drawing/2014/main" id="{C70E1C49-CD70-4D79-973F-212732A8630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908925" y="1285900"/>
              <a:ext cx="0" cy="685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Line 10">
              <a:extLst>
                <a:ext uri="{FF2B5EF4-FFF2-40B4-BE49-F238E27FC236}">
                  <a16:creationId xmlns:a16="http://schemas.microsoft.com/office/drawing/2014/main" id="{151E7380-40CF-4706-9C80-1554D5C9F9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908925" y="10573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Rectangle 12" descr="Wide upward diagonal">
              <a:extLst>
                <a:ext uri="{FF2B5EF4-FFF2-40B4-BE49-F238E27FC236}">
                  <a16:creationId xmlns:a16="http://schemas.microsoft.com/office/drawing/2014/main" id="{B30C65D9-E5E6-45D9-A4EB-40AD25634A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83250" y="1438300"/>
              <a:ext cx="1484313" cy="228600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" name="Rectangle 13">
              <a:extLst>
                <a:ext uri="{FF2B5EF4-FFF2-40B4-BE49-F238E27FC236}">
                  <a16:creationId xmlns:a16="http://schemas.microsoft.com/office/drawing/2014/main" id="{8D684A75-0EA7-4187-BAF5-20B6F8AA6B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67563" y="1438300"/>
              <a:ext cx="165100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" name="Rectangle 14" descr="Wide upward diagonal">
              <a:extLst>
                <a:ext uri="{FF2B5EF4-FFF2-40B4-BE49-F238E27FC236}">
                  <a16:creationId xmlns:a16="http://schemas.microsoft.com/office/drawing/2014/main" id="{980BBB21-9C03-4AD5-A2F7-CEDCFF042C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80313" y="1743100"/>
              <a:ext cx="328612" cy="228600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6" name="Rectangle 15">
              <a:extLst>
                <a:ext uri="{FF2B5EF4-FFF2-40B4-BE49-F238E27FC236}">
                  <a16:creationId xmlns:a16="http://schemas.microsoft.com/office/drawing/2014/main" id="{0516606F-C39C-4016-9583-9AB83AEA50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32663" y="1743100"/>
              <a:ext cx="247650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" name="Rectangle 16" descr="Wide upward diagonal">
              <a:extLst>
                <a:ext uri="{FF2B5EF4-FFF2-40B4-BE49-F238E27FC236}">
                  <a16:creationId xmlns:a16="http://schemas.microsoft.com/office/drawing/2014/main" id="{6D37EA33-BAAA-47E8-AA4D-64E994DF78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53338" y="1844700"/>
              <a:ext cx="330200" cy="228600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" name="Line 18">
              <a:extLst>
                <a:ext uri="{FF2B5EF4-FFF2-40B4-BE49-F238E27FC236}">
                  <a16:creationId xmlns:a16="http://schemas.microsoft.com/office/drawing/2014/main" id="{E3DC0689-DB5E-477A-9A70-5AD052BE8C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435600" y="24289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" name="Line 19">
              <a:extLst>
                <a:ext uri="{FF2B5EF4-FFF2-40B4-BE49-F238E27FC236}">
                  <a16:creationId xmlns:a16="http://schemas.microsoft.com/office/drawing/2014/main" id="{80A51E8E-1D2E-4B00-9F78-145C5523A8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00700" y="24289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0" name="Line 20">
              <a:extLst>
                <a:ext uri="{FF2B5EF4-FFF2-40B4-BE49-F238E27FC236}">
                  <a16:creationId xmlns:a16="http://schemas.microsoft.com/office/drawing/2014/main" id="{B2A424D5-FEB0-4008-89F0-A88C0A04F4D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65800" y="24289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" name="Line 21">
              <a:extLst>
                <a:ext uri="{FF2B5EF4-FFF2-40B4-BE49-F238E27FC236}">
                  <a16:creationId xmlns:a16="http://schemas.microsoft.com/office/drawing/2014/main" id="{230CF2DF-19E1-46E5-AECD-74A103B17B7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435600" y="1438300"/>
              <a:ext cx="0" cy="990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" name="Line 22">
              <a:extLst>
                <a:ext uri="{FF2B5EF4-FFF2-40B4-BE49-F238E27FC236}">
                  <a16:creationId xmlns:a16="http://schemas.microsoft.com/office/drawing/2014/main" id="{599331D1-DB8C-4F3A-99C4-C48AD25B74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00700" y="1743100"/>
              <a:ext cx="0" cy="685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" name="Line 23">
              <a:extLst>
                <a:ext uri="{FF2B5EF4-FFF2-40B4-BE49-F238E27FC236}">
                  <a16:creationId xmlns:a16="http://schemas.microsoft.com/office/drawing/2014/main" id="{4D6BAED7-FBFC-44E4-9627-F51B45EA850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65800" y="1819300"/>
              <a:ext cx="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" name="Line 24">
              <a:extLst>
                <a:ext uri="{FF2B5EF4-FFF2-40B4-BE49-F238E27FC236}">
                  <a16:creationId xmlns:a16="http://schemas.microsoft.com/office/drawing/2014/main" id="{CE99AE8E-A1F9-4FF8-8448-545506AF7B6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332663" y="12859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5" name="Line 25">
              <a:extLst>
                <a:ext uri="{FF2B5EF4-FFF2-40B4-BE49-F238E27FC236}">
                  <a16:creationId xmlns:a16="http://schemas.microsoft.com/office/drawing/2014/main" id="{F595C36B-DCE7-47E2-938E-29C2AC19BD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332663" y="10573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6" name="Line 26">
              <a:extLst>
                <a:ext uri="{FF2B5EF4-FFF2-40B4-BE49-F238E27FC236}">
                  <a16:creationId xmlns:a16="http://schemas.microsoft.com/office/drawing/2014/main" id="{DC4964D4-4928-4E9F-B20F-4966FC7BE2C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149537" y="12859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7" name="Group 31">
              <a:extLst>
                <a:ext uri="{FF2B5EF4-FFF2-40B4-BE49-F238E27FC236}">
                  <a16:creationId xmlns:a16="http://schemas.microsoft.com/office/drawing/2014/main" id="{702198FE-3EC8-4946-8DE9-0B5D7714FC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00700" y="1884388"/>
              <a:ext cx="1731963" cy="0"/>
              <a:chOff x="720" y="1152"/>
              <a:chExt cx="864" cy="192"/>
            </a:xfrm>
          </p:grpSpPr>
          <p:sp>
            <p:nvSpPr>
              <p:cNvPr id="118" name="Line 32">
                <a:extLst>
                  <a:ext uri="{FF2B5EF4-FFF2-40B4-BE49-F238E27FC236}">
                    <a16:creationId xmlns:a16="http://schemas.microsoft.com/office/drawing/2014/main" id="{EF6EE7ED-C82C-4921-8DCA-02BB7DD614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0" y="1248"/>
                <a:ext cx="864" cy="0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" name="Rectangle 33">
                <a:extLst>
                  <a:ext uri="{FF2B5EF4-FFF2-40B4-BE49-F238E27FC236}">
                    <a16:creationId xmlns:a16="http://schemas.microsoft.com/office/drawing/2014/main" id="{F17B880E-E888-4BCF-89BD-99B1F8D031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1152"/>
                <a:ext cx="864" cy="192"/>
              </a:xfrm>
              <a:prstGeom prst="rect">
                <a:avLst/>
              </a:prstGeom>
              <a:noFill/>
              <a:ln w="9525">
                <a:noFill/>
                <a:prstDash val="dash"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20" name="Line 9">
              <a:extLst>
                <a:ext uri="{FF2B5EF4-FFF2-40B4-BE49-F238E27FC236}">
                  <a16:creationId xmlns:a16="http://schemas.microsoft.com/office/drawing/2014/main" id="{C7506234-74F7-4F28-A514-ED16F1C0DE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908925" y="1285900"/>
              <a:ext cx="0" cy="685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1" name="Line 10">
              <a:extLst>
                <a:ext uri="{FF2B5EF4-FFF2-40B4-BE49-F238E27FC236}">
                  <a16:creationId xmlns:a16="http://schemas.microsoft.com/office/drawing/2014/main" id="{A231B2C4-EA28-43AC-888F-C1796541F2C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908925" y="10573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2" name="Rectangle 11">
              <a:extLst>
                <a:ext uri="{FF2B5EF4-FFF2-40B4-BE49-F238E27FC236}">
                  <a16:creationId xmlns:a16="http://schemas.microsoft.com/office/drawing/2014/main" id="{B0CABA83-43EF-4376-B358-E1C26A8C84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35600" y="1438207"/>
              <a:ext cx="247650" cy="22869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" name="Rectangle 12" descr="Wide upward diagonal">
              <a:extLst>
                <a:ext uri="{FF2B5EF4-FFF2-40B4-BE49-F238E27FC236}">
                  <a16:creationId xmlns:a16="http://schemas.microsoft.com/office/drawing/2014/main" id="{3F13B155-B7E9-4069-9578-552C701120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83250" y="1438300"/>
              <a:ext cx="1484313" cy="228600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" name="Rectangle 13">
              <a:extLst>
                <a:ext uri="{FF2B5EF4-FFF2-40B4-BE49-F238E27FC236}">
                  <a16:creationId xmlns:a16="http://schemas.microsoft.com/office/drawing/2014/main" id="{728A252E-8EAC-4093-A971-D28368FCBD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67563" y="1438300"/>
              <a:ext cx="165100" cy="228600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5" name="Rectangle 14" descr="Wide upward diagonal">
              <a:extLst>
                <a:ext uri="{FF2B5EF4-FFF2-40B4-BE49-F238E27FC236}">
                  <a16:creationId xmlns:a16="http://schemas.microsoft.com/office/drawing/2014/main" id="{84946884-ABC8-4430-8DD7-BCA3E387FF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80313" y="1743100"/>
              <a:ext cx="328612" cy="228600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6" name="Rectangle 15">
              <a:extLst>
                <a:ext uri="{FF2B5EF4-FFF2-40B4-BE49-F238E27FC236}">
                  <a16:creationId xmlns:a16="http://schemas.microsoft.com/office/drawing/2014/main" id="{FDA24642-C844-4957-AE50-4A73FC0614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32663" y="1743100"/>
              <a:ext cx="247650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7" name="Rectangle 17">
              <a:extLst>
                <a:ext uri="{FF2B5EF4-FFF2-40B4-BE49-F238E27FC236}">
                  <a16:creationId xmlns:a16="http://schemas.microsoft.com/office/drawing/2014/main" id="{359A9BEF-5D5F-42D5-9D5F-4C26EDC94A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83538" y="1844700"/>
              <a:ext cx="165100" cy="228600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" name="Line 18">
              <a:extLst>
                <a:ext uri="{FF2B5EF4-FFF2-40B4-BE49-F238E27FC236}">
                  <a16:creationId xmlns:a16="http://schemas.microsoft.com/office/drawing/2014/main" id="{04BE0F15-103D-479D-AF69-3A5F99625F6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435600" y="24289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9" name="Line 19">
              <a:extLst>
                <a:ext uri="{FF2B5EF4-FFF2-40B4-BE49-F238E27FC236}">
                  <a16:creationId xmlns:a16="http://schemas.microsoft.com/office/drawing/2014/main" id="{F562FDCF-4E6C-45CD-AB9A-2C14CB4FBF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00700" y="24289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0" name="Line 20">
              <a:extLst>
                <a:ext uri="{FF2B5EF4-FFF2-40B4-BE49-F238E27FC236}">
                  <a16:creationId xmlns:a16="http://schemas.microsoft.com/office/drawing/2014/main" id="{CCB80208-DC6B-4B0A-ACCF-39DDEB38EF8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65800" y="24289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1" name="Line 21">
              <a:extLst>
                <a:ext uri="{FF2B5EF4-FFF2-40B4-BE49-F238E27FC236}">
                  <a16:creationId xmlns:a16="http://schemas.microsoft.com/office/drawing/2014/main" id="{A4CD2764-8BF3-4174-A68D-4BAC2A28C74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435600" y="1438300"/>
              <a:ext cx="0" cy="990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2" name="Line 22">
              <a:extLst>
                <a:ext uri="{FF2B5EF4-FFF2-40B4-BE49-F238E27FC236}">
                  <a16:creationId xmlns:a16="http://schemas.microsoft.com/office/drawing/2014/main" id="{828CEB76-47DD-48B3-99A0-708B5B380E2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00700" y="1743100"/>
              <a:ext cx="0" cy="685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" name="Line 23">
              <a:extLst>
                <a:ext uri="{FF2B5EF4-FFF2-40B4-BE49-F238E27FC236}">
                  <a16:creationId xmlns:a16="http://schemas.microsoft.com/office/drawing/2014/main" id="{08024B04-56EE-4DA1-B44F-F4ECBCFA8D6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65800" y="1819300"/>
              <a:ext cx="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" name="Line 24">
              <a:extLst>
                <a:ext uri="{FF2B5EF4-FFF2-40B4-BE49-F238E27FC236}">
                  <a16:creationId xmlns:a16="http://schemas.microsoft.com/office/drawing/2014/main" id="{6D61BBDA-9362-4927-AA74-D75DF01BBFD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332663" y="1285900"/>
              <a:ext cx="0" cy="381000"/>
            </a:xfrm>
            <a:prstGeom prst="line">
              <a:avLst/>
            </a:prstGeom>
            <a:solidFill>
              <a:schemeClr val="accent3"/>
            </a:solidFill>
            <a:ln w="9525">
              <a:solidFill>
                <a:schemeClr val="accent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5" name="Line 25">
              <a:extLst>
                <a:ext uri="{FF2B5EF4-FFF2-40B4-BE49-F238E27FC236}">
                  <a16:creationId xmlns:a16="http://schemas.microsoft.com/office/drawing/2014/main" id="{84E30B55-457E-4848-B243-7A596D4E42B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332663" y="10573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6" name="Line 27">
              <a:extLst>
                <a:ext uri="{FF2B5EF4-FFF2-40B4-BE49-F238E27FC236}">
                  <a16:creationId xmlns:a16="http://schemas.microsoft.com/office/drawing/2014/main" id="{A510E21F-4AB5-4BA1-8123-407D2107B9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158163" y="10573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37" name="Group 28">
              <a:extLst>
                <a:ext uri="{FF2B5EF4-FFF2-40B4-BE49-F238E27FC236}">
                  <a16:creationId xmlns:a16="http://schemas.microsoft.com/office/drawing/2014/main" id="{A4CFF6AD-08BA-41C3-AB4F-1FE8217F445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765800" y="1960588"/>
              <a:ext cx="2103438" cy="46037"/>
              <a:chOff x="720" y="1152"/>
              <a:chExt cx="864" cy="192"/>
            </a:xfrm>
          </p:grpSpPr>
          <p:sp>
            <p:nvSpPr>
              <p:cNvPr id="138" name="Line 29">
                <a:extLst>
                  <a:ext uri="{FF2B5EF4-FFF2-40B4-BE49-F238E27FC236}">
                    <a16:creationId xmlns:a16="http://schemas.microsoft.com/office/drawing/2014/main" id="{2D7EEE0E-103B-40D9-AE55-FBDF5EE27A1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0" y="1248"/>
                <a:ext cx="864" cy="0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9" name="Rectangle 30">
                <a:extLst>
                  <a:ext uri="{FF2B5EF4-FFF2-40B4-BE49-F238E27FC236}">
                    <a16:creationId xmlns:a16="http://schemas.microsoft.com/office/drawing/2014/main" id="{17800E4A-3451-4FB2-9C03-68B457DBBB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1152"/>
                <a:ext cx="864" cy="192"/>
              </a:xfrm>
              <a:prstGeom prst="rect">
                <a:avLst/>
              </a:prstGeom>
              <a:noFill/>
              <a:ln w="9525">
                <a:noFill/>
                <a:prstDash val="dash"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40" name="TextBox 209">
            <a:extLst>
              <a:ext uri="{FF2B5EF4-FFF2-40B4-BE49-F238E27FC236}">
                <a16:creationId xmlns:a16="http://schemas.microsoft.com/office/drawing/2014/main" id="{E733910D-B91C-4FEE-B083-DBD402969C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1639" y="395772"/>
            <a:ext cx="3816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Verdana" pitchFamily="34" charset="0"/>
              </a:rPr>
              <a:t>contention(# threads) = O(1) </a:t>
            </a:r>
          </a:p>
        </p:txBody>
      </p:sp>
      <p:sp>
        <p:nvSpPr>
          <p:cNvPr id="141" name="Text Box 140">
            <a:extLst>
              <a:ext uri="{FF2B5EF4-FFF2-40B4-BE49-F238E27FC236}">
                <a16:creationId xmlns:a16="http://schemas.microsoft.com/office/drawing/2014/main" id="{EF53B654-EACC-42C3-B721-62FA9EDC82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0032" y="726083"/>
            <a:ext cx="37099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/>
              <a:t>Consolidation array (C)</a:t>
            </a:r>
          </a:p>
        </p:txBody>
      </p:sp>
      <p:grpSp>
        <p:nvGrpSpPr>
          <p:cNvPr id="191" name="Group 599">
            <a:extLst>
              <a:ext uri="{FF2B5EF4-FFF2-40B4-BE49-F238E27FC236}">
                <a16:creationId xmlns:a16="http://schemas.microsoft.com/office/drawing/2014/main" id="{F509328A-76AE-4AE3-9A0C-D4A7F0264451}"/>
              </a:ext>
            </a:extLst>
          </p:cNvPr>
          <p:cNvGrpSpPr>
            <a:grpSpLocks/>
          </p:cNvGrpSpPr>
          <p:nvPr/>
        </p:nvGrpSpPr>
        <p:grpSpPr bwMode="auto">
          <a:xfrm>
            <a:off x="1467579" y="4875994"/>
            <a:ext cx="5909322" cy="725338"/>
            <a:chOff x="2884510" y="5818823"/>
            <a:chExt cx="5910094" cy="724995"/>
          </a:xfrm>
        </p:grpSpPr>
        <p:sp>
          <p:nvSpPr>
            <p:cNvPr id="192" name="Line 151">
              <a:extLst>
                <a:ext uri="{FF2B5EF4-FFF2-40B4-BE49-F238E27FC236}">
                  <a16:creationId xmlns:a16="http://schemas.microsoft.com/office/drawing/2014/main" id="{FFA8843D-FF98-43D8-8AF7-EF749056994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01625" y="5973763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93" name="Rectangle 152">
              <a:extLst>
                <a:ext uri="{FF2B5EF4-FFF2-40B4-BE49-F238E27FC236}">
                  <a16:creationId xmlns:a16="http://schemas.microsoft.com/office/drawing/2014/main" id="{C7A62BD9-3FD1-4061-9299-6931443AA6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39807" y="5973763"/>
              <a:ext cx="164886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194" name="Rectangle 153" descr="Wide upward diagonal">
              <a:extLst>
                <a:ext uri="{FF2B5EF4-FFF2-40B4-BE49-F238E27FC236}">
                  <a16:creationId xmlns:a16="http://schemas.microsoft.com/office/drawing/2014/main" id="{C7197380-C4A8-4831-A31D-ED24A7F7D6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39807" y="6278563"/>
              <a:ext cx="164886" cy="228600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195" name="Text Box 158">
              <a:extLst>
                <a:ext uri="{FF2B5EF4-FFF2-40B4-BE49-F238E27FC236}">
                  <a16:creationId xmlns:a16="http://schemas.microsoft.com/office/drawing/2014/main" id="{7FC115D9-E531-4F5E-935C-46BAA34988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41014" y="5818823"/>
              <a:ext cx="2653590" cy="3999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/>
                <a:t>acquire/release </a:t>
              </a:r>
              <a:r>
                <a:rPr lang="en-US" altLang="zh-CN" sz="2000" dirty="0"/>
                <a:t>buffer</a:t>
              </a:r>
              <a:endParaRPr lang="en-US" sz="2000" dirty="0"/>
            </a:p>
          </p:txBody>
        </p:sp>
        <p:sp>
          <p:nvSpPr>
            <p:cNvPr id="196" name="Text Box 159">
              <a:extLst>
                <a:ext uri="{FF2B5EF4-FFF2-40B4-BE49-F238E27FC236}">
                  <a16:creationId xmlns:a16="http://schemas.microsoft.com/office/drawing/2014/main" id="{81D19AF2-62A0-474B-9DDC-FE86610299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84069" y="5821363"/>
              <a:ext cx="1761521" cy="3999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/>
                <a:t>start/finish</a:t>
              </a:r>
            </a:p>
          </p:txBody>
        </p:sp>
        <p:sp>
          <p:nvSpPr>
            <p:cNvPr id="197" name="Text Box 161">
              <a:extLst>
                <a:ext uri="{FF2B5EF4-FFF2-40B4-BE49-F238E27FC236}">
                  <a16:creationId xmlns:a16="http://schemas.microsoft.com/office/drawing/2014/main" id="{C3AFCD37-819A-4E31-8D06-9316E1345F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41015" y="6143897"/>
              <a:ext cx="2308409" cy="3999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/>
                <a:t>Copy into buffer</a:t>
              </a:r>
            </a:p>
          </p:txBody>
        </p:sp>
        <p:grpSp>
          <p:nvGrpSpPr>
            <p:cNvPr id="198" name="Group 154">
              <a:extLst>
                <a:ext uri="{FF2B5EF4-FFF2-40B4-BE49-F238E27FC236}">
                  <a16:creationId xmlns:a16="http://schemas.microsoft.com/office/drawing/2014/main" id="{27E52DFE-6AB3-4A73-B6C7-5F46C6BEFBD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4510" y="6381136"/>
              <a:ext cx="247330" cy="192"/>
              <a:chOff x="720" y="1152"/>
              <a:chExt cx="864" cy="192"/>
            </a:xfrm>
          </p:grpSpPr>
          <p:sp>
            <p:nvSpPr>
              <p:cNvPr id="200" name="Line 155">
                <a:extLst>
                  <a:ext uri="{FF2B5EF4-FFF2-40B4-BE49-F238E27FC236}">
                    <a16:creationId xmlns:a16="http://schemas.microsoft.com/office/drawing/2014/main" id="{4902512C-5EEC-441F-A48B-F92B836F2B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0" y="1248"/>
                <a:ext cx="864" cy="0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201" name="Rectangle 156">
                <a:extLst>
                  <a:ext uri="{FF2B5EF4-FFF2-40B4-BE49-F238E27FC236}">
                    <a16:creationId xmlns:a16="http://schemas.microsoft.com/office/drawing/2014/main" id="{9E76832C-CCE0-484C-9AD7-B669C9759A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1152"/>
                <a:ext cx="864" cy="192"/>
              </a:xfrm>
              <a:prstGeom prst="rect">
                <a:avLst/>
              </a:prstGeom>
              <a:noFill/>
              <a:ln w="9525">
                <a:noFill/>
                <a:prstDash val="dash"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2000"/>
              </a:p>
            </p:txBody>
          </p:sp>
        </p:grpSp>
        <p:sp>
          <p:nvSpPr>
            <p:cNvPr id="199" name="Text Box 160">
              <a:extLst>
                <a:ext uri="{FF2B5EF4-FFF2-40B4-BE49-F238E27FC236}">
                  <a16:creationId xmlns:a16="http://schemas.microsoft.com/office/drawing/2014/main" id="{F0E3C0FF-488A-4B0F-B56B-2F092150E6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84069" y="6143897"/>
              <a:ext cx="1761521" cy="3999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/>
                <a:t>Waiting</a:t>
              </a:r>
            </a:p>
          </p:txBody>
        </p:sp>
      </p:grpSp>
      <p:sp>
        <p:nvSpPr>
          <p:cNvPr id="246" name="Rectangle 41">
            <a:extLst>
              <a:ext uri="{FF2B5EF4-FFF2-40B4-BE49-F238E27FC236}">
                <a16:creationId xmlns:a16="http://schemas.microsoft.com/office/drawing/2014/main" id="{0BC6370C-4C09-4987-BE27-9E1CE2CC65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3591" y="5031007"/>
            <a:ext cx="165100" cy="2286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accent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10817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Design evolution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5224377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38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090A74B5-5D01-4001-A4A1-254F0D5C403A}"/>
              </a:ext>
            </a:extLst>
          </p:cNvPr>
          <p:cNvGrpSpPr/>
          <p:nvPr/>
        </p:nvGrpSpPr>
        <p:grpSpPr>
          <a:xfrm>
            <a:off x="755576" y="1057300"/>
            <a:ext cx="3417962" cy="1584325"/>
            <a:chOff x="755576" y="1057300"/>
            <a:chExt cx="3417962" cy="1584325"/>
          </a:xfrm>
        </p:grpSpPr>
        <p:sp>
          <p:nvSpPr>
            <p:cNvPr id="50" name="Line 35">
              <a:extLst>
                <a:ext uri="{FF2B5EF4-FFF2-40B4-BE49-F238E27FC236}">
                  <a16:creationId xmlns:a16="http://schemas.microsoft.com/office/drawing/2014/main" id="{58DB9175-49C2-4CAE-9307-4D8BB7E599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32175" y="1285900"/>
              <a:ext cx="0" cy="685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Line 36">
              <a:extLst>
                <a:ext uri="{FF2B5EF4-FFF2-40B4-BE49-F238E27FC236}">
                  <a16:creationId xmlns:a16="http://schemas.microsoft.com/office/drawing/2014/main" id="{67538C50-DA13-4DCD-9F32-34BA56FDD2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73538" y="1285900"/>
              <a:ext cx="0" cy="990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Line 37">
              <a:extLst>
                <a:ext uri="{FF2B5EF4-FFF2-40B4-BE49-F238E27FC236}">
                  <a16:creationId xmlns:a16="http://schemas.microsoft.com/office/drawing/2014/main" id="{154F7CBE-FD4A-445C-912E-1520616EA7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89225" y="12859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Line 38">
              <a:extLst>
                <a:ext uri="{FF2B5EF4-FFF2-40B4-BE49-F238E27FC236}">
                  <a16:creationId xmlns:a16="http://schemas.microsoft.com/office/drawing/2014/main" id="{9AEACC66-656C-488F-AA1A-583A6242B3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93750" y="1438300"/>
              <a:ext cx="0" cy="990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Rectangle 39">
              <a:extLst>
                <a:ext uri="{FF2B5EF4-FFF2-40B4-BE49-F238E27FC236}">
                  <a16:creationId xmlns:a16="http://schemas.microsoft.com/office/drawing/2014/main" id="{0BBE7D96-C2B9-4AEF-BD40-607F2A0C55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3750" y="1438300"/>
              <a:ext cx="246063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" name="Rectangle 40" descr="Wide upward diagonal">
              <a:extLst>
                <a:ext uri="{FF2B5EF4-FFF2-40B4-BE49-F238E27FC236}">
                  <a16:creationId xmlns:a16="http://schemas.microsoft.com/office/drawing/2014/main" id="{EF389FE9-0BB7-49B6-8ACC-D6EDA7C1D5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9813" y="1438300"/>
              <a:ext cx="1484312" cy="228600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Rectangle 41">
              <a:extLst>
                <a:ext uri="{FF2B5EF4-FFF2-40B4-BE49-F238E27FC236}">
                  <a16:creationId xmlns:a16="http://schemas.microsoft.com/office/drawing/2014/main" id="{4896B330-1CBB-4E3A-ACA1-0D9603A09A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4125" y="1438300"/>
              <a:ext cx="165100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Rectangle 42">
              <a:extLst>
                <a:ext uri="{FF2B5EF4-FFF2-40B4-BE49-F238E27FC236}">
                  <a16:creationId xmlns:a16="http://schemas.microsoft.com/office/drawing/2014/main" id="{66E548A2-B238-4D26-9223-EC83D0597A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2175" y="2047900"/>
              <a:ext cx="246063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Rectangle 43" descr="Wide upward diagonal">
              <a:extLst>
                <a:ext uri="{FF2B5EF4-FFF2-40B4-BE49-F238E27FC236}">
                  <a16:creationId xmlns:a16="http://schemas.microsoft.com/office/drawing/2014/main" id="{6419D911-9E0D-4EC2-85AD-060F1F6D3B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8238" y="2047900"/>
              <a:ext cx="330200" cy="228600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" name="Rectangle 44">
              <a:extLst>
                <a:ext uri="{FF2B5EF4-FFF2-40B4-BE49-F238E27FC236}">
                  <a16:creationId xmlns:a16="http://schemas.microsoft.com/office/drawing/2014/main" id="{62290DA8-DD4D-4EEF-A569-2A1283121D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8438" y="2047900"/>
              <a:ext cx="165100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" name="Rectangle 45">
              <a:extLst>
                <a:ext uri="{FF2B5EF4-FFF2-40B4-BE49-F238E27FC236}">
                  <a16:creationId xmlns:a16="http://schemas.microsoft.com/office/drawing/2014/main" id="{161FF6B5-5501-43B5-B578-1CB3EB8C96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9225" y="1743100"/>
              <a:ext cx="247650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Rectangle 46" descr="Wide upward diagonal">
              <a:extLst>
                <a:ext uri="{FF2B5EF4-FFF2-40B4-BE49-F238E27FC236}">
                  <a16:creationId xmlns:a16="http://schemas.microsoft.com/office/drawing/2014/main" id="{EE2EB216-90A4-4F85-A289-28BE7E3917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6875" y="1743100"/>
              <a:ext cx="330200" cy="228600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Rectangle 47">
              <a:extLst>
                <a:ext uri="{FF2B5EF4-FFF2-40B4-BE49-F238E27FC236}">
                  <a16:creationId xmlns:a16="http://schemas.microsoft.com/office/drawing/2014/main" id="{FD1228FB-56AC-4586-8E69-C49B4E0E0F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7075" y="1743100"/>
              <a:ext cx="165100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" name="Line 48">
              <a:extLst>
                <a:ext uri="{FF2B5EF4-FFF2-40B4-BE49-F238E27FC236}">
                  <a16:creationId xmlns:a16="http://schemas.microsoft.com/office/drawing/2014/main" id="{305ABE2D-A801-4C93-BB94-8A3625ECA1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58850" y="1743100"/>
              <a:ext cx="0" cy="685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Line 49">
              <a:extLst>
                <a:ext uri="{FF2B5EF4-FFF2-40B4-BE49-F238E27FC236}">
                  <a16:creationId xmlns:a16="http://schemas.microsoft.com/office/drawing/2014/main" id="{B28D6417-FF03-4F39-94DA-59070FC29E8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22363" y="20479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Line 50">
              <a:extLst>
                <a:ext uri="{FF2B5EF4-FFF2-40B4-BE49-F238E27FC236}">
                  <a16:creationId xmlns:a16="http://schemas.microsoft.com/office/drawing/2014/main" id="{AADA2C92-A9C4-450E-AEF4-631E606569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89225" y="10573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Line 51">
              <a:extLst>
                <a:ext uri="{FF2B5EF4-FFF2-40B4-BE49-F238E27FC236}">
                  <a16:creationId xmlns:a16="http://schemas.microsoft.com/office/drawing/2014/main" id="{F667532E-8325-4BE3-B478-892B4BAA392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32175" y="10573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Line 52">
              <a:extLst>
                <a:ext uri="{FF2B5EF4-FFF2-40B4-BE49-F238E27FC236}">
                  <a16:creationId xmlns:a16="http://schemas.microsoft.com/office/drawing/2014/main" id="{1B90E3D2-DD8B-4C61-854A-960A3C3C46E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73538" y="10573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Line 53">
              <a:extLst>
                <a:ext uri="{FF2B5EF4-FFF2-40B4-BE49-F238E27FC236}">
                  <a16:creationId xmlns:a16="http://schemas.microsoft.com/office/drawing/2014/main" id="{C322FD8F-5237-4955-95EF-3B2BE653D7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93750" y="2413025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Line 54">
              <a:extLst>
                <a:ext uri="{FF2B5EF4-FFF2-40B4-BE49-F238E27FC236}">
                  <a16:creationId xmlns:a16="http://schemas.microsoft.com/office/drawing/2014/main" id="{4F762B26-967E-49E8-98AA-EBB4BB222D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58850" y="2413025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Line 55">
              <a:extLst>
                <a:ext uri="{FF2B5EF4-FFF2-40B4-BE49-F238E27FC236}">
                  <a16:creationId xmlns:a16="http://schemas.microsoft.com/office/drawing/2014/main" id="{EB81CD58-A487-4109-BAB7-82B0C1D5E36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22363" y="2413025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Text Box 150">
              <a:extLst>
                <a:ext uri="{FF2B5EF4-FFF2-40B4-BE49-F238E27FC236}">
                  <a16:creationId xmlns:a16="http://schemas.microsoft.com/office/drawing/2014/main" id="{0A70AF59-9740-47F0-9748-E0F2338BF6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576" y="1109563"/>
              <a:ext cx="1978025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 b="1" dirty="0"/>
                <a:t>Baseline (B)</a:t>
              </a:r>
              <a:endParaRPr lang="en-US" sz="2000" dirty="0"/>
            </a:p>
          </p:txBody>
        </p:sp>
        <p:sp>
          <p:nvSpPr>
            <p:cNvPr id="72" name="Line 35">
              <a:extLst>
                <a:ext uri="{FF2B5EF4-FFF2-40B4-BE49-F238E27FC236}">
                  <a16:creationId xmlns:a16="http://schemas.microsoft.com/office/drawing/2014/main" id="{033D5E0B-993E-4E39-AAFE-7E48E20BFC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32175" y="1285900"/>
              <a:ext cx="0" cy="685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Line 36">
              <a:extLst>
                <a:ext uri="{FF2B5EF4-FFF2-40B4-BE49-F238E27FC236}">
                  <a16:creationId xmlns:a16="http://schemas.microsoft.com/office/drawing/2014/main" id="{5EE07CFE-96C8-4ECB-BF7F-382ECE19F0C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73538" y="1285900"/>
              <a:ext cx="0" cy="990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Line 37">
              <a:extLst>
                <a:ext uri="{FF2B5EF4-FFF2-40B4-BE49-F238E27FC236}">
                  <a16:creationId xmlns:a16="http://schemas.microsoft.com/office/drawing/2014/main" id="{8F0DBF35-5278-4D60-BF82-82F821C3D3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89225" y="12859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Line 38">
              <a:extLst>
                <a:ext uri="{FF2B5EF4-FFF2-40B4-BE49-F238E27FC236}">
                  <a16:creationId xmlns:a16="http://schemas.microsoft.com/office/drawing/2014/main" id="{7209821C-96C6-4641-B201-C739F7092FB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93750" y="1438300"/>
              <a:ext cx="0" cy="990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Rectangle 39">
              <a:extLst>
                <a:ext uri="{FF2B5EF4-FFF2-40B4-BE49-F238E27FC236}">
                  <a16:creationId xmlns:a16="http://schemas.microsoft.com/office/drawing/2014/main" id="{7CCD2FFF-5C2C-4D1C-B691-E5924DAD4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3750" y="1438300"/>
              <a:ext cx="246063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" name="Rectangle 40" descr="Wide upward diagonal">
              <a:extLst>
                <a:ext uri="{FF2B5EF4-FFF2-40B4-BE49-F238E27FC236}">
                  <a16:creationId xmlns:a16="http://schemas.microsoft.com/office/drawing/2014/main" id="{F6E1CC55-D925-466E-B02A-2BC1755435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9813" y="1438300"/>
              <a:ext cx="1484312" cy="228600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" name="Rectangle 41">
              <a:extLst>
                <a:ext uri="{FF2B5EF4-FFF2-40B4-BE49-F238E27FC236}">
                  <a16:creationId xmlns:a16="http://schemas.microsoft.com/office/drawing/2014/main" id="{5B1F68CC-2327-4AD9-9CD5-37CC60C0B6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4125" y="1438300"/>
              <a:ext cx="165100" cy="228600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9" name="Rectangle 42">
              <a:extLst>
                <a:ext uri="{FF2B5EF4-FFF2-40B4-BE49-F238E27FC236}">
                  <a16:creationId xmlns:a16="http://schemas.microsoft.com/office/drawing/2014/main" id="{5009FDFD-44C5-4130-8495-89F8CD4196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2175" y="2047900"/>
              <a:ext cx="246063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" name="Rectangle 43" descr="Wide upward diagonal">
              <a:extLst>
                <a:ext uri="{FF2B5EF4-FFF2-40B4-BE49-F238E27FC236}">
                  <a16:creationId xmlns:a16="http://schemas.microsoft.com/office/drawing/2014/main" id="{22EC8DF4-E2D5-4206-8429-2705F5587B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8238" y="2047900"/>
              <a:ext cx="330200" cy="228600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" name="Rectangle 44">
              <a:extLst>
                <a:ext uri="{FF2B5EF4-FFF2-40B4-BE49-F238E27FC236}">
                  <a16:creationId xmlns:a16="http://schemas.microsoft.com/office/drawing/2014/main" id="{A64D99E6-24EB-441A-A2C2-3185F12F7C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8438" y="2047900"/>
              <a:ext cx="165100" cy="228600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" name="Rectangle 45">
              <a:extLst>
                <a:ext uri="{FF2B5EF4-FFF2-40B4-BE49-F238E27FC236}">
                  <a16:creationId xmlns:a16="http://schemas.microsoft.com/office/drawing/2014/main" id="{00538D5B-77BE-49CB-8B10-CCC5A1B6BF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9225" y="1743100"/>
              <a:ext cx="247650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" name="Rectangle 46" descr="Wide upward diagonal">
              <a:extLst>
                <a:ext uri="{FF2B5EF4-FFF2-40B4-BE49-F238E27FC236}">
                  <a16:creationId xmlns:a16="http://schemas.microsoft.com/office/drawing/2014/main" id="{3DDC53F7-E1F7-4440-8CA6-880E605C56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6875" y="1743100"/>
              <a:ext cx="330200" cy="228600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" name="Rectangle 47">
              <a:extLst>
                <a:ext uri="{FF2B5EF4-FFF2-40B4-BE49-F238E27FC236}">
                  <a16:creationId xmlns:a16="http://schemas.microsoft.com/office/drawing/2014/main" id="{DB2AF798-C402-46E8-A839-4FB0525DE3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7075" y="1743100"/>
              <a:ext cx="165100" cy="228600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Line 48">
              <a:extLst>
                <a:ext uri="{FF2B5EF4-FFF2-40B4-BE49-F238E27FC236}">
                  <a16:creationId xmlns:a16="http://schemas.microsoft.com/office/drawing/2014/main" id="{EBC1C34B-8B00-492C-B653-17B29FCD144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58850" y="1743100"/>
              <a:ext cx="0" cy="685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Line 49">
              <a:extLst>
                <a:ext uri="{FF2B5EF4-FFF2-40B4-BE49-F238E27FC236}">
                  <a16:creationId xmlns:a16="http://schemas.microsoft.com/office/drawing/2014/main" id="{4AD10676-56DB-4426-818D-D44AFC5B4B8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22363" y="20479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Line 50">
              <a:extLst>
                <a:ext uri="{FF2B5EF4-FFF2-40B4-BE49-F238E27FC236}">
                  <a16:creationId xmlns:a16="http://schemas.microsoft.com/office/drawing/2014/main" id="{F51C6D83-2C94-47CC-AEFA-82ACDDFD859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89225" y="10573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Line 51">
              <a:extLst>
                <a:ext uri="{FF2B5EF4-FFF2-40B4-BE49-F238E27FC236}">
                  <a16:creationId xmlns:a16="http://schemas.microsoft.com/office/drawing/2014/main" id="{447FC7C3-81F0-4A5E-8FDC-E50EEB077C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32175" y="10573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Line 52">
              <a:extLst>
                <a:ext uri="{FF2B5EF4-FFF2-40B4-BE49-F238E27FC236}">
                  <a16:creationId xmlns:a16="http://schemas.microsoft.com/office/drawing/2014/main" id="{55F996B5-6D75-4FDE-AC31-5A1CECBFEF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73538" y="10573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Line 53">
              <a:extLst>
                <a:ext uri="{FF2B5EF4-FFF2-40B4-BE49-F238E27FC236}">
                  <a16:creationId xmlns:a16="http://schemas.microsoft.com/office/drawing/2014/main" id="{4FEE9886-3D68-488C-84BF-C946424956E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93750" y="2413025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1" name="Line 54">
              <a:extLst>
                <a:ext uri="{FF2B5EF4-FFF2-40B4-BE49-F238E27FC236}">
                  <a16:creationId xmlns:a16="http://schemas.microsoft.com/office/drawing/2014/main" id="{50779FE0-B0FD-4C25-BCF5-E323AAF1AE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58850" y="2413025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" name="Line 55">
              <a:extLst>
                <a:ext uri="{FF2B5EF4-FFF2-40B4-BE49-F238E27FC236}">
                  <a16:creationId xmlns:a16="http://schemas.microsoft.com/office/drawing/2014/main" id="{2A28BCCE-157D-48B8-9CBD-DD69EF178F3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22363" y="2413025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93" name="Group 56">
              <a:extLst>
                <a:ext uri="{FF2B5EF4-FFF2-40B4-BE49-F238E27FC236}">
                  <a16:creationId xmlns:a16="http://schemas.microsoft.com/office/drawing/2014/main" id="{89BCCBD9-B692-4B9C-90F7-A70E8B06514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58850" y="1846288"/>
              <a:ext cx="1730375" cy="0"/>
              <a:chOff x="720" y="1152"/>
              <a:chExt cx="864" cy="192"/>
            </a:xfrm>
          </p:grpSpPr>
          <p:sp>
            <p:nvSpPr>
              <p:cNvPr id="94" name="Line 57">
                <a:extLst>
                  <a:ext uri="{FF2B5EF4-FFF2-40B4-BE49-F238E27FC236}">
                    <a16:creationId xmlns:a16="http://schemas.microsoft.com/office/drawing/2014/main" id="{E4FE8161-185E-4712-B290-09FC36D3B3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0" y="1248"/>
                <a:ext cx="864" cy="0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" name="Rectangle 58">
                <a:extLst>
                  <a:ext uri="{FF2B5EF4-FFF2-40B4-BE49-F238E27FC236}">
                    <a16:creationId xmlns:a16="http://schemas.microsoft.com/office/drawing/2014/main" id="{C5C73644-F357-4B44-B59B-A4C22C01F4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1152"/>
                <a:ext cx="864" cy="192"/>
              </a:xfrm>
              <a:prstGeom prst="rect">
                <a:avLst/>
              </a:prstGeom>
              <a:noFill/>
              <a:ln w="9525">
                <a:noFill/>
                <a:prstDash val="dash"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6" name="Group 59">
              <a:extLst>
                <a:ext uri="{FF2B5EF4-FFF2-40B4-BE49-F238E27FC236}">
                  <a16:creationId xmlns:a16="http://schemas.microsoft.com/office/drawing/2014/main" id="{BD79B380-2AFB-4E34-B196-7CFF03FF46F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22363" y="2151088"/>
              <a:ext cx="2309812" cy="0"/>
              <a:chOff x="720" y="1152"/>
              <a:chExt cx="864" cy="192"/>
            </a:xfrm>
          </p:grpSpPr>
          <p:sp>
            <p:nvSpPr>
              <p:cNvPr id="97" name="Line 60">
                <a:extLst>
                  <a:ext uri="{FF2B5EF4-FFF2-40B4-BE49-F238E27FC236}">
                    <a16:creationId xmlns:a16="http://schemas.microsoft.com/office/drawing/2014/main" id="{4A507D0A-EE46-4DB7-8D01-7F6AF59D7A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0" y="1248"/>
                <a:ext cx="864" cy="0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8" name="Rectangle 61">
                <a:extLst>
                  <a:ext uri="{FF2B5EF4-FFF2-40B4-BE49-F238E27FC236}">
                    <a16:creationId xmlns:a16="http://schemas.microsoft.com/office/drawing/2014/main" id="{91B5D06C-BBD0-40C4-9C33-2CBEB9B540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1152"/>
                <a:ext cx="864" cy="192"/>
              </a:xfrm>
              <a:prstGeom prst="rect">
                <a:avLst/>
              </a:prstGeom>
              <a:noFill/>
              <a:ln w="9525">
                <a:noFill/>
                <a:prstDash val="dash"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00" name="AutoShape 4">
            <a:extLst>
              <a:ext uri="{FF2B5EF4-FFF2-40B4-BE49-F238E27FC236}">
                <a16:creationId xmlns:a16="http://schemas.microsoft.com/office/drawing/2014/main" id="{15D66BE9-CCB8-47CF-89FC-28BCBD2B51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4037" y="1646668"/>
            <a:ext cx="635000" cy="269064"/>
          </a:xfrm>
          <a:prstGeom prst="rightArrow">
            <a:avLst>
              <a:gd name="adj1" fmla="val 50000"/>
              <a:gd name="adj2" fmla="val 40018"/>
            </a:avLst>
          </a:prstGeom>
          <a:solidFill>
            <a:schemeClr val="accent1"/>
          </a:solidFill>
          <a:ln w="19050">
            <a:solidFill>
              <a:schemeClr val="accent5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00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C938AEC6-2229-4F0D-ABB4-97469203F15F}"/>
              </a:ext>
            </a:extLst>
          </p:cNvPr>
          <p:cNvGrpSpPr/>
          <p:nvPr/>
        </p:nvGrpSpPr>
        <p:grpSpPr>
          <a:xfrm>
            <a:off x="5435600" y="1057300"/>
            <a:ext cx="2722563" cy="1600200"/>
            <a:chOff x="5435600" y="1057300"/>
            <a:chExt cx="2722563" cy="1600200"/>
          </a:xfrm>
        </p:grpSpPr>
        <p:sp>
          <p:nvSpPr>
            <p:cNvPr id="99" name="Line 9">
              <a:extLst>
                <a:ext uri="{FF2B5EF4-FFF2-40B4-BE49-F238E27FC236}">
                  <a16:creationId xmlns:a16="http://schemas.microsoft.com/office/drawing/2014/main" id="{C70E1C49-CD70-4D79-973F-212732A8630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908925" y="1285900"/>
              <a:ext cx="0" cy="685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Line 10">
              <a:extLst>
                <a:ext uri="{FF2B5EF4-FFF2-40B4-BE49-F238E27FC236}">
                  <a16:creationId xmlns:a16="http://schemas.microsoft.com/office/drawing/2014/main" id="{151E7380-40CF-4706-9C80-1554D5C9F9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908925" y="10573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Rectangle 12" descr="Wide upward diagonal">
              <a:extLst>
                <a:ext uri="{FF2B5EF4-FFF2-40B4-BE49-F238E27FC236}">
                  <a16:creationId xmlns:a16="http://schemas.microsoft.com/office/drawing/2014/main" id="{B30C65D9-E5E6-45D9-A4EB-40AD25634A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83250" y="1438300"/>
              <a:ext cx="1484313" cy="228600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" name="Rectangle 13">
              <a:extLst>
                <a:ext uri="{FF2B5EF4-FFF2-40B4-BE49-F238E27FC236}">
                  <a16:creationId xmlns:a16="http://schemas.microsoft.com/office/drawing/2014/main" id="{8D684A75-0EA7-4187-BAF5-20B6F8AA6B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67563" y="1438300"/>
              <a:ext cx="165100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" name="Rectangle 14" descr="Wide upward diagonal">
              <a:extLst>
                <a:ext uri="{FF2B5EF4-FFF2-40B4-BE49-F238E27FC236}">
                  <a16:creationId xmlns:a16="http://schemas.microsoft.com/office/drawing/2014/main" id="{980BBB21-9C03-4AD5-A2F7-CEDCFF042C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80313" y="1743100"/>
              <a:ext cx="328612" cy="228600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6" name="Rectangle 15">
              <a:extLst>
                <a:ext uri="{FF2B5EF4-FFF2-40B4-BE49-F238E27FC236}">
                  <a16:creationId xmlns:a16="http://schemas.microsoft.com/office/drawing/2014/main" id="{0516606F-C39C-4016-9583-9AB83AEA50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32663" y="1743100"/>
              <a:ext cx="247650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" name="Rectangle 16" descr="Wide upward diagonal">
              <a:extLst>
                <a:ext uri="{FF2B5EF4-FFF2-40B4-BE49-F238E27FC236}">
                  <a16:creationId xmlns:a16="http://schemas.microsoft.com/office/drawing/2014/main" id="{6D37EA33-BAAA-47E8-AA4D-64E994DF78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53338" y="1844700"/>
              <a:ext cx="330200" cy="228600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" name="Line 18">
              <a:extLst>
                <a:ext uri="{FF2B5EF4-FFF2-40B4-BE49-F238E27FC236}">
                  <a16:creationId xmlns:a16="http://schemas.microsoft.com/office/drawing/2014/main" id="{E3DC0689-DB5E-477A-9A70-5AD052BE8C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435600" y="24289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" name="Line 19">
              <a:extLst>
                <a:ext uri="{FF2B5EF4-FFF2-40B4-BE49-F238E27FC236}">
                  <a16:creationId xmlns:a16="http://schemas.microsoft.com/office/drawing/2014/main" id="{80A51E8E-1D2E-4B00-9F78-145C5523A8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00700" y="24289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0" name="Line 20">
              <a:extLst>
                <a:ext uri="{FF2B5EF4-FFF2-40B4-BE49-F238E27FC236}">
                  <a16:creationId xmlns:a16="http://schemas.microsoft.com/office/drawing/2014/main" id="{B2A424D5-FEB0-4008-89F0-A88C0A04F4D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65800" y="24289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" name="Line 21">
              <a:extLst>
                <a:ext uri="{FF2B5EF4-FFF2-40B4-BE49-F238E27FC236}">
                  <a16:creationId xmlns:a16="http://schemas.microsoft.com/office/drawing/2014/main" id="{230CF2DF-19E1-46E5-AECD-74A103B17B7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435600" y="1438300"/>
              <a:ext cx="0" cy="990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" name="Line 22">
              <a:extLst>
                <a:ext uri="{FF2B5EF4-FFF2-40B4-BE49-F238E27FC236}">
                  <a16:creationId xmlns:a16="http://schemas.microsoft.com/office/drawing/2014/main" id="{599331D1-DB8C-4F3A-99C4-C48AD25B74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00700" y="1743100"/>
              <a:ext cx="0" cy="685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" name="Line 23">
              <a:extLst>
                <a:ext uri="{FF2B5EF4-FFF2-40B4-BE49-F238E27FC236}">
                  <a16:creationId xmlns:a16="http://schemas.microsoft.com/office/drawing/2014/main" id="{4D6BAED7-FBFC-44E4-9627-F51B45EA850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65800" y="1819300"/>
              <a:ext cx="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" name="Line 24">
              <a:extLst>
                <a:ext uri="{FF2B5EF4-FFF2-40B4-BE49-F238E27FC236}">
                  <a16:creationId xmlns:a16="http://schemas.microsoft.com/office/drawing/2014/main" id="{CE99AE8E-A1F9-4FF8-8448-545506AF7B6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332663" y="12859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5" name="Line 25">
              <a:extLst>
                <a:ext uri="{FF2B5EF4-FFF2-40B4-BE49-F238E27FC236}">
                  <a16:creationId xmlns:a16="http://schemas.microsoft.com/office/drawing/2014/main" id="{F595C36B-DCE7-47E2-938E-29C2AC19BD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332663" y="10573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6" name="Line 26">
              <a:extLst>
                <a:ext uri="{FF2B5EF4-FFF2-40B4-BE49-F238E27FC236}">
                  <a16:creationId xmlns:a16="http://schemas.microsoft.com/office/drawing/2014/main" id="{DC4964D4-4928-4E9F-B20F-4966FC7BE2C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149537" y="12859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7" name="Group 31">
              <a:extLst>
                <a:ext uri="{FF2B5EF4-FFF2-40B4-BE49-F238E27FC236}">
                  <a16:creationId xmlns:a16="http://schemas.microsoft.com/office/drawing/2014/main" id="{702198FE-3EC8-4946-8DE9-0B5D7714FC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00700" y="1884388"/>
              <a:ext cx="1731963" cy="0"/>
              <a:chOff x="720" y="1152"/>
              <a:chExt cx="864" cy="192"/>
            </a:xfrm>
          </p:grpSpPr>
          <p:sp>
            <p:nvSpPr>
              <p:cNvPr id="118" name="Line 32">
                <a:extLst>
                  <a:ext uri="{FF2B5EF4-FFF2-40B4-BE49-F238E27FC236}">
                    <a16:creationId xmlns:a16="http://schemas.microsoft.com/office/drawing/2014/main" id="{EF6EE7ED-C82C-4921-8DCA-02BB7DD614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0" y="1248"/>
                <a:ext cx="864" cy="0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" name="Rectangle 33">
                <a:extLst>
                  <a:ext uri="{FF2B5EF4-FFF2-40B4-BE49-F238E27FC236}">
                    <a16:creationId xmlns:a16="http://schemas.microsoft.com/office/drawing/2014/main" id="{F17B880E-E888-4BCF-89BD-99B1F8D031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1152"/>
                <a:ext cx="864" cy="192"/>
              </a:xfrm>
              <a:prstGeom prst="rect">
                <a:avLst/>
              </a:prstGeom>
              <a:noFill/>
              <a:ln w="9525">
                <a:noFill/>
                <a:prstDash val="dash"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20" name="Line 9">
              <a:extLst>
                <a:ext uri="{FF2B5EF4-FFF2-40B4-BE49-F238E27FC236}">
                  <a16:creationId xmlns:a16="http://schemas.microsoft.com/office/drawing/2014/main" id="{C7506234-74F7-4F28-A514-ED16F1C0DE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908925" y="1285900"/>
              <a:ext cx="0" cy="685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1" name="Line 10">
              <a:extLst>
                <a:ext uri="{FF2B5EF4-FFF2-40B4-BE49-F238E27FC236}">
                  <a16:creationId xmlns:a16="http://schemas.microsoft.com/office/drawing/2014/main" id="{A231B2C4-EA28-43AC-888F-C1796541F2C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908925" y="10573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2" name="Rectangle 11">
              <a:extLst>
                <a:ext uri="{FF2B5EF4-FFF2-40B4-BE49-F238E27FC236}">
                  <a16:creationId xmlns:a16="http://schemas.microsoft.com/office/drawing/2014/main" id="{B0CABA83-43EF-4376-B358-E1C26A8C84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35600" y="1438207"/>
              <a:ext cx="247650" cy="22869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" name="Rectangle 12" descr="Wide upward diagonal">
              <a:extLst>
                <a:ext uri="{FF2B5EF4-FFF2-40B4-BE49-F238E27FC236}">
                  <a16:creationId xmlns:a16="http://schemas.microsoft.com/office/drawing/2014/main" id="{3F13B155-B7E9-4069-9578-552C701120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83250" y="1438300"/>
              <a:ext cx="1484313" cy="228600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" name="Rectangle 13">
              <a:extLst>
                <a:ext uri="{FF2B5EF4-FFF2-40B4-BE49-F238E27FC236}">
                  <a16:creationId xmlns:a16="http://schemas.microsoft.com/office/drawing/2014/main" id="{728A252E-8EAC-4093-A971-D28368FCBD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67563" y="1438300"/>
              <a:ext cx="165100" cy="228600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5" name="Rectangle 14" descr="Wide upward diagonal">
              <a:extLst>
                <a:ext uri="{FF2B5EF4-FFF2-40B4-BE49-F238E27FC236}">
                  <a16:creationId xmlns:a16="http://schemas.microsoft.com/office/drawing/2014/main" id="{84946884-ABC8-4430-8DD7-BCA3E387FF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80313" y="1743100"/>
              <a:ext cx="328612" cy="228600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6" name="Rectangle 15">
              <a:extLst>
                <a:ext uri="{FF2B5EF4-FFF2-40B4-BE49-F238E27FC236}">
                  <a16:creationId xmlns:a16="http://schemas.microsoft.com/office/drawing/2014/main" id="{FDA24642-C844-4957-AE50-4A73FC0614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32663" y="1743100"/>
              <a:ext cx="247650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7" name="Rectangle 17">
              <a:extLst>
                <a:ext uri="{FF2B5EF4-FFF2-40B4-BE49-F238E27FC236}">
                  <a16:creationId xmlns:a16="http://schemas.microsoft.com/office/drawing/2014/main" id="{359A9BEF-5D5F-42D5-9D5F-4C26EDC94A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83538" y="1844700"/>
              <a:ext cx="165100" cy="228600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" name="Line 18">
              <a:extLst>
                <a:ext uri="{FF2B5EF4-FFF2-40B4-BE49-F238E27FC236}">
                  <a16:creationId xmlns:a16="http://schemas.microsoft.com/office/drawing/2014/main" id="{04BE0F15-103D-479D-AF69-3A5F99625F6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435600" y="24289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9" name="Line 19">
              <a:extLst>
                <a:ext uri="{FF2B5EF4-FFF2-40B4-BE49-F238E27FC236}">
                  <a16:creationId xmlns:a16="http://schemas.microsoft.com/office/drawing/2014/main" id="{F562FDCF-4E6C-45CD-AB9A-2C14CB4FBF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00700" y="24289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0" name="Line 20">
              <a:extLst>
                <a:ext uri="{FF2B5EF4-FFF2-40B4-BE49-F238E27FC236}">
                  <a16:creationId xmlns:a16="http://schemas.microsoft.com/office/drawing/2014/main" id="{CCB80208-DC6B-4B0A-ACCF-39DDEB38EF8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65800" y="24289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1" name="Line 21">
              <a:extLst>
                <a:ext uri="{FF2B5EF4-FFF2-40B4-BE49-F238E27FC236}">
                  <a16:creationId xmlns:a16="http://schemas.microsoft.com/office/drawing/2014/main" id="{A4CD2764-8BF3-4174-A68D-4BAC2A28C74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435600" y="1438300"/>
              <a:ext cx="0" cy="990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2" name="Line 22">
              <a:extLst>
                <a:ext uri="{FF2B5EF4-FFF2-40B4-BE49-F238E27FC236}">
                  <a16:creationId xmlns:a16="http://schemas.microsoft.com/office/drawing/2014/main" id="{828CEB76-47DD-48B3-99A0-708B5B380E2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00700" y="1743100"/>
              <a:ext cx="0" cy="685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" name="Line 23">
              <a:extLst>
                <a:ext uri="{FF2B5EF4-FFF2-40B4-BE49-F238E27FC236}">
                  <a16:creationId xmlns:a16="http://schemas.microsoft.com/office/drawing/2014/main" id="{08024B04-56EE-4DA1-B44F-F4ECBCFA8D6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65800" y="1819300"/>
              <a:ext cx="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" name="Line 24">
              <a:extLst>
                <a:ext uri="{FF2B5EF4-FFF2-40B4-BE49-F238E27FC236}">
                  <a16:creationId xmlns:a16="http://schemas.microsoft.com/office/drawing/2014/main" id="{6D61BBDA-9362-4927-AA74-D75DF01BBFD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332663" y="1285900"/>
              <a:ext cx="0" cy="381000"/>
            </a:xfrm>
            <a:prstGeom prst="line">
              <a:avLst/>
            </a:prstGeom>
            <a:solidFill>
              <a:schemeClr val="accent3"/>
            </a:solidFill>
            <a:ln w="9525">
              <a:solidFill>
                <a:schemeClr val="accent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5" name="Line 25">
              <a:extLst>
                <a:ext uri="{FF2B5EF4-FFF2-40B4-BE49-F238E27FC236}">
                  <a16:creationId xmlns:a16="http://schemas.microsoft.com/office/drawing/2014/main" id="{84E30B55-457E-4848-B243-7A596D4E42B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332663" y="10573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6" name="Line 27">
              <a:extLst>
                <a:ext uri="{FF2B5EF4-FFF2-40B4-BE49-F238E27FC236}">
                  <a16:creationId xmlns:a16="http://schemas.microsoft.com/office/drawing/2014/main" id="{A510E21F-4AB5-4BA1-8123-407D2107B9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158163" y="10573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37" name="Group 28">
              <a:extLst>
                <a:ext uri="{FF2B5EF4-FFF2-40B4-BE49-F238E27FC236}">
                  <a16:creationId xmlns:a16="http://schemas.microsoft.com/office/drawing/2014/main" id="{A4CFF6AD-08BA-41C3-AB4F-1FE8217F445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765800" y="1960588"/>
              <a:ext cx="2103438" cy="46037"/>
              <a:chOff x="720" y="1152"/>
              <a:chExt cx="864" cy="192"/>
            </a:xfrm>
          </p:grpSpPr>
          <p:sp>
            <p:nvSpPr>
              <p:cNvPr id="138" name="Line 29">
                <a:extLst>
                  <a:ext uri="{FF2B5EF4-FFF2-40B4-BE49-F238E27FC236}">
                    <a16:creationId xmlns:a16="http://schemas.microsoft.com/office/drawing/2014/main" id="{2D7EEE0E-103B-40D9-AE55-FBDF5EE27A1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0" y="1248"/>
                <a:ext cx="864" cy="0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9" name="Rectangle 30">
                <a:extLst>
                  <a:ext uri="{FF2B5EF4-FFF2-40B4-BE49-F238E27FC236}">
                    <a16:creationId xmlns:a16="http://schemas.microsoft.com/office/drawing/2014/main" id="{17800E4A-3451-4FB2-9C03-68B457DBBB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1152"/>
                <a:ext cx="864" cy="192"/>
              </a:xfrm>
              <a:prstGeom prst="rect">
                <a:avLst/>
              </a:prstGeom>
              <a:noFill/>
              <a:ln w="9525">
                <a:noFill/>
                <a:prstDash val="dash"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40" name="TextBox 209">
            <a:extLst>
              <a:ext uri="{FF2B5EF4-FFF2-40B4-BE49-F238E27FC236}">
                <a16:creationId xmlns:a16="http://schemas.microsoft.com/office/drawing/2014/main" id="{E733910D-B91C-4FEE-B083-DBD402969C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1639" y="395772"/>
            <a:ext cx="3816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Verdana" pitchFamily="34" charset="0"/>
              </a:rPr>
              <a:t>contention(# threads) = O(1) </a:t>
            </a:r>
          </a:p>
        </p:txBody>
      </p:sp>
      <p:sp>
        <p:nvSpPr>
          <p:cNvPr id="141" name="Text Box 140">
            <a:extLst>
              <a:ext uri="{FF2B5EF4-FFF2-40B4-BE49-F238E27FC236}">
                <a16:creationId xmlns:a16="http://schemas.microsoft.com/office/drawing/2014/main" id="{EF53B654-EACC-42C3-B721-62FA9EDC82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0032" y="726083"/>
            <a:ext cx="37099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/>
              <a:t>Consolidation array (C)</a:t>
            </a:r>
          </a:p>
        </p:txBody>
      </p:sp>
      <p:sp>
        <p:nvSpPr>
          <p:cNvPr id="163" name="Text Box 141">
            <a:extLst>
              <a:ext uri="{FF2B5EF4-FFF2-40B4-BE49-F238E27FC236}">
                <a16:creationId xmlns:a16="http://schemas.microsoft.com/office/drawing/2014/main" id="{EFD6526C-05B7-45CE-AC61-F1C7E384DA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725" y="4204814"/>
            <a:ext cx="387508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/>
              <a:t>Decoupled buffer insert (D)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EF2A442D-EE93-4A4B-B400-A938BBD0BA7F}"/>
              </a:ext>
            </a:extLst>
          </p:cNvPr>
          <p:cNvGrpSpPr/>
          <p:nvPr/>
        </p:nvGrpSpPr>
        <p:grpSpPr>
          <a:xfrm>
            <a:off x="1122189" y="2785492"/>
            <a:ext cx="2225675" cy="1371600"/>
            <a:chOff x="1122189" y="2785492"/>
            <a:chExt cx="2225675" cy="1371600"/>
          </a:xfrm>
        </p:grpSpPr>
        <p:sp>
          <p:nvSpPr>
            <p:cNvPr id="142" name="Rectangle 69">
              <a:extLst>
                <a:ext uri="{FF2B5EF4-FFF2-40B4-BE49-F238E27FC236}">
                  <a16:creationId xmlns:a16="http://schemas.microsoft.com/office/drawing/2014/main" id="{CB32B0E4-5A08-4093-95A8-17E62E844C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2189" y="2937892"/>
              <a:ext cx="246063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" name="Rectangle 70">
              <a:extLst>
                <a:ext uri="{FF2B5EF4-FFF2-40B4-BE49-F238E27FC236}">
                  <a16:creationId xmlns:a16="http://schemas.microsoft.com/office/drawing/2014/main" id="{5876197C-A3B1-4F19-8224-B84C152353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52564" y="2937892"/>
              <a:ext cx="165100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" name="Rectangle 71">
              <a:extLst>
                <a:ext uri="{FF2B5EF4-FFF2-40B4-BE49-F238E27FC236}">
                  <a16:creationId xmlns:a16="http://schemas.microsoft.com/office/drawing/2014/main" id="{7D4317D4-DB4B-4714-9E23-687C1C3797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5902" y="3547492"/>
              <a:ext cx="247650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5" name="Rectangle 72" descr="Wide upward diagonal">
              <a:extLst>
                <a:ext uri="{FF2B5EF4-FFF2-40B4-BE49-F238E27FC236}">
                  <a16:creationId xmlns:a16="http://schemas.microsoft.com/office/drawing/2014/main" id="{38D3939B-D273-4D58-A6BE-8C15956C6F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3552" y="3547492"/>
              <a:ext cx="330200" cy="228600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6" name="Rectangle 73">
              <a:extLst>
                <a:ext uri="{FF2B5EF4-FFF2-40B4-BE49-F238E27FC236}">
                  <a16:creationId xmlns:a16="http://schemas.microsoft.com/office/drawing/2014/main" id="{7E5DB670-0105-4D0C-A3D8-A93E86A5EE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2764" y="3547492"/>
              <a:ext cx="165100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7" name="Rectangle 74">
              <a:extLst>
                <a:ext uri="{FF2B5EF4-FFF2-40B4-BE49-F238E27FC236}">
                  <a16:creationId xmlns:a16="http://schemas.microsoft.com/office/drawing/2014/main" id="{150BD293-C8C7-4148-868C-FE04AF149B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8252" y="3242692"/>
              <a:ext cx="247650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8" name="Rectangle 75" descr="Wide upward diagonal">
              <a:extLst>
                <a:ext uri="{FF2B5EF4-FFF2-40B4-BE49-F238E27FC236}">
                  <a16:creationId xmlns:a16="http://schemas.microsoft.com/office/drawing/2014/main" id="{2832A1BA-F274-4E34-B2B8-0C672F3F9F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5902" y="3242692"/>
              <a:ext cx="330200" cy="228600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" name="Rectangle 76">
              <a:extLst>
                <a:ext uri="{FF2B5EF4-FFF2-40B4-BE49-F238E27FC236}">
                  <a16:creationId xmlns:a16="http://schemas.microsoft.com/office/drawing/2014/main" id="{42FF0FE0-5630-481B-871E-474F0D2154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7664" y="3242692"/>
              <a:ext cx="165100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0" name="Rectangle 77" descr="Wide upward diagonal">
              <a:extLst>
                <a:ext uri="{FF2B5EF4-FFF2-40B4-BE49-F238E27FC236}">
                  <a16:creationId xmlns:a16="http://schemas.microsoft.com/office/drawing/2014/main" id="{A7174DD0-432D-453E-90EF-5CBF053B7B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8252" y="2937892"/>
              <a:ext cx="1484312" cy="228600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1" name="Line 78">
              <a:extLst>
                <a:ext uri="{FF2B5EF4-FFF2-40B4-BE49-F238E27FC236}">
                  <a16:creationId xmlns:a16="http://schemas.microsoft.com/office/drawing/2014/main" id="{32291E28-B84C-4A37-BD66-56544EE47D7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22189" y="2937892"/>
              <a:ext cx="0" cy="990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2" name="Line 79">
              <a:extLst>
                <a:ext uri="{FF2B5EF4-FFF2-40B4-BE49-F238E27FC236}">
                  <a16:creationId xmlns:a16="http://schemas.microsoft.com/office/drawing/2014/main" id="{0985C271-5D35-4091-B71A-624D5BB5DC0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87289" y="3242692"/>
              <a:ext cx="0" cy="685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3" name="Line 80">
              <a:extLst>
                <a:ext uri="{FF2B5EF4-FFF2-40B4-BE49-F238E27FC236}">
                  <a16:creationId xmlns:a16="http://schemas.microsoft.com/office/drawing/2014/main" id="{932FA5B3-B561-472C-8070-F6F32FD557E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50802" y="3547492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4" name="Line 81">
              <a:extLst>
                <a:ext uri="{FF2B5EF4-FFF2-40B4-BE49-F238E27FC236}">
                  <a16:creationId xmlns:a16="http://schemas.microsoft.com/office/drawing/2014/main" id="{2E7E6898-3E43-49AC-BE15-D8AE9DE76B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22189" y="3928492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5" name="Line 82">
              <a:extLst>
                <a:ext uri="{FF2B5EF4-FFF2-40B4-BE49-F238E27FC236}">
                  <a16:creationId xmlns:a16="http://schemas.microsoft.com/office/drawing/2014/main" id="{4E2ED4B5-EFF4-49D0-B866-1DF747C6CC5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87289" y="3928492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6" name="Line 83">
              <a:extLst>
                <a:ext uri="{FF2B5EF4-FFF2-40B4-BE49-F238E27FC236}">
                  <a16:creationId xmlns:a16="http://schemas.microsoft.com/office/drawing/2014/main" id="{0038F12E-D988-47C3-9A13-08F5FB50121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50802" y="3928492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7" name="Line 84">
              <a:extLst>
                <a:ext uri="{FF2B5EF4-FFF2-40B4-BE49-F238E27FC236}">
                  <a16:creationId xmlns:a16="http://schemas.microsoft.com/office/drawing/2014/main" id="{6F5BCBEE-8128-423A-B3D9-9BAABFE782A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82764" y="2785492"/>
              <a:ext cx="0" cy="685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8" name="Line 85">
              <a:extLst>
                <a:ext uri="{FF2B5EF4-FFF2-40B4-BE49-F238E27FC236}">
                  <a16:creationId xmlns:a16="http://schemas.microsoft.com/office/drawing/2014/main" id="{4BA1682F-72BE-429A-8C4D-7AE6535708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47864" y="2785492"/>
              <a:ext cx="0" cy="990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9" name="Line 86">
              <a:extLst>
                <a:ext uri="{FF2B5EF4-FFF2-40B4-BE49-F238E27FC236}">
                  <a16:creationId xmlns:a16="http://schemas.microsoft.com/office/drawing/2014/main" id="{165DF2C4-A37B-4BFD-A237-4EDE1095A5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17664" y="2785492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0" name="Line 87">
              <a:extLst>
                <a:ext uri="{FF2B5EF4-FFF2-40B4-BE49-F238E27FC236}">
                  <a16:creationId xmlns:a16="http://schemas.microsoft.com/office/drawing/2014/main" id="{7A9D657B-27B7-4DCA-8709-EFAFD367DF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17664" y="2845507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1" name="Line 88">
              <a:extLst>
                <a:ext uri="{FF2B5EF4-FFF2-40B4-BE49-F238E27FC236}">
                  <a16:creationId xmlns:a16="http://schemas.microsoft.com/office/drawing/2014/main" id="{86515118-AEC6-4679-86F4-3863B250748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82764" y="2845507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2" name="Line 89">
              <a:extLst>
                <a:ext uri="{FF2B5EF4-FFF2-40B4-BE49-F238E27FC236}">
                  <a16:creationId xmlns:a16="http://schemas.microsoft.com/office/drawing/2014/main" id="{E5D42A20-CB63-4218-A27E-D5D0BEEA902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47864" y="2845507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64" name="Group 63">
              <a:extLst>
                <a:ext uri="{FF2B5EF4-FFF2-40B4-BE49-F238E27FC236}">
                  <a16:creationId xmlns:a16="http://schemas.microsoft.com/office/drawing/2014/main" id="{DDFE42A8-9E70-4975-821F-6C1D65C53D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287289" y="3345880"/>
              <a:ext cx="1730375" cy="0"/>
              <a:chOff x="720" y="1152"/>
              <a:chExt cx="864" cy="192"/>
            </a:xfrm>
          </p:grpSpPr>
          <p:sp>
            <p:nvSpPr>
              <p:cNvPr id="165" name="Line 64">
                <a:extLst>
                  <a:ext uri="{FF2B5EF4-FFF2-40B4-BE49-F238E27FC236}">
                    <a16:creationId xmlns:a16="http://schemas.microsoft.com/office/drawing/2014/main" id="{959F4CD2-4364-450F-8D3A-13E2A2F77D8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0" y="1248"/>
                <a:ext cx="864" cy="0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" name="Rectangle 65">
                <a:extLst>
                  <a:ext uri="{FF2B5EF4-FFF2-40B4-BE49-F238E27FC236}">
                    <a16:creationId xmlns:a16="http://schemas.microsoft.com/office/drawing/2014/main" id="{43BA8149-F45E-4515-A9BE-0EFF238EC2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1152"/>
                <a:ext cx="864" cy="192"/>
              </a:xfrm>
              <a:prstGeom prst="rect">
                <a:avLst/>
              </a:prstGeom>
              <a:noFill/>
              <a:ln w="9525">
                <a:noFill/>
                <a:prstDash val="dash"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67" name="Group 66">
              <a:extLst>
                <a:ext uri="{FF2B5EF4-FFF2-40B4-BE49-F238E27FC236}">
                  <a16:creationId xmlns:a16="http://schemas.microsoft.com/office/drawing/2014/main" id="{9C02B5E1-6395-4325-8F58-4A88AEE4662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93664" y="3650680"/>
              <a:ext cx="1689100" cy="0"/>
              <a:chOff x="720" y="1152"/>
              <a:chExt cx="864" cy="192"/>
            </a:xfrm>
          </p:grpSpPr>
          <p:sp>
            <p:nvSpPr>
              <p:cNvPr id="168" name="Line 67">
                <a:extLst>
                  <a:ext uri="{FF2B5EF4-FFF2-40B4-BE49-F238E27FC236}">
                    <a16:creationId xmlns:a16="http://schemas.microsoft.com/office/drawing/2014/main" id="{A1E61597-D5D2-4E93-96B2-2FEF5B22A8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0" y="1248"/>
                <a:ext cx="864" cy="0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9" name="Rectangle 68">
                <a:extLst>
                  <a:ext uri="{FF2B5EF4-FFF2-40B4-BE49-F238E27FC236}">
                    <a16:creationId xmlns:a16="http://schemas.microsoft.com/office/drawing/2014/main" id="{2D3B6E42-4D7E-41F6-8715-3EF4335D4A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1152"/>
                <a:ext cx="864" cy="192"/>
              </a:xfrm>
              <a:prstGeom prst="rect">
                <a:avLst/>
              </a:prstGeom>
              <a:noFill/>
              <a:ln w="9525">
                <a:noFill/>
                <a:prstDash val="dash"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70" name="Rectangle 69">
              <a:extLst>
                <a:ext uri="{FF2B5EF4-FFF2-40B4-BE49-F238E27FC236}">
                  <a16:creationId xmlns:a16="http://schemas.microsoft.com/office/drawing/2014/main" id="{79FAD12A-4D8A-4D93-9FB5-898BAED852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2189" y="2937892"/>
              <a:ext cx="246063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1" name="Rectangle 70">
              <a:extLst>
                <a:ext uri="{FF2B5EF4-FFF2-40B4-BE49-F238E27FC236}">
                  <a16:creationId xmlns:a16="http://schemas.microsoft.com/office/drawing/2014/main" id="{3A46DFC9-FD50-4CD8-BB78-CBD1E7F82C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52564" y="2937892"/>
              <a:ext cx="165100" cy="228600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2" name="Rectangle 71">
              <a:extLst>
                <a:ext uri="{FF2B5EF4-FFF2-40B4-BE49-F238E27FC236}">
                  <a16:creationId xmlns:a16="http://schemas.microsoft.com/office/drawing/2014/main" id="{5023F027-6E22-49E2-9FF0-DBA886B8CB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5902" y="3547492"/>
              <a:ext cx="247650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3" name="Rectangle 72" descr="Wide upward diagonal">
              <a:extLst>
                <a:ext uri="{FF2B5EF4-FFF2-40B4-BE49-F238E27FC236}">
                  <a16:creationId xmlns:a16="http://schemas.microsoft.com/office/drawing/2014/main" id="{60E31D72-61C7-435E-8276-CCC2A8AE51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3552" y="3547492"/>
              <a:ext cx="330200" cy="228600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" name="Rectangle 73">
              <a:extLst>
                <a:ext uri="{FF2B5EF4-FFF2-40B4-BE49-F238E27FC236}">
                  <a16:creationId xmlns:a16="http://schemas.microsoft.com/office/drawing/2014/main" id="{EE18C29F-EEC8-4808-A70B-1F343D1043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2764" y="3547492"/>
              <a:ext cx="165100" cy="228600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5" name="Rectangle 74">
              <a:extLst>
                <a:ext uri="{FF2B5EF4-FFF2-40B4-BE49-F238E27FC236}">
                  <a16:creationId xmlns:a16="http://schemas.microsoft.com/office/drawing/2014/main" id="{8B1F65E2-6773-4D3E-899D-BEE5A8F644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8252" y="3242692"/>
              <a:ext cx="247650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6" name="Rectangle 75" descr="Wide upward diagonal">
              <a:extLst>
                <a:ext uri="{FF2B5EF4-FFF2-40B4-BE49-F238E27FC236}">
                  <a16:creationId xmlns:a16="http://schemas.microsoft.com/office/drawing/2014/main" id="{C641AFB7-E321-4942-BA7F-1135371E71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15902" y="3242692"/>
              <a:ext cx="330200" cy="228600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7" name="Rectangle 76">
              <a:extLst>
                <a:ext uri="{FF2B5EF4-FFF2-40B4-BE49-F238E27FC236}">
                  <a16:creationId xmlns:a16="http://schemas.microsoft.com/office/drawing/2014/main" id="{613AC872-A309-4203-AA7D-48874E1A03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7664" y="3242692"/>
              <a:ext cx="165100" cy="228600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8" name="Rectangle 77" descr="Wide upward diagonal">
              <a:extLst>
                <a:ext uri="{FF2B5EF4-FFF2-40B4-BE49-F238E27FC236}">
                  <a16:creationId xmlns:a16="http://schemas.microsoft.com/office/drawing/2014/main" id="{85D6C5CA-7397-4C09-930D-FC2424C5FF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8252" y="2937892"/>
              <a:ext cx="1484312" cy="228600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9" name="Line 78">
              <a:extLst>
                <a:ext uri="{FF2B5EF4-FFF2-40B4-BE49-F238E27FC236}">
                  <a16:creationId xmlns:a16="http://schemas.microsoft.com/office/drawing/2014/main" id="{2932118A-BA70-4E18-95D8-CEDB08B200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22189" y="2937892"/>
              <a:ext cx="0" cy="990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0" name="Line 79">
              <a:extLst>
                <a:ext uri="{FF2B5EF4-FFF2-40B4-BE49-F238E27FC236}">
                  <a16:creationId xmlns:a16="http://schemas.microsoft.com/office/drawing/2014/main" id="{94EF1F09-5C45-4569-991C-7D62839C69D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87289" y="3242692"/>
              <a:ext cx="0" cy="685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1" name="Line 80">
              <a:extLst>
                <a:ext uri="{FF2B5EF4-FFF2-40B4-BE49-F238E27FC236}">
                  <a16:creationId xmlns:a16="http://schemas.microsoft.com/office/drawing/2014/main" id="{E03C0E1B-934C-467E-9B09-5A1A1636D1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50802" y="3547492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2" name="Line 81">
              <a:extLst>
                <a:ext uri="{FF2B5EF4-FFF2-40B4-BE49-F238E27FC236}">
                  <a16:creationId xmlns:a16="http://schemas.microsoft.com/office/drawing/2014/main" id="{1331CBAB-2935-49D1-BB2C-2C5207E0DE8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22189" y="3928492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3" name="Line 82">
              <a:extLst>
                <a:ext uri="{FF2B5EF4-FFF2-40B4-BE49-F238E27FC236}">
                  <a16:creationId xmlns:a16="http://schemas.microsoft.com/office/drawing/2014/main" id="{9DE08987-2204-4FBF-AB93-956F80C2F1B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87289" y="3928492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" name="Line 83">
              <a:extLst>
                <a:ext uri="{FF2B5EF4-FFF2-40B4-BE49-F238E27FC236}">
                  <a16:creationId xmlns:a16="http://schemas.microsoft.com/office/drawing/2014/main" id="{E2D26271-B9B4-4BF3-A857-3E98486048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50802" y="3928492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5" name="Line 84">
              <a:extLst>
                <a:ext uri="{FF2B5EF4-FFF2-40B4-BE49-F238E27FC236}">
                  <a16:creationId xmlns:a16="http://schemas.microsoft.com/office/drawing/2014/main" id="{6808C6DE-BE05-4DE4-87CD-03570240A77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82764" y="2785492"/>
              <a:ext cx="0" cy="685800"/>
            </a:xfrm>
            <a:prstGeom prst="line">
              <a:avLst/>
            </a:prstGeom>
            <a:solidFill>
              <a:schemeClr val="accent3"/>
            </a:solidFill>
            <a:ln w="9525">
              <a:solidFill>
                <a:schemeClr val="accent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6" name="Line 85">
              <a:extLst>
                <a:ext uri="{FF2B5EF4-FFF2-40B4-BE49-F238E27FC236}">
                  <a16:creationId xmlns:a16="http://schemas.microsoft.com/office/drawing/2014/main" id="{B3C85033-E168-455F-B963-6E32EC1850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47864" y="2785492"/>
              <a:ext cx="0" cy="990600"/>
            </a:xfrm>
            <a:prstGeom prst="line">
              <a:avLst/>
            </a:prstGeom>
            <a:solidFill>
              <a:schemeClr val="accent3"/>
            </a:solidFill>
            <a:ln w="9525">
              <a:solidFill>
                <a:schemeClr val="accent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7" name="Line 86">
              <a:extLst>
                <a:ext uri="{FF2B5EF4-FFF2-40B4-BE49-F238E27FC236}">
                  <a16:creationId xmlns:a16="http://schemas.microsoft.com/office/drawing/2014/main" id="{CB6AE75F-EE8A-47E4-8250-C48F8096429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17664" y="2785492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8" name="Line 87">
              <a:extLst>
                <a:ext uri="{FF2B5EF4-FFF2-40B4-BE49-F238E27FC236}">
                  <a16:creationId xmlns:a16="http://schemas.microsoft.com/office/drawing/2014/main" id="{67224208-283C-479D-927E-4FA781B678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17664" y="2845507"/>
              <a:ext cx="0" cy="228600"/>
            </a:xfrm>
            <a:prstGeom prst="line">
              <a:avLst/>
            </a:prstGeom>
            <a:solidFill>
              <a:schemeClr val="accent3"/>
            </a:solidFill>
            <a:ln w="9525">
              <a:solidFill>
                <a:schemeClr val="accent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9" name="Line 88">
              <a:extLst>
                <a:ext uri="{FF2B5EF4-FFF2-40B4-BE49-F238E27FC236}">
                  <a16:creationId xmlns:a16="http://schemas.microsoft.com/office/drawing/2014/main" id="{ABDB01B4-3EC6-4052-AC18-B498645EEC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82764" y="2845507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0" name="Line 89">
              <a:extLst>
                <a:ext uri="{FF2B5EF4-FFF2-40B4-BE49-F238E27FC236}">
                  <a16:creationId xmlns:a16="http://schemas.microsoft.com/office/drawing/2014/main" id="{C75B0A02-7F07-4FF6-8F18-3F847B5010A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47864" y="2845507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1" name="Group 599">
            <a:extLst>
              <a:ext uri="{FF2B5EF4-FFF2-40B4-BE49-F238E27FC236}">
                <a16:creationId xmlns:a16="http://schemas.microsoft.com/office/drawing/2014/main" id="{F509328A-76AE-4AE3-9A0C-D4A7F0264451}"/>
              </a:ext>
            </a:extLst>
          </p:cNvPr>
          <p:cNvGrpSpPr>
            <a:grpSpLocks/>
          </p:cNvGrpSpPr>
          <p:nvPr/>
        </p:nvGrpSpPr>
        <p:grpSpPr bwMode="auto">
          <a:xfrm>
            <a:off x="1467579" y="4875994"/>
            <a:ext cx="5909322" cy="725338"/>
            <a:chOff x="2884510" y="5818823"/>
            <a:chExt cx="5910094" cy="724995"/>
          </a:xfrm>
        </p:grpSpPr>
        <p:sp>
          <p:nvSpPr>
            <p:cNvPr id="192" name="Line 151">
              <a:extLst>
                <a:ext uri="{FF2B5EF4-FFF2-40B4-BE49-F238E27FC236}">
                  <a16:creationId xmlns:a16="http://schemas.microsoft.com/office/drawing/2014/main" id="{FFA8843D-FF98-43D8-8AF7-EF749056994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01625" y="5973763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93" name="Rectangle 152">
              <a:extLst>
                <a:ext uri="{FF2B5EF4-FFF2-40B4-BE49-F238E27FC236}">
                  <a16:creationId xmlns:a16="http://schemas.microsoft.com/office/drawing/2014/main" id="{C7A62BD9-3FD1-4061-9299-6931443AA6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39807" y="5973763"/>
              <a:ext cx="164886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194" name="Rectangle 153" descr="Wide upward diagonal">
              <a:extLst>
                <a:ext uri="{FF2B5EF4-FFF2-40B4-BE49-F238E27FC236}">
                  <a16:creationId xmlns:a16="http://schemas.microsoft.com/office/drawing/2014/main" id="{C7197380-C4A8-4831-A31D-ED24A7F7D6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39807" y="6278563"/>
              <a:ext cx="164886" cy="228600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195" name="Text Box 158">
              <a:extLst>
                <a:ext uri="{FF2B5EF4-FFF2-40B4-BE49-F238E27FC236}">
                  <a16:creationId xmlns:a16="http://schemas.microsoft.com/office/drawing/2014/main" id="{7FC115D9-E531-4F5E-935C-46BAA34988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41014" y="5818823"/>
              <a:ext cx="2653590" cy="3999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/>
                <a:t>acquire/release </a:t>
              </a:r>
              <a:r>
                <a:rPr lang="en-US" altLang="zh-CN" sz="2000" dirty="0"/>
                <a:t>buffer</a:t>
              </a:r>
              <a:endParaRPr lang="en-US" sz="2000" dirty="0"/>
            </a:p>
          </p:txBody>
        </p:sp>
        <p:sp>
          <p:nvSpPr>
            <p:cNvPr id="196" name="Text Box 159">
              <a:extLst>
                <a:ext uri="{FF2B5EF4-FFF2-40B4-BE49-F238E27FC236}">
                  <a16:creationId xmlns:a16="http://schemas.microsoft.com/office/drawing/2014/main" id="{81D19AF2-62A0-474B-9DDC-FE86610299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84069" y="5821363"/>
              <a:ext cx="1761521" cy="3999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/>
                <a:t>start/finish</a:t>
              </a:r>
            </a:p>
          </p:txBody>
        </p:sp>
        <p:sp>
          <p:nvSpPr>
            <p:cNvPr id="197" name="Text Box 161">
              <a:extLst>
                <a:ext uri="{FF2B5EF4-FFF2-40B4-BE49-F238E27FC236}">
                  <a16:creationId xmlns:a16="http://schemas.microsoft.com/office/drawing/2014/main" id="{C3AFCD37-819A-4E31-8D06-9316E1345F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41015" y="6143897"/>
              <a:ext cx="2308409" cy="3999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/>
                <a:t>Copy into buffer</a:t>
              </a:r>
            </a:p>
          </p:txBody>
        </p:sp>
        <p:grpSp>
          <p:nvGrpSpPr>
            <p:cNvPr id="198" name="Group 154">
              <a:extLst>
                <a:ext uri="{FF2B5EF4-FFF2-40B4-BE49-F238E27FC236}">
                  <a16:creationId xmlns:a16="http://schemas.microsoft.com/office/drawing/2014/main" id="{27E52DFE-6AB3-4A73-B6C7-5F46C6BEFBD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4510" y="6381136"/>
              <a:ext cx="247330" cy="192"/>
              <a:chOff x="720" y="1152"/>
              <a:chExt cx="864" cy="192"/>
            </a:xfrm>
          </p:grpSpPr>
          <p:sp>
            <p:nvSpPr>
              <p:cNvPr id="200" name="Line 155">
                <a:extLst>
                  <a:ext uri="{FF2B5EF4-FFF2-40B4-BE49-F238E27FC236}">
                    <a16:creationId xmlns:a16="http://schemas.microsoft.com/office/drawing/2014/main" id="{4902512C-5EEC-441F-A48B-F92B836F2B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0" y="1248"/>
                <a:ext cx="864" cy="0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201" name="Rectangle 156">
                <a:extLst>
                  <a:ext uri="{FF2B5EF4-FFF2-40B4-BE49-F238E27FC236}">
                    <a16:creationId xmlns:a16="http://schemas.microsoft.com/office/drawing/2014/main" id="{9E76832C-CCE0-484C-9AD7-B669C9759A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1152"/>
                <a:ext cx="864" cy="192"/>
              </a:xfrm>
              <a:prstGeom prst="rect">
                <a:avLst/>
              </a:prstGeom>
              <a:noFill/>
              <a:ln w="9525">
                <a:noFill/>
                <a:prstDash val="dash"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2000"/>
              </a:p>
            </p:txBody>
          </p:sp>
        </p:grpSp>
        <p:sp>
          <p:nvSpPr>
            <p:cNvPr id="199" name="Text Box 160">
              <a:extLst>
                <a:ext uri="{FF2B5EF4-FFF2-40B4-BE49-F238E27FC236}">
                  <a16:creationId xmlns:a16="http://schemas.microsoft.com/office/drawing/2014/main" id="{F0E3C0FF-488A-4B0F-B56B-2F092150E6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84069" y="6143897"/>
              <a:ext cx="1761521" cy="3999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/>
                <a:t>Waiting</a:t>
              </a:r>
            </a:p>
          </p:txBody>
        </p:sp>
      </p:grpSp>
      <p:sp>
        <p:nvSpPr>
          <p:cNvPr id="245" name="AutoShape 4">
            <a:extLst>
              <a:ext uri="{FF2B5EF4-FFF2-40B4-BE49-F238E27FC236}">
                <a16:creationId xmlns:a16="http://schemas.microsoft.com/office/drawing/2014/main" id="{863A4D0A-29F7-48D1-8FA0-684A955C8E80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827032" y="2419995"/>
            <a:ext cx="461321" cy="276086"/>
          </a:xfrm>
          <a:prstGeom prst="rightArrow">
            <a:avLst>
              <a:gd name="adj1" fmla="val 50000"/>
              <a:gd name="adj2" fmla="val 40027"/>
            </a:avLst>
          </a:prstGeom>
          <a:solidFill>
            <a:schemeClr val="accent1"/>
          </a:solidFill>
          <a:ln w="19050">
            <a:solidFill>
              <a:schemeClr val="accent5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246" name="Rectangle 41">
            <a:extLst>
              <a:ext uri="{FF2B5EF4-FFF2-40B4-BE49-F238E27FC236}">
                <a16:creationId xmlns:a16="http://schemas.microsoft.com/office/drawing/2014/main" id="{0BC6370C-4C09-4987-BE27-9E1CE2CC65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3591" y="5031007"/>
            <a:ext cx="165100" cy="2286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accent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02" name="TextBox 210">
            <a:extLst>
              <a:ext uri="{FF2B5EF4-FFF2-40B4-BE49-F238E27FC236}">
                <a16:creationId xmlns:a16="http://schemas.microsoft.com/office/drawing/2014/main" id="{038DDEF9-6559-4DAE-979B-C8E744AEF6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153" y="4519462"/>
            <a:ext cx="3816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Verdana" pitchFamily="34" charset="0"/>
              </a:rPr>
              <a:t>contention(work) = O(1) </a:t>
            </a:r>
          </a:p>
        </p:txBody>
      </p:sp>
    </p:spTree>
    <p:extLst>
      <p:ext uri="{BB962C8B-B14F-4D97-AF65-F5344CB8AC3E}">
        <p14:creationId xmlns:p14="http://schemas.microsoft.com/office/powerpoint/2010/main" val="37218409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Design evolution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5224377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39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090A74B5-5D01-4001-A4A1-254F0D5C403A}"/>
              </a:ext>
            </a:extLst>
          </p:cNvPr>
          <p:cNvGrpSpPr/>
          <p:nvPr/>
        </p:nvGrpSpPr>
        <p:grpSpPr>
          <a:xfrm>
            <a:off x="755576" y="1057300"/>
            <a:ext cx="3417962" cy="1584325"/>
            <a:chOff x="755576" y="1057300"/>
            <a:chExt cx="3417962" cy="1584325"/>
          </a:xfrm>
        </p:grpSpPr>
        <p:sp>
          <p:nvSpPr>
            <p:cNvPr id="50" name="Line 35">
              <a:extLst>
                <a:ext uri="{FF2B5EF4-FFF2-40B4-BE49-F238E27FC236}">
                  <a16:creationId xmlns:a16="http://schemas.microsoft.com/office/drawing/2014/main" id="{58DB9175-49C2-4CAE-9307-4D8BB7E599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32175" y="1285900"/>
              <a:ext cx="0" cy="685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Line 36">
              <a:extLst>
                <a:ext uri="{FF2B5EF4-FFF2-40B4-BE49-F238E27FC236}">
                  <a16:creationId xmlns:a16="http://schemas.microsoft.com/office/drawing/2014/main" id="{67538C50-DA13-4DCD-9F32-34BA56FDD2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73538" y="1285900"/>
              <a:ext cx="0" cy="990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Line 37">
              <a:extLst>
                <a:ext uri="{FF2B5EF4-FFF2-40B4-BE49-F238E27FC236}">
                  <a16:creationId xmlns:a16="http://schemas.microsoft.com/office/drawing/2014/main" id="{154F7CBE-FD4A-445C-912E-1520616EA7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89225" y="12859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Line 38">
              <a:extLst>
                <a:ext uri="{FF2B5EF4-FFF2-40B4-BE49-F238E27FC236}">
                  <a16:creationId xmlns:a16="http://schemas.microsoft.com/office/drawing/2014/main" id="{9AEACC66-656C-488F-AA1A-583A6242B39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93750" y="1438300"/>
              <a:ext cx="0" cy="990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Rectangle 39">
              <a:extLst>
                <a:ext uri="{FF2B5EF4-FFF2-40B4-BE49-F238E27FC236}">
                  <a16:creationId xmlns:a16="http://schemas.microsoft.com/office/drawing/2014/main" id="{0BBE7D96-C2B9-4AEF-BD40-607F2A0C55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3750" y="1438300"/>
              <a:ext cx="246063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" name="Rectangle 40" descr="Wide upward diagonal">
              <a:extLst>
                <a:ext uri="{FF2B5EF4-FFF2-40B4-BE49-F238E27FC236}">
                  <a16:creationId xmlns:a16="http://schemas.microsoft.com/office/drawing/2014/main" id="{EF389FE9-0BB7-49B6-8ACC-D6EDA7C1D5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9813" y="1438300"/>
              <a:ext cx="1484312" cy="228600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" name="Rectangle 41">
              <a:extLst>
                <a:ext uri="{FF2B5EF4-FFF2-40B4-BE49-F238E27FC236}">
                  <a16:creationId xmlns:a16="http://schemas.microsoft.com/office/drawing/2014/main" id="{4896B330-1CBB-4E3A-ACA1-0D9603A09A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4125" y="1438300"/>
              <a:ext cx="165100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" name="Rectangle 42">
              <a:extLst>
                <a:ext uri="{FF2B5EF4-FFF2-40B4-BE49-F238E27FC236}">
                  <a16:creationId xmlns:a16="http://schemas.microsoft.com/office/drawing/2014/main" id="{66E548A2-B238-4D26-9223-EC83D0597A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2175" y="2047900"/>
              <a:ext cx="246063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" name="Rectangle 43" descr="Wide upward diagonal">
              <a:extLst>
                <a:ext uri="{FF2B5EF4-FFF2-40B4-BE49-F238E27FC236}">
                  <a16:creationId xmlns:a16="http://schemas.microsoft.com/office/drawing/2014/main" id="{6419D911-9E0D-4EC2-85AD-060F1F6D3B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8238" y="2047900"/>
              <a:ext cx="330200" cy="228600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" name="Rectangle 44">
              <a:extLst>
                <a:ext uri="{FF2B5EF4-FFF2-40B4-BE49-F238E27FC236}">
                  <a16:creationId xmlns:a16="http://schemas.microsoft.com/office/drawing/2014/main" id="{62290DA8-DD4D-4EEF-A569-2A1283121D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8438" y="2047900"/>
              <a:ext cx="165100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" name="Rectangle 45">
              <a:extLst>
                <a:ext uri="{FF2B5EF4-FFF2-40B4-BE49-F238E27FC236}">
                  <a16:creationId xmlns:a16="http://schemas.microsoft.com/office/drawing/2014/main" id="{161FF6B5-5501-43B5-B578-1CB3EB8C96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9225" y="1743100"/>
              <a:ext cx="247650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" name="Rectangle 46" descr="Wide upward diagonal">
              <a:extLst>
                <a:ext uri="{FF2B5EF4-FFF2-40B4-BE49-F238E27FC236}">
                  <a16:creationId xmlns:a16="http://schemas.microsoft.com/office/drawing/2014/main" id="{EE2EB216-90A4-4F85-A289-28BE7E3917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6875" y="1743100"/>
              <a:ext cx="330200" cy="228600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2" name="Rectangle 47">
              <a:extLst>
                <a:ext uri="{FF2B5EF4-FFF2-40B4-BE49-F238E27FC236}">
                  <a16:creationId xmlns:a16="http://schemas.microsoft.com/office/drawing/2014/main" id="{FD1228FB-56AC-4586-8E69-C49B4E0E0F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7075" y="1743100"/>
              <a:ext cx="165100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3" name="Line 48">
              <a:extLst>
                <a:ext uri="{FF2B5EF4-FFF2-40B4-BE49-F238E27FC236}">
                  <a16:creationId xmlns:a16="http://schemas.microsoft.com/office/drawing/2014/main" id="{305ABE2D-A801-4C93-BB94-8A3625ECA1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58850" y="1743100"/>
              <a:ext cx="0" cy="685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Line 49">
              <a:extLst>
                <a:ext uri="{FF2B5EF4-FFF2-40B4-BE49-F238E27FC236}">
                  <a16:creationId xmlns:a16="http://schemas.microsoft.com/office/drawing/2014/main" id="{B28D6417-FF03-4F39-94DA-59070FC29E8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22363" y="20479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Line 50">
              <a:extLst>
                <a:ext uri="{FF2B5EF4-FFF2-40B4-BE49-F238E27FC236}">
                  <a16:creationId xmlns:a16="http://schemas.microsoft.com/office/drawing/2014/main" id="{AADA2C92-A9C4-450E-AEF4-631E606569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89225" y="10573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Line 51">
              <a:extLst>
                <a:ext uri="{FF2B5EF4-FFF2-40B4-BE49-F238E27FC236}">
                  <a16:creationId xmlns:a16="http://schemas.microsoft.com/office/drawing/2014/main" id="{F667532E-8325-4BE3-B478-892B4BAA392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32175" y="10573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Line 52">
              <a:extLst>
                <a:ext uri="{FF2B5EF4-FFF2-40B4-BE49-F238E27FC236}">
                  <a16:creationId xmlns:a16="http://schemas.microsoft.com/office/drawing/2014/main" id="{1B90E3D2-DD8B-4C61-854A-960A3C3C46E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73538" y="10573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Line 53">
              <a:extLst>
                <a:ext uri="{FF2B5EF4-FFF2-40B4-BE49-F238E27FC236}">
                  <a16:creationId xmlns:a16="http://schemas.microsoft.com/office/drawing/2014/main" id="{C322FD8F-5237-4955-95EF-3B2BE653D7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93750" y="2413025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Line 54">
              <a:extLst>
                <a:ext uri="{FF2B5EF4-FFF2-40B4-BE49-F238E27FC236}">
                  <a16:creationId xmlns:a16="http://schemas.microsoft.com/office/drawing/2014/main" id="{4F762B26-967E-49E8-98AA-EBB4BB222D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58850" y="2413025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Line 55">
              <a:extLst>
                <a:ext uri="{FF2B5EF4-FFF2-40B4-BE49-F238E27FC236}">
                  <a16:creationId xmlns:a16="http://schemas.microsoft.com/office/drawing/2014/main" id="{EB81CD58-A487-4109-BAB7-82B0C1D5E36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22363" y="2413025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Text Box 150">
              <a:extLst>
                <a:ext uri="{FF2B5EF4-FFF2-40B4-BE49-F238E27FC236}">
                  <a16:creationId xmlns:a16="http://schemas.microsoft.com/office/drawing/2014/main" id="{0A70AF59-9740-47F0-9748-E0F2338BF6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5576" y="1109563"/>
              <a:ext cx="1978025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 b="1" dirty="0"/>
                <a:t>Baseline (B)</a:t>
              </a:r>
              <a:endParaRPr lang="en-US" sz="2000" dirty="0"/>
            </a:p>
          </p:txBody>
        </p:sp>
        <p:sp>
          <p:nvSpPr>
            <p:cNvPr id="72" name="Line 35">
              <a:extLst>
                <a:ext uri="{FF2B5EF4-FFF2-40B4-BE49-F238E27FC236}">
                  <a16:creationId xmlns:a16="http://schemas.microsoft.com/office/drawing/2014/main" id="{033D5E0B-993E-4E39-AAFE-7E48E20BFC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32175" y="1285900"/>
              <a:ext cx="0" cy="685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Line 36">
              <a:extLst>
                <a:ext uri="{FF2B5EF4-FFF2-40B4-BE49-F238E27FC236}">
                  <a16:creationId xmlns:a16="http://schemas.microsoft.com/office/drawing/2014/main" id="{5EE07CFE-96C8-4ECB-BF7F-382ECE19F0C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73538" y="1285900"/>
              <a:ext cx="0" cy="990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Line 37">
              <a:extLst>
                <a:ext uri="{FF2B5EF4-FFF2-40B4-BE49-F238E27FC236}">
                  <a16:creationId xmlns:a16="http://schemas.microsoft.com/office/drawing/2014/main" id="{8F0DBF35-5278-4D60-BF82-82F821C3D30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89225" y="12859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Line 38">
              <a:extLst>
                <a:ext uri="{FF2B5EF4-FFF2-40B4-BE49-F238E27FC236}">
                  <a16:creationId xmlns:a16="http://schemas.microsoft.com/office/drawing/2014/main" id="{7209821C-96C6-4641-B201-C739F7092FB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93750" y="1438300"/>
              <a:ext cx="0" cy="990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Rectangle 39">
              <a:extLst>
                <a:ext uri="{FF2B5EF4-FFF2-40B4-BE49-F238E27FC236}">
                  <a16:creationId xmlns:a16="http://schemas.microsoft.com/office/drawing/2014/main" id="{7CCD2FFF-5C2C-4D1C-B691-E5924DAD4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3750" y="1438300"/>
              <a:ext cx="246063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7" name="Rectangle 40" descr="Wide upward diagonal">
              <a:extLst>
                <a:ext uri="{FF2B5EF4-FFF2-40B4-BE49-F238E27FC236}">
                  <a16:creationId xmlns:a16="http://schemas.microsoft.com/office/drawing/2014/main" id="{F6E1CC55-D925-466E-B02A-2BC1755435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9813" y="1438300"/>
              <a:ext cx="1484312" cy="228600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8" name="Rectangle 41">
              <a:extLst>
                <a:ext uri="{FF2B5EF4-FFF2-40B4-BE49-F238E27FC236}">
                  <a16:creationId xmlns:a16="http://schemas.microsoft.com/office/drawing/2014/main" id="{5B1F68CC-2327-4AD9-9CD5-37CC60C0B6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4125" y="1438300"/>
              <a:ext cx="165100" cy="228600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9" name="Rectangle 42">
              <a:extLst>
                <a:ext uri="{FF2B5EF4-FFF2-40B4-BE49-F238E27FC236}">
                  <a16:creationId xmlns:a16="http://schemas.microsoft.com/office/drawing/2014/main" id="{5009FDFD-44C5-4130-8495-89F8CD4196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2175" y="2047900"/>
              <a:ext cx="246063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0" name="Rectangle 43" descr="Wide upward diagonal">
              <a:extLst>
                <a:ext uri="{FF2B5EF4-FFF2-40B4-BE49-F238E27FC236}">
                  <a16:creationId xmlns:a16="http://schemas.microsoft.com/office/drawing/2014/main" id="{22EC8DF4-E2D5-4206-8429-2705F5587B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8238" y="2047900"/>
              <a:ext cx="330200" cy="228600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" name="Rectangle 44">
              <a:extLst>
                <a:ext uri="{FF2B5EF4-FFF2-40B4-BE49-F238E27FC236}">
                  <a16:creationId xmlns:a16="http://schemas.microsoft.com/office/drawing/2014/main" id="{A64D99E6-24EB-441A-A2C2-3185F12F7C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8438" y="2047900"/>
              <a:ext cx="165100" cy="228600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2" name="Rectangle 45">
              <a:extLst>
                <a:ext uri="{FF2B5EF4-FFF2-40B4-BE49-F238E27FC236}">
                  <a16:creationId xmlns:a16="http://schemas.microsoft.com/office/drawing/2014/main" id="{00538D5B-77BE-49CB-8B10-CCC5A1B6BF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9225" y="1743100"/>
              <a:ext cx="247650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" name="Rectangle 46" descr="Wide upward diagonal">
              <a:extLst>
                <a:ext uri="{FF2B5EF4-FFF2-40B4-BE49-F238E27FC236}">
                  <a16:creationId xmlns:a16="http://schemas.microsoft.com/office/drawing/2014/main" id="{3DDC53F7-E1F7-4440-8CA6-880E605C56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6875" y="1743100"/>
              <a:ext cx="330200" cy="228600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4" name="Rectangle 47">
              <a:extLst>
                <a:ext uri="{FF2B5EF4-FFF2-40B4-BE49-F238E27FC236}">
                  <a16:creationId xmlns:a16="http://schemas.microsoft.com/office/drawing/2014/main" id="{DB2AF798-C402-46E8-A839-4FB0525DE3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7075" y="1743100"/>
              <a:ext cx="165100" cy="228600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5" name="Line 48">
              <a:extLst>
                <a:ext uri="{FF2B5EF4-FFF2-40B4-BE49-F238E27FC236}">
                  <a16:creationId xmlns:a16="http://schemas.microsoft.com/office/drawing/2014/main" id="{EBC1C34B-8B00-492C-B653-17B29FCD144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58850" y="1743100"/>
              <a:ext cx="0" cy="685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Line 49">
              <a:extLst>
                <a:ext uri="{FF2B5EF4-FFF2-40B4-BE49-F238E27FC236}">
                  <a16:creationId xmlns:a16="http://schemas.microsoft.com/office/drawing/2014/main" id="{4AD10676-56DB-4426-818D-D44AFC5B4B8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22363" y="20479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Line 50">
              <a:extLst>
                <a:ext uri="{FF2B5EF4-FFF2-40B4-BE49-F238E27FC236}">
                  <a16:creationId xmlns:a16="http://schemas.microsoft.com/office/drawing/2014/main" id="{F51C6D83-2C94-47CC-AEFA-82ACDDFD859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89225" y="10573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Line 51">
              <a:extLst>
                <a:ext uri="{FF2B5EF4-FFF2-40B4-BE49-F238E27FC236}">
                  <a16:creationId xmlns:a16="http://schemas.microsoft.com/office/drawing/2014/main" id="{447FC7C3-81F0-4A5E-8FDC-E50EEB077C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32175" y="10573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Line 52">
              <a:extLst>
                <a:ext uri="{FF2B5EF4-FFF2-40B4-BE49-F238E27FC236}">
                  <a16:creationId xmlns:a16="http://schemas.microsoft.com/office/drawing/2014/main" id="{55F996B5-6D75-4FDE-AC31-5A1CECBFEF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73538" y="10573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Line 53">
              <a:extLst>
                <a:ext uri="{FF2B5EF4-FFF2-40B4-BE49-F238E27FC236}">
                  <a16:creationId xmlns:a16="http://schemas.microsoft.com/office/drawing/2014/main" id="{4FEE9886-3D68-488C-84BF-C946424956E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93750" y="2413025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1" name="Line 54">
              <a:extLst>
                <a:ext uri="{FF2B5EF4-FFF2-40B4-BE49-F238E27FC236}">
                  <a16:creationId xmlns:a16="http://schemas.microsoft.com/office/drawing/2014/main" id="{50779FE0-B0FD-4C25-BCF5-E323AAF1AE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58850" y="2413025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" name="Line 55">
              <a:extLst>
                <a:ext uri="{FF2B5EF4-FFF2-40B4-BE49-F238E27FC236}">
                  <a16:creationId xmlns:a16="http://schemas.microsoft.com/office/drawing/2014/main" id="{2A28BCCE-157D-48B8-9CBD-DD69EF178F3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22363" y="2413025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93" name="Group 56">
              <a:extLst>
                <a:ext uri="{FF2B5EF4-FFF2-40B4-BE49-F238E27FC236}">
                  <a16:creationId xmlns:a16="http://schemas.microsoft.com/office/drawing/2014/main" id="{89BCCBD9-B692-4B9C-90F7-A70E8B06514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58850" y="1846288"/>
              <a:ext cx="1730375" cy="0"/>
              <a:chOff x="720" y="1152"/>
              <a:chExt cx="864" cy="192"/>
            </a:xfrm>
          </p:grpSpPr>
          <p:sp>
            <p:nvSpPr>
              <p:cNvPr id="94" name="Line 57">
                <a:extLst>
                  <a:ext uri="{FF2B5EF4-FFF2-40B4-BE49-F238E27FC236}">
                    <a16:creationId xmlns:a16="http://schemas.microsoft.com/office/drawing/2014/main" id="{E4FE8161-185E-4712-B290-09FC36D3B3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0" y="1248"/>
                <a:ext cx="864" cy="0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" name="Rectangle 58">
                <a:extLst>
                  <a:ext uri="{FF2B5EF4-FFF2-40B4-BE49-F238E27FC236}">
                    <a16:creationId xmlns:a16="http://schemas.microsoft.com/office/drawing/2014/main" id="{C5C73644-F357-4B44-B59B-A4C22C01F4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1152"/>
                <a:ext cx="864" cy="192"/>
              </a:xfrm>
              <a:prstGeom prst="rect">
                <a:avLst/>
              </a:prstGeom>
              <a:noFill/>
              <a:ln w="9525">
                <a:noFill/>
                <a:prstDash val="dash"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96" name="Group 59">
              <a:extLst>
                <a:ext uri="{FF2B5EF4-FFF2-40B4-BE49-F238E27FC236}">
                  <a16:creationId xmlns:a16="http://schemas.microsoft.com/office/drawing/2014/main" id="{BD79B380-2AFB-4E34-B196-7CFF03FF46F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22363" y="2151088"/>
              <a:ext cx="2309812" cy="0"/>
              <a:chOff x="720" y="1152"/>
              <a:chExt cx="864" cy="192"/>
            </a:xfrm>
          </p:grpSpPr>
          <p:sp>
            <p:nvSpPr>
              <p:cNvPr id="97" name="Line 60">
                <a:extLst>
                  <a:ext uri="{FF2B5EF4-FFF2-40B4-BE49-F238E27FC236}">
                    <a16:creationId xmlns:a16="http://schemas.microsoft.com/office/drawing/2014/main" id="{4A507D0A-EE46-4DB7-8D01-7F6AF59D7A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0" y="1248"/>
                <a:ext cx="864" cy="0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8" name="Rectangle 61">
                <a:extLst>
                  <a:ext uri="{FF2B5EF4-FFF2-40B4-BE49-F238E27FC236}">
                    <a16:creationId xmlns:a16="http://schemas.microsoft.com/office/drawing/2014/main" id="{91B5D06C-BBD0-40C4-9C33-2CBEB9B540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1152"/>
                <a:ext cx="864" cy="192"/>
              </a:xfrm>
              <a:prstGeom prst="rect">
                <a:avLst/>
              </a:prstGeom>
              <a:noFill/>
              <a:ln w="9525">
                <a:noFill/>
                <a:prstDash val="dash"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00" name="AutoShape 4">
            <a:extLst>
              <a:ext uri="{FF2B5EF4-FFF2-40B4-BE49-F238E27FC236}">
                <a16:creationId xmlns:a16="http://schemas.microsoft.com/office/drawing/2014/main" id="{15D66BE9-CCB8-47CF-89FC-28BCBD2B51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4037" y="1646668"/>
            <a:ext cx="635000" cy="269064"/>
          </a:xfrm>
          <a:prstGeom prst="rightArrow">
            <a:avLst>
              <a:gd name="adj1" fmla="val 50000"/>
              <a:gd name="adj2" fmla="val 40018"/>
            </a:avLst>
          </a:prstGeom>
          <a:solidFill>
            <a:schemeClr val="accent1"/>
          </a:solidFill>
          <a:ln w="19050">
            <a:solidFill>
              <a:schemeClr val="accent5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00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C938AEC6-2229-4F0D-ABB4-97469203F15F}"/>
              </a:ext>
            </a:extLst>
          </p:cNvPr>
          <p:cNvGrpSpPr/>
          <p:nvPr/>
        </p:nvGrpSpPr>
        <p:grpSpPr>
          <a:xfrm>
            <a:off x="5435600" y="1057300"/>
            <a:ext cx="2722563" cy="1600200"/>
            <a:chOff x="5435600" y="1057300"/>
            <a:chExt cx="2722563" cy="1600200"/>
          </a:xfrm>
        </p:grpSpPr>
        <p:sp>
          <p:nvSpPr>
            <p:cNvPr id="99" name="Line 9">
              <a:extLst>
                <a:ext uri="{FF2B5EF4-FFF2-40B4-BE49-F238E27FC236}">
                  <a16:creationId xmlns:a16="http://schemas.microsoft.com/office/drawing/2014/main" id="{C70E1C49-CD70-4D79-973F-212732A8630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908925" y="1285900"/>
              <a:ext cx="0" cy="685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Line 10">
              <a:extLst>
                <a:ext uri="{FF2B5EF4-FFF2-40B4-BE49-F238E27FC236}">
                  <a16:creationId xmlns:a16="http://schemas.microsoft.com/office/drawing/2014/main" id="{151E7380-40CF-4706-9C80-1554D5C9F94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908925" y="10573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Rectangle 12" descr="Wide upward diagonal">
              <a:extLst>
                <a:ext uri="{FF2B5EF4-FFF2-40B4-BE49-F238E27FC236}">
                  <a16:creationId xmlns:a16="http://schemas.microsoft.com/office/drawing/2014/main" id="{B30C65D9-E5E6-45D9-A4EB-40AD25634A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83250" y="1438300"/>
              <a:ext cx="1484313" cy="228600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4" name="Rectangle 13">
              <a:extLst>
                <a:ext uri="{FF2B5EF4-FFF2-40B4-BE49-F238E27FC236}">
                  <a16:creationId xmlns:a16="http://schemas.microsoft.com/office/drawing/2014/main" id="{8D684A75-0EA7-4187-BAF5-20B6F8AA6B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67563" y="1438300"/>
              <a:ext cx="165100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" name="Rectangle 14" descr="Wide upward diagonal">
              <a:extLst>
                <a:ext uri="{FF2B5EF4-FFF2-40B4-BE49-F238E27FC236}">
                  <a16:creationId xmlns:a16="http://schemas.microsoft.com/office/drawing/2014/main" id="{980BBB21-9C03-4AD5-A2F7-CEDCFF042C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80313" y="1743100"/>
              <a:ext cx="328612" cy="228600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6" name="Rectangle 15">
              <a:extLst>
                <a:ext uri="{FF2B5EF4-FFF2-40B4-BE49-F238E27FC236}">
                  <a16:creationId xmlns:a16="http://schemas.microsoft.com/office/drawing/2014/main" id="{0516606F-C39C-4016-9583-9AB83AEA50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32663" y="1743100"/>
              <a:ext cx="247650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" name="Rectangle 16" descr="Wide upward diagonal">
              <a:extLst>
                <a:ext uri="{FF2B5EF4-FFF2-40B4-BE49-F238E27FC236}">
                  <a16:creationId xmlns:a16="http://schemas.microsoft.com/office/drawing/2014/main" id="{6D37EA33-BAAA-47E8-AA4D-64E994DF78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53338" y="1844700"/>
              <a:ext cx="330200" cy="228600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" name="Line 18">
              <a:extLst>
                <a:ext uri="{FF2B5EF4-FFF2-40B4-BE49-F238E27FC236}">
                  <a16:creationId xmlns:a16="http://schemas.microsoft.com/office/drawing/2014/main" id="{E3DC0689-DB5E-477A-9A70-5AD052BE8C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435600" y="24289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" name="Line 19">
              <a:extLst>
                <a:ext uri="{FF2B5EF4-FFF2-40B4-BE49-F238E27FC236}">
                  <a16:creationId xmlns:a16="http://schemas.microsoft.com/office/drawing/2014/main" id="{80A51E8E-1D2E-4B00-9F78-145C5523A8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00700" y="24289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0" name="Line 20">
              <a:extLst>
                <a:ext uri="{FF2B5EF4-FFF2-40B4-BE49-F238E27FC236}">
                  <a16:creationId xmlns:a16="http://schemas.microsoft.com/office/drawing/2014/main" id="{B2A424D5-FEB0-4008-89F0-A88C0A04F4D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65800" y="24289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" name="Line 21">
              <a:extLst>
                <a:ext uri="{FF2B5EF4-FFF2-40B4-BE49-F238E27FC236}">
                  <a16:creationId xmlns:a16="http://schemas.microsoft.com/office/drawing/2014/main" id="{230CF2DF-19E1-46E5-AECD-74A103B17B7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435600" y="1438300"/>
              <a:ext cx="0" cy="990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" name="Line 22">
              <a:extLst>
                <a:ext uri="{FF2B5EF4-FFF2-40B4-BE49-F238E27FC236}">
                  <a16:creationId xmlns:a16="http://schemas.microsoft.com/office/drawing/2014/main" id="{599331D1-DB8C-4F3A-99C4-C48AD25B74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00700" y="1743100"/>
              <a:ext cx="0" cy="685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" name="Line 23">
              <a:extLst>
                <a:ext uri="{FF2B5EF4-FFF2-40B4-BE49-F238E27FC236}">
                  <a16:creationId xmlns:a16="http://schemas.microsoft.com/office/drawing/2014/main" id="{4D6BAED7-FBFC-44E4-9627-F51B45EA850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65800" y="1819300"/>
              <a:ext cx="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" name="Line 24">
              <a:extLst>
                <a:ext uri="{FF2B5EF4-FFF2-40B4-BE49-F238E27FC236}">
                  <a16:creationId xmlns:a16="http://schemas.microsoft.com/office/drawing/2014/main" id="{CE99AE8E-A1F9-4FF8-8448-545506AF7B6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332663" y="12859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5" name="Line 25">
              <a:extLst>
                <a:ext uri="{FF2B5EF4-FFF2-40B4-BE49-F238E27FC236}">
                  <a16:creationId xmlns:a16="http://schemas.microsoft.com/office/drawing/2014/main" id="{F595C36B-DCE7-47E2-938E-29C2AC19BD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332663" y="10573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6" name="Line 26">
              <a:extLst>
                <a:ext uri="{FF2B5EF4-FFF2-40B4-BE49-F238E27FC236}">
                  <a16:creationId xmlns:a16="http://schemas.microsoft.com/office/drawing/2014/main" id="{DC4964D4-4928-4E9F-B20F-4966FC7BE2C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149537" y="12859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7" name="Group 31">
              <a:extLst>
                <a:ext uri="{FF2B5EF4-FFF2-40B4-BE49-F238E27FC236}">
                  <a16:creationId xmlns:a16="http://schemas.microsoft.com/office/drawing/2014/main" id="{702198FE-3EC8-4946-8DE9-0B5D7714FC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00700" y="1884388"/>
              <a:ext cx="1731963" cy="0"/>
              <a:chOff x="720" y="1152"/>
              <a:chExt cx="864" cy="192"/>
            </a:xfrm>
          </p:grpSpPr>
          <p:sp>
            <p:nvSpPr>
              <p:cNvPr id="118" name="Line 32">
                <a:extLst>
                  <a:ext uri="{FF2B5EF4-FFF2-40B4-BE49-F238E27FC236}">
                    <a16:creationId xmlns:a16="http://schemas.microsoft.com/office/drawing/2014/main" id="{EF6EE7ED-C82C-4921-8DCA-02BB7DD614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0" y="1248"/>
                <a:ext cx="864" cy="0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" name="Rectangle 33">
                <a:extLst>
                  <a:ext uri="{FF2B5EF4-FFF2-40B4-BE49-F238E27FC236}">
                    <a16:creationId xmlns:a16="http://schemas.microsoft.com/office/drawing/2014/main" id="{F17B880E-E888-4BCF-89BD-99B1F8D031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1152"/>
                <a:ext cx="864" cy="192"/>
              </a:xfrm>
              <a:prstGeom prst="rect">
                <a:avLst/>
              </a:prstGeom>
              <a:noFill/>
              <a:ln w="9525">
                <a:noFill/>
                <a:prstDash val="dash"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20" name="Line 9">
              <a:extLst>
                <a:ext uri="{FF2B5EF4-FFF2-40B4-BE49-F238E27FC236}">
                  <a16:creationId xmlns:a16="http://schemas.microsoft.com/office/drawing/2014/main" id="{C7506234-74F7-4F28-A514-ED16F1C0DE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908925" y="1285900"/>
              <a:ext cx="0" cy="685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1" name="Line 10">
              <a:extLst>
                <a:ext uri="{FF2B5EF4-FFF2-40B4-BE49-F238E27FC236}">
                  <a16:creationId xmlns:a16="http://schemas.microsoft.com/office/drawing/2014/main" id="{A231B2C4-EA28-43AC-888F-C1796541F2C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908925" y="10573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2" name="Rectangle 11">
              <a:extLst>
                <a:ext uri="{FF2B5EF4-FFF2-40B4-BE49-F238E27FC236}">
                  <a16:creationId xmlns:a16="http://schemas.microsoft.com/office/drawing/2014/main" id="{B0CABA83-43EF-4376-B358-E1C26A8C84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35600" y="1438207"/>
              <a:ext cx="247650" cy="22869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" name="Rectangle 12" descr="Wide upward diagonal">
              <a:extLst>
                <a:ext uri="{FF2B5EF4-FFF2-40B4-BE49-F238E27FC236}">
                  <a16:creationId xmlns:a16="http://schemas.microsoft.com/office/drawing/2014/main" id="{3F13B155-B7E9-4069-9578-552C701120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83250" y="1438300"/>
              <a:ext cx="1484313" cy="228600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" name="Rectangle 13">
              <a:extLst>
                <a:ext uri="{FF2B5EF4-FFF2-40B4-BE49-F238E27FC236}">
                  <a16:creationId xmlns:a16="http://schemas.microsoft.com/office/drawing/2014/main" id="{728A252E-8EAC-4093-A971-D28368FCBD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67563" y="1438300"/>
              <a:ext cx="165100" cy="228600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5" name="Rectangle 14" descr="Wide upward diagonal">
              <a:extLst>
                <a:ext uri="{FF2B5EF4-FFF2-40B4-BE49-F238E27FC236}">
                  <a16:creationId xmlns:a16="http://schemas.microsoft.com/office/drawing/2014/main" id="{84946884-ABC8-4430-8DD7-BCA3E387FF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80313" y="1743100"/>
              <a:ext cx="328612" cy="228600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6" name="Rectangle 15">
              <a:extLst>
                <a:ext uri="{FF2B5EF4-FFF2-40B4-BE49-F238E27FC236}">
                  <a16:creationId xmlns:a16="http://schemas.microsoft.com/office/drawing/2014/main" id="{FDA24642-C844-4957-AE50-4A73FC0614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32663" y="1743100"/>
              <a:ext cx="247650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7" name="Rectangle 17">
              <a:extLst>
                <a:ext uri="{FF2B5EF4-FFF2-40B4-BE49-F238E27FC236}">
                  <a16:creationId xmlns:a16="http://schemas.microsoft.com/office/drawing/2014/main" id="{359A9BEF-5D5F-42D5-9D5F-4C26EDC94A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83538" y="1844700"/>
              <a:ext cx="165100" cy="228600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8" name="Line 18">
              <a:extLst>
                <a:ext uri="{FF2B5EF4-FFF2-40B4-BE49-F238E27FC236}">
                  <a16:creationId xmlns:a16="http://schemas.microsoft.com/office/drawing/2014/main" id="{04BE0F15-103D-479D-AF69-3A5F99625F6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435600" y="24289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9" name="Line 19">
              <a:extLst>
                <a:ext uri="{FF2B5EF4-FFF2-40B4-BE49-F238E27FC236}">
                  <a16:creationId xmlns:a16="http://schemas.microsoft.com/office/drawing/2014/main" id="{F562FDCF-4E6C-45CD-AB9A-2C14CB4FBF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00700" y="24289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0" name="Line 20">
              <a:extLst>
                <a:ext uri="{FF2B5EF4-FFF2-40B4-BE49-F238E27FC236}">
                  <a16:creationId xmlns:a16="http://schemas.microsoft.com/office/drawing/2014/main" id="{CCB80208-DC6B-4B0A-ACCF-39DDEB38EF8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65800" y="24289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1" name="Line 21">
              <a:extLst>
                <a:ext uri="{FF2B5EF4-FFF2-40B4-BE49-F238E27FC236}">
                  <a16:creationId xmlns:a16="http://schemas.microsoft.com/office/drawing/2014/main" id="{A4CD2764-8BF3-4174-A68D-4BAC2A28C74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435600" y="1438300"/>
              <a:ext cx="0" cy="990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2" name="Line 22">
              <a:extLst>
                <a:ext uri="{FF2B5EF4-FFF2-40B4-BE49-F238E27FC236}">
                  <a16:creationId xmlns:a16="http://schemas.microsoft.com/office/drawing/2014/main" id="{828CEB76-47DD-48B3-99A0-708B5B380E2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600700" y="1743100"/>
              <a:ext cx="0" cy="685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" name="Line 23">
              <a:extLst>
                <a:ext uri="{FF2B5EF4-FFF2-40B4-BE49-F238E27FC236}">
                  <a16:creationId xmlns:a16="http://schemas.microsoft.com/office/drawing/2014/main" id="{08024B04-56EE-4DA1-B44F-F4ECBCFA8D6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65800" y="1819300"/>
              <a:ext cx="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" name="Line 24">
              <a:extLst>
                <a:ext uri="{FF2B5EF4-FFF2-40B4-BE49-F238E27FC236}">
                  <a16:creationId xmlns:a16="http://schemas.microsoft.com/office/drawing/2014/main" id="{6D61BBDA-9362-4927-AA74-D75DF01BBFD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332663" y="1285900"/>
              <a:ext cx="0" cy="381000"/>
            </a:xfrm>
            <a:prstGeom prst="line">
              <a:avLst/>
            </a:prstGeom>
            <a:solidFill>
              <a:schemeClr val="accent3"/>
            </a:solidFill>
            <a:ln w="9525">
              <a:solidFill>
                <a:schemeClr val="accent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5" name="Line 25">
              <a:extLst>
                <a:ext uri="{FF2B5EF4-FFF2-40B4-BE49-F238E27FC236}">
                  <a16:creationId xmlns:a16="http://schemas.microsoft.com/office/drawing/2014/main" id="{84E30B55-457E-4848-B243-7A596D4E42B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332663" y="10573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6" name="Line 27">
              <a:extLst>
                <a:ext uri="{FF2B5EF4-FFF2-40B4-BE49-F238E27FC236}">
                  <a16:creationId xmlns:a16="http://schemas.microsoft.com/office/drawing/2014/main" id="{A510E21F-4AB5-4BA1-8123-407D2107B9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158163" y="1057300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37" name="Group 28">
              <a:extLst>
                <a:ext uri="{FF2B5EF4-FFF2-40B4-BE49-F238E27FC236}">
                  <a16:creationId xmlns:a16="http://schemas.microsoft.com/office/drawing/2014/main" id="{A4CFF6AD-08BA-41C3-AB4F-1FE8217F445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765800" y="1960588"/>
              <a:ext cx="2103438" cy="46037"/>
              <a:chOff x="720" y="1152"/>
              <a:chExt cx="864" cy="192"/>
            </a:xfrm>
          </p:grpSpPr>
          <p:sp>
            <p:nvSpPr>
              <p:cNvPr id="138" name="Line 29">
                <a:extLst>
                  <a:ext uri="{FF2B5EF4-FFF2-40B4-BE49-F238E27FC236}">
                    <a16:creationId xmlns:a16="http://schemas.microsoft.com/office/drawing/2014/main" id="{2D7EEE0E-103B-40D9-AE55-FBDF5EE27A1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0" y="1248"/>
                <a:ext cx="864" cy="0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9" name="Rectangle 30">
                <a:extLst>
                  <a:ext uri="{FF2B5EF4-FFF2-40B4-BE49-F238E27FC236}">
                    <a16:creationId xmlns:a16="http://schemas.microsoft.com/office/drawing/2014/main" id="{17800E4A-3451-4FB2-9C03-68B457DBBB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1152"/>
                <a:ext cx="864" cy="192"/>
              </a:xfrm>
              <a:prstGeom prst="rect">
                <a:avLst/>
              </a:prstGeom>
              <a:noFill/>
              <a:ln w="9525">
                <a:noFill/>
                <a:prstDash val="dash"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140" name="TextBox 209">
            <a:extLst>
              <a:ext uri="{FF2B5EF4-FFF2-40B4-BE49-F238E27FC236}">
                <a16:creationId xmlns:a16="http://schemas.microsoft.com/office/drawing/2014/main" id="{E733910D-B91C-4FEE-B083-DBD402969C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1639" y="395772"/>
            <a:ext cx="3816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Verdana" pitchFamily="34" charset="0"/>
              </a:rPr>
              <a:t>contention(# threads) = O(1) </a:t>
            </a:r>
          </a:p>
        </p:txBody>
      </p:sp>
      <p:sp>
        <p:nvSpPr>
          <p:cNvPr id="141" name="Text Box 140">
            <a:extLst>
              <a:ext uri="{FF2B5EF4-FFF2-40B4-BE49-F238E27FC236}">
                <a16:creationId xmlns:a16="http://schemas.microsoft.com/office/drawing/2014/main" id="{EF53B654-EACC-42C3-B721-62FA9EDC82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0032" y="726083"/>
            <a:ext cx="370998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/>
              <a:t>Consolidation array (C)</a:t>
            </a:r>
          </a:p>
        </p:txBody>
      </p:sp>
      <p:sp>
        <p:nvSpPr>
          <p:cNvPr id="163" name="Text Box 141">
            <a:extLst>
              <a:ext uri="{FF2B5EF4-FFF2-40B4-BE49-F238E27FC236}">
                <a16:creationId xmlns:a16="http://schemas.microsoft.com/office/drawing/2014/main" id="{EFD6526C-05B7-45CE-AC61-F1C7E384DA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725" y="4204814"/>
            <a:ext cx="387508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/>
              <a:t>Decoupled buffer insert (D)</a:t>
            </a:r>
          </a:p>
        </p:txBody>
      </p:sp>
      <p:sp>
        <p:nvSpPr>
          <p:cNvPr id="142" name="Rectangle 69">
            <a:extLst>
              <a:ext uri="{FF2B5EF4-FFF2-40B4-BE49-F238E27FC236}">
                <a16:creationId xmlns:a16="http://schemas.microsoft.com/office/drawing/2014/main" id="{CB32B0E4-5A08-4093-95A8-17E62E84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189" y="2937892"/>
            <a:ext cx="246063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" name="Rectangle 70">
            <a:extLst>
              <a:ext uri="{FF2B5EF4-FFF2-40B4-BE49-F238E27FC236}">
                <a16:creationId xmlns:a16="http://schemas.microsoft.com/office/drawing/2014/main" id="{5876197C-A3B1-4F19-8224-B84C152353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2564" y="2937892"/>
            <a:ext cx="1651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4" name="Rectangle 71">
            <a:extLst>
              <a:ext uri="{FF2B5EF4-FFF2-40B4-BE49-F238E27FC236}">
                <a16:creationId xmlns:a16="http://schemas.microsoft.com/office/drawing/2014/main" id="{7D4317D4-DB4B-4714-9E23-687C1C3797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5902" y="3547492"/>
            <a:ext cx="24765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5" name="Rectangle 72" descr="Wide upward diagonal">
            <a:extLst>
              <a:ext uri="{FF2B5EF4-FFF2-40B4-BE49-F238E27FC236}">
                <a16:creationId xmlns:a16="http://schemas.microsoft.com/office/drawing/2014/main" id="{38D3939B-D273-4D58-A6BE-8C15956C6F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3552" y="3547492"/>
            <a:ext cx="330200" cy="228600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6" name="Rectangle 73">
            <a:extLst>
              <a:ext uri="{FF2B5EF4-FFF2-40B4-BE49-F238E27FC236}">
                <a16:creationId xmlns:a16="http://schemas.microsoft.com/office/drawing/2014/main" id="{7E5DB670-0105-4D0C-A3D8-A93E86A5EE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2764" y="3547492"/>
            <a:ext cx="1651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7" name="Rectangle 74">
            <a:extLst>
              <a:ext uri="{FF2B5EF4-FFF2-40B4-BE49-F238E27FC236}">
                <a16:creationId xmlns:a16="http://schemas.microsoft.com/office/drawing/2014/main" id="{150BD293-C8C7-4148-868C-FE04AF149B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8252" y="3242692"/>
            <a:ext cx="24765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8" name="Rectangle 75" descr="Wide upward diagonal">
            <a:extLst>
              <a:ext uri="{FF2B5EF4-FFF2-40B4-BE49-F238E27FC236}">
                <a16:creationId xmlns:a16="http://schemas.microsoft.com/office/drawing/2014/main" id="{2832A1BA-F274-4E34-B2B8-0C672F3F9F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5902" y="3242692"/>
            <a:ext cx="330200" cy="228600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9" name="Rectangle 76">
            <a:extLst>
              <a:ext uri="{FF2B5EF4-FFF2-40B4-BE49-F238E27FC236}">
                <a16:creationId xmlns:a16="http://schemas.microsoft.com/office/drawing/2014/main" id="{42FF0FE0-5630-481B-871E-474F0D2154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7664" y="3242692"/>
            <a:ext cx="16510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0" name="Rectangle 77" descr="Wide upward diagonal">
            <a:extLst>
              <a:ext uri="{FF2B5EF4-FFF2-40B4-BE49-F238E27FC236}">
                <a16:creationId xmlns:a16="http://schemas.microsoft.com/office/drawing/2014/main" id="{A7174DD0-432D-453E-90EF-5CBF053B7B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8252" y="2937892"/>
            <a:ext cx="1484312" cy="228600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1" name="Line 78">
            <a:extLst>
              <a:ext uri="{FF2B5EF4-FFF2-40B4-BE49-F238E27FC236}">
                <a16:creationId xmlns:a16="http://schemas.microsoft.com/office/drawing/2014/main" id="{32291E28-B84C-4A37-BD66-56544EE47D7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22189" y="2937892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2" name="Line 79">
            <a:extLst>
              <a:ext uri="{FF2B5EF4-FFF2-40B4-BE49-F238E27FC236}">
                <a16:creationId xmlns:a16="http://schemas.microsoft.com/office/drawing/2014/main" id="{0985C271-5D35-4091-B71A-624D5BB5DC0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287289" y="3242692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" name="Line 80">
            <a:extLst>
              <a:ext uri="{FF2B5EF4-FFF2-40B4-BE49-F238E27FC236}">
                <a16:creationId xmlns:a16="http://schemas.microsoft.com/office/drawing/2014/main" id="{932FA5B3-B561-472C-8070-F6F32FD557E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50802" y="3547492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4" name="Line 81">
            <a:extLst>
              <a:ext uri="{FF2B5EF4-FFF2-40B4-BE49-F238E27FC236}">
                <a16:creationId xmlns:a16="http://schemas.microsoft.com/office/drawing/2014/main" id="{2E7E6898-3E43-49AC-BE15-D8AE9DE76BB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22189" y="3928492"/>
            <a:ext cx="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5" name="Line 82">
            <a:extLst>
              <a:ext uri="{FF2B5EF4-FFF2-40B4-BE49-F238E27FC236}">
                <a16:creationId xmlns:a16="http://schemas.microsoft.com/office/drawing/2014/main" id="{4E2ED4B5-EFF4-49D0-B866-1DF747C6CC5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287289" y="3928492"/>
            <a:ext cx="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6" name="Line 83">
            <a:extLst>
              <a:ext uri="{FF2B5EF4-FFF2-40B4-BE49-F238E27FC236}">
                <a16:creationId xmlns:a16="http://schemas.microsoft.com/office/drawing/2014/main" id="{0038F12E-D988-47C3-9A13-08F5FB50121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50802" y="3928492"/>
            <a:ext cx="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57" name="Line 84">
            <a:extLst>
              <a:ext uri="{FF2B5EF4-FFF2-40B4-BE49-F238E27FC236}">
                <a16:creationId xmlns:a16="http://schemas.microsoft.com/office/drawing/2014/main" id="{6F5BCBEE-8128-423A-B3D9-9BAABFE782A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182764" y="2785492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8" name="Line 85">
            <a:extLst>
              <a:ext uri="{FF2B5EF4-FFF2-40B4-BE49-F238E27FC236}">
                <a16:creationId xmlns:a16="http://schemas.microsoft.com/office/drawing/2014/main" id="{4BA1682F-72BE-429A-8C4D-7AE65357083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47864" y="2785492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9" name="Line 86">
            <a:extLst>
              <a:ext uri="{FF2B5EF4-FFF2-40B4-BE49-F238E27FC236}">
                <a16:creationId xmlns:a16="http://schemas.microsoft.com/office/drawing/2014/main" id="{165DF2C4-A37B-4BFD-A237-4EDE1095A5B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17664" y="2785492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0" name="Line 87">
            <a:extLst>
              <a:ext uri="{FF2B5EF4-FFF2-40B4-BE49-F238E27FC236}">
                <a16:creationId xmlns:a16="http://schemas.microsoft.com/office/drawing/2014/main" id="{7A9D657B-27B7-4DCA-8709-EFAFD367DFF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17664" y="2845507"/>
            <a:ext cx="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1" name="Line 88">
            <a:extLst>
              <a:ext uri="{FF2B5EF4-FFF2-40B4-BE49-F238E27FC236}">
                <a16:creationId xmlns:a16="http://schemas.microsoft.com/office/drawing/2014/main" id="{86515118-AEC6-4679-86F4-3863B250748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182764" y="2845507"/>
            <a:ext cx="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62" name="Line 89">
            <a:extLst>
              <a:ext uri="{FF2B5EF4-FFF2-40B4-BE49-F238E27FC236}">
                <a16:creationId xmlns:a16="http://schemas.microsoft.com/office/drawing/2014/main" id="{E5D42A20-CB63-4218-A27E-D5D0BEEA902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47864" y="2845507"/>
            <a:ext cx="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164" name="Group 63">
            <a:extLst>
              <a:ext uri="{FF2B5EF4-FFF2-40B4-BE49-F238E27FC236}">
                <a16:creationId xmlns:a16="http://schemas.microsoft.com/office/drawing/2014/main" id="{DDFE42A8-9E70-4975-821F-6C1D65C53DAB}"/>
              </a:ext>
            </a:extLst>
          </p:cNvPr>
          <p:cNvGrpSpPr>
            <a:grpSpLocks/>
          </p:cNvGrpSpPr>
          <p:nvPr/>
        </p:nvGrpSpPr>
        <p:grpSpPr bwMode="auto">
          <a:xfrm>
            <a:off x="1287289" y="3345880"/>
            <a:ext cx="1730375" cy="0"/>
            <a:chOff x="720" y="1152"/>
            <a:chExt cx="864" cy="192"/>
          </a:xfrm>
        </p:grpSpPr>
        <p:sp>
          <p:nvSpPr>
            <p:cNvPr id="165" name="Line 64">
              <a:extLst>
                <a:ext uri="{FF2B5EF4-FFF2-40B4-BE49-F238E27FC236}">
                  <a16:creationId xmlns:a16="http://schemas.microsoft.com/office/drawing/2014/main" id="{959F4CD2-4364-450F-8D3A-13E2A2F77D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1248"/>
              <a:ext cx="864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6" name="Rectangle 65">
              <a:extLst>
                <a:ext uri="{FF2B5EF4-FFF2-40B4-BE49-F238E27FC236}">
                  <a16:creationId xmlns:a16="http://schemas.microsoft.com/office/drawing/2014/main" id="{43BA8149-F45E-4515-A9BE-0EFF238EC2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" y="1152"/>
              <a:ext cx="864" cy="192"/>
            </a:xfrm>
            <a:prstGeom prst="rect">
              <a:avLst/>
            </a:prstGeom>
            <a:noFill/>
            <a:ln w="9525">
              <a:noFill/>
              <a:prstDash val="dash"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67" name="Group 66">
            <a:extLst>
              <a:ext uri="{FF2B5EF4-FFF2-40B4-BE49-F238E27FC236}">
                <a16:creationId xmlns:a16="http://schemas.microsoft.com/office/drawing/2014/main" id="{9C02B5E1-6395-4325-8F58-4A88AEE46626}"/>
              </a:ext>
            </a:extLst>
          </p:cNvPr>
          <p:cNvGrpSpPr>
            <a:grpSpLocks/>
          </p:cNvGrpSpPr>
          <p:nvPr/>
        </p:nvGrpSpPr>
        <p:grpSpPr bwMode="auto">
          <a:xfrm>
            <a:off x="1493664" y="3650680"/>
            <a:ext cx="1689100" cy="0"/>
            <a:chOff x="720" y="1152"/>
            <a:chExt cx="864" cy="192"/>
          </a:xfrm>
        </p:grpSpPr>
        <p:sp>
          <p:nvSpPr>
            <p:cNvPr id="168" name="Line 67">
              <a:extLst>
                <a:ext uri="{FF2B5EF4-FFF2-40B4-BE49-F238E27FC236}">
                  <a16:creationId xmlns:a16="http://schemas.microsoft.com/office/drawing/2014/main" id="{A1E61597-D5D2-4E93-96B2-2FEF5B22A8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1248"/>
              <a:ext cx="864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9" name="Rectangle 68">
              <a:extLst>
                <a:ext uri="{FF2B5EF4-FFF2-40B4-BE49-F238E27FC236}">
                  <a16:creationId xmlns:a16="http://schemas.microsoft.com/office/drawing/2014/main" id="{2D3B6E42-4D7E-41F6-8715-3EF4335D4A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0" y="1152"/>
              <a:ext cx="864" cy="192"/>
            </a:xfrm>
            <a:prstGeom prst="rect">
              <a:avLst/>
            </a:prstGeom>
            <a:noFill/>
            <a:ln w="9525">
              <a:noFill/>
              <a:prstDash val="dash"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70" name="Rectangle 69">
            <a:extLst>
              <a:ext uri="{FF2B5EF4-FFF2-40B4-BE49-F238E27FC236}">
                <a16:creationId xmlns:a16="http://schemas.microsoft.com/office/drawing/2014/main" id="{79FAD12A-4D8A-4D93-9FB5-898BAED852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189" y="2937892"/>
            <a:ext cx="246063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1" name="Rectangle 70">
            <a:extLst>
              <a:ext uri="{FF2B5EF4-FFF2-40B4-BE49-F238E27FC236}">
                <a16:creationId xmlns:a16="http://schemas.microsoft.com/office/drawing/2014/main" id="{3A46DFC9-FD50-4CD8-BB78-CBD1E7F82C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2564" y="2937892"/>
            <a:ext cx="165100" cy="2286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accent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72" name="Rectangle 71">
            <a:extLst>
              <a:ext uri="{FF2B5EF4-FFF2-40B4-BE49-F238E27FC236}">
                <a16:creationId xmlns:a16="http://schemas.microsoft.com/office/drawing/2014/main" id="{5023F027-6E22-49E2-9FF0-DBA886B8CB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5902" y="3547492"/>
            <a:ext cx="24765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3" name="Rectangle 72" descr="Wide upward diagonal">
            <a:extLst>
              <a:ext uri="{FF2B5EF4-FFF2-40B4-BE49-F238E27FC236}">
                <a16:creationId xmlns:a16="http://schemas.microsoft.com/office/drawing/2014/main" id="{60E31D72-61C7-435E-8276-CCC2A8AE51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3552" y="3547492"/>
            <a:ext cx="330200" cy="228600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" name="Rectangle 73">
            <a:extLst>
              <a:ext uri="{FF2B5EF4-FFF2-40B4-BE49-F238E27FC236}">
                <a16:creationId xmlns:a16="http://schemas.microsoft.com/office/drawing/2014/main" id="{EE18C29F-EEC8-4808-A70B-1F343D1043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2764" y="3547492"/>
            <a:ext cx="165100" cy="2286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accent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75" name="Rectangle 74">
            <a:extLst>
              <a:ext uri="{FF2B5EF4-FFF2-40B4-BE49-F238E27FC236}">
                <a16:creationId xmlns:a16="http://schemas.microsoft.com/office/drawing/2014/main" id="{8B1F65E2-6773-4D3E-899D-BEE5A8F644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8252" y="3242692"/>
            <a:ext cx="247650" cy="228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6" name="Rectangle 75" descr="Wide upward diagonal">
            <a:extLst>
              <a:ext uri="{FF2B5EF4-FFF2-40B4-BE49-F238E27FC236}">
                <a16:creationId xmlns:a16="http://schemas.microsoft.com/office/drawing/2014/main" id="{C641AFB7-E321-4942-BA7F-1135371E71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5902" y="3242692"/>
            <a:ext cx="330200" cy="228600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7" name="Rectangle 76">
            <a:extLst>
              <a:ext uri="{FF2B5EF4-FFF2-40B4-BE49-F238E27FC236}">
                <a16:creationId xmlns:a16="http://schemas.microsoft.com/office/drawing/2014/main" id="{613AC872-A309-4203-AA7D-48874E1A03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7664" y="3242692"/>
            <a:ext cx="165100" cy="2286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accent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78" name="Rectangle 77" descr="Wide upward diagonal">
            <a:extLst>
              <a:ext uri="{FF2B5EF4-FFF2-40B4-BE49-F238E27FC236}">
                <a16:creationId xmlns:a16="http://schemas.microsoft.com/office/drawing/2014/main" id="{85D6C5CA-7397-4C09-930D-FC2424C5FF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68252" y="2937892"/>
            <a:ext cx="1484312" cy="228600"/>
          </a:xfrm>
          <a:prstGeom prst="rect">
            <a:avLst/>
          </a:prstGeom>
          <a:pattFill prst="wdUpDiag">
            <a:fgClr>
              <a:schemeClr val="accent2"/>
            </a:fgClr>
            <a:bgClr>
              <a:schemeClr val="bg1"/>
            </a:bgClr>
          </a:patt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9" name="Line 78">
            <a:extLst>
              <a:ext uri="{FF2B5EF4-FFF2-40B4-BE49-F238E27FC236}">
                <a16:creationId xmlns:a16="http://schemas.microsoft.com/office/drawing/2014/main" id="{2932118A-BA70-4E18-95D8-CEDB08B2002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22189" y="2937892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0" name="Line 79">
            <a:extLst>
              <a:ext uri="{FF2B5EF4-FFF2-40B4-BE49-F238E27FC236}">
                <a16:creationId xmlns:a16="http://schemas.microsoft.com/office/drawing/2014/main" id="{94EF1F09-5C45-4569-991C-7D62839C69D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287289" y="3242692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1" name="Line 80">
            <a:extLst>
              <a:ext uri="{FF2B5EF4-FFF2-40B4-BE49-F238E27FC236}">
                <a16:creationId xmlns:a16="http://schemas.microsoft.com/office/drawing/2014/main" id="{E03C0E1B-934C-467E-9B09-5A1A1636D11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50802" y="3547492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2" name="Line 81">
            <a:extLst>
              <a:ext uri="{FF2B5EF4-FFF2-40B4-BE49-F238E27FC236}">
                <a16:creationId xmlns:a16="http://schemas.microsoft.com/office/drawing/2014/main" id="{1331CBAB-2935-49D1-BB2C-2C5207E0DE8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22189" y="3928492"/>
            <a:ext cx="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83" name="Line 82">
            <a:extLst>
              <a:ext uri="{FF2B5EF4-FFF2-40B4-BE49-F238E27FC236}">
                <a16:creationId xmlns:a16="http://schemas.microsoft.com/office/drawing/2014/main" id="{9DE08987-2204-4FBF-AB93-956F80C2F1B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287289" y="3928492"/>
            <a:ext cx="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84" name="Line 83">
            <a:extLst>
              <a:ext uri="{FF2B5EF4-FFF2-40B4-BE49-F238E27FC236}">
                <a16:creationId xmlns:a16="http://schemas.microsoft.com/office/drawing/2014/main" id="{E2D26271-B9B4-4BF3-A857-3E984860489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50802" y="3928492"/>
            <a:ext cx="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85" name="Line 84">
            <a:extLst>
              <a:ext uri="{FF2B5EF4-FFF2-40B4-BE49-F238E27FC236}">
                <a16:creationId xmlns:a16="http://schemas.microsoft.com/office/drawing/2014/main" id="{6808C6DE-BE05-4DE4-87CD-03570240A77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182764" y="2785492"/>
            <a:ext cx="0" cy="685800"/>
          </a:xfrm>
          <a:prstGeom prst="line">
            <a:avLst/>
          </a:prstGeom>
          <a:solidFill>
            <a:schemeClr val="accent3"/>
          </a:solidFill>
          <a:ln w="9525">
            <a:solidFill>
              <a:schemeClr val="accent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86" name="Line 85">
            <a:extLst>
              <a:ext uri="{FF2B5EF4-FFF2-40B4-BE49-F238E27FC236}">
                <a16:creationId xmlns:a16="http://schemas.microsoft.com/office/drawing/2014/main" id="{B3C85033-E168-455F-B963-6E32EC1850D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47864" y="2785492"/>
            <a:ext cx="0" cy="990600"/>
          </a:xfrm>
          <a:prstGeom prst="line">
            <a:avLst/>
          </a:prstGeom>
          <a:solidFill>
            <a:schemeClr val="accent3"/>
          </a:solidFill>
          <a:ln w="9525">
            <a:solidFill>
              <a:schemeClr val="accent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87" name="Line 86">
            <a:extLst>
              <a:ext uri="{FF2B5EF4-FFF2-40B4-BE49-F238E27FC236}">
                <a16:creationId xmlns:a16="http://schemas.microsoft.com/office/drawing/2014/main" id="{CB6AE75F-EE8A-47E4-8250-C48F8096429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17664" y="2785492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8" name="Line 87">
            <a:extLst>
              <a:ext uri="{FF2B5EF4-FFF2-40B4-BE49-F238E27FC236}">
                <a16:creationId xmlns:a16="http://schemas.microsoft.com/office/drawing/2014/main" id="{67224208-283C-479D-927E-4FA781B6781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17664" y="2845507"/>
            <a:ext cx="0" cy="228600"/>
          </a:xfrm>
          <a:prstGeom prst="line">
            <a:avLst/>
          </a:prstGeom>
          <a:solidFill>
            <a:schemeClr val="accent3"/>
          </a:solidFill>
          <a:ln w="9525">
            <a:solidFill>
              <a:schemeClr val="accent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89" name="Line 88">
            <a:extLst>
              <a:ext uri="{FF2B5EF4-FFF2-40B4-BE49-F238E27FC236}">
                <a16:creationId xmlns:a16="http://schemas.microsoft.com/office/drawing/2014/main" id="{ABDB01B4-3EC6-4052-AC18-B498645EECD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182764" y="2845507"/>
            <a:ext cx="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90" name="Line 89">
            <a:extLst>
              <a:ext uri="{FF2B5EF4-FFF2-40B4-BE49-F238E27FC236}">
                <a16:creationId xmlns:a16="http://schemas.microsoft.com/office/drawing/2014/main" id="{C75B0A02-7F07-4FF6-8F18-3F847B5010A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47864" y="2845507"/>
            <a:ext cx="0" cy="228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191" name="Group 599">
            <a:extLst>
              <a:ext uri="{FF2B5EF4-FFF2-40B4-BE49-F238E27FC236}">
                <a16:creationId xmlns:a16="http://schemas.microsoft.com/office/drawing/2014/main" id="{F509328A-76AE-4AE3-9A0C-D4A7F0264451}"/>
              </a:ext>
            </a:extLst>
          </p:cNvPr>
          <p:cNvGrpSpPr>
            <a:grpSpLocks/>
          </p:cNvGrpSpPr>
          <p:nvPr/>
        </p:nvGrpSpPr>
        <p:grpSpPr bwMode="auto">
          <a:xfrm>
            <a:off x="1467579" y="4875994"/>
            <a:ext cx="5909322" cy="725338"/>
            <a:chOff x="2884510" y="5818823"/>
            <a:chExt cx="5910094" cy="724995"/>
          </a:xfrm>
        </p:grpSpPr>
        <p:sp>
          <p:nvSpPr>
            <p:cNvPr id="192" name="Line 151">
              <a:extLst>
                <a:ext uri="{FF2B5EF4-FFF2-40B4-BE49-F238E27FC236}">
                  <a16:creationId xmlns:a16="http://schemas.microsoft.com/office/drawing/2014/main" id="{FFA8843D-FF98-43D8-8AF7-EF749056994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01625" y="5973763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2000"/>
            </a:p>
          </p:txBody>
        </p:sp>
        <p:sp>
          <p:nvSpPr>
            <p:cNvPr id="193" name="Rectangle 152">
              <a:extLst>
                <a:ext uri="{FF2B5EF4-FFF2-40B4-BE49-F238E27FC236}">
                  <a16:creationId xmlns:a16="http://schemas.microsoft.com/office/drawing/2014/main" id="{C7A62BD9-3FD1-4061-9299-6931443AA6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39807" y="5973763"/>
              <a:ext cx="164886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194" name="Rectangle 153" descr="Wide upward diagonal">
              <a:extLst>
                <a:ext uri="{FF2B5EF4-FFF2-40B4-BE49-F238E27FC236}">
                  <a16:creationId xmlns:a16="http://schemas.microsoft.com/office/drawing/2014/main" id="{C7197380-C4A8-4831-A31D-ED24A7F7D6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39807" y="6278563"/>
              <a:ext cx="164886" cy="228600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195" name="Text Box 158">
              <a:extLst>
                <a:ext uri="{FF2B5EF4-FFF2-40B4-BE49-F238E27FC236}">
                  <a16:creationId xmlns:a16="http://schemas.microsoft.com/office/drawing/2014/main" id="{7FC115D9-E531-4F5E-935C-46BAA34988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41014" y="5818823"/>
              <a:ext cx="2653590" cy="3999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/>
                <a:t>acquire/release </a:t>
              </a:r>
              <a:r>
                <a:rPr lang="en-US" altLang="zh-CN" sz="2000" dirty="0"/>
                <a:t>buffer</a:t>
              </a:r>
              <a:endParaRPr lang="en-US" sz="2000" dirty="0"/>
            </a:p>
          </p:txBody>
        </p:sp>
        <p:sp>
          <p:nvSpPr>
            <p:cNvPr id="196" name="Text Box 159">
              <a:extLst>
                <a:ext uri="{FF2B5EF4-FFF2-40B4-BE49-F238E27FC236}">
                  <a16:creationId xmlns:a16="http://schemas.microsoft.com/office/drawing/2014/main" id="{81D19AF2-62A0-474B-9DDC-FE86610299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84069" y="5821363"/>
              <a:ext cx="1761521" cy="3999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/>
                <a:t>start/finish</a:t>
              </a:r>
            </a:p>
          </p:txBody>
        </p:sp>
        <p:sp>
          <p:nvSpPr>
            <p:cNvPr id="197" name="Text Box 161">
              <a:extLst>
                <a:ext uri="{FF2B5EF4-FFF2-40B4-BE49-F238E27FC236}">
                  <a16:creationId xmlns:a16="http://schemas.microsoft.com/office/drawing/2014/main" id="{C3AFCD37-819A-4E31-8D06-9316E1345F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41015" y="6143897"/>
              <a:ext cx="2308409" cy="3999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/>
                <a:t>Copy into buffer</a:t>
              </a:r>
            </a:p>
          </p:txBody>
        </p:sp>
        <p:grpSp>
          <p:nvGrpSpPr>
            <p:cNvPr id="198" name="Group 154">
              <a:extLst>
                <a:ext uri="{FF2B5EF4-FFF2-40B4-BE49-F238E27FC236}">
                  <a16:creationId xmlns:a16="http://schemas.microsoft.com/office/drawing/2014/main" id="{27E52DFE-6AB3-4A73-B6C7-5F46C6BEFBD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84510" y="6381136"/>
              <a:ext cx="247330" cy="192"/>
              <a:chOff x="720" y="1152"/>
              <a:chExt cx="864" cy="192"/>
            </a:xfrm>
          </p:grpSpPr>
          <p:sp>
            <p:nvSpPr>
              <p:cNvPr id="200" name="Line 155">
                <a:extLst>
                  <a:ext uri="{FF2B5EF4-FFF2-40B4-BE49-F238E27FC236}">
                    <a16:creationId xmlns:a16="http://schemas.microsoft.com/office/drawing/2014/main" id="{4902512C-5EEC-441F-A48B-F92B836F2B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0" y="1248"/>
                <a:ext cx="864" cy="0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en-US" sz="2000"/>
              </a:p>
            </p:txBody>
          </p:sp>
          <p:sp>
            <p:nvSpPr>
              <p:cNvPr id="201" name="Rectangle 156">
                <a:extLst>
                  <a:ext uri="{FF2B5EF4-FFF2-40B4-BE49-F238E27FC236}">
                    <a16:creationId xmlns:a16="http://schemas.microsoft.com/office/drawing/2014/main" id="{9E76832C-CCE0-484C-9AD7-B669C9759A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1152"/>
                <a:ext cx="864" cy="192"/>
              </a:xfrm>
              <a:prstGeom prst="rect">
                <a:avLst/>
              </a:prstGeom>
              <a:noFill/>
              <a:ln w="9525">
                <a:noFill/>
                <a:prstDash val="dash"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2000"/>
              </a:p>
            </p:txBody>
          </p:sp>
        </p:grpSp>
        <p:sp>
          <p:nvSpPr>
            <p:cNvPr id="199" name="Text Box 160">
              <a:extLst>
                <a:ext uri="{FF2B5EF4-FFF2-40B4-BE49-F238E27FC236}">
                  <a16:creationId xmlns:a16="http://schemas.microsoft.com/office/drawing/2014/main" id="{F0E3C0FF-488A-4B0F-B56B-2F092150E6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84069" y="6143897"/>
              <a:ext cx="1761521" cy="3999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/>
                <a:t>Waiting</a:t>
              </a:r>
            </a:p>
          </p:txBody>
        </p:sp>
      </p:grpSp>
      <p:sp>
        <p:nvSpPr>
          <p:cNvPr id="204" name="Text Box 143">
            <a:extLst>
              <a:ext uri="{FF2B5EF4-FFF2-40B4-BE49-F238E27FC236}">
                <a16:creationId xmlns:a16="http://schemas.microsoft.com/office/drawing/2014/main" id="{A0BD0E4A-7CB8-4E14-AC4C-4F0730AE6B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4882" y="4229413"/>
            <a:ext cx="379253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/>
              <a:t>Hybrid design (CD)</a:t>
            </a:r>
          </a:p>
        </p:txBody>
      </p:sp>
      <p:grpSp>
        <p:nvGrpSpPr>
          <p:cNvPr id="205" name="Group 208">
            <a:extLst>
              <a:ext uri="{FF2B5EF4-FFF2-40B4-BE49-F238E27FC236}">
                <a16:creationId xmlns:a16="http://schemas.microsoft.com/office/drawing/2014/main" id="{BAA2603D-04D8-43EC-9BFF-748D0114B083}"/>
              </a:ext>
            </a:extLst>
          </p:cNvPr>
          <p:cNvGrpSpPr>
            <a:grpSpLocks/>
          </p:cNvGrpSpPr>
          <p:nvPr/>
        </p:nvGrpSpPr>
        <p:grpSpPr bwMode="auto">
          <a:xfrm>
            <a:off x="5777440" y="2805204"/>
            <a:ext cx="2062162" cy="1371600"/>
            <a:chOff x="5162705" y="3902075"/>
            <a:chExt cx="2061080" cy="1371600"/>
          </a:xfrm>
        </p:grpSpPr>
        <p:sp>
          <p:nvSpPr>
            <p:cNvPr id="206" name="Rectangle 90">
              <a:extLst>
                <a:ext uri="{FF2B5EF4-FFF2-40B4-BE49-F238E27FC236}">
                  <a16:creationId xmlns:a16="http://schemas.microsoft.com/office/drawing/2014/main" id="{22B1200E-345D-40C0-BEF9-1483507D73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62705" y="4054475"/>
              <a:ext cx="247330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7" name="Rectangle 91" descr="Wide upward diagonal">
              <a:extLst>
                <a:ext uri="{FF2B5EF4-FFF2-40B4-BE49-F238E27FC236}">
                  <a16:creationId xmlns:a16="http://schemas.microsoft.com/office/drawing/2014/main" id="{91F4D2BF-4B30-4D82-934D-5D65FFAB24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0035" y="4054475"/>
              <a:ext cx="1483977" cy="228600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8" name="Rectangle 92">
              <a:extLst>
                <a:ext uri="{FF2B5EF4-FFF2-40B4-BE49-F238E27FC236}">
                  <a16:creationId xmlns:a16="http://schemas.microsoft.com/office/drawing/2014/main" id="{6FFFCE04-1895-4CB8-A4BE-7E2DBA01B6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94012" y="4054475"/>
              <a:ext cx="164886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" name="Rectangle 93" descr="Wide upward diagonal">
              <a:extLst>
                <a:ext uri="{FF2B5EF4-FFF2-40B4-BE49-F238E27FC236}">
                  <a16:creationId xmlns:a16="http://schemas.microsoft.com/office/drawing/2014/main" id="{8C4DA948-F5EA-47B4-8E57-71E8CD7AD5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57364" y="4359275"/>
              <a:ext cx="329773" cy="228600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0" name="Line 94">
              <a:extLst>
                <a:ext uri="{FF2B5EF4-FFF2-40B4-BE49-F238E27FC236}">
                  <a16:creationId xmlns:a16="http://schemas.microsoft.com/office/drawing/2014/main" id="{7C6B6366-DB79-4AA9-BA76-B5BB2DBD68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62705" y="4054475"/>
              <a:ext cx="0" cy="990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1" name="Line 95">
              <a:extLst>
                <a:ext uri="{FF2B5EF4-FFF2-40B4-BE49-F238E27FC236}">
                  <a16:creationId xmlns:a16="http://schemas.microsoft.com/office/drawing/2014/main" id="{69B31884-0D79-4E8B-9410-D4AAC88566A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327591" y="4359275"/>
              <a:ext cx="0" cy="685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2" name="Line 96">
              <a:extLst>
                <a:ext uri="{FF2B5EF4-FFF2-40B4-BE49-F238E27FC236}">
                  <a16:creationId xmlns:a16="http://schemas.microsoft.com/office/drawing/2014/main" id="{07F10CDB-92C5-43A2-8AC9-AE8D14E9CB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62705" y="5045075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3" name="Line 97">
              <a:extLst>
                <a:ext uri="{FF2B5EF4-FFF2-40B4-BE49-F238E27FC236}">
                  <a16:creationId xmlns:a16="http://schemas.microsoft.com/office/drawing/2014/main" id="{A8C8A314-3F82-4932-B47E-27836626A61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327591" y="5045075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4" name="Line 98">
              <a:extLst>
                <a:ext uri="{FF2B5EF4-FFF2-40B4-BE49-F238E27FC236}">
                  <a16:creationId xmlns:a16="http://schemas.microsoft.com/office/drawing/2014/main" id="{597BED0A-0CDA-434E-BDF9-8AECECF25CC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492478" y="5045075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5" name="Rectangle 102">
              <a:extLst>
                <a:ext uri="{FF2B5EF4-FFF2-40B4-BE49-F238E27FC236}">
                  <a16:creationId xmlns:a16="http://schemas.microsoft.com/office/drawing/2014/main" id="{A6481C75-13B4-4EB8-9F72-A4DE305523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0035" y="4359275"/>
              <a:ext cx="247330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6" name="Line 103">
              <a:extLst>
                <a:ext uri="{FF2B5EF4-FFF2-40B4-BE49-F238E27FC236}">
                  <a16:creationId xmlns:a16="http://schemas.microsoft.com/office/drawing/2014/main" id="{364EB88F-ECA9-4EAF-B1C1-2D8D0E639FE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987137" y="3902075"/>
              <a:ext cx="0" cy="685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7" name="Line 104">
              <a:extLst>
                <a:ext uri="{FF2B5EF4-FFF2-40B4-BE49-F238E27FC236}">
                  <a16:creationId xmlns:a16="http://schemas.microsoft.com/office/drawing/2014/main" id="{09F7877B-245D-495A-821C-FBBFD8F0AAD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223785" y="3902075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8" name="Line 108">
              <a:extLst>
                <a:ext uri="{FF2B5EF4-FFF2-40B4-BE49-F238E27FC236}">
                  <a16:creationId xmlns:a16="http://schemas.microsoft.com/office/drawing/2014/main" id="{111F7EFF-6071-4C3B-A556-CDF2558CA92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058898" y="3902075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9" name="Rectangle 112" descr="Wide upward diagonal">
              <a:extLst>
                <a:ext uri="{FF2B5EF4-FFF2-40B4-BE49-F238E27FC236}">
                  <a16:creationId xmlns:a16="http://schemas.microsoft.com/office/drawing/2014/main" id="{A8A63FD1-53FF-4BAA-A2DB-CB3343C4BC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39807" y="4435475"/>
              <a:ext cx="329773" cy="228600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0" name="Line 113">
              <a:extLst>
                <a:ext uri="{FF2B5EF4-FFF2-40B4-BE49-F238E27FC236}">
                  <a16:creationId xmlns:a16="http://schemas.microsoft.com/office/drawing/2014/main" id="{A0FD733B-7F99-453B-B1A6-98965CB3F71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492478" y="4435475"/>
              <a:ext cx="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1" name="Rectangle 148">
              <a:extLst>
                <a:ext uri="{FF2B5EF4-FFF2-40B4-BE49-F238E27FC236}">
                  <a16:creationId xmlns:a16="http://schemas.microsoft.com/office/drawing/2014/main" id="{9A11BF1D-B5D0-4FE5-8B75-47DAE6A59C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58898" y="4435475"/>
              <a:ext cx="164886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2" name="Rectangle 90">
              <a:extLst>
                <a:ext uri="{FF2B5EF4-FFF2-40B4-BE49-F238E27FC236}">
                  <a16:creationId xmlns:a16="http://schemas.microsoft.com/office/drawing/2014/main" id="{2A1F0404-6449-4005-A1B3-23B3491A60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62705" y="4054475"/>
              <a:ext cx="247330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3" name="Rectangle 91" descr="Wide upward diagonal">
              <a:extLst>
                <a:ext uri="{FF2B5EF4-FFF2-40B4-BE49-F238E27FC236}">
                  <a16:creationId xmlns:a16="http://schemas.microsoft.com/office/drawing/2014/main" id="{4DE75256-38A0-4FE0-A092-F9C4ADAA79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0035" y="4054475"/>
              <a:ext cx="1483977" cy="228600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4" name="Rectangle 92">
              <a:extLst>
                <a:ext uri="{FF2B5EF4-FFF2-40B4-BE49-F238E27FC236}">
                  <a16:creationId xmlns:a16="http://schemas.microsoft.com/office/drawing/2014/main" id="{DE4F9BD0-559F-4B77-94A6-05AC028B68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93758" y="4054475"/>
              <a:ext cx="165013" cy="228600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5" name="Rectangle 93" descr="Wide upward diagonal">
              <a:extLst>
                <a:ext uri="{FF2B5EF4-FFF2-40B4-BE49-F238E27FC236}">
                  <a16:creationId xmlns:a16="http://schemas.microsoft.com/office/drawing/2014/main" id="{66B146BD-C2F1-4AAB-ABAC-A054C547A2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57364" y="4359275"/>
              <a:ext cx="329773" cy="228600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6" name="Line 94">
              <a:extLst>
                <a:ext uri="{FF2B5EF4-FFF2-40B4-BE49-F238E27FC236}">
                  <a16:creationId xmlns:a16="http://schemas.microsoft.com/office/drawing/2014/main" id="{1E5FDAA7-4814-49CE-AC91-F06E392144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62705" y="4054475"/>
              <a:ext cx="0" cy="990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7" name="Line 95">
              <a:extLst>
                <a:ext uri="{FF2B5EF4-FFF2-40B4-BE49-F238E27FC236}">
                  <a16:creationId xmlns:a16="http://schemas.microsoft.com/office/drawing/2014/main" id="{4B4B0810-643C-4720-868A-B9D6978DC1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327591" y="4359275"/>
              <a:ext cx="0" cy="685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8" name="Line 96">
              <a:extLst>
                <a:ext uri="{FF2B5EF4-FFF2-40B4-BE49-F238E27FC236}">
                  <a16:creationId xmlns:a16="http://schemas.microsoft.com/office/drawing/2014/main" id="{F2BE98AA-879D-4CB5-B244-C60E888FCA7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62705" y="5045075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9" name="Line 97">
              <a:extLst>
                <a:ext uri="{FF2B5EF4-FFF2-40B4-BE49-F238E27FC236}">
                  <a16:creationId xmlns:a16="http://schemas.microsoft.com/office/drawing/2014/main" id="{9D78DC83-8FED-425F-B5E8-86A5D80ADD4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327591" y="5045075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0" name="Line 98">
              <a:extLst>
                <a:ext uri="{FF2B5EF4-FFF2-40B4-BE49-F238E27FC236}">
                  <a16:creationId xmlns:a16="http://schemas.microsoft.com/office/drawing/2014/main" id="{F550470B-A89F-493C-BDA5-9A0010B929B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492478" y="5045075"/>
              <a:ext cx="0" cy="228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31" name="Group 99">
              <a:extLst>
                <a:ext uri="{FF2B5EF4-FFF2-40B4-BE49-F238E27FC236}">
                  <a16:creationId xmlns:a16="http://schemas.microsoft.com/office/drawing/2014/main" id="{BF8C71D5-E171-4CFA-A790-6130BAE5F8C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360973" y="4508928"/>
              <a:ext cx="164886" cy="192"/>
              <a:chOff x="720" y="1152"/>
              <a:chExt cx="864" cy="192"/>
            </a:xfrm>
          </p:grpSpPr>
          <p:sp>
            <p:nvSpPr>
              <p:cNvPr id="242" name="Line 100">
                <a:extLst>
                  <a:ext uri="{FF2B5EF4-FFF2-40B4-BE49-F238E27FC236}">
                    <a16:creationId xmlns:a16="http://schemas.microsoft.com/office/drawing/2014/main" id="{5425F7C2-C6B3-4F7B-A637-AF6CAE8861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0" y="1248"/>
                <a:ext cx="864" cy="0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3" name="Rectangle 101">
                <a:extLst>
                  <a:ext uri="{FF2B5EF4-FFF2-40B4-BE49-F238E27FC236}">
                    <a16:creationId xmlns:a16="http://schemas.microsoft.com/office/drawing/2014/main" id="{23B76872-BB46-4F84-BAC6-A03224180E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1152"/>
                <a:ext cx="864" cy="192"/>
              </a:xfrm>
              <a:prstGeom prst="rect">
                <a:avLst/>
              </a:prstGeom>
              <a:noFill/>
              <a:ln w="9525">
                <a:noFill/>
                <a:prstDash val="dash"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32" name="Rectangle 102">
              <a:extLst>
                <a:ext uri="{FF2B5EF4-FFF2-40B4-BE49-F238E27FC236}">
                  <a16:creationId xmlns:a16="http://schemas.microsoft.com/office/drawing/2014/main" id="{5162D354-DA5E-42F5-A62A-4E517FB843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10035" y="4359275"/>
              <a:ext cx="247330" cy="22860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3" name="Line 103">
              <a:extLst>
                <a:ext uri="{FF2B5EF4-FFF2-40B4-BE49-F238E27FC236}">
                  <a16:creationId xmlns:a16="http://schemas.microsoft.com/office/drawing/2014/main" id="{188EA150-9FAF-471E-97EC-0F3C1C23F41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987137" y="3902075"/>
              <a:ext cx="0" cy="685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4" name="Line 104">
              <a:extLst>
                <a:ext uri="{FF2B5EF4-FFF2-40B4-BE49-F238E27FC236}">
                  <a16:creationId xmlns:a16="http://schemas.microsoft.com/office/drawing/2014/main" id="{38BA271C-C045-4BA7-96EF-FFDF5279267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223785" y="3902075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" name="Line 108">
              <a:extLst>
                <a:ext uri="{FF2B5EF4-FFF2-40B4-BE49-F238E27FC236}">
                  <a16:creationId xmlns:a16="http://schemas.microsoft.com/office/drawing/2014/main" id="{A2E3058E-B0F2-4C80-8C2B-FE7A668E7B5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058898" y="3902075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236" name="Group 109">
              <a:extLst>
                <a:ext uri="{FF2B5EF4-FFF2-40B4-BE49-F238E27FC236}">
                  <a16:creationId xmlns:a16="http://schemas.microsoft.com/office/drawing/2014/main" id="{D4AF17A1-5F68-4A16-8CAE-BBA44EAFD4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508104" y="4580936"/>
              <a:ext cx="1523481" cy="192"/>
              <a:chOff x="720" y="1152"/>
              <a:chExt cx="864" cy="192"/>
            </a:xfrm>
          </p:grpSpPr>
          <p:sp>
            <p:nvSpPr>
              <p:cNvPr id="240" name="Line 110">
                <a:extLst>
                  <a:ext uri="{FF2B5EF4-FFF2-40B4-BE49-F238E27FC236}">
                    <a16:creationId xmlns:a16="http://schemas.microsoft.com/office/drawing/2014/main" id="{E2BB6AB7-BCA9-4654-AE29-92612C6B5B6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0" y="1248"/>
                <a:ext cx="864" cy="0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1" name="Rectangle 111">
                <a:extLst>
                  <a:ext uri="{FF2B5EF4-FFF2-40B4-BE49-F238E27FC236}">
                    <a16:creationId xmlns:a16="http://schemas.microsoft.com/office/drawing/2014/main" id="{CA4A7BE5-2394-40C2-9C67-23AF4548FC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1152"/>
                <a:ext cx="864" cy="192"/>
              </a:xfrm>
              <a:prstGeom prst="rect">
                <a:avLst/>
              </a:prstGeom>
              <a:noFill/>
              <a:ln w="9525">
                <a:noFill/>
                <a:prstDash val="dash"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37" name="Rectangle 112" descr="Wide upward diagonal">
              <a:extLst>
                <a:ext uri="{FF2B5EF4-FFF2-40B4-BE49-F238E27FC236}">
                  <a16:creationId xmlns:a16="http://schemas.microsoft.com/office/drawing/2014/main" id="{D70DA072-6A85-4580-A5A1-B04183FE43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39807" y="4435475"/>
              <a:ext cx="329773" cy="228600"/>
            </a:xfrm>
            <a:prstGeom prst="rect">
              <a:avLst/>
            </a:prstGeom>
            <a:pattFill prst="wdUpDiag">
              <a:fgClr>
                <a:schemeClr val="accent2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8" name="Line 113">
              <a:extLst>
                <a:ext uri="{FF2B5EF4-FFF2-40B4-BE49-F238E27FC236}">
                  <a16:creationId xmlns:a16="http://schemas.microsoft.com/office/drawing/2014/main" id="{D92DD2FC-D059-49AC-830E-A035E0C6BA2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492478" y="4435475"/>
              <a:ext cx="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9" name="Rectangle 148">
              <a:extLst>
                <a:ext uri="{FF2B5EF4-FFF2-40B4-BE49-F238E27FC236}">
                  <a16:creationId xmlns:a16="http://schemas.microsoft.com/office/drawing/2014/main" id="{ECB807D0-BAF0-444A-A71A-431B24400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58772" y="4435475"/>
              <a:ext cx="165013" cy="228600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accent3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44" name="AutoShape 4">
            <a:extLst>
              <a:ext uri="{FF2B5EF4-FFF2-40B4-BE49-F238E27FC236}">
                <a16:creationId xmlns:a16="http://schemas.microsoft.com/office/drawing/2014/main" id="{55D0B335-0B80-4D43-A18D-7368889767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9882" y="3474332"/>
            <a:ext cx="635000" cy="269064"/>
          </a:xfrm>
          <a:prstGeom prst="rightArrow">
            <a:avLst>
              <a:gd name="adj1" fmla="val 50000"/>
              <a:gd name="adj2" fmla="val 40027"/>
            </a:avLst>
          </a:prstGeom>
          <a:solidFill>
            <a:schemeClr val="accent1"/>
          </a:solidFill>
          <a:ln w="19050">
            <a:solidFill>
              <a:schemeClr val="accent5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245" name="AutoShape 4">
            <a:extLst>
              <a:ext uri="{FF2B5EF4-FFF2-40B4-BE49-F238E27FC236}">
                <a16:creationId xmlns:a16="http://schemas.microsoft.com/office/drawing/2014/main" id="{863A4D0A-29F7-48D1-8FA0-684A955C8E80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827032" y="2419995"/>
            <a:ext cx="461321" cy="276086"/>
          </a:xfrm>
          <a:prstGeom prst="rightArrow">
            <a:avLst>
              <a:gd name="adj1" fmla="val 50000"/>
              <a:gd name="adj2" fmla="val 40027"/>
            </a:avLst>
          </a:prstGeom>
          <a:solidFill>
            <a:schemeClr val="accent1"/>
          </a:solidFill>
          <a:ln w="19050">
            <a:solidFill>
              <a:schemeClr val="accent5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246" name="Rectangle 41">
            <a:extLst>
              <a:ext uri="{FF2B5EF4-FFF2-40B4-BE49-F238E27FC236}">
                <a16:creationId xmlns:a16="http://schemas.microsoft.com/office/drawing/2014/main" id="{0BC6370C-4C09-4987-BE27-9E1CE2CC65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3591" y="5031007"/>
            <a:ext cx="165100" cy="228600"/>
          </a:xfrm>
          <a:prstGeom prst="rect">
            <a:avLst/>
          </a:prstGeom>
          <a:solidFill>
            <a:schemeClr val="accent3"/>
          </a:solidFill>
          <a:ln w="9525">
            <a:solidFill>
              <a:schemeClr val="accent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02" name="TextBox 210">
            <a:extLst>
              <a:ext uri="{FF2B5EF4-FFF2-40B4-BE49-F238E27FC236}">
                <a16:creationId xmlns:a16="http://schemas.microsoft.com/office/drawing/2014/main" id="{038DDEF9-6559-4DAE-979B-C8E744AEF6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153" y="4519462"/>
            <a:ext cx="3816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Verdana" pitchFamily="34" charset="0"/>
              </a:rPr>
              <a:t>contention(work) = O(1) </a:t>
            </a:r>
          </a:p>
        </p:txBody>
      </p:sp>
    </p:spTree>
    <p:extLst>
      <p:ext uri="{BB962C8B-B14F-4D97-AF65-F5344CB8AC3E}">
        <p14:creationId xmlns:p14="http://schemas.microsoft.com/office/powerpoint/2010/main" val="33908818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Evaluation of log buffer optimizations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0C1DD3-6298-4495-A4C5-154F834D2A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66387" y="1769285"/>
            <a:ext cx="2447956" cy="1639084"/>
          </a:xfrm>
        </p:spPr>
        <p:txBody>
          <a:bodyPr>
            <a:normAutofit fontScale="85000" lnSpcReduction="20000"/>
          </a:bodyPr>
          <a:lstStyle/>
          <a:p>
            <a:pPr algn="r">
              <a:buNone/>
            </a:pPr>
            <a:r>
              <a:rPr lang="en-US" sz="2000" b="0" dirty="0"/>
              <a:t>Microbenchmark  </a:t>
            </a:r>
          </a:p>
          <a:p>
            <a:pPr algn="r">
              <a:buNone/>
            </a:pPr>
            <a:r>
              <a:rPr lang="en-US" sz="2000" b="0" dirty="0"/>
              <a:t>Bimodal distribution</a:t>
            </a:r>
          </a:p>
          <a:p>
            <a:pPr algn="r">
              <a:buNone/>
            </a:pPr>
            <a:r>
              <a:rPr lang="en-US" sz="2000" b="0" dirty="0"/>
              <a:t>48B and 160B</a:t>
            </a:r>
          </a:p>
          <a:p>
            <a:pPr algn="r">
              <a:buNone/>
            </a:pPr>
            <a:r>
              <a:rPr lang="en-US" sz="2000" b="0" dirty="0"/>
              <a:t>120B average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657E1BF-E3B2-4185-AFEA-6D3AF6833F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632" y="1128045"/>
            <a:ext cx="5512180" cy="4144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36478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+mn-lt"/>
              </a:rPr>
              <a:t>Putting it all together</a:t>
            </a:r>
          </a:p>
        </p:txBody>
      </p:sp>
      <p:graphicFrame>
        <p:nvGraphicFramePr>
          <p:cNvPr id="8" name="Chart 10">
            <a:extLst>
              <a:ext uri="{FF2B5EF4-FFF2-40B4-BE49-F238E27FC236}">
                <a16:creationId xmlns:a16="http://schemas.microsoft.com/office/drawing/2014/main" id="{ED0AA105-785C-4553-9119-BFCE4229F9CC}"/>
              </a:ext>
            </a:extLst>
          </p:cNvPr>
          <p:cNvGraphicFramePr>
            <a:graphicFrameLocks/>
          </p:cNvGraphicFramePr>
          <p:nvPr/>
        </p:nvGraphicFramePr>
        <p:xfrm>
          <a:off x="358750" y="1071510"/>
          <a:ext cx="6013450" cy="41400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4AF4577A-CF18-46A7-B4B6-B25D5D37C5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3677" y="1478086"/>
            <a:ext cx="268320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dirty="0"/>
              <a:t>Gap increases</a:t>
            </a:r>
          </a:p>
          <a:p>
            <a:pPr algn="ctr"/>
            <a:r>
              <a:rPr lang="en-US" dirty="0"/>
              <a:t>w/ # threads!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E58CC616-7418-4D76-9E90-9DF3D7C70E0E}"/>
              </a:ext>
            </a:extLst>
          </p:cNvPr>
          <p:cNvSpPr txBox="1">
            <a:spLocks/>
          </p:cNvSpPr>
          <p:nvPr/>
        </p:nvSpPr>
        <p:spPr bwMode="auto">
          <a:xfrm>
            <a:off x="5877961" y="462196"/>
            <a:ext cx="36004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20000"/>
              </a:spcBef>
              <a:buClr>
                <a:srgbClr val="953735"/>
              </a:buClr>
              <a:buFont typeface="Wingdings" pitchFamily="2" charset="2"/>
              <a:buNone/>
            </a:pPr>
            <a:r>
              <a:rPr lang="en-US" dirty="0"/>
              <a:t>Sun Niagara T2 (64 HW contexts)</a:t>
            </a:r>
          </a:p>
          <a:p>
            <a:pPr>
              <a:spcBef>
                <a:spcPct val="20000"/>
              </a:spcBef>
              <a:buClr>
                <a:srgbClr val="953735"/>
              </a:buClr>
              <a:buFont typeface="Wingdings" pitchFamily="2" charset="2"/>
              <a:buNone/>
            </a:pPr>
            <a:r>
              <a:rPr lang="en-US" dirty="0" err="1"/>
              <a:t>Mem</a:t>
            </a:r>
            <a:r>
              <a:rPr lang="en-US" dirty="0"/>
              <a:t>. Resident, TPC-B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7DA19DEA-5E29-43D1-BE59-3C0489CC21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3592" y="2446817"/>
            <a:ext cx="268320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dirty="0"/>
              <a:t>+60% from Baseline</a:t>
            </a:r>
          </a:p>
        </p:txBody>
      </p:sp>
      <p:cxnSp>
        <p:nvCxnSpPr>
          <p:cNvPr id="7" name="Elbow Connector 14">
            <a:extLst>
              <a:ext uri="{FF2B5EF4-FFF2-40B4-BE49-F238E27FC236}">
                <a16:creationId xmlns:a16="http://schemas.microsoft.com/office/drawing/2014/main" id="{FCC0DD24-FAFA-2A48-B6BD-81130674D410}"/>
              </a:ext>
            </a:extLst>
          </p:cNvPr>
          <p:cNvCxnSpPr>
            <a:cxnSpLocks/>
          </p:cNvCxnSpPr>
          <p:nvPr/>
        </p:nvCxnSpPr>
        <p:spPr>
          <a:xfrm rot="5400000">
            <a:off x="5431074" y="2568140"/>
            <a:ext cx="1005456" cy="12700"/>
          </a:xfrm>
          <a:prstGeom prst="bentConnector3">
            <a:avLst>
              <a:gd name="adj1" fmla="val 50000"/>
            </a:avLst>
          </a:prstGeom>
          <a:ln w="19050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Elbow Connector 15">
            <a:extLst>
              <a:ext uri="{FF2B5EF4-FFF2-40B4-BE49-F238E27FC236}">
                <a16:creationId xmlns:a16="http://schemas.microsoft.com/office/drawing/2014/main" id="{A951C460-C1A8-EE4A-A67F-696D60EA5BD5}"/>
              </a:ext>
            </a:extLst>
          </p:cNvPr>
          <p:cNvCxnSpPr/>
          <p:nvPr/>
        </p:nvCxnSpPr>
        <p:spPr>
          <a:xfrm rot="5400000">
            <a:off x="5874571" y="1842167"/>
            <a:ext cx="418400" cy="794"/>
          </a:xfrm>
          <a:prstGeom prst="bentConnector3">
            <a:avLst>
              <a:gd name="adj1" fmla="val 50000"/>
            </a:avLst>
          </a:prstGeom>
          <a:ln w="19050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063B36E8-12AB-9943-9733-16E66DC293A9}"/>
              </a:ext>
            </a:extLst>
          </p:cNvPr>
          <p:cNvSpPr/>
          <p:nvPr/>
        </p:nvSpPr>
        <p:spPr>
          <a:xfrm>
            <a:off x="6196267" y="1596824"/>
            <a:ext cx="7809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+15%</a:t>
            </a:r>
          </a:p>
        </p:txBody>
      </p:sp>
    </p:spTree>
    <p:extLst>
      <p:ext uri="{BB962C8B-B14F-4D97-AF65-F5344CB8AC3E}">
        <p14:creationId xmlns:p14="http://schemas.microsoft.com/office/powerpoint/2010/main" val="179730330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dirty="0" err="1"/>
              <a:t>C</a:t>
            </a:r>
            <a:r>
              <a:rPr kumimoji="1" lang="en-US" altLang="zh-CN" dirty="0" err="1"/>
              <a:t>onCLUSION</a:t>
            </a:r>
            <a:endParaRPr kumimoji="1"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z="900" smtClean="0"/>
              <a:t>42</a:t>
            </a:fld>
            <a:endParaRPr lang="zh-CN" altLang="en-US" sz="900"/>
          </a:p>
        </p:txBody>
      </p:sp>
    </p:spTree>
    <p:extLst>
      <p:ext uri="{BB962C8B-B14F-4D97-AF65-F5344CB8AC3E}">
        <p14:creationId xmlns:p14="http://schemas.microsoft.com/office/powerpoint/2010/main" val="283485369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43</a:t>
            </a:fld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360000" y="1260000"/>
            <a:ext cx="8229600" cy="3771636"/>
          </a:xfrm>
        </p:spPr>
        <p:txBody>
          <a:bodyPr>
            <a:normAutofit fontScale="97500"/>
          </a:bodyPr>
          <a:lstStyle/>
          <a:p>
            <a:r>
              <a:rPr lang="en-US" altLang="zh-CN" sz="2700" b="0" dirty="0"/>
              <a:t>Logging is an essential component for OLTP</a:t>
            </a:r>
            <a:endParaRPr lang="en-US" altLang="zh-CN" sz="2700" b="0" dirty="0">
              <a:solidFill>
                <a:schemeClr val="accent2"/>
              </a:solidFill>
            </a:endParaRPr>
          </a:p>
          <a:p>
            <a:r>
              <a:rPr lang="en-US" altLang="zh-CN" sz="2700" b="0" dirty="0"/>
              <a:t>Aether is a holistic approach to logging</a:t>
            </a:r>
          </a:p>
          <a:p>
            <a:pPr lvl="1"/>
            <a:r>
              <a:rPr lang="en-US" altLang="zh-CN" sz="2100" dirty="0"/>
              <a:t>Leverages existing techniques </a:t>
            </a:r>
            <a:r>
              <a:rPr lang="en-US" altLang="zh-CN" sz="2100" b="1" dirty="0"/>
              <a:t>(Early Lock Release)</a:t>
            </a:r>
          </a:p>
          <a:p>
            <a:pPr lvl="1"/>
            <a:r>
              <a:rPr lang="en-US" altLang="zh-CN" sz="2100" dirty="0"/>
              <a:t>Reduces context switches </a:t>
            </a:r>
            <a:r>
              <a:rPr lang="en-US" altLang="zh-CN" sz="2100" b="1" dirty="0"/>
              <a:t>(Flush Pipelining) </a:t>
            </a:r>
          </a:p>
          <a:p>
            <a:pPr lvl="1"/>
            <a:r>
              <a:rPr lang="en-US" altLang="zh-CN" sz="2100" dirty="0"/>
              <a:t>Eliminates log contention </a:t>
            </a:r>
            <a:r>
              <a:rPr lang="en-US" altLang="zh-CN" sz="2100" b="1" dirty="0"/>
              <a:t>(Consolidation array-based backoff)</a:t>
            </a:r>
          </a:p>
          <a:p>
            <a:pPr lvl="2"/>
            <a:r>
              <a:rPr lang="en-US" altLang="zh-CN" sz="2100" dirty="0"/>
              <a:t>Can achieve 2GB/s of log throughput per node</a:t>
            </a:r>
          </a:p>
          <a:p>
            <a:pPr lvl="1"/>
            <a:endParaRPr lang="en-US" altLang="zh-CN" sz="2000" b="1" dirty="0"/>
          </a:p>
          <a:p>
            <a:pPr lvl="1"/>
            <a:endParaRPr lang="en-US" altLang="zh-CN" b="1" dirty="0"/>
          </a:p>
          <a:p>
            <a:pPr lvl="1"/>
            <a:endParaRPr lang="en-US" altLang="zh-CN" b="1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dirty="0"/>
              <a:t>THANKS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z="900" smtClean="0"/>
              <a:t>44</a:t>
            </a:fld>
            <a:endParaRPr lang="zh-CN" altLang="en-US" sz="90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ADAF2F-403F-49F1-B054-E78B5D57C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Thanks</a:t>
            </a:r>
            <a:endParaRPr lang="zh-CN" altLang="en-US" dirty="0"/>
          </a:p>
        </p:txBody>
      </p:sp>
      <p:pic>
        <p:nvPicPr>
          <p:cNvPr id="7" name="内容占位符 6">
            <a:extLst>
              <a:ext uri="{FF2B5EF4-FFF2-40B4-BE49-F238E27FC236}">
                <a16:creationId xmlns:a16="http://schemas.microsoft.com/office/drawing/2014/main" id="{4182AA47-37B7-4BB9-AEE3-EC2D8A0659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6050" y="1201316"/>
            <a:ext cx="3771900" cy="3771900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ABAED19-056B-450D-AA34-9CFB36D0F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028311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>
            <a:extLst>
              <a:ext uri="{FF2B5EF4-FFF2-40B4-BE49-F238E27FC236}">
                <a16:creationId xmlns:a16="http://schemas.microsoft.com/office/drawing/2014/main" id="{5A8BB583-C338-451A-B23F-51D1AD12E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Sensitivity to slot count</a:t>
            </a:r>
            <a:endParaRPr lang="zh-CN" altLang="en-US" dirty="0"/>
          </a:p>
        </p:txBody>
      </p:sp>
      <p:grpSp>
        <p:nvGrpSpPr>
          <p:cNvPr id="10" name="Group 4">
            <a:extLst>
              <a:ext uri="{FF2B5EF4-FFF2-40B4-BE49-F238E27FC236}">
                <a16:creationId xmlns:a16="http://schemas.microsoft.com/office/drawing/2014/main" id="{49C64F33-5F6D-4BAA-8993-4C2D78CE04DA}"/>
              </a:ext>
            </a:extLst>
          </p:cNvPr>
          <p:cNvGrpSpPr>
            <a:grpSpLocks/>
          </p:cNvGrpSpPr>
          <p:nvPr/>
        </p:nvGrpSpPr>
        <p:grpSpPr bwMode="auto">
          <a:xfrm>
            <a:off x="1899527" y="970979"/>
            <a:ext cx="4616689" cy="3902746"/>
            <a:chOff x="2634877" y="1438569"/>
            <a:chExt cx="4292999" cy="3875567"/>
          </a:xfrm>
        </p:grpSpPr>
        <p:sp>
          <p:nvSpPr>
            <p:cNvPr id="11" name="TextBox 5">
              <a:extLst>
                <a:ext uri="{FF2B5EF4-FFF2-40B4-BE49-F238E27FC236}">
                  <a16:creationId xmlns:a16="http://schemas.microsoft.com/office/drawing/2014/main" id="{9F87505D-350A-42AE-B43B-8B9DD42D08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12425" y="2935602"/>
              <a:ext cx="457200" cy="3478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US" dirty="0"/>
                <a:t>30</a:t>
              </a:r>
            </a:p>
          </p:txBody>
        </p:sp>
        <p:sp>
          <p:nvSpPr>
            <p:cNvPr id="12" name="TextBox 6">
              <a:extLst>
                <a:ext uri="{FF2B5EF4-FFF2-40B4-BE49-F238E27FC236}">
                  <a16:creationId xmlns:a16="http://schemas.microsoft.com/office/drawing/2014/main" id="{F6409993-7E67-4AFE-95B6-07D2F1DC40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12425" y="3921453"/>
              <a:ext cx="457200" cy="3478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US"/>
                <a:t>10</a:t>
              </a:r>
            </a:p>
          </p:txBody>
        </p:sp>
        <p:sp>
          <p:nvSpPr>
            <p:cNvPr id="13" name="TextBox 7">
              <a:extLst>
                <a:ext uri="{FF2B5EF4-FFF2-40B4-BE49-F238E27FC236}">
                  <a16:creationId xmlns:a16="http://schemas.microsoft.com/office/drawing/2014/main" id="{F8F491B9-DC1B-4427-AC6C-15FF38BB41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12425" y="3410271"/>
              <a:ext cx="457200" cy="3478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US"/>
                <a:t>20</a:t>
              </a:r>
            </a:p>
          </p:txBody>
        </p:sp>
        <p:sp>
          <p:nvSpPr>
            <p:cNvPr id="14" name="TextBox 8">
              <a:extLst>
                <a:ext uri="{FF2B5EF4-FFF2-40B4-BE49-F238E27FC236}">
                  <a16:creationId xmlns:a16="http://schemas.microsoft.com/office/drawing/2014/main" id="{6CAB8CA6-7A69-4E05-887A-46D6F4A35D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12425" y="2424420"/>
              <a:ext cx="457200" cy="3478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US"/>
                <a:t>40</a:t>
              </a:r>
            </a:p>
          </p:txBody>
        </p:sp>
        <p:sp>
          <p:nvSpPr>
            <p:cNvPr id="15" name="TextBox 9">
              <a:extLst>
                <a:ext uri="{FF2B5EF4-FFF2-40B4-BE49-F238E27FC236}">
                  <a16:creationId xmlns:a16="http://schemas.microsoft.com/office/drawing/2014/main" id="{22F8BBA3-7558-48E7-96F4-8C6A00F11A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12425" y="1913710"/>
              <a:ext cx="457200" cy="3478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US" dirty="0"/>
                <a:t>50</a:t>
              </a:r>
            </a:p>
          </p:txBody>
        </p:sp>
        <p:pic>
          <p:nvPicPr>
            <p:cNvPr id="16" name="Picture 2">
              <a:extLst>
                <a:ext uri="{FF2B5EF4-FFF2-40B4-BE49-F238E27FC236}">
                  <a16:creationId xmlns:a16="http://schemas.microsoft.com/office/drawing/2014/main" id="{3AF30B16-F4AA-40D1-AD1B-1DFCD0AF59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513122" y="1469187"/>
              <a:ext cx="3176630" cy="31335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" name="TextBox 11">
              <a:extLst>
                <a:ext uri="{FF2B5EF4-FFF2-40B4-BE49-F238E27FC236}">
                  <a16:creationId xmlns:a16="http://schemas.microsoft.com/office/drawing/2014/main" id="{135057F6-012C-47C7-91A5-3DE169E8A0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7314" y="4937291"/>
              <a:ext cx="3176632" cy="3768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000" dirty="0"/>
                <a:t># Slots</a:t>
              </a:r>
            </a:p>
          </p:txBody>
        </p:sp>
        <p:sp>
          <p:nvSpPr>
            <p:cNvPr id="18" name="TextBox 12">
              <a:extLst>
                <a:ext uri="{FF2B5EF4-FFF2-40B4-BE49-F238E27FC236}">
                  <a16:creationId xmlns:a16="http://schemas.microsoft.com/office/drawing/2014/main" id="{A60137C2-4F28-405D-995B-B3FBBED7FA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11514" y="4560903"/>
              <a:ext cx="457200" cy="3478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/>
                <a:t>1</a:t>
              </a:r>
            </a:p>
          </p:txBody>
        </p:sp>
        <p:sp>
          <p:nvSpPr>
            <p:cNvPr id="19" name="TextBox 13">
              <a:extLst>
                <a:ext uri="{FF2B5EF4-FFF2-40B4-BE49-F238E27FC236}">
                  <a16:creationId xmlns:a16="http://schemas.microsoft.com/office/drawing/2014/main" id="{BBD295B8-E9F7-488B-8826-ED90992948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62532" y="4560903"/>
              <a:ext cx="457200" cy="3478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/>
                <a:t>2</a:t>
              </a:r>
            </a:p>
          </p:txBody>
        </p:sp>
        <p:sp>
          <p:nvSpPr>
            <p:cNvPr id="20" name="TextBox 14">
              <a:extLst>
                <a:ext uri="{FF2B5EF4-FFF2-40B4-BE49-F238E27FC236}">
                  <a16:creationId xmlns:a16="http://schemas.microsoft.com/office/drawing/2014/main" id="{76B8308C-19D5-4ED9-997D-674D8CB09B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64568" y="4560903"/>
              <a:ext cx="457200" cy="3478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/>
                <a:t>4</a:t>
              </a:r>
            </a:p>
          </p:txBody>
        </p:sp>
        <p:sp>
          <p:nvSpPr>
            <p:cNvPr id="21" name="TextBox 15">
              <a:extLst>
                <a:ext uri="{FF2B5EF4-FFF2-40B4-BE49-F238E27FC236}">
                  <a16:creationId xmlns:a16="http://schemas.microsoft.com/office/drawing/2014/main" id="{965C94AC-79AE-442A-9AF9-222A67844E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66604" y="4560903"/>
              <a:ext cx="457200" cy="3478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/>
                <a:t>6</a:t>
              </a:r>
            </a:p>
          </p:txBody>
        </p:sp>
        <p:sp>
          <p:nvSpPr>
            <p:cNvPr id="22" name="TextBox 16">
              <a:extLst>
                <a:ext uri="{FF2B5EF4-FFF2-40B4-BE49-F238E27FC236}">
                  <a16:creationId xmlns:a16="http://schemas.microsoft.com/office/drawing/2014/main" id="{19D0EDA4-0FE0-4F64-BFE2-7E36DF3B53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17622" y="4560903"/>
              <a:ext cx="457200" cy="3478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/>
                <a:t>7</a:t>
              </a:r>
            </a:p>
          </p:txBody>
        </p:sp>
        <p:sp>
          <p:nvSpPr>
            <p:cNvPr id="23" name="TextBox 17">
              <a:extLst>
                <a:ext uri="{FF2B5EF4-FFF2-40B4-BE49-F238E27FC236}">
                  <a16:creationId xmlns:a16="http://schemas.microsoft.com/office/drawing/2014/main" id="{FABAE1C1-FA37-4720-A5AB-5FF7087909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19658" y="4560903"/>
              <a:ext cx="457200" cy="3478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/>
                <a:t>9</a:t>
              </a:r>
            </a:p>
          </p:txBody>
        </p:sp>
        <p:sp>
          <p:nvSpPr>
            <p:cNvPr id="24" name="TextBox 18">
              <a:extLst>
                <a:ext uri="{FF2B5EF4-FFF2-40B4-BE49-F238E27FC236}">
                  <a16:creationId xmlns:a16="http://schemas.microsoft.com/office/drawing/2014/main" id="{881E86D4-B4A5-4860-A784-993BD3060E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68640" y="4560903"/>
              <a:ext cx="457200" cy="3478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/>
                <a:t>8</a:t>
              </a:r>
            </a:p>
          </p:txBody>
        </p:sp>
        <p:sp>
          <p:nvSpPr>
            <p:cNvPr id="25" name="TextBox 19">
              <a:extLst>
                <a:ext uri="{FF2B5EF4-FFF2-40B4-BE49-F238E27FC236}">
                  <a16:creationId xmlns:a16="http://schemas.microsoft.com/office/drawing/2014/main" id="{914007D1-E224-4194-B957-140BCD9EF1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15586" y="4560903"/>
              <a:ext cx="457200" cy="3478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/>
                <a:t>5</a:t>
              </a:r>
            </a:p>
          </p:txBody>
        </p:sp>
        <p:sp>
          <p:nvSpPr>
            <p:cNvPr id="26" name="TextBox 20">
              <a:extLst>
                <a:ext uri="{FF2B5EF4-FFF2-40B4-BE49-F238E27FC236}">
                  <a16:creationId xmlns:a16="http://schemas.microsoft.com/office/drawing/2014/main" id="{066B3F76-0236-49A1-9972-079B4863A2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3550" y="4560903"/>
              <a:ext cx="457200" cy="3478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/>
                <a:t>3</a:t>
              </a:r>
            </a:p>
          </p:txBody>
        </p:sp>
        <p:sp>
          <p:nvSpPr>
            <p:cNvPr id="27" name="TextBox 21">
              <a:extLst>
                <a:ext uri="{FF2B5EF4-FFF2-40B4-BE49-F238E27FC236}">
                  <a16:creationId xmlns:a16="http://schemas.microsoft.com/office/drawing/2014/main" id="{D8121B54-7BB8-4594-BB84-0A48F8A599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70676" y="4560903"/>
              <a:ext cx="457200" cy="3478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/>
                <a:t>10</a:t>
              </a:r>
            </a:p>
          </p:txBody>
        </p:sp>
        <p:sp>
          <p:nvSpPr>
            <p:cNvPr id="28" name="TextBox 22">
              <a:extLst>
                <a:ext uri="{FF2B5EF4-FFF2-40B4-BE49-F238E27FC236}">
                  <a16:creationId xmlns:a16="http://schemas.microsoft.com/office/drawing/2014/main" id="{06105DC3-373E-4A33-AB8C-5D55F434CD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1277804" y="2974125"/>
              <a:ext cx="3067092" cy="3529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2000" dirty="0"/>
                <a:t># Threads</a:t>
              </a:r>
            </a:p>
          </p:txBody>
        </p:sp>
        <p:sp>
          <p:nvSpPr>
            <p:cNvPr id="29" name="TextBox 23">
              <a:extLst>
                <a:ext uri="{FF2B5EF4-FFF2-40B4-BE49-F238E27FC236}">
                  <a16:creationId xmlns:a16="http://schemas.microsoft.com/office/drawing/2014/main" id="{B170A410-B06C-46BC-9031-6F08847EB2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12425" y="4378338"/>
              <a:ext cx="457200" cy="3478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US"/>
                <a:t>0</a:t>
              </a:r>
            </a:p>
          </p:txBody>
        </p:sp>
        <p:sp>
          <p:nvSpPr>
            <p:cNvPr id="30" name="TextBox 24">
              <a:extLst>
                <a:ext uri="{FF2B5EF4-FFF2-40B4-BE49-F238E27FC236}">
                  <a16:creationId xmlns:a16="http://schemas.microsoft.com/office/drawing/2014/main" id="{62E61C99-0D0D-4CBD-A886-6AA06B5027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12425" y="1438569"/>
              <a:ext cx="457200" cy="3478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/>
              <a:r>
                <a:rPr lang="en-US"/>
                <a:t>60</a:t>
              </a:r>
            </a:p>
          </p:txBody>
        </p:sp>
        <p:sp>
          <p:nvSpPr>
            <p:cNvPr id="31" name="TextBox 25">
              <a:extLst>
                <a:ext uri="{FF2B5EF4-FFF2-40B4-BE49-F238E27FC236}">
                  <a16:creationId xmlns:a16="http://schemas.microsoft.com/office/drawing/2014/main" id="{76208A91-F14E-427C-8F1A-EEAF97214B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96071" y="3921453"/>
              <a:ext cx="731520" cy="3188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600" b="1" i="1">
                  <a:solidFill>
                    <a:schemeClr val="bg1"/>
                  </a:solidFill>
                </a:rPr>
                <a:t>400</a:t>
              </a:r>
            </a:p>
          </p:txBody>
        </p:sp>
        <p:sp>
          <p:nvSpPr>
            <p:cNvPr id="32" name="TextBox 26">
              <a:extLst>
                <a:ext uri="{FF2B5EF4-FFF2-40B4-BE49-F238E27FC236}">
                  <a16:creationId xmlns:a16="http://schemas.microsoft.com/office/drawing/2014/main" id="{4830AFC8-FBF3-424A-B83B-E3E0742010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96071" y="3519810"/>
              <a:ext cx="731520" cy="3188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600" b="1" i="1">
                  <a:solidFill>
                    <a:schemeClr val="bg1"/>
                  </a:solidFill>
                </a:rPr>
                <a:t>800</a:t>
              </a:r>
            </a:p>
          </p:txBody>
        </p:sp>
        <p:sp>
          <p:nvSpPr>
            <p:cNvPr id="33" name="TextBox 27">
              <a:extLst>
                <a:ext uri="{FF2B5EF4-FFF2-40B4-BE49-F238E27FC236}">
                  <a16:creationId xmlns:a16="http://schemas.microsoft.com/office/drawing/2014/main" id="{557B1461-CA4A-4238-A8F6-50375A5E44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96071" y="3246435"/>
              <a:ext cx="731520" cy="3188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600" b="1" i="1">
                  <a:solidFill>
                    <a:schemeClr val="bg1"/>
                  </a:solidFill>
                </a:rPr>
                <a:t>1000</a:t>
              </a:r>
            </a:p>
          </p:txBody>
        </p:sp>
        <p:sp>
          <p:nvSpPr>
            <p:cNvPr id="34" name="TextBox 28">
              <a:extLst>
                <a:ext uri="{FF2B5EF4-FFF2-40B4-BE49-F238E27FC236}">
                  <a16:creationId xmlns:a16="http://schemas.microsoft.com/office/drawing/2014/main" id="{4A6B156B-B730-4E36-91FD-C8A1F5EE97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96071" y="2972982"/>
              <a:ext cx="731520" cy="3188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600" b="1" i="1">
                  <a:solidFill>
                    <a:schemeClr val="bg1"/>
                  </a:solidFill>
                </a:rPr>
                <a:t>1200</a:t>
              </a:r>
            </a:p>
          </p:txBody>
        </p:sp>
        <p:sp>
          <p:nvSpPr>
            <p:cNvPr id="35" name="TextBox 29">
              <a:extLst>
                <a:ext uri="{FF2B5EF4-FFF2-40B4-BE49-F238E27FC236}">
                  <a16:creationId xmlns:a16="http://schemas.microsoft.com/office/drawing/2014/main" id="{EBC53048-FDB5-4DC8-9049-79C207D96E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96071" y="2680011"/>
              <a:ext cx="731520" cy="3188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600" b="1" i="1" dirty="0">
                  <a:solidFill>
                    <a:schemeClr val="bg1"/>
                  </a:solidFill>
                </a:rPr>
                <a:t>1400</a:t>
              </a:r>
            </a:p>
          </p:txBody>
        </p:sp>
        <p:sp>
          <p:nvSpPr>
            <p:cNvPr id="36" name="TextBox 30">
              <a:extLst>
                <a:ext uri="{FF2B5EF4-FFF2-40B4-BE49-F238E27FC236}">
                  <a16:creationId xmlns:a16="http://schemas.microsoft.com/office/drawing/2014/main" id="{34625522-B895-462F-A005-0445122DBD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96071" y="2333610"/>
              <a:ext cx="731520" cy="3188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600" b="1" i="1" dirty="0">
                  <a:solidFill>
                    <a:schemeClr val="bg1"/>
                  </a:solidFill>
                </a:rPr>
                <a:t>1600</a:t>
              </a:r>
            </a:p>
          </p:txBody>
        </p:sp>
        <p:sp>
          <p:nvSpPr>
            <p:cNvPr id="37" name="TextBox 31">
              <a:extLst>
                <a:ext uri="{FF2B5EF4-FFF2-40B4-BE49-F238E27FC236}">
                  <a16:creationId xmlns:a16="http://schemas.microsoft.com/office/drawing/2014/main" id="{8A14C094-24CE-42BA-B078-A805630132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96071" y="2004993"/>
              <a:ext cx="731520" cy="3188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US" sz="1600" b="1" i="1" dirty="0">
                  <a:solidFill>
                    <a:schemeClr val="bg1"/>
                  </a:solidFill>
                </a:rPr>
                <a:t>1700</a:t>
              </a:r>
            </a:p>
          </p:txBody>
        </p:sp>
      </p:grpSp>
      <p:sp>
        <p:nvSpPr>
          <p:cNvPr id="38" name="TextBox 31">
            <a:extLst>
              <a:ext uri="{FF2B5EF4-FFF2-40B4-BE49-F238E27FC236}">
                <a16:creationId xmlns:a16="http://schemas.microsoft.com/office/drawing/2014/main" id="{A19F3375-C91C-4F8A-9A86-B192FC9CF6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281" y="4822374"/>
            <a:ext cx="80645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C00000"/>
                </a:solidFill>
                <a:latin typeface="Verdana" pitchFamily="34" charset="0"/>
              </a:rPr>
              <a:t>Relatively insensitive to slot count </a:t>
            </a:r>
          </a:p>
          <a:p>
            <a:pPr algn="ctr"/>
            <a:r>
              <a:rPr lang="en-US" sz="2400" dirty="0">
                <a:solidFill>
                  <a:srgbClr val="C00000"/>
                </a:solidFill>
                <a:latin typeface="Verdana" pitchFamily="34" charset="0"/>
              </a:rPr>
              <a:t>(3 or 4 slots good enough for most cases)</a:t>
            </a:r>
          </a:p>
        </p:txBody>
      </p:sp>
      <p:sp>
        <p:nvSpPr>
          <p:cNvPr id="39" name="TextBox 1">
            <a:extLst>
              <a:ext uri="{FF2B5EF4-FFF2-40B4-BE49-F238E27FC236}">
                <a16:creationId xmlns:a16="http://schemas.microsoft.com/office/drawing/2014/main" id="{B514D644-4807-4D5F-AD3F-BD7B068931E6}"/>
              </a:ext>
            </a:extLst>
          </p:cNvPr>
          <p:cNvSpPr txBox="1"/>
          <p:nvPr/>
        </p:nvSpPr>
        <p:spPr>
          <a:xfrm>
            <a:off x="7060238" y="1583581"/>
            <a:ext cx="15440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Colors/height</a:t>
            </a:r>
          </a:p>
          <a:p>
            <a:r>
              <a:rPr lang="en-US" dirty="0"/>
              <a:t>is throughput</a:t>
            </a:r>
          </a:p>
          <a:p>
            <a:r>
              <a:rPr lang="en-US" dirty="0"/>
              <a:t>(in MB/s)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A49B66-F905-425A-8BFB-DB76A3867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How is distributed logging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A88EDE3-F056-481B-B49D-7EAE2E311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47</a:t>
            </a:fld>
            <a:endParaRPr lang="zh-CN" alt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E106E90-3802-4DD6-9287-009A1CE54B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1" y="1260000"/>
            <a:ext cx="8172440" cy="2461596"/>
          </a:xfrm>
        </p:spPr>
        <p:txBody>
          <a:bodyPr/>
          <a:lstStyle/>
          <a:p>
            <a:r>
              <a:rPr lang="en-US" dirty="0"/>
              <a:t>Distributing TPC-C log records over 8 logs</a:t>
            </a:r>
          </a:p>
          <a:p>
            <a:pPr lvl="1"/>
            <a:r>
              <a:rPr lang="en-US" dirty="0"/>
              <a:t>1 ms wall time, ~200 in flight transactions, 30 commits</a:t>
            </a:r>
          </a:p>
          <a:p>
            <a:pPr lvl="1"/>
            <a:r>
              <a:rPr lang="en-US" dirty="0"/>
              <a:t>Horizontal blue line = 1 log</a:t>
            </a:r>
          </a:p>
          <a:p>
            <a:pPr lvl="1"/>
            <a:r>
              <a:rPr lang="en-US" dirty="0"/>
              <a:t>Diagonal line = dependency (new = black, older = grey)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456727E-8F81-49E6-A243-368E354501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2" y="3802662"/>
            <a:ext cx="8786813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C00000"/>
                </a:solidFill>
                <a:latin typeface="Verdana" pitchFamily="34" charset="0"/>
              </a:rPr>
              <a:t>Large overhead keeping track dependencies and over-flushing</a:t>
            </a:r>
          </a:p>
        </p:txBody>
      </p:sp>
    </p:spTree>
    <p:extLst>
      <p:ext uri="{BB962C8B-B14F-4D97-AF65-F5344CB8AC3E}">
        <p14:creationId xmlns:p14="http://schemas.microsoft.com/office/powerpoint/2010/main" val="3616759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1199</TotalTime>
  <Words>3873</Words>
  <Application>Microsoft Office PowerPoint</Application>
  <PresentationFormat>全屏显示(16:10)</PresentationFormat>
  <Paragraphs>577</Paragraphs>
  <Slides>47</Slides>
  <Notes>42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47</vt:i4>
      </vt:variant>
    </vt:vector>
  </HeadingPairs>
  <TitlesOfParts>
    <vt:vector size="55" baseType="lpstr">
      <vt:lpstr>PingFang SC</vt:lpstr>
      <vt:lpstr>等线</vt:lpstr>
      <vt:lpstr>微软雅黑</vt:lpstr>
      <vt:lpstr>Arial</vt:lpstr>
      <vt:lpstr>Calibri</vt:lpstr>
      <vt:lpstr>Verdana</vt:lpstr>
      <vt:lpstr>Wingdings</vt:lpstr>
      <vt:lpstr>Office 主题​​</vt:lpstr>
      <vt:lpstr>Aether: A Scalable Approach to Logging</vt:lpstr>
      <vt:lpstr>Background</vt:lpstr>
      <vt:lpstr>Background - hardware</vt:lpstr>
      <vt:lpstr>Background - software</vt:lpstr>
      <vt:lpstr>Background - software</vt:lpstr>
      <vt:lpstr>Logging is bottleneck for scalability</vt:lpstr>
      <vt:lpstr>Existing solutions</vt:lpstr>
      <vt:lpstr>Solution: Aether logging</vt:lpstr>
      <vt:lpstr>Design &amp; Evaluation</vt:lpstr>
      <vt:lpstr>Aether logging</vt:lpstr>
      <vt:lpstr>Bottleneck 1: Amplified lock contention</vt:lpstr>
      <vt:lpstr>Bottleneck 1: Amplified lock contention</vt:lpstr>
      <vt:lpstr>Bottleneck 1: Amplified lock contention</vt:lpstr>
      <vt:lpstr>Observation</vt:lpstr>
      <vt:lpstr>ELR: early lock release</vt:lpstr>
      <vt:lpstr>Solution: Early Lock Release</vt:lpstr>
      <vt:lpstr>Solution: Early Lock Release</vt:lpstr>
      <vt:lpstr>Evaluation</vt:lpstr>
      <vt:lpstr>Aether logging</vt:lpstr>
      <vt:lpstr>Bottleneck 2: Excessive context switching</vt:lpstr>
      <vt:lpstr>Bottleneck 2: Excessive context switching</vt:lpstr>
      <vt:lpstr>Bottleneck 2: Excessive context switching</vt:lpstr>
      <vt:lpstr>Bottleneck 2: Excessive context switching</vt:lpstr>
      <vt:lpstr>Observations</vt:lpstr>
      <vt:lpstr>Solution: Flush Pipelining</vt:lpstr>
      <vt:lpstr>Evaluation</vt:lpstr>
      <vt:lpstr>Aether logging</vt:lpstr>
      <vt:lpstr>Bottleneck 3: Log buffer contention</vt:lpstr>
      <vt:lpstr>Bottleneck 3: Log buffer contention</vt:lpstr>
      <vt:lpstr>Bottleneck 3: Log buffer contention</vt:lpstr>
      <vt:lpstr>Accessing the log buffer</vt:lpstr>
      <vt:lpstr>Accessing the log buffer</vt:lpstr>
      <vt:lpstr>Accessing the log buffer</vt:lpstr>
      <vt:lpstr>Accessing the log buffer</vt:lpstr>
      <vt:lpstr>Accessing the log buffer</vt:lpstr>
      <vt:lpstr>Design evolution</vt:lpstr>
      <vt:lpstr>Design evolution</vt:lpstr>
      <vt:lpstr>Design evolution</vt:lpstr>
      <vt:lpstr>Design evolution</vt:lpstr>
      <vt:lpstr>Evaluation of log buffer optimizations</vt:lpstr>
      <vt:lpstr>Putting it all together</vt:lpstr>
      <vt:lpstr>ConCLUSION</vt:lpstr>
      <vt:lpstr>Conclusion</vt:lpstr>
      <vt:lpstr>THANKS</vt:lpstr>
      <vt:lpstr>Thanks</vt:lpstr>
      <vt:lpstr>Sensitivity to slot count</vt:lpstr>
      <vt:lpstr>How is distributed logging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陈 诺</cp:lastModifiedBy>
  <cp:revision>6046</cp:revision>
  <cp:lastPrinted>2016-06-13T07:55:00Z</cp:lastPrinted>
  <dcterms:created xsi:type="dcterms:W3CDTF">2017-11-24T09:35:00Z</dcterms:created>
  <dcterms:modified xsi:type="dcterms:W3CDTF">2021-03-15T06:36:21Z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2052-11.1.0.10228</vt:lpwstr>
  </property>
</Properties>
</file>