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handoutMasterIdLst>
    <p:handoutMasterId r:id="rId30"/>
  </p:handoutMasterIdLst>
  <p:sldIdLst>
    <p:sldId id="259" r:id="rId2"/>
    <p:sldId id="289" r:id="rId3"/>
    <p:sldId id="290" r:id="rId4"/>
    <p:sldId id="291" r:id="rId5"/>
    <p:sldId id="292" r:id="rId6"/>
    <p:sldId id="294" r:id="rId7"/>
    <p:sldId id="295" r:id="rId8"/>
    <p:sldId id="293" r:id="rId9"/>
    <p:sldId id="296" r:id="rId10"/>
    <p:sldId id="297" r:id="rId11"/>
    <p:sldId id="298" r:id="rId12"/>
    <p:sldId id="299" r:id="rId13"/>
    <p:sldId id="300" r:id="rId14"/>
    <p:sldId id="301" r:id="rId15"/>
    <p:sldId id="302" r:id="rId16"/>
    <p:sldId id="303" r:id="rId17"/>
    <p:sldId id="304" r:id="rId18"/>
    <p:sldId id="305" r:id="rId19"/>
    <p:sldId id="306" r:id="rId20"/>
    <p:sldId id="307" r:id="rId21"/>
    <p:sldId id="308" r:id="rId22"/>
    <p:sldId id="309" r:id="rId23"/>
    <p:sldId id="310" r:id="rId24"/>
    <p:sldId id="311" r:id="rId25"/>
    <p:sldId id="312" r:id="rId26"/>
    <p:sldId id="315" r:id="rId27"/>
    <p:sldId id="287" r:id="rId28"/>
  </p:sldIdLst>
  <p:sldSz cx="12192000" cy="6858000"/>
  <p:notesSz cx="6858000" cy="9144000"/>
  <p:embeddedFontLst>
    <p:embeddedFont>
      <p:font typeface="Cambria Math" panose="02040503050406030204" pitchFamily="18" charset="0"/>
      <p:regular r:id="rId31"/>
    </p:embeddedFont>
    <p:embeddedFont>
      <p:font typeface="Franklin Gothic Book" panose="020B0503020102020204" pitchFamily="34" charset="0"/>
      <p:regular r:id="rId32"/>
      <p:italic r:id="rId33"/>
    </p:embeddedFont>
    <p:embeddedFont>
      <p:font typeface="Open Sans" panose="020B0606030504020204" pitchFamily="34" charset="0"/>
      <p:regular r:id="rId34"/>
      <p:bold r:id="rId35"/>
      <p:italic r:id="rId36"/>
      <p:boldItalic r:id="rId37"/>
    </p:embeddedFont>
    <p:embeddedFont>
      <p:font typeface="等线" panose="02010600030101010101" pitchFamily="2" charset="-122"/>
      <p:regular r:id="rId38"/>
      <p:bold r:id="rId39"/>
    </p:embeddedFont>
  </p:embeddedFontLst>
  <p:custDataLst>
    <p:tags r:id="rId4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C684DC81-D2C3-44A6-8941-05B53D2E0557}">
          <p14:sldIdLst>
            <p14:sldId id="259"/>
            <p14:sldId id="289"/>
            <p14:sldId id="290"/>
            <p14:sldId id="291"/>
            <p14:sldId id="292"/>
            <p14:sldId id="294"/>
            <p14:sldId id="295"/>
            <p14:sldId id="293"/>
            <p14:sldId id="296"/>
            <p14:sldId id="297"/>
            <p14:sldId id="298"/>
            <p14:sldId id="299"/>
            <p14:sldId id="300"/>
            <p14:sldId id="301"/>
            <p14:sldId id="302"/>
            <p14:sldId id="303"/>
            <p14:sldId id="304"/>
            <p14:sldId id="305"/>
            <p14:sldId id="306"/>
            <p14:sldId id="307"/>
            <p14:sldId id="308"/>
            <p14:sldId id="309"/>
            <p14:sldId id="310"/>
            <p14:sldId id="311"/>
            <p14:sldId id="312"/>
            <p14:sldId id="315"/>
            <p14:sldId id="287"/>
          </p14:sldIdLst>
        </p14:section>
      </p14:sectionLst>
    </p:ext>
    <p:ext uri="{EFAFB233-063F-42B5-8137-9DF3F51BA10A}">
      <p15:sldGuideLst xmlns:p15="http://schemas.microsoft.com/office/powerpoint/2012/main">
        <p15:guide id="4" pos="3863" userDrawn="1">
          <p15:clr>
            <a:srgbClr val="A4A3A4"/>
          </p15:clr>
        </p15:guide>
        <p15:guide id="5" orient="horz" pos="1003" userDrawn="1">
          <p15:clr>
            <a:srgbClr val="A4A3A4"/>
          </p15:clr>
        </p15:guide>
        <p15:guide id="6" orient="horz" pos="1502" userDrawn="1">
          <p15:clr>
            <a:srgbClr val="A4A3A4"/>
          </p15:clr>
        </p15:guide>
        <p15:guide id="7" orient="horz" pos="3113" userDrawn="1">
          <p15:clr>
            <a:srgbClr val="A4A3A4"/>
          </p15:clr>
        </p15:guide>
        <p15:guide id="8" pos="2128" userDrawn="1">
          <p15:clr>
            <a:srgbClr val="A4A3A4"/>
          </p15:clr>
        </p15:guide>
        <p15:guide id="9" pos="4067" userDrawn="1">
          <p15:clr>
            <a:srgbClr val="A4A3A4"/>
          </p15:clr>
        </p15:guide>
        <p15:guide id="10" pos="5972" userDrawn="1">
          <p15:clr>
            <a:srgbClr val="A4A3A4"/>
          </p15:clr>
        </p15:guide>
        <p15:guide id="11" pos="5292" userDrawn="1">
          <p15:clr>
            <a:srgbClr val="A4A3A4"/>
          </p15:clr>
        </p15:guide>
        <p15:guide id="12" pos="2275"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angZibo" initials="W" lastIdx="1" clrIdx="0">
    <p:extLst>
      <p:ext uri="{19B8F6BF-5375-455C-9EA6-DF929625EA0E}">
        <p15:presenceInfo xmlns:p15="http://schemas.microsoft.com/office/powerpoint/2012/main" userId="WangZibo"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546A"/>
    <a:srgbClr val="F5E7E7"/>
    <a:srgbClr val="99FFCC"/>
    <a:srgbClr val="FFFFFF"/>
    <a:srgbClr val="8D8D8D"/>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1" autoAdjust="0"/>
    <p:restoredTop sz="94289" autoAdjust="0"/>
  </p:normalViewPr>
  <p:slideViewPr>
    <p:cSldViewPr snapToGrid="0" showGuides="1">
      <p:cViewPr varScale="1">
        <p:scale>
          <a:sx n="118" d="100"/>
          <a:sy n="118" d="100"/>
        </p:scale>
        <p:origin x="466" y="86"/>
      </p:cViewPr>
      <p:guideLst>
        <p:guide pos="3863"/>
        <p:guide orient="horz" pos="1003"/>
        <p:guide orient="horz" pos="1502"/>
        <p:guide orient="horz" pos="3113"/>
        <p:guide pos="2128"/>
        <p:guide pos="4067"/>
        <p:guide pos="5972"/>
        <p:guide pos="5292"/>
        <p:guide pos="2275"/>
      </p:guideLst>
    </p:cSldViewPr>
  </p:slideViewPr>
  <p:outlineViewPr>
    <p:cViewPr>
      <p:scale>
        <a:sx n="33" d="100"/>
        <a:sy n="33" d="100"/>
      </p:scale>
      <p:origin x="0" y="-8496"/>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85" d="100"/>
          <a:sy n="85" d="100"/>
        </p:scale>
        <p:origin x="380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 Id="rId46" Type="http://schemas.microsoft.com/office/2016/11/relationships/changesInfo" Target="changesInfos/changesInfo1.xml"/><Relationship Id="rId20" Type="http://schemas.openxmlformats.org/officeDocument/2006/relationships/slide" Target="slides/slide19.xml"/><Relationship Id="rId41"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gZibo" userId="59c44f5b-e5c5-476c-b5d2-4457c2af0c43" providerId="ADAL" clId="{2C7CAB48-A1CD-43A8-A3D5-1A77BE595E01}"/>
    <pc:docChg chg="modSld modMainMaster">
      <pc:chgData name="WangZibo" userId="59c44f5b-e5c5-476c-b5d2-4457c2af0c43" providerId="ADAL" clId="{2C7CAB48-A1CD-43A8-A3D5-1A77BE595E01}" dt="2022-04-24T11:30:59.532" v="14" actId="20577"/>
      <pc:docMkLst>
        <pc:docMk/>
      </pc:docMkLst>
      <pc:sldChg chg="modSp mod">
        <pc:chgData name="WangZibo" userId="59c44f5b-e5c5-476c-b5d2-4457c2af0c43" providerId="ADAL" clId="{2C7CAB48-A1CD-43A8-A3D5-1A77BE595E01}" dt="2022-04-24T11:30:02.969" v="7" actId="20577"/>
        <pc:sldMkLst>
          <pc:docMk/>
          <pc:sldMk cId="1139603250" sldId="311"/>
        </pc:sldMkLst>
        <pc:spChg chg="mod">
          <ac:chgData name="WangZibo" userId="59c44f5b-e5c5-476c-b5d2-4457c2af0c43" providerId="ADAL" clId="{2C7CAB48-A1CD-43A8-A3D5-1A77BE595E01}" dt="2022-04-24T11:30:02.969" v="7" actId="20577"/>
          <ac:spMkLst>
            <pc:docMk/>
            <pc:sldMk cId="1139603250" sldId="311"/>
            <ac:spMk id="7" creationId="{1D4601EF-A014-4E72-ADE7-C71630C3AC98}"/>
          </ac:spMkLst>
        </pc:spChg>
      </pc:sldChg>
      <pc:sldMasterChg chg="modSldLayout">
        <pc:chgData name="WangZibo" userId="59c44f5b-e5c5-476c-b5d2-4457c2af0c43" providerId="ADAL" clId="{2C7CAB48-A1CD-43A8-A3D5-1A77BE595E01}" dt="2022-04-24T11:30:59.532" v="14" actId="20577"/>
        <pc:sldMasterMkLst>
          <pc:docMk/>
          <pc:sldMasterMk cId="2068584755" sldId="2147483648"/>
        </pc:sldMasterMkLst>
        <pc:sldLayoutChg chg="modSp mod">
          <pc:chgData name="WangZibo" userId="59c44f5b-e5c5-476c-b5d2-4457c2af0c43" providerId="ADAL" clId="{2C7CAB48-A1CD-43A8-A3D5-1A77BE595E01}" dt="2022-04-24T11:30:59.532" v="14" actId="20577"/>
          <pc:sldLayoutMkLst>
            <pc:docMk/>
            <pc:sldMasterMk cId="2068584755" sldId="2147483648"/>
            <pc:sldLayoutMk cId="3540841574" sldId="2147483652"/>
          </pc:sldLayoutMkLst>
          <pc:spChg chg="mod">
            <ac:chgData name="WangZibo" userId="59c44f5b-e5c5-476c-b5d2-4457c2af0c43" providerId="ADAL" clId="{2C7CAB48-A1CD-43A8-A3D5-1A77BE595E01}" dt="2022-04-24T11:30:59.532" v="14" actId="20577"/>
            <ac:spMkLst>
              <pc:docMk/>
              <pc:sldMasterMk cId="2068584755" sldId="2147483648"/>
              <pc:sldLayoutMk cId="3540841574" sldId="2147483652"/>
              <ac:spMk id="9" creationId="{56FC8349-67FC-4E3B-B988-7A27FDAE9D24}"/>
            </ac:spMkLst>
          </pc:spChg>
        </pc:sldLayoutChg>
      </pc:sldMasterChg>
    </pc:docChg>
  </pc:docChgLst>
  <pc:docChgLst>
    <pc:chgData name="WangZibo" userId="59c44f5b-e5c5-476c-b5d2-4457c2af0c43" providerId="ADAL" clId="{E9339FB7-DD3F-4973-9F16-7D6A242ED62F}"/>
    <pc:docChg chg="undo custSel delSld modSld modSection">
      <pc:chgData name="WangZibo" userId="59c44f5b-e5c5-476c-b5d2-4457c2af0c43" providerId="ADAL" clId="{E9339FB7-DD3F-4973-9F16-7D6A242ED62F}" dt="2022-04-20T12:06:14.809" v="366" actId="20577"/>
      <pc:docMkLst>
        <pc:docMk/>
      </pc:docMkLst>
      <pc:sldChg chg="modSp mod">
        <pc:chgData name="WangZibo" userId="59c44f5b-e5c5-476c-b5d2-4457c2af0c43" providerId="ADAL" clId="{E9339FB7-DD3F-4973-9F16-7D6A242ED62F}" dt="2022-04-20T11:11:11.587" v="78" actId="20577"/>
        <pc:sldMkLst>
          <pc:docMk/>
          <pc:sldMk cId="4246320053" sldId="259"/>
        </pc:sldMkLst>
        <pc:spChg chg="mod">
          <ac:chgData name="WangZibo" userId="59c44f5b-e5c5-476c-b5d2-4457c2af0c43" providerId="ADAL" clId="{E9339FB7-DD3F-4973-9F16-7D6A242ED62F}" dt="2022-04-20T11:10:53.380" v="68" actId="20577"/>
          <ac:spMkLst>
            <pc:docMk/>
            <pc:sldMk cId="4246320053" sldId="259"/>
            <ac:spMk id="3" creationId="{20903F1C-568E-4080-8C79-B487B35A71F9}"/>
          </ac:spMkLst>
        </pc:spChg>
        <pc:spChg chg="mod">
          <ac:chgData name="WangZibo" userId="59c44f5b-e5c5-476c-b5d2-4457c2af0c43" providerId="ADAL" clId="{E9339FB7-DD3F-4973-9F16-7D6A242ED62F}" dt="2022-04-20T11:11:11.587" v="78" actId="20577"/>
          <ac:spMkLst>
            <pc:docMk/>
            <pc:sldMk cId="4246320053" sldId="259"/>
            <ac:spMk id="10" creationId="{F57F84D3-725F-446C-9BB7-DC74C097201D}"/>
          </ac:spMkLst>
        </pc:spChg>
      </pc:sldChg>
      <pc:sldChg chg="modSp mod">
        <pc:chgData name="WangZibo" userId="59c44f5b-e5c5-476c-b5d2-4457c2af0c43" providerId="ADAL" clId="{E9339FB7-DD3F-4973-9F16-7D6A242ED62F}" dt="2022-04-20T11:57:55.395" v="115" actId="1076"/>
        <pc:sldMkLst>
          <pc:docMk/>
          <pc:sldMk cId="203026715" sldId="304"/>
        </pc:sldMkLst>
        <pc:spChg chg="mod">
          <ac:chgData name="WangZibo" userId="59c44f5b-e5c5-476c-b5d2-4457c2af0c43" providerId="ADAL" clId="{E9339FB7-DD3F-4973-9F16-7D6A242ED62F}" dt="2022-04-20T11:56:56.058" v="91" actId="20577"/>
          <ac:spMkLst>
            <pc:docMk/>
            <pc:sldMk cId="203026715" sldId="304"/>
            <ac:spMk id="3" creationId="{CE261479-E317-44DD-9146-EE7F0F5912BB}"/>
          </ac:spMkLst>
        </pc:spChg>
        <pc:spChg chg="mod">
          <ac:chgData name="WangZibo" userId="59c44f5b-e5c5-476c-b5d2-4457c2af0c43" providerId="ADAL" clId="{E9339FB7-DD3F-4973-9F16-7D6A242ED62F}" dt="2022-04-20T11:57:55.395" v="115" actId="1076"/>
          <ac:spMkLst>
            <pc:docMk/>
            <pc:sldMk cId="203026715" sldId="304"/>
            <ac:spMk id="4" creationId="{65B7B88B-D523-4367-834A-706819B3438F}"/>
          </ac:spMkLst>
        </pc:spChg>
      </pc:sldChg>
      <pc:sldChg chg="modSp mod">
        <pc:chgData name="WangZibo" userId="59c44f5b-e5c5-476c-b5d2-4457c2af0c43" providerId="ADAL" clId="{E9339FB7-DD3F-4973-9F16-7D6A242ED62F}" dt="2022-04-20T12:00:27.857" v="182" actId="20577"/>
        <pc:sldMkLst>
          <pc:docMk/>
          <pc:sldMk cId="258584588" sldId="305"/>
        </pc:sldMkLst>
        <pc:spChg chg="mod">
          <ac:chgData name="WangZibo" userId="59c44f5b-e5c5-476c-b5d2-4457c2af0c43" providerId="ADAL" clId="{E9339FB7-DD3F-4973-9F16-7D6A242ED62F}" dt="2022-04-20T12:00:27.857" v="182" actId="20577"/>
          <ac:spMkLst>
            <pc:docMk/>
            <pc:sldMk cId="258584588" sldId="305"/>
            <ac:spMk id="3" creationId="{CE261479-E317-44DD-9146-EE7F0F5912BB}"/>
          </ac:spMkLst>
        </pc:spChg>
        <pc:spChg chg="mod">
          <ac:chgData name="WangZibo" userId="59c44f5b-e5c5-476c-b5d2-4457c2af0c43" providerId="ADAL" clId="{E9339FB7-DD3F-4973-9F16-7D6A242ED62F}" dt="2022-04-20T11:58:15.140" v="123" actId="403"/>
          <ac:spMkLst>
            <pc:docMk/>
            <pc:sldMk cId="258584588" sldId="305"/>
            <ac:spMk id="4" creationId="{65B7B88B-D523-4367-834A-706819B3438F}"/>
          </ac:spMkLst>
        </pc:spChg>
        <pc:spChg chg="mod">
          <ac:chgData name="WangZibo" userId="59c44f5b-e5c5-476c-b5d2-4457c2af0c43" providerId="ADAL" clId="{E9339FB7-DD3F-4973-9F16-7D6A242ED62F}" dt="2022-04-20T11:59:29.704" v="170" actId="20577"/>
          <ac:spMkLst>
            <pc:docMk/>
            <pc:sldMk cId="258584588" sldId="305"/>
            <ac:spMk id="6" creationId="{5E5ADC37-B993-4B89-B465-896CDD5D4776}"/>
          </ac:spMkLst>
        </pc:spChg>
        <pc:spChg chg="mod">
          <ac:chgData name="WangZibo" userId="59c44f5b-e5c5-476c-b5d2-4457c2af0c43" providerId="ADAL" clId="{E9339FB7-DD3F-4973-9F16-7D6A242ED62F}" dt="2022-04-20T11:59:30.792" v="171" actId="20577"/>
          <ac:spMkLst>
            <pc:docMk/>
            <pc:sldMk cId="258584588" sldId="305"/>
            <ac:spMk id="90" creationId="{2A61F909-3115-4E7B-9FF0-99C77CBF44DF}"/>
          </ac:spMkLst>
        </pc:spChg>
        <pc:spChg chg="mod">
          <ac:chgData name="WangZibo" userId="59c44f5b-e5c5-476c-b5d2-4457c2af0c43" providerId="ADAL" clId="{E9339FB7-DD3F-4973-9F16-7D6A242ED62F}" dt="2022-04-20T11:59:32.376" v="172" actId="20577"/>
          <ac:spMkLst>
            <pc:docMk/>
            <pc:sldMk cId="258584588" sldId="305"/>
            <ac:spMk id="91" creationId="{14E619AF-4EC0-44E1-B015-335D3B5F2B81}"/>
          </ac:spMkLst>
        </pc:spChg>
      </pc:sldChg>
      <pc:sldChg chg="modSp mod">
        <pc:chgData name="WangZibo" userId="59c44f5b-e5c5-476c-b5d2-4457c2af0c43" providerId="ADAL" clId="{E9339FB7-DD3F-4973-9F16-7D6A242ED62F}" dt="2022-04-20T12:05:56.379" v="360" actId="1076"/>
        <pc:sldMkLst>
          <pc:docMk/>
          <pc:sldMk cId="1615973154" sldId="306"/>
        </pc:sldMkLst>
        <pc:spChg chg="mod">
          <ac:chgData name="WangZibo" userId="59c44f5b-e5c5-476c-b5d2-4457c2af0c43" providerId="ADAL" clId="{E9339FB7-DD3F-4973-9F16-7D6A242ED62F}" dt="2022-04-20T12:01:00.811" v="207" actId="20577"/>
          <ac:spMkLst>
            <pc:docMk/>
            <pc:sldMk cId="1615973154" sldId="306"/>
            <ac:spMk id="3" creationId="{CE261479-E317-44DD-9146-EE7F0F5912BB}"/>
          </ac:spMkLst>
        </pc:spChg>
        <pc:spChg chg="mod">
          <ac:chgData name="WangZibo" userId="59c44f5b-e5c5-476c-b5d2-4457c2af0c43" providerId="ADAL" clId="{E9339FB7-DD3F-4973-9F16-7D6A242ED62F}" dt="2022-04-20T12:05:52.375" v="359" actId="1076"/>
          <ac:spMkLst>
            <pc:docMk/>
            <pc:sldMk cId="1615973154" sldId="306"/>
            <ac:spMk id="4" creationId="{65B7B88B-D523-4367-834A-706819B3438F}"/>
          </ac:spMkLst>
        </pc:spChg>
        <pc:spChg chg="mod">
          <ac:chgData name="WangZibo" userId="59c44f5b-e5c5-476c-b5d2-4457c2af0c43" providerId="ADAL" clId="{E9339FB7-DD3F-4973-9F16-7D6A242ED62F}" dt="2022-04-20T11:59:25.280" v="169" actId="20577"/>
          <ac:spMkLst>
            <pc:docMk/>
            <pc:sldMk cId="1615973154" sldId="306"/>
            <ac:spMk id="57" creationId="{6386B3D9-B0D8-470F-88DF-60A5C2466B4F}"/>
          </ac:spMkLst>
        </pc:spChg>
        <pc:spChg chg="mod">
          <ac:chgData name="WangZibo" userId="59c44f5b-e5c5-476c-b5d2-4457c2af0c43" providerId="ADAL" clId="{E9339FB7-DD3F-4973-9F16-7D6A242ED62F}" dt="2022-04-20T11:59:02.609" v="152" actId="1076"/>
          <ac:spMkLst>
            <pc:docMk/>
            <pc:sldMk cId="1615973154" sldId="306"/>
            <ac:spMk id="59" creationId="{0355B8F1-12F5-470D-BC79-93E8C9F7EE35}"/>
          </ac:spMkLst>
        </pc:spChg>
        <pc:spChg chg="mod">
          <ac:chgData name="WangZibo" userId="59c44f5b-e5c5-476c-b5d2-4457c2af0c43" providerId="ADAL" clId="{E9339FB7-DD3F-4973-9F16-7D6A242ED62F}" dt="2022-04-20T12:05:56.379" v="360" actId="1076"/>
          <ac:spMkLst>
            <pc:docMk/>
            <pc:sldMk cId="1615973154" sldId="306"/>
            <ac:spMk id="60" creationId="{CCEA9C24-2506-4724-BD8B-B23BA1E6D10B}"/>
          </ac:spMkLst>
        </pc:spChg>
        <pc:spChg chg="mod">
          <ac:chgData name="WangZibo" userId="59c44f5b-e5c5-476c-b5d2-4457c2af0c43" providerId="ADAL" clId="{E9339FB7-DD3F-4973-9F16-7D6A242ED62F}" dt="2022-04-20T11:59:52.849" v="173" actId="20577"/>
          <ac:spMkLst>
            <pc:docMk/>
            <pc:sldMk cId="1615973154" sldId="306"/>
            <ac:spMk id="70" creationId="{5AA1B361-C51A-46F7-87AD-1675ACFA07C1}"/>
          </ac:spMkLst>
        </pc:spChg>
        <pc:picChg chg="mod">
          <ac:chgData name="WangZibo" userId="59c44f5b-e5c5-476c-b5d2-4457c2af0c43" providerId="ADAL" clId="{E9339FB7-DD3F-4973-9F16-7D6A242ED62F}" dt="2022-04-20T12:05:46.574" v="358" actId="1076"/>
          <ac:picMkLst>
            <pc:docMk/>
            <pc:sldMk cId="1615973154" sldId="306"/>
            <ac:picMk id="58" creationId="{82169980-8FE3-4898-B136-29271D1D60EB}"/>
          </ac:picMkLst>
        </pc:picChg>
      </pc:sldChg>
      <pc:sldChg chg="modSp mod">
        <pc:chgData name="WangZibo" userId="59c44f5b-e5c5-476c-b5d2-4457c2af0c43" providerId="ADAL" clId="{E9339FB7-DD3F-4973-9F16-7D6A242ED62F}" dt="2022-04-20T12:01:11.609" v="212" actId="20577"/>
        <pc:sldMkLst>
          <pc:docMk/>
          <pc:sldMk cId="356860260" sldId="307"/>
        </pc:sldMkLst>
        <pc:spChg chg="mod">
          <ac:chgData name="WangZibo" userId="59c44f5b-e5c5-476c-b5d2-4457c2af0c43" providerId="ADAL" clId="{E9339FB7-DD3F-4973-9F16-7D6A242ED62F}" dt="2022-04-20T12:01:11.609" v="212" actId="20577"/>
          <ac:spMkLst>
            <pc:docMk/>
            <pc:sldMk cId="356860260" sldId="307"/>
            <ac:spMk id="3" creationId="{CE261479-E317-44DD-9146-EE7F0F5912BB}"/>
          </ac:spMkLst>
        </pc:spChg>
        <pc:spChg chg="mod">
          <ac:chgData name="WangZibo" userId="59c44f5b-e5c5-476c-b5d2-4457c2af0c43" providerId="ADAL" clId="{E9339FB7-DD3F-4973-9F16-7D6A242ED62F}" dt="2022-04-20T12:00:13.548" v="178" actId="14100"/>
          <ac:spMkLst>
            <pc:docMk/>
            <pc:sldMk cId="356860260" sldId="307"/>
            <ac:spMk id="4" creationId="{65B7B88B-D523-4367-834A-706819B3438F}"/>
          </ac:spMkLst>
        </pc:spChg>
      </pc:sldChg>
      <pc:sldChg chg="modSp mod">
        <pc:chgData name="WangZibo" userId="59c44f5b-e5c5-476c-b5d2-4457c2af0c43" providerId="ADAL" clId="{E9339FB7-DD3F-4973-9F16-7D6A242ED62F}" dt="2022-04-20T12:01:31.963" v="224" actId="1076"/>
        <pc:sldMkLst>
          <pc:docMk/>
          <pc:sldMk cId="820367733" sldId="308"/>
        </pc:sldMkLst>
        <pc:spChg chg="mod">
          <ac:chgData name="WangZibo" userId="59c44f5b-e5c5-476c-b5d2-4457c2af0c43" providerId="ADAL" clId="{E9339FB7-DD3F-4973-9F16-7D6A242ED62F}" dt="2022-04-20T12:01:20.440" v="220" actId="20577"/>
          <ac:spMkLst>
            <pc:docMk/>
            <pc:sldMk cId="820367733" sldId="308"/>
            <ac:spMk id="3" creationId="{CE261479-E317-44DD-9146-EE7F0F5912BB}"/>
          </ac:spMkLst>
        </pc:spChg>
        <pc:spChg chg="mod">
          <ac:chgData name="WangZibo" userId="59c44f5b-e5c5-476c-b5d2-4457c2af0c43" providerId="ADAL" clId="{E9339FB7-DD3F-4973-9F16-7D6A242ED62F}" dt="2022-04-20T12:01:31.963" v="224" actId="1076"/>
          <ac:spMkLst>
            <pc:docMk/>
            <pc:sldMk cId="820367733" sldId="308"/>
            <ac:spMk id="4" creationId="{65B7B88B-D523-4367-834A-706819B3438F}"/>
          </ac:spMkLst>
        </pc:spChg>
      </pc:sldChg>
      <pc:sldChg chg="modSp mod">
        <pc:chgData name="WangZibo" userId="59c44f5b-e5c5-476c-b5d2-4457c2af0c43" providerId="ADAL" clId="{E9339FB7-DD3F-4973-9F16-7D6A242ED62F}" dt="2022-04-20T12:01:59.140" v="236" actId="20577"/>
        <pc:sldMkLst>
          <pc:docMk/>
          <pc:sldMk cId="46580786" sldId="309"/>
        </pc:sldMkLst>
        <pc:spChg chg="mod">
          <ac:chgData name="WangZibo" userId="59c44f5b-e5c5-476c-b5d2-4457c2af0c43" providerId="ADAL" clId="{E9339FB7-DD3F-4973-9F16-7D6A242ED62F}" dt="2022-04-20T12:01:59.140" v="236" actId="20577"/>
          <ac:spMkLst>
            <pc:docMk/>
            <pc:sldMk cId="46580786" sldId="309"/>
            <ac:spMk id="3" creationId="{CE261479-E317-44DD-9146-EE7F0F5912BB}"/>
          </ac:spMkLst>
        </pc:spChg>
        <pc:spChg chg="mod">
          <ac:chgData name="WangZibo" userId="59c44f5b-e5c5-476c-b5d2-4457c2af0c43" providerId="ADAL" clId="{E9339FB7-DD3F-4973-9F16-7D6A242ED62F}" dt="2022-04-20T12:01:48.159" v="227" actId="1076"/>
          <ac:spMkLst>
            <pc:docMk/>
            <pc:sldMk cId="46580786" sldId="309"/>
            <ac:spMk id="13" creationId="{7207400A-2E50-4FC6-843E-3E049AB09948}"/>
          </ac:spMkLst>
        </pc:spChg>
      </pc:sldChg>
      <pc:sldChg chg="modSp mod">
        <pc:chgData name="WangZibo" userId="59c44f5b-e5c5-476c-b5d2-4457c2af0c43" providerId="ADAL" clId="{E9339FB7-DD3F-4973-9F16-7D6A242ED62F}" dt="2022-04-20T12:03:29.500" v="286" actId="1076"/>
        <pc:sldMkLst>
          <pc:docMk/>
          <pc:sldMk cId="3017619351" sldId="310"/>
        </pc:sldMkLst>
        <pc:spChg chg="mod">
          <ac:chgData name="WangZibo" userId="59c44f5b-e5c5-476c-b5d2-4457c2af0c43" providerId="ADAL" clId="{E9339FB7-DD3F-4973-9F16-7D6A242ED62F}" dt="2022-04-20T12:03:25.713" v="285" actId="6549"/>
          <ac:spMkLst>
            <pc:docMk/>
            <pc:sldMk cId="3017619351" sldId="310"/>
            <ac:spMk id="4" creationId="{65B7B88B-D523-4367-834A-706819B3438F}"/>
          </ac:spMkLst>
        </pc:spChg>
        <pc:picChg chg="mod">
          <ac:chgData name="WangZibo" userId="59c44f5b-e5c5-476c-b5d2-4457c2af0c43" providerId="ADAL" clId="{E9339FB7-DD3F-4973-9F16-7D6A242ED62F}" dt="2022-04-20T12:03:29.500" v="286" actId="1076"/>
          <ac:picMkLst>
            <pc:docMk/>
            <pc:sldMk cId="3017619351" sldId="310"/>
            <ac:picMk id="6" creationId="{706783B1-C555-4E76-A167-1E3804C0EA55}"/>
          </ac:picMkLst>
        </pc:picChg>
      </pc:sldChg>
      <pc:sldChg chg="modSp mod">
        <pc:chgData name="WangZibo" userId="59c44f5b-e5c5-476c-b5d2-4457c2af0c43" providerId="ADAL" clId="{E9339FB7-DD3F-4973-9F16-7D6A242ED62F}" dt="2022-04-20T12:04:00.881" v="308" actId="1076"/>
        <pc:sldMkLst>
          <pc:docMk/>
          <pc:sldMk cId="1139603250" sldId="311"/>
        </pc:sldMkLst>
        <pc:spChg chg="mod">
          <ac:chgData name="WangZibo" userId="59c44f5b-e5c5-476c-b5d2-4457c2af0c43" providerId="ADAL" clId="{E9339FB7-DD3F-4973-9F16-7D6A242ED62F}" dt="2022-04-20T12:03:36.481" v="290" actId="20577"/>
          <ac:spMkLst>
            <pc:docMk/>
            <pc:sldMk cId="1139603250" sldId="311"/>
            <ac:spMk id="3" creationId="{CE261479-E317-44DD-9146-EE7F0F5912BB}"/>
          </ac:spMkLst>
        </pc:spChg>
        <pc:spChg chg="mod">
          <ac:chgData name="WangZibo" userId="59c44f5b-e5c5-476c-b5d2-4457c2af0c43" providerId="ADAL" clId="{E9339FB7-DD3F-4973-9F16-7D6A242ED62F}" dt="2022-04-20T12:04:00.881" v="308" actId="1076"/>
          <ac:spMkLst>
            <pc:docMk/>
            <pc:sldMk cId="1139603250" sldId="311"/>
            <ac:spMk id="4" creationId="{65B7B88B-D523-4367-834A-706819B3438F}"/>
          </ac:spMkLst>
        </pc:spChg>
      </pc:sldChg>
      <pc:sldChg chg="modSp mod">
        <pc:chgData name="WangZibo" userId="59c44f5b-e5c5-476c-b5d2-4457c2af0c43" providerId="ADAL" clId="{E9339FB7-DD3F-4973-9F16-7D6A242ED62F}" dt="2022-04-20T12:04:18.814" v="314"/>
        <pc:sldMkLst>
          <pc:docMk/>
          <pc:sldMk cId="1677783837" sldId="312"/>
        </pc:sldMkLst>
        <pc:spChg chg="mod">
          <ac:chgData name="WangZibo" userId="59c44f5b-e5c5-476c-b5d2-4457c2af0c43" providerId="ADAL" clId="{E9339FB7-DD3F-4973-9F16-7D6A242ED62F}" dt="2022-04-20T12:04:18.814" v="314"/>
          <ac:spMkLst>
            <pc:docMk/>
            <pc:sldMk cId="1677783837" sldId="312"/>
            <ac:spMk id="3" creationId="{CE261479-E317-44DD-9146-EE7F0F5912BB}"/>
          </ac:spMkLst>
        </pc:spChg>
        <pc:spChg chg="mod">
          <ac:chgData name="WangZibo" userId="59c44f5b-e5c5-476c-b5d2-4457c2af0c43" providerId="ADAL" clId="{E9339FB7-DD3F-4973-9F16-7D6A242ED62F}" dt="2022-04-20T12:04:12.730" v="313" actId="20577"/>
          <ac:spMkLst>
            <pc:docMk/>
            <pc:sldMk cId="1677783837" sldId="312"/>
            <ac:spMk id="4" creationId="{65B7B88B-D523-4367-834A-706819B3438F}"/>
          </ac:spMkLst>
        </pc:spChg>
      </pc:sldChg>
      <pc:sldChg chg="del">
        <pc:chgData name="WangZibo" userId="59c44f5b-e5c5-476c-b5d2-4457c2af0c43" providerId="ADAL" clId="{E9339FB7-DD3F-4973-9F16-7D6A242ED62F}" dt="2022-04-20T11:56:32.921" v="80" actId="47"/>
        <pc:sldMkLst>
          <pc:docMk/>
          <pc:sldMk cId="2164357720" sldId="313"/>
        </pc:sldMkLst>
      </pc:sldChg>
      <pc:sldChg chg="del">
        <pc:chgData name="WangZibo" userId="59c44f5b-e5c5-476c-b5d2-4457c2af0c43" providerId="ADAL" clId="{E9339FB7-DD3F-4973-9F16-7D6A242ED62F}" dt="2022-04-20T11:56:32.921" v="80" actId="47"/>
        <pc:sldMkLst>
          <pc:docMk/>
          <pc:sldMk cId="3410659229" sldId="314"/>
        </pc:sldMkLst>
      </pc:sldChg>
      <pc:sldChg chg="modSp mod">
        <pc:chgData name="WangZibo" userId="59c44f5b-e5c5-476c-b5d2-4457c2af0c43" providerId="ADAL" clId="{E9339FB7-DD3F-4973-9F16-7D6A242ED62F}" dt="2022-04-20T12:06:14.809" v="366" actId="20577"/>
        <pc:sldMkLst>
          <pc:docMk/>
          <pc:sldMk cId="307255450" sldId="315"/>
        </pc:sldMkLst>
        <pc:spChg chg="mod">
          <ac:chgData name="WangZibo" userId="59c44f5b-e5c5-476c-b5d2-4457c2af0c43" providerId="ADAL" clId="{E9339FB7-DD3F-4973-9F16-7D6A242ED62F}" dt="2022-04-20T12:06:14.809" v="366" actId="20577"/>
          <ac:spMkLst>
            <pc:docMk/>
            <pc:sldMk cId="307255450" sldId="315"/>
            <ac:spMk id="4" creationId="{65B7B88B-D523-4367-834A-706819B3438F}"/>
          </ac:spMkLst>
        </pc:spChg>
      </pc:sldChg>
    </pc:docChg>
  </pc:docChgLst>
  <pc:docChgLst>
    <pc:chgData name="WangZibo" userId="59c44f5b-e5c5-476c-b5d2-4457c2af0c43" providerId="ADAL" clId="{A4017E73-6E61-4D53-8F70-B68C599570B7}"/>
    <pc:docChg chg="undo custSel modSld">
      <pc:chgData name="WangZibo" userId="59c44f5b-e5c5-476c-b5d2-4457c2af0c43" providerId="ADAL" clId="{A4017E73-6E61-4D53-8F70-B68C599570B7}" dt="2022-04-20T12:21:33.635" v="131" actId="20577"/>
      <pc:docMkLst>
        <pc:docMk/>
      </pc:docMkLst>
      <pc:sldChg chg="modSp mod">
        <pc:chgData name="WangZibo" userId="59c44f5b-e5c5-476c-b5d2-4457c2af0c43" providerId="ADAL" clId="{A4017E73-6E61-4D53-8F70-B68C599570B7}" dt="2022-04-20T12:15:54.481" v="101" actId="6549"/>
        <pc:sldMkLst>
          <pc:docMk/>
          <pc:sldMk cId="203026715" sldId="304"/>
        </pc:sldMkLst>
        <pc:spChg chg="mod">
          <ac:chgData name="WangZibo" userId="59c44f5b-e5c5-476c-b5d2-4457c2af0c43" providerId="ADAL" clId="{A4017E73-6E61-4D53-8F70-B68C599570B7}" dt="2022-04-20T12:15:54.481" v="101" actId="6549"/>
          <ac:spMkLst>
            <pc:docMk/>
            <pc:sldMk cId="203026715" sldId="304"/>
            <ac:spMk id="4" creationId="{65B7B88B-D523-4367-834A-706819B3438F}"/>
          </ac:spMkLst>
        </pc:spChg>
      </pc:sldChg>
      <pc:sldChg chg="modSp">
        <pc:chgData name="WangZibo" userId="59c44f5b-e5c5-476c-b5d2-4457c2af0c43" providerId="ADAL" clId="{A4017E73-6E61-4D53-8F70-B68C599570B7}" dt="2022-04-20T12:09:53.074" v="8" actId="20577"/>
        <pc:sldMkLst>
          <pc:docMk/>
          <pc:sldMk cId="258584588" sldId="305"/>
        </pc:sldMkLst>
        <pc:spChg chg="mod">
          <ac:chgData name="WangZibo" userId="59c44f5b-e5c5-476c-b5d2-4457c2af0c43" providerId="ADAL" clId="{A4017E73-6E61-4D53-8F70-B68C599570B7}" dt="2022-04-20T12:09:53.074" v="8" actId="20577"/>
          <ac:spMkLst>
            <pc:docMk/>
            <pc:sldMk cId="258584588" sldId="305"/>
            <ac:spMk id="176" creationId="{2F2C204D-0941-4C23-A85E-CD57963E2BCB}"/>
          </ac:spMkLst>
        </pc:spChg>
      </pc:sldChg>
      <pc:sldChg chg="modSp mod">
        <pc:chgData name="WangZibo" userId="59c44f5b-e5c5-476c-b5d2-4457c2af0c43" providerId="ADAL" clId="{A4017E73-6E61-4D53-8F70-B68C599570B7}" dt="2022-04-20T12:18:40.887" v="124" actId="20577"/>
        <pc:sldMkLst>
          <pc:docMk/>
          <pc:sldMk cId="1615973154" sldId="306"/>
        </pc:sldMkLst>
        <pc:spChg chg="mod">
          <ac:chgData name="WangZibo" userId="59c44f5b-e5c5-476c-b5d2-4457c2af0c43" providerId="ADAL" clId="{A4017E73-6E61-4D53-8F70-B68C599570B7}" dt="2022-04-20T12:10:13.864" v="13" actId="403"/>
          <ac:spMkLst>
            <pc:docMk/>
            <pc:sldMk cId="1615973154" sldId="306"/>
            <ac:spMk id="4" creationId="{65B7B88B-D523-4367-834A-706819B3438F}"/>
          </ac:spMkLst>
        </pc:spChg>
        <pc:spChg chg="mod">
          <ac:chgData name="WangZibo" userId="59c44f5b-e5c5-476c-b5d2-4457c2af0c43" providerId="ADAL" clId="{A4017E73-6E61-4D53-8F70-B68C599570B7}" dt="2022-04-20T12:18:15.514" v="123" actId="20577"/>
          <ac:spMkLst>
            <pc:docMk/>
            <pc:sldMk cId="1615973154" sldId="306"/>
            <ac:spMk id="57" creationId="{6386B3D9-B0D8-470F-88DF-60A5C2466B4F}"/>
          </ac:spMkLst>
        </pc:spChg>
        <pc:spChg chg="mod">
          <ac:chgData name="WangZibo" userId="59c44f5b-e5c5-476c-b5d2-4457c2af0c43" providerId="ADAL" clId="{A4017E73-6E61-4D53-8F70-B68C599570B7}" dt="2022-04-20T12:18:40.887" v="124" actId="20577"/>
          <ac:spMkLst>
            <pc:docMk/>
            <pc:sldMk cId="1615973154" sldId="306"/>
            <ac:spMk id="59" creationId="{0355B8F1-12F5-470D-BC79-93E8C9F7EE35}"/>
          </ac:spMkLst>
        </pc:spChg>
      </pc:sldChg>
      <pc:sldChg chg="modSp mod">
        <pc:chgData name="WangZibo" userId="59c44f5b-e5c5-476c-b5d2-4457c2af0c43" providerId="ADAL" clId="{A4017E73-6E61-4D53-8F70-B68C599570B7}" dt="2022-04-20T12:13:25.896" v="88" actId="20577"/>
        <pc:sldMkLst>
          <pc:docMk/>
          <pc:sldMk cId="356860260" sldId="307"/>
        </pc:sldMkLst>
        <pc:spChg chg="mod">
          <ac:chgData name="WangZibo" userId="59c44f5b-e5c5-476c-b5d2-4457c2af0c43" providerId="ADAL" clId="{A4017E73-6E61-4D53-8F70-B68C599570B7}" dt="2022-04-20T12:10:19.626" v="14" actId="20577"/>
          <ac:spMkLst>
            <pc:docMk/>
            <pc:sldMk cId="356860260" sldId="307"/>
            <ac:spMk id="3" creationId="{CE261479-E317-44DD-9146-EE7F0F5912BB}"/>
          </ac:spMkLst>
        </pc:spChg>
        <pc:spChg chg="mod">
          <ac:chgData name="WangZibo" userId="59c44f5b-e5c5-476c-b5d2-4457c2af0c43" providerId="ADAL" clId="{A4017E73-6E61-4D53-8F70-B68C599570B7}" dt="2022-04-20T12:13:25.896" v="88" actId="20577"/>
          <ac:spMkLst>
            <pc:docMk/>
            <pc:sldMk cId="356860260" sldId="307"/>
            <ac:spMk id="4" creationId="{65B7B88B-D523-4367-834A-706819B3438F}"/>
          </ac:spMkLst>
        </pc:spChg>
      </pc:sldChg>
      <pc:sldChg chg="modSp mod">
        <pc:chgData name="WangZibo" userId="59c44f5b-e5c5-476c-b5d2-4457c2af0c43" providerId="ADAL" clId="{A4017E73-6E61-4D53-8F70-B68C599570B7}" dt="2022-04-20T12:13:13.722" v="86" actId="20577"/>
        <pc:sldMkLst>
          <pc:docMk/>
          <pc:sldMk cId="820367733" sldId="308"/>
        </pc:sldMkLst>
        <pc:spChg chg="mod">
          <ac:chgData name="WangZibo" userId="59c44f5b-e5c5-476c-b5d2-4457c2af0c43" providerId="ADAL" clId="{A4017E73-6E61-4D53-8F70-B68C599570B7}" dt="2022-04-20T12:10:31.496" v="15" actId="20577"/>
          <ac:spMkLst>
            <pc:docMk/>
            <pc:sldMk cId="820367733" sldId="308"/>
            <ac:spMk id="3" creationId="{CE261479-E317-44DD-9146-EE7F0F5912BB}"/>
          </ac:spMkLst>
        </pc:spChg>
        <pc:spChg chg="mod">
          <ac:chgData name="WangZibo" userId="59c44f5b-e5c5-476c-b5d2-4457c2af0c43" providerId="ADAL" clId="{A4017E73-6E61-4D53-8F70-B68C599570B7}" dt="2022-04-20T12:13:13.722" v="86" actId="20577"/>
          <ac:spMkLst>
            <pc:docMk/>
            <pc:sldMk cId="820367733" sldId="308"/>
            <ac:spMk id="4" creationId="{65B7B88B-D523-4367-834A-706819B3438F}"/>
          </ac:spMkLst>
        </pc:spChg>
      </pc:sldChg>
      <pc:sldChg chg="delSp modSp mod">
        <pc:chgData name="WangZibo" userId="59c44f5b-e5c5-476c-b5d2-4457c2af0c43" providerId="ADAL" clId="{A4017E73-6E61-4D53-8F70-B68C599570B7}" dt="2022-04-20T12:21:33.635" v="131" actId="20577"/>
        <pc:sldMkLst>
          <pc:docMk/>
          <pc:sldMk cId="46580786" sldId="309"/>
        </pc:sldMkLst>
        <pc:spChg chg="mod">
          <ac:chgData name="WangZibo" userId="59c44f5b-e5c5-476c-b5d2-4457c2af0c43" providerId="ADAL" clId="{A4017E73-6E61-4D53-8F70-B68C599570B7}" dt="2022-04-20T12:11:14.888" v="30" actId="20577"/>
          <ac:spMkLst>
            <pc:docMk/>
            <pc:sldMk cId="46580786" sldId="309"/>
            <ac:spMk id="3" creationId="{CE261479-E317-44DD-9146-EE7F0F5912BB}"/>
          </ac:spMkLst>
        </pc:spChg>
        <pc:spChg chg="mod">
          <ac:chgData name="WangZibo" userId="59c44f5b-e5c5-476c-b5d2-4457c2af0c43" providerId="ADAL" clId="{A4017E73-6E61-4D53-8F70-B68C599570B7}" dt="2022-04-20T12:15:28.103" v="96" actId="1076"/>
          <ac:spMkLst>
            <pc:docMk/>
            <pc:sldMk cId="46580786" sldId="309"/>
            <ac:spMk id="9" creationId="{880587C1-7B40-4C9D-9D7A-FEB649A837F4}"/>
          </ac:spMkLst>
        </pc:spChg>
        <pc:spChg chg="mod">
          <ac:chgData name="WangZibo" userId="59c44f5b-e5c5-476c-b5d2-4457c2af0c43" providerId="ADAL" clId="{A4017E73-6E61-4D53-8F70-B68C599570B7}" dt="2022-04-20T12:21:33.635" v="131" actId="20577"/>
          <ac:spMkLst>
            <pc:docMk/>
            <pc:sldMk cId="46580786" sldId="309"/>
            <ac:spMk id="11" creationId="{FBD09DCF-4760-46C8-A32C-3EAF09CF15D6}"/>
          </ac:spMkLst>
        </pc:spChg>
        <pc:spChg chg="mod">
          <ac:chgData name="WangZibo" userId="59c44f5b-e5c5-476c-b5d2-4457c2af0c43" providerId="ADAL" clId="{A4017E73-6E61-4D53-8F70-B68C599570B7}" dt="2022-04-20T12:15:28.103" v="96" actId="1076"/>
          <ac:spMkLst>
            <pc:docMk/>
            <pc:sldMk cId="46580786" sldId="309"/>
            <ac:spMk id="12" creationId="{C65BE05A-6D3D-4FDB-841F-38A0BF698767}"/>
          </ac:spMkLst>
        </pc:spChg>
        <pc:spChg chg="del mod">
          <ac:chgData name="WangZibo" userId="59c44f5b-e5c5-476c-b5d2-4457c2af0c43" providerId="ADAL" clId="{A4017E73-6E61-4D53-8F70-B68C599570B7}" dt="2022-04-20T12:15:18.049" v="94" actId="478"/>
          <ac:spMkLst>
            <pc:docMk/>
            <pc:sldMk cId="46580786" sldId="309"/>
            <ac:spMk id="13" creationId="{7207400A-2E50-4FC6-843E-3E049AB09948}"/>
          </ac:spMkLst>
        </pc:spChg>
        <pc:picChg chg="mod">
          <ac:chgData name="WangZibo" userId="59c44f5b-e5c5-476c-b5d2-4457c2af0c43" providerId="ADAL" clId="{A4017E73-6E61-4D53-8F70-B68C599570B7}" dt="2022-04-20T12:15:28.103" v="96" actId="1076"/>
          <ac:picMkLst>
            <pc:docMk/>
            <pc:sldMk cId="46580786" sldId="309"/>
            <ac:picMk id="8" creationId="{E3DEDA47-180E-47C4-875D-11B00E8D2B8B}"/>
          </ac:picMkLst>
        </pc:picChg>
        <pc:picChg chg="mod">
          <ac:chgData name="WangZibo" userId="59c44f5b-e5c5-476c-b5d2-4457c2af0c43" providerId="ADAL" clId="{A4017E73-6E61-4D53-8F70-B68C599570B7}" dt="2022-04-20T12:15:28.103" v="96" actId="1076"/>
          <ac:picMkLst>
            <pc:docMk/>
            <pc:sldMk cId="46580786" sldId="309"/>
            <ac:picMk id="10" creationId="{6E967DD2-CAE2-4C8B-A2C7-3A05CD4AFB86}"/>
          </ac:picMkLst>
        </pc:picChg>
      </pc:sldChg>
      <pc:sldChg chg="modSp mod">
        <pc:chgData name="WangZibo" userId="59c44f5b-e5c5-476c-b5d2-4457c2af0c43" providerId="ADAL" clId="{A4017E73-6E61-4D53-8F70-B68C599570B7}" dt="2022-04-20T12:21:08.984" v="130" actId="20577"/>
        <pc:sldMkLst>
          <pc:docMk/>
          <pc:sldMk cId="3017619351" sldId="310"/>
        </pc:sldMkLst>
        <pc:spChg chg="mod">
          <ac:chgData name="WangZibo" userId="59c44f5b-e5c5-476c-b5d2-4457c2af0c43" providerId="ADAL" clId="{A4017E73-6E61-4D53-8F70-B68C599570B7}" dt="2022-04-20T12:21:08.984" v="130" actId="20577"/>
          <ac:spMkLst>
            <pc:docMk/>
            <pc:sldMk cId="3017619351" sldId="310"/>
            <ac:spMk id="4" creationId="{65B7B88B-D523-4367-834A-706819B3438F}"/>
          </ac:spMkLst>
        </pc:spChg>
      </pc:sldChg>
      <pc:sldChg chg="modSp mod">
        <pc:chgData name="WangZibo" userId="59c44f5b-e5c5-476c-b5d2-4457c2af0c43" providerId="ADAL" clId="{A4017E73-6E61-4D53-8F70-B68C599570B7}" dt="2022-04-20T12:20:56.943" v="126" actId="20577"/>
        <pc:sldMkLst>
          <pc:docMk/>
          <pc:sldMk cId="1139603250" sldId="311"/>
        </pc:sldMkLst>
        <pc:spChg chg="mod">
          <ac:chgData name="WangZibo" userId="59c44f5b-e5c5-476c-b5d2-4457c2af0c43" providerId="ADAL" clId="{A4017E73-6E61-4D53-8F70-B68C599570B7}" dt="2022-04-20T12:20:56.943" v="126" actId="20577"/>
          <ac:spMkLst>
            <pc:docMk/>
            <pc:sldMk cId="1139603250" sldId="311"/>
            <ac:spMk id="4" creationId="{65B7B88B-D523-4367-834A-706819B3438F}"/>
          </ac:spMkLst>
        </pc:spChg>
      </pc:sldChg>
      <pc:sldChg chg="modSp mod">
        <pc:chgData name="WangZibo" userId="59c44f5b-e5c5-476c-b5d2-4457c2af0c43" providerId="ADAL" clId="{A4017E73-6E61-4D53-8F70-B68C599570B7}" dt="2022-04-20T12:20:59.135" v="127" actId="20577"/>
        <pc:sldMkLst>
          <pc:docMk/>
          <pc:sldMk cId="1677783837" sldId="312"/>
        </pc:sldMkLst>
        <pc:spChg chg="mod">
          <ac:chgData name="WangZibo" userId="59c44f5b-e5c5-476c-b5d2-4457c2af0c43" providerId="ADAL" clId="{A4017E73-6E61-4D53-8F70-B68C599570B7}" dt="2022-04-20T12:20:59.135" v="127" actId="20577"/>
          <ac:spMkLst>
            <pc:docMk/>
            <pc:sldMk cId="1677783837" sldId="312"/>
            <ac:spMk id="4" creationId="{65B7B88B-D523-4367-834A-706819B3438F}"/>
          </ac:spMkLst>
        </pc:spChg>
      </pc:sldChg>
      <pc:sldChg chg="modSp mod">
        <pc:chgData name="WangZibo" userId="59c44f5b-e5c5-476c-b5d2-4457c2af0c43" providerId="ADAL" clId="{A4017E73-6E61-4D53-8F70-B68C599570B7}" dt="2022-04-20T12:16:15.123" v="104" actId="20577"/>
        <pc:sldMkLst>
          <pc:docMk/>
          <pc:sldMk cId="307255450" sldId="315"/>
        </pc:sldMkLst>
        <pc:spChg chg="mod">
          <ac:chgData name="WangZibo" userId="59c44f5b-e5c5-476c-b5d2-4457c2af0c43" providerId="ADAL" clId="{A4017E73-6E61-4D53-8F70-B68C599570B7}" dt="2022-04-20T12:16:15.123" v="104" actId="20577"/>
          <ac:spMkLst>
            <pc:docMk/>
            <pc:sldMk cId="307255450" sldId="315"/>
            <ac:spMk id="4" creationId="{65B7B88B-D523-4367-834A-706819B3438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308DB251-D803-4475-8281-4947A89E79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CC6218A5-2289-4813-A341-6263B16CBAD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12A60F-63B3-4D54-AA63-B159FADA9F31}" type="datetimeFigureOut">
              <a:rPr lang="zh-CN" altLang="en-US" smtClean="0"/>
              <a:t>2022/4/24</a:t>
            </a:fld>
            <a:endParaRPr lang="zh-CN" altLang="en-US"/>
          </a:p>
        </p:txBody>
      </p:sp>
      <p:sp>
        <p:nvSpPr>
          <p:cNvPr id="4" name="页脚占位符 3">
            <a:extLst>
              <a:ext uri="{FF2B5EF4-FFF2-40B4-BE49-F238E27FC236}">
                <a16:creationId xmlns:a16="http://schemas.microsoft.com/office/drawing/2014/main" id="{597CE9A9-1C60-4F0A-AA63-4467F58DE87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691EA911-14C2-4254-9079-FD9EC1C139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94E6C1-322F-4AF4-A541-6A7DCE3853A3}" type="slidenum">
              <a:rPr lang="zh-CN" altLang="en-US" smtClean="0"/>
              <a:t>‹#›</a:t>
            </a:fld>
            <a:endParaRPr lang="zh-CN" altLang="en-US"/>
          </a:p>
        </p:txBody>
      </p:sp>
    </p:spTree>
    <p:extLst>
      <p:ext uri="{BB962C8B-B14F-4D97-AF65-F5344CB8AC3E}">
        <p14:creationId xmlns:p14="http://schemas.microsoft.com/office/powerpoint/2010/main" val="2688418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513A3C-D0C5-45C0-BD52-194E76396705}" type="datetimeFigureOut">
              <a:rPr lang="zh-CN" altLang="en-US" smtClean="0"/>
              <a:t>2022/4/24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D5545-95D4-489F-B8ED-7EAFA774B567}" type="slidenum">
              <a:rPr lang="zh-CN" altLang="en-US" smtClean="0"/>
              <a:t>‹#›</a:t>
            </a:fld>
            <a:endParaRPr lang="zh-CN" altLang="en-US"/>
          </a:p>
        </p:txBody>
      </p:sp>
    </p:spTree>
    <p:extLst>
      <p:ext uri="{BB962C8B-B14F-4D97-AF65-F5344CB8AC3E}">
        <p14:creationId xmlns:p14="http://schemas.microsoft.com/office/powerpoint/2010/main" val="932241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Hello everyone. I am Zibo Wang from Shanghai Jiao Tong University supervised by Professor Yifei Zhu. I would like to present FedFPM, a unified federated analytics framework for collaborative frequent pattern mining with privacy preserved. My collaborators are Professor Dan Wang from the Hong Kong Polytechnic University and Professor Zhu Han from University of Houston.</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a:t>
            </a:fld>
            <a:endParaRPr lang="zh-CN" altLang="en-US"/>
          </a:p>
        </p:txBody>
      </p:sp>
    </p:spTree>
    <p:extLst>
      <p:ext uri="{BB962C8B-B14F-4D97-AF65-F5344CB8AC3E}">
        <p14:creationId xmlns:p14="http://schemas.microsoft.com/office/powerpoint/2010/main" val="4124474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6</a:t>
            </a:fld>
            <a:endParaRPr lang="zh-CN" altLang="en-US"/>
          </a:p>
        </p:txBody>
      </p:sp>
    </p:spTree>
    <p:extLst>
      <p:ext uri="{BB962C8B-B14F-4D97-AF65-F5344CB8AC3E}">
        <p14:creationId xmlns:p14="http://schemas.microsoft.com/office/powerpoint/2010/main" val="2811693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17</a:t>
            </a:fld>
            <a:endParaRPr lang="zh-CN" altLang="en-US"/>
          </a:p>
        </p:txBody>
      </p:sp>
    </p:spTree>
    <p:extLst>
      <p:ext uri="{BB962C8B-B14F-4D97-AF65-F5344CB8AC3E}">
        <p14:creationId xmlns:p14="http://schemas.microsoft.com/office/powerpoint/2010/main" val="39141131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18</a:t>
            </a:fld>
            <a:endParaRPr lang="zh-CN" altLang="en-US"/>
          </a:p>
        </p:txBody>
      </p:sp>
    </p:spTree>
    <p:extLst>
      <p:ext uri="{BB962C8B-B14F-4D97-AF65-F5344CB8AC3E}">
        <p14:creationId xmlns:p14="http://schemas.microsoft.com/office/powerpoint/2010/main" val="22629744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19</a:t>
            </a:fld>
            <a:endParaRPr lang="zh-CN" altLang="en-US"/>
          </a:p>
        </p:txBody>
      </p:sp>
    </p:spTree>
    <p:extLst>
      <p:ext uri="{BB962C8B-B14F-4D97-AF65-F5344CB8AC3E}">
        <p14:creationId xmlns:p14="http://schemas.microsoft.com/office/powerpoint/2010/main" val="2435595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20</a:t>
            </a:fld>
            <a:endParaRPr lang="zh-CN" altLang="en-US"/>
          </a:p>
        </p:txBody>
      </p:sp>
    </p:spTree>
    <p:extLst>
      <p:ext uri="{BB962C8B-B14F-4D97-AF65-F5344CB8AC3E}">
        <p14:creationId xmlns:p14="http://schemas.microsoft.com/office/powerpoint/2010/main" val="4255416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21</a:t>
            </a:fld>
            <a:endParaRPr lang="zh-CN" altLang="en-US"/>
          </a:p>
        </p:txBody>
      </p:sp>
    </p:spTree>
    <p:extLst>
      <p:ext uri="{BB962C8B-B14F-4D97-AF65-F5344CB8AC3E}">
        <p14:creationId xmlns:p14="http://schemas.microsoft.com/office/powerpoint/2010/main" val="1528286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22</a:t>
            </a:fld>
            <a:endParaRPr lang="zh-CN" altLang="en-US"/>
          </a:p>
        </p:txBody>
      </p:sp>
    </p:spTree>
    <p:extLst>
      <p:ext uri="{BB962C8B-B14F-4D97-AF65-F5344CB8AC3E}">
        <p14:creationId xmlns:p14="http://schemas.microsoft.com/office/powerpoint/2010/main" val="1450110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23</a:t>
            </a:fld>
            <a:endParaRPr lang="zh-CN" altLang="en-US"/>
          </a:p>
        </p:txBody>
      </p:sp>
    </p:spTree>
    <p:extLst>
      <p:ext uri="{BB962C8B-B14F-4D97-AF65-F5344CB8AC3E}">
        <p14:creationId xmlns:p14="http://schemas.microsoft.com/office/powerpoint/2010/main" val="3518072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24</a:t>
            </a:fld>
            <a:endParaRPr lang="zh-CN" altLang="en-US"/>
          </a:p>
        </p:txBody>
      </p:sp>
    </p:spTree>
    <p:extLst>
      <p:ext uri="{BB962C8B-B14F-4D97-AF65-F5344CB8AC3E}">
        <p14:creationId xmlns:p14="http://schemas.microsoft.com/office/powerpoint/2010/main" val="1785806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25</a:t>
            </a:fld>
            <a:endParaRPr lang="zh-CN" altLang="en-US"/>
          </a:p>
        </p:txBody>
      </p:sp>
    </p:spTree>
    <p:extLst>
      <p:ext uri="{BB962C8B-B14F-4D97-AF65-F5344CB8AC3E}">
        <p14:creationId xmlns:p14="http://schemas.microsoft.com/office/powerpoint/2010/main" val="1752691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26</a:t>
            </a:fld>
            <a:endParaRPr lang="zh-CN" altLang="en-US"/>
          </a:p>
        </p:txBody>
      </p:sp>
    </p:spTree>
    <p:extLst>
      <p:ext uri="{BB962C8B-B14F-4D97-AF65-F5344CB8AC3E}">
        <p14:creationId xmlns:p14="http://schemas.microsoft.com/office/powerpoint/2010/main" val="15480874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pic>
        <p:nvPicPr>
          <p:cNvPr id="8" name="图片 7" descr="图片包含 建筑物&#10;&#10;自动生成的说明">
            <a:extLst>
              <a:ext uri="{FF2B5EF4-FFF2-40B4-BE49-F238E27FC236}">
                <a16:creationId xmlns:a16="http://schemas.microsoft.com/office/drawing/2014/main" id="{DC463E02-403D-4EDF-904F-C4102C9C3D8E}"/>
              </a:ext>
            </a:extLst>
          </p:cNvPr>
          <p:cNvPicPr>
            <a:picLocks noChangeAspect="1"/>
          </p:cNvPicPr>
          <p:nvPr userDrawn="1"/>
        </p:nvPicPr>
        <p:blipFill>
          <a:blip r:embed="rId2">
            <a:duotone>
              <a:prstClr val="black"/>
              <a:schemeClr val="accent1">
                <a:tint val="45000"/>
                <a:satMod val="400000"/>
              </a:schemeClr>
            </a:duotone>
            <a:alphaModFix amt="5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pic>
        <p:nvPicPr>
          <p:cNvPr id="10" name="图片 9">
            <a:extLst>
              <a:ext uri="{FF2B5EF4-FFF2-40B4-BE49-F238E27FC236}">
                <a16:creationId xmlns:a16="http://schemas.microsoft.com/office/drawing/2014/main" id="{E72915E0-7E7B-4E91-A2E6-50DB32FFA42D}"/>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222913" y="51177"/>
            <a:ext cx="2169174" cy="713098"/>
          </a:xfrm>
          <a:prstGeom prst="rect">
            <a:avLst/>
          </a:prstGeom>
        </p:spPr>
      </p:pic>
      <p:sp>
        <p:nvSpPr>
          <p:cNvPr id="22" name="标题 1">
            <a:extLst>
              <a:ext uri="{FF2B5EF4-FFF2-40B4-BE49-F238E27FC236}">
                <a16:creationId xmlns:a16="http://schemas.microsoft.com/office/drawing/2014/main" id="{9AF74CDA-19DD-45C1-88FF-2379736830CB}"/>
              </a:ext>
            </a:extLst>
          </p:cNvPr>
          <p:cNvSpPr>
            <a:spLocks noGrp="1"/>
          </p:cNvSpPr>
          <p:nvPr>
            <p:ph type="title" hasCustomPrompt="1"/>
          </p:nvPr>
        </p:nvSpPr>
        <p:spPr>
          <a:xfrm>
            <a:off x="1069561" y="2016174"/>
            <a:ext cx="10052879" cy="1060855"/>
          </a:xfrm>
          <a:prstGeom prst="rect">
            <a:avLst/>
          </a:prstGeom>
        </p:spPr>
        <p:txBody>
          <a:bodyPr anchor="ctr">
            <a:noAutofit/>
          </a:bodyPr>
          <a:lstStyle>
            <a:lvl1pPr algn="ctr">
              <a:defRPr sz="5400" b="1">
                <a:solidFill>
                  <a:schemeClr val="accent1"/>
                </a:solidFill>
                <a:latin typeface="Franklin Gothic Book" panose="020B0503020102020204" pitchFamily="34" charset="0"/>
              </a:defRPr>
            </a:lvl1pPr>
          </a:lstStyle>
          <a:p>
            <a:r>
              <a:rPr lang="zh-CN" altLang="en-US" dirty="0"/>
              <a:t>单击此处编辑标题样式</a:t>
            </a:r>
          </a:p>
        </p:txBody>
      </p:sp>
      <p:sp>
        <p:nvSpPr>
          <p:cNvPr id="26" name="内容占位符 25">
            <a:extLst>
              <a:ext uri="{FF2B5EF4-FFF2-40B4-BE49-F238E27FC236}">
                <a16:creationId xmlns:a16="http://schemas.microsoft.com/office/drawing/2014/main" id="{981273AB-3D30-4A7E-951D-B80D3185213B}"/>
              </a:ext>
            </a:extLst>
          </p:cNvPr>
          <p:cNvSpPr>
            <a:spLocks noGrp="1"/>
          </p:cNvSpPr>
          <p:nvPr>
            <p:ph sz="quarter" idx="10" hasCustomPrompt="1"/>
          </p:nvPr>
        </p:nvSpPr>
        <p:spPr>
          <a:xfrm>
            <a:off x="4644345" y="3569531"/>
            <a:ext cx="2903311" cy="454025"/>
          </a:xfrm>
          <a:prstGeom prst="rect">
            <a:avLst/>
          </a:prstGeom>
        </p:spPr>
        <p:txBody>
          <a:bodyPr anchor="ctr"/>
          <a:lstStyle>
            <a:lvl1pPr marL="0" indent="0" algn="ctr">
              <a:lnSpc>
                <a:spcPct val="100000"/>
              </a:lnSpc>
              <a:buNone/>
              <a:defRPr sz="2400">
                <a:solidFill>
                  <a:schemeClr val="accent2"/>
                </a:solidFill>
                <a:latin typeface="Franklin Gothic Book" panose="020B0503020102020204" pitchFamily="34" charset="0"/>
              </a:defRPr>
            </a:lvl1pPr>
          </a:lstStyle>
          <a:p>
            <a:pPr lvl="0"/>
            <a:fld id="{DE506FFD-8B27-444A-964F-E64D0BB3DAF0}" type="datetime2">
              <a:rPr lang="zh-CN" altLang="en-US" smtClean="0"/>
              <a:t>2019年1月28日</a:t>
            </a:fld>
            <a:endParaRPr lang="zh-CN" altLang="en-US" dirty="0"/>
          </a:p>
        </p:txBody>
      </p:sp>
      <p:sp>
        <p:nvSpPr>
          <p:cNvPr id="32" name="文本占位符 31">
            <a:extLst>
              <a:ext uri="{FF2B5EF4-FFF2-40B4-BE49-F238E27FC236}">
                <a16:creationId xmlns:a16="http://schemas.microsoft.com/office/drawing/2014/main" id="{F905EEBF-8ACE-4D30-A4F5-C5796F8343A2}"/>
              </a:ext>
            </a:extLst>
          </p:cNvPr>
          <p:cNvSpPr>
            <a:spLocks noGrp="1"/>
          </p:cNvSpPr>
          <p:nvPr>
            <p:ph type="body" sz="quarter" idx="11"/>
          </p:nvPr>
        </p:nvSpPr>
        <p:spPr>
          <a:xfrm>
            <a:off x="2933205" y="4228664"/>
            <a:ext cx="6080165" cy="1663719"/>
          </a:xfrm>
          <a:prstGeom prst="rect">
            <a:avLst/>
          </a:prstGeom>
        </p:spPr>
        <p:txBody>
          <a:bodyPr anchor="ctr"/>
          <a:lstStyle>
            <a:lvl1pPr marL="0" indent="0" algn="ctr">
              <a:lnSpc>
                <a:spcPct val="100000"/>
              </a:lnSpc>
              <a:buNone/>
              <a:defRPr sz="3200" b="1">
                <a:solidFill>
                  <a:schemeClr val="accent2"/>
                </a:solidFill>
                <a:latin typeface="Franklin Gothic Book" panose="020B0503020102020204" pitchFamily="34" charset="0"/>
              </a:defRPr>
            </a:lvl1pPr>
          </a:lstStyle>
          <a:p>
            <a:pPr lvl="0"/>
            <a:endParaRPr lang="zh-CN" altLang="en-US" dirty="0"/>
          </a:p>
        </p:txBody>
      </p:sp>
      <p:pic>
        <p:nvPicPr>
          <p:cNvPr id="35" name="图片 34">
            <a:extLst>
              <a:ext uri="{FF2B5EF4-FFF2-40B4-BE49-F238E27FC236}">
                <a16:creationId xmlns:a16="http://schemas.microsoft.com/office/drawing/2014/main" id="{CE9FF532-F6D9-45BD-B501-EEC1CB82C010}"/>
              </a:ext>
            </a:extLst>
          </p:cNvPr>
          <p:cNvPicPr>
            <a:picLocks noChangeAspect="1"/>
          </p:cNvPicPr>
          <p:nvPr userDrawn="1"/>
        </p:nvPicPr>
        <p:blipFill rotWithShape="1">
          <a:blip r:embed="rId4" cstate="print"/>
          <a:srcRect l="74359" r="1346"/>
          <a:stretch/>
        </p:blipFill>
        <p:spPr>
          <a:xfrm>
            <a:off x="8870172" y="274183"/>
            <a:ext cx="3002280" cy="411617"/>
          </a:xfrm>
          <a:prstGeom prst="rect">
            <a:avLst/>
          </a:prstGeom>
        </p:spPr>
      </p:pic>
      <p:grpSp>
        <p:nvGrpSpPr>
          <p:cNvPr id="2" name="组合 1">
            <a:extLst>
              <a:ext uri="{FF2B5EF4-FFF2-40B4-BE49-F238E27FC236}">
                <a16:creationId xmlns:a16="http://schemas.microsoft.com/office/drawing/2014/main" id="{AF7A6D04-2810-44D7-A07D-0AA2596107F1}"/>
              </a:ext>
            </a:extLst>
          </p:cNvPr>
          <p:cNvGrpSpPr/>
          <p:nvPr userDrawn="1"/>
        </p:nvGrpSpPr>
        <p:grpSpPr>
          <a:xfrm>
            <a:off x="3352562" y="6244170"/>
            <a:ext cx="5486876" cy="406590"/>
            <a:chOff x="3352562" y="6073254"/>
            <a:chExt cx="5486876" cy="406590"/>
          </a:xfrm>
        </p:grpSpPr>
        <p:pic>
          <p:nvPicPr>
            <p:cNvPr id="18" name="图片 17">
              <a:extLst>
                <a:ext uri="{FF2B5EF4-FFF2-40B4-BE49-F238E27FC236}">
                  <a16:creationId xmlns:a16="http://schemas.microsoft.com/office/drawing/2014/main" id="{AA839E5E-CB67-421E-974F-278CCBCFB8C5}"/>
                </a:ext>
              </a:extLst>
            </p:cNvPr>
            <p:cNvPicPr>
              <a:picLocks noChangeAspect="1"/>
            </p:cNvPicPr>
            <p:nvPr userDrawn="1"/>
          </p:nvPicPr>
          <p:blipFill rotWithShape="1">
            <a:blip r:embed="rId5">
              <a:alphaModFix amt="35000"/>
            </a:blip>
            <a:srcRect t="9831" b="36385"/>
            <a:stretch/>
          </p:blipFill>
          <p:spPr>
            <a:xfrm>
              <a:off x="3352562" y="6073254"/>
              <a:ext cx="5486876" cy="406590"/>
            </a:xfrm>
            <a:prstGeom prst="rect">
              <a:avLst/>
            </a:prstGeom>
          </p:spPr>
        </p:pic>
        <p:sp>
          <p:nvSpPr>
            <p:cNvPr id="37" name="椭圆 36">
              <a:extLst>
                <a:ext uri="{FF2B5EF4-FFF2-40B4-BE49-F238E27FC236}">
                  <a16:creationId xmlns:a16="http://schemas.microsoft.com/office/drawing/2014/main" id="{53D809C0-A4EF-44AF-AECA-4A85E4BA2C9D}"/>
                </a:ext>
              </a:extLst>
            </p:cNvPr>
            <p:cNvSpPr/>
            <p:nvPr userDrawn="1"/>
          </p:nvSpPr>
          <p:spPr>
            <a:xfrm>
              <a:off x="6051000" y="6259222"/>
              <a:ext cx="90000" cy="900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 name="直接连接符 11">
            <a:extLst>
              <a:ext uri="{FF2B5EF4-FFF2-40B4-BE49-F238E27FC236}">
                <a16:creationId xmlns:a16="http://schemas.microsoft.com/office/drawing/2014/main" id="{F6E58E8B-64DD-4CB6-9A0A-016E581D3E4C}"/>
              </a:ext>
            </a:extLst>
          </p:cNvPr>
          <p:cNvCxnSpPr/>
          <p:nvPr userDrawn="1"/>
        </p:nvCxnSpPr>
        <p:spPr>
          <a:xfrm>
            <a:off x="2046000" y="1712549"/>
            <a:ext cx="810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443D3B54-A2E0-47EA-82F0-8A5C219B17CC}"/>
              </a:ext>
            </a:extLst>
          </p:cNvPr>
          <p:cNvCxnSpPr/>
          <p:nvPr userDrawn="1"/>
        </p:nvCxnSpPr>
        <p:spPr>
          <a:xfrm>
            <a:off x="2046000" y="3428810"/>
            <a:ext cx="810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4925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8" name="平行四边形 17">
            <a:extLst>
              <a:ext uri="{FF2B5EF4-FFF2-40B4-BE49-F238E27FC236}">
                <a16:creationId xmlns:a16="http://schemas.microsoft.com/office/drawing/2014/main" id="{55B5EF86-CD68-45F5-B469-E0C751A7F1CE}"/>
              </a:ext>
            </a:extLst>
          </p:cNvPr>
          <p:cNvSpPr/>
          <p:nvPr userDrawn="1"/>
        </p:nvSpPr>
        <p:spPr>
          <a:xfrm>
            <a:off x="0" y="1"/>
            <a:ext cx="12191483" cy="685800"/>
          </a:xfrm>
          <a:prstGeom prst="parallelogram">
            <a:avLst>
              <a:gd name="adj" fmla="val 4444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18B0DEA1-3F3B-4269-9897-4C9E4F781F12}" type="slidenum">
              <a:rPr lang="zh-CN" altLang="en-US" smtClean="0"/>
              <a:pPr/>
              <a:t>‹#›</a:t>
            </a:fld>
            <a:endParaRPr lang="zh-CN" altLang="en-US" dirty="0"/>
          </a:p>
        </p:txBody>
      </p:sp>
      <p:pic>
        <p:nvPicPr>
          <p:cNvPr id="7" name="图片 6" descr="图片包含 户外, 标牌, 黑色&#10;&#10;自动生成的说明">
            <a:extLst>
              <a:ext uri="{FF2B5EF4-FFF2-40B4-BE49-F238E27FC236}">
                <a16:creationId xmlns:a16="http://schemas.microsoft.com/office/drawing/2014/main" id="{BBD19A13-D175-4468-834D-FE213A533AB4}"/>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19056" y="73482"/>
            <a:ext cx="538838" cy="538838"/>
          </a:xfrm>
          <a:prstGeom prst="rect">
            <a:avLst/>
          </a:prstGeom>
        </p:spPr>
      </p:pic>
      <p:sp>
        <p:nvSpPr>
          <p:cNvPr id="8" name="文本占位符 31">
            <a:extLst>
              <a:ext uri="{FF2B5EF4-FFF2-40B4-BE49-F238E27FC236}">
                <a16:creationId xmlns:a16="http://schemas.microsoft.com/office/drawing/2014/main" id="{0E3A7107-0A14-4195-8DEB-51F0B46D6BB5}"/>
              </a:ext>
            </a:extLst>
          </p:cNvPr>
          <p:cNvSpPr>
            <a:spLocks noGrp="1"/>
          </p:cNvSpPr>
          <p:nvPr>
            <p:ph type="body" sz="quarter" idx="11"/>
          </p:nvPr>
        </p:nvSpPr>
        <p:spPr>
          <a:xfrm>
            <a:off x="1075351" y="43657"/>
            <a:ext cx="9722085" cy="598488"/>
          </a:xfrm>
          <a:prstGeom prst="rect">
            <a:avLst/>
          </a:prstGeom>
        </p:spPr>
        <p:txBody>
          <a:bodyPr anchor="ctr"/>
          <a:lstStyle>
            <a:lvl1pPr marL="0" indent="0" algn="l">
              <a:lnSpc>
                <a:spcPct val="100000"/>
              </a:lnSpc>
              <a:buNone/>
              <a:defRPr sz="3200" b="1">
                <a:solidFill>
                  <a:schemeClr val="bg1"/>
                </a:solidFill>
                <a:latin typeface="+mj-lt"/>
              </a:defRPr>
            </a:lvl1pPr>
          </a:lstStyle>
          <a:p>
            <a:pPr lvl="0"/>
            <a:endParaRPr lang="zh-CN" altLang="en-US" dirty="0"/>
          </a:p>
        </p:txBody>
      </p:sp>
      <p:sp>
        <p:nvSpPr>
          <p:cNvPr id="17" name="文本占位符 16">
            <a:extLst>
              <a:ext uri="{FF2B5EF4-FFF2-40B4-BE49-F238E27FC236}">
                <a16:creationId xmlns:a16="http://schemas.microsoft.com/office/drawing/2014/main" id="{2FF6FEE6-2A34-4756-8F6B-3232EC375278}"/>
              </a:ext>
            </a:extLst>
          </p:cNvPr>
          <p:cNvSpPr>
            <a:spLocks noGrp="1"/>
          </p:cNvSpPr>
          <p:nvPr>
            <p:ph type="body" sz="quarter" idx="14"/>
          </p:nvPr>
        </p:nvSpPr>
        <p:spPr>
          <a:xfrm>
            <a:off x="319056" y="766710"/>
            <a:ext cx="11568144" cy="4765791"/>
          </a:xfrm>
          <a:prstGeom prst="rect">
            <a:avLst/>
          </a:prstGeom>
        </p:spPr>
        <p:txBody>
          <a:bodyPr/>
          <a:lstStyle>
            <a:lvl1pPr marL="228600" indent="-228600">
              <a:lnSpc>
                <a:spcPct val="100000"/>
              </a:lnSpc>
              <a:spcBef>
                <a:spcPts val="1000"/>
              </a:spcBef>
              <a:buFont typeface="Franklin Gothic Book" panose="020B0503020102020204" pitchFamily="34" charset="0"/>
              <a:buChar char="•"/>
              <a:defRPr sz="2800">
                <a:solidFill>
                  <a:schemeClr val="accent2"/>
                </a:solidFill>
                <a:latin typeface="+mj-lt"/>
              </a:defRPr>
            </a:lvl1pPr>
            <a:lvl2pPr>
              <a:lnSpc>
                <a:spcPct val="130000"/>
              </a:lnSpc>
              <a:defRPr sz="2400">
                <a:solidFill>
                  <a:schemeClr val="accent2"/>
                </a:solidFill>
                <a:latin typeface="+mj-lt"/>
              </a:defRPr>
            </a:lvl2pPr>
            <a:lvl3pPr>
              <a:lnSpc>
                <a:spcPct val="130000"/>
              </a:lnSpc>
              <a:defRPr sz="2000">
                <a:solidFill>
                  <a:schemeClr val="accent2"/>
                </a:solidFill>
                <a:latin typeface="+mj-lt"/>
              </a:defRPr>
            </a:lvl3pPr>
            <a:lvl4pPr>
              <a:lnSpc>
                <a:spcPct val="130000"/>
              </a:lnSpc>
              <a:defRPr sz="1800">
                <a:solidFill>
                  <a:schemeClr val="accent2"/>
                </a:solidFill>
                <a:latin typeface="Franklin Gothic Book" panose="020B0503020102020204" pitchFamily="34" charset="0"/>
              </a:defRPr>
            </a:lvl4pPr>
            <a:lvl5pPr>
              <a:lnSpc>
                <a:spcPct val="130000"/>
              </a:lnSpc>
              <a:defRPr sz="1800">
                <a:solidFill>
                  <a:schemeClr val="accent2"/>
                </a:solidFill>
                <a:latin typeface="Franklin Gothic Book" panose="020B0503020102020204" pitchFamily="34" charset="0"/>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 name="平行四边形 20">
            <a:extLst>
              <a:ext uri="{FF2B5EF4-FFF2-40B4-BE49-F238E27FC236}">
                <a16:creationId xmlns:a16="http://schemas.microsoft.com/office/drawing/2014/main" id="{93235BFC-8F08-4C25-988C-FCB706C52ACD}"/>
              </a:ext>
            </a:extLst>
          </p:cNvPr>
          <p:cNvSpPr/>
          <p:nvPr userDrawn="1"/>
        </p:nvSpPr>
        <p:spPr>
          <a:xfrm>
            <a:off x="11428834" y="119857"/>
            <a:ext cx="473565" cy="242093"/>
          </a:xfrm>
          <a:prstGeom prst="parallelogram">
            <a:avLst>
              <a:gd name="adj" fmla="val 4444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平行四边形 21">
            <a:extLst>
              <a:ext uri="{FF2B5EF4-FFF2-40B4-BE49-F238E27FC236}">
                <a16:creationId xmlns:a16="http://schemas.microsoft.com/office/drawing/2014/main" id="{A14A4014-5A08-40D8-A5CC-B2FF9962A739}"/>
              </a:ext>
            </a:extLst>
          </p:cNvPr>
          <p:cNvSpPr/>
          <p:nvPr userDrawn="1"/>
        </p:nvSpPr>
        <p:spPr>
          <a:xfrm>
            <a:off x="11016782" y="322602"/>
            <a:ext cx="473565" cy="242093"/>
          </a:xfrm>
          <a:prstGeom prst="parallelogram">
            <a:avLst>
              <a:gd name="adj" fmla="val 4444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2" name="图片 11">
            <a:extLst>
              <a:ext uri="{FF2B5EF4-FFF2-40B4-BE49-F238E27FC236}">
                <a16:creationId xmlns:a16="http://schemas.microsoft.com/office/drawing/2014/main" id="{72C3C1CA-869D-4F70-8C72-BC72214F5E64}"/>
              </a:ext>
            </a:extLst>
          </p:cNvPr>
          <p:cNvPicPr>
            <a:picLocks noChangeAspect="1"/>
          </p:cNvPicPr>
          <p:nvPr userDrawn="1"/>
        </p:nvPicPr>
        <p:blipFill rotWithShape="1">
          <a:blip r:embed="rId3" cstate="print"/>
          <a:srcRect r="1346"/>
          <a:stretch/>
        </p:blipFill>
        <p:spPr>
          <a:xfrm>
            <a:off x="516" y="6041797"/>
            <a:ext cx="12166903" cy="411617"/>
          </a:xfrm>
          <a:prstGeom prst="rect">
            <a:avLst/>
          </a:prstGeom>
        </p:spPr>
      </p:pic>
    </p:spTree>
    <p:extLst>
      <p:ext uri="{BB962C8B-B14F-4D97-AF65-F5344CB8AC3E}">
        <p14:creationId xmlns:p14="http://schemas.microsoft.com/office/powerpoint/2010/main" val="123227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14" name="图片 13" descr="图片包含 建筑物, 圆屋顶, 地板&#10;&#10;描述已自动生成">
            <a:extLst>
              <a:ext uri="{FF2B5EF4-FFF2-40B4-BE49-F238E27FC236}">
                <a16:creationId xmlns:a16="http://schemas.microsoft.com/office/drawing/2014/main" id="{AABAA2F6-CE8B-4D0C-9DA1-7AFD8C0E1F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18" name="平行四边形 17">
            <a:extLst>
              <a:ext uri="{FF2B5EF4-FFF2-40B4-BE49-F238E27FC236}">
                <a16:creationId xmlns:a16="http://schemas.microsoft.com/office/drawing/2014/main" id="{55B5EF86-CD68-45F5-B469-E0C751A7F1CE}"/>
              </a:ext>
            </a:extLst>
          </p:cNvPr>
          <p:cNvSpPr/>
          <p:nvPr userDrawn="1"/>
        </p:nvSpPr>
        <p:spPr>
          <a:xfrm>
            <a:off x="0" y="1"/>
            <a:ext cx="12191483" cy="685800"/>
          </a:xfrm>
          <a:prstGeom prst="parallelogram">
            <a:avLst>
              <a:gd name="adj" fmla="val 4444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pic>
        <p:nvPicPr>
          <p:cNvPr id="7" name="图片 6" descr="图片包含 户外, 标牌, 黑色&#10;&#10;自动生成的说明">
            <a:extLst>
              <a:ext uri="{FF2B5EF4-FFF2-40B4-BE49-F238E27FC236}">
                <a16:creationId xmlns:a16="http://schemas.microsoft.com/office/drawing/2014/main" id="{BBD19A13-D175-4468-834D-FE213A533AB4}"/>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319056" y="73482"/>
            <a:ext cx="538838" cy="538838"/>
          </a:xfrm>
          <a:prstGeom prst="rect">
            <a:avLst/>
          </a:prstGeom>
        </p:spPr>
      </p:pic>
      <p:sp>
        <p:nvSpPr>
          <p:cNvPr id="8" name="文本占位符 31">
            <a:extLst>
              <a:ext uri="{FF2B5EF4-FFF2-40B4-BE49-F238E27FC236}">
                <a16:creationId xmlns:a16="http://schemas.microsoft.com/office/drawing/2014/main" id="{0E3A7107-0A14-4195-8DEB-51F0B46D6BB5}"/>
              </a:ext>
            </a:extLst>
          </p:cNvPr>
          <p:cNvSpPr>
            <a:spLocks noGrp="1"/>
          </p:cNvSpPr>
          <p:nvPr>
            <p:ph type="body" sz="quarter" idx="11"/>
          </p:nvPr>
        </p:nvSpPr>
        <p:spPr>
          <a:xfrm>
            <a:off x="1075351" y="43657"/>
            <a:ext cx="7081677" cy="598488"/>
          </a:xfrm>
          <a:prstGeom prst="rect">
            <a:avLst/>
          </a:prstGeom>
        </p:spPr>
        <p:txBody>
          <a:bodyPr anchor="ctr"/>
          <a:lstStyle>
            <a:lvl1pPr marL="0" indent="0" algn="l">
              <a:lnSpc>
                <a:spcPct val="100000"/>
              </a:lnSpc>
              <a:buNone/>
              <a:defRPr sz="3200" b="1">
                <a:solidFill>
                  <a:schemeClr val="bg1"/>
                </a:solidFill>
              </a:defRPr>
            </a:lvl1pPr>
          </a:lstStyle>
          <a:p>
            <a:pPr lvl="0"/>
            <a:endParaRPr lang="zh-CN" altLang="en-US" dirty="0"/>
          </a:p>
        </p:txBody>
      </p:sp>
      <p:sp>
        <p:nvSpPr>
          <p:cNvPr id="9" name="文本占位符 31">
            <a:extLst>
              <a:ext uri="{FF2B5EF4-FFF2-40B4-BE49-F238E27FC236}">
                <a16:creationId xmlns:a16="http://schemas.microsoft.com/office/drawing/2014/main" id="{56FC8349-67FC-4E3B-B988-7A27FDAE9D24}"/>
              </a:ext>
            </a:extLst>
          </p:cNvPr>
          <p:cNvSpPr>
            <a:spLocks noGrp="1"/>
          </p:cNvSpPr>
          <p:nvPr>
            <p:ph type="body" sz="quarter" idx="12"/>
          </p:nvPr>
        </p:nvSpPr>
        <p:spPr>
          <a:xfrm>
            <a:off x="319055" y="6438900"/>
            <a:ext cx="9036891" cy="419100"/>
          </a:xfrm>
          <a:prstGeom prst="rect">
            <a:avLst/>
          </a:prstGeom>
        </p:spPr>
        <p:txBody>
          <a:bodyPr lIns="0" tIns="0" rIns="0" bIns="0" anchor="ctr"/>
          <a:lstStyle>
            <a:lvl1pPr marL="0" indent="0" algn="l">
              <a:lnSpc>
                <a:spcPct val="100000"/>
              </a:lnSpc>
              <a:buNone/>
              <a:defRPr sz="1600" b="0">
                <a:solidFill>
                  <a:schemeClr val="tx1">
                    <a:lumMod val="75000"/>
                    <a:lumOff val="25000"/>
                  </a:schemeClr>
                </a:solidFill>
              </a:defRPr>
            </a:lvl1pPr>
          </a:lstStyle>
          <a:p>
            <a:pPr lvl="0"/>
            <a:endParaRPr lang="zh-CN" altLang="en-US" dirty="0"/>
          </a:p>
        </p:txBody>
      </p:sp>
      <p:sp>
        <p:nvSpPr>
          <p:cNvPr id="10" name="文本占位符 31">
            <a:extLst>
              <a:ext uri="{FF2B5EF4-FFF2-40B4-BE49-F238E27FC236}">
                <a16:creationId xmlns:a16="http://schemas.microsoft.com/office/drawing/2014/main" id="{85368C87-925C-44AC-B001-5C4EE6F00645}"/>
              </a:ext>
            </a:extLst>
          </p:cNvPr>
          <p:cNvSpPr>
            <a:spLocks noGrp="1"/>
          </p:cNvSpPr>
          <p:nvPr>
            <p:ph type="body" sz="quarter" idx="13"/>
          </p:nvPr>
        </p:nvSpPr>
        <p:spPr>
          <a:xfrm>
            <a:off x="4788940"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7" name="文本占位符 16">
            <a:extLst>
              <a:ext uri="{FF2B5EF4-FFF2-40B4-BE49-F238E27FC236}">
                <a16:creationId xmlns:a16="http://schemas.microsoft.com/office/drawing/2014/main" id="{2FF6FEE6-2A34-4756-8F6B-3232EC375278}"/>
              </a:ext>
            </a:extLst>
          </p:cNvPr>
          <p:cNvSpPr>
            <a:spLocks noGrp="1"/>
          </p:cNvSpPr>
          <p:nvPr>
            <p:ph type="body" sz="quarter" idx="14"/>
          </p:nvPr>
        </p:nvSpPr>
        <p:spPr>
          <a:xfrm>
            <a:off x="319056" y="766710"/>
            <a:ext cx="11568144" cy="4765791"/>
          </a:xfrm>
          <a:prstGeom prst="rect">
            <a:avLst/>
          </a:prstGeom>
        </p:spPr>
        <p:txBody>
          <a:bodyPr/>
          <a:lstStyle>
            <a:lvl1pPr marL="228600" indent="-228600">
              <a:lnSpc>
                <a:spcPct val="130000"/>
              </a:lnSpc>
              <a:buFontTx/>
              <a:buBlip>
                <a:blip r:embed="rId4"/>
              </a:buBlip>
              <a:defRPr sz="2000">
                <a:solidFill>
                  <a:schemeClr val="accent2"/>
                </a:solidFill>
              </a:defRPr>
            </a:lvl1pPr>
            <a:lvl2pPr>
              <a:lnSpc>
                <a:spcPct val="130000"/>
              </a:lnSpc>
              <a:defRPr sz="2000">
                <a:solidFill>
                  <a:schemeClr val="accent2"/>
                </a:solidFill>
              </a:defRPr>
            </a:lvl2pPr>
            <a:lvl3pPr>
              <a:lnSpc>
                <a:spcPct val="130000"/>
              </a:lnSpc>
              <a:defRPr sz="1800">
                <a:solidFill>
                  <a:schemeClr val="accent2"/>
                </a:solidFill>
              </a:defRPr>
            </a:lvl3pPr>
            <a:lvl4pPr>
              <a:lnSpc>
                <a:spcPct val="130000"/>
              </a:lnSpc>
              <a:defRPr sz="1600">
                <a:solidFill>
                  <a:schemeClr val="accent2"/>
                </a:solidFill>
              </a:defRPr>
            </a:lvl4pPr>
            <a:lvl5pPr>
              <a:lnSpc>
                <a:spcPct val="130000"/>
              </a:lnSpc>
              <a:defRPr sz="1600">
                <a:solidFill>
                  <a:schemeClr val="accent2"/>
                </a:solidFill>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 name="平行四边形 20">
            <a:extLst>
              <a:ext uri="{FF2B5EF4-FFF2-40B4-BE49-F238E27FC236}">
                <a16:creationId xmlns:a16="http://schemas.microsoft.com/office/drawing/2014/main" id="{93235BFC-8F08-4C25-988C-FCB706C52ACD}"/>
              </a:ext>
            </a:extLst>
          </p:cNvPr>
          <p:cNvSpPr/>
          <p:nvPr userDrawn="1"/>
        </p:nvSpPr>
        <p:spPr>
          <a:xfrm>
            <a:off x="11428834" y="119857"/>
            <a:ext cx="473565" cy="242093"/>
          </a:xfrm>
          <a:prstGeom prst="parallelogram">
            <a:avLst>
              <a:gd name="adj" fmla="val 4444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平行四边形 21">
            <a:extLst>
              <a:ext uri="{FF2B5EF4-FFF2-40B4-BE49-F238E27FC236}">
                <a16:creationId xmlns:a16="http://schemas.microsoft.com/office/drawing/2014/main" id="{A14A4014-5A08-40D8-A5CC-B2FF9962A739}"/>
              </a:ext>
            </a:extLst>
          </p:cNvPr>
          <p:cNvSpPr/>
          <p:nvPr userDrawn="1"/>
        </p:nvSpPr>
        <p:spPr>
          <a:xfrm>
            <a:off x="11016782" y="322602"/>
            <a:ext cx="473565" cy="242093"/>
          </a:xfrm>
          <a:prstGeom prst="parallelogram">
            <a:avLst>
              <a:gd name="adj" fmla="val 4444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2" name="图片 11">
            <a:extLst>
              <a:ext uri="{FF2B5EF4-FFF2-40B4-BE49-F238E27FC236}">
                <a16:creationId xmlns:a16="http://schemas.microsoft.com/office/drawing/2014/main" id="{72C3C1CA-869D-4F70-8C72-BC72214F5E64}"/>
              </a:ext>
            </a:extLst>
          </p:cNvPr>
          <p:cNvPicPr>
            <a:picLocks noChangeAspect="1"/>
          </p:cNvPicPr>
          <p:nvPr userDrawn="1"/>
        </p:nvPicPr>
        <p:blipFill rotWithShape="1">
          <a:blip r:embed="rId5" cstate="print"/>
          <a:srcRect r="1346"/>
          <a:stretch/>
        </p:blipFill>
        <p:spPr>
          <a:xfrm>
            <a:off x="516" y="6041797"/>
            <a:ext cx="12166903" cy="411617"/>
          </a:xfrm>
          <a:prstGeom prst="rect">
            <a:avLst/>
          </a:prstGeom>
        </p:spPr>
      </p:pic>
    </p:spTree>
    <p:extLst>
      <p:ext uri="{BB962C8B-B14F-4D97-AF65-F5344CB8AC3E}">
        <p14:creationId xmlns:p14="http://schemas.microsoft.com/office/powerpoint/2010/main" val="35408415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DF26411B-55E1-4CE5-B9CA-4734B17AE0EC}"/>
              </a:ext>
            </a:extLst>
          </p:cNvPr>
          <p:cNvSpPr>
            <a:spLocks noGrp="1"/>
          </p:cNvSpPr>
          <p:nvPr>
            <p:ph type="sldNum" sz="quarter" idx="4"/>
          </p:nvPr>
        </p:nvSpPr>
        <p:spPr>
          <a:xfrm>
            <a:off x="10849970" y="6515101"/>
            <a:ext cx="1037230" cy="342900"/>
          </a:xfrm>
          <a:prstGeom prst="rect">
            <a:avLst/>
          </a:prstGeom>
        </p:spPr>
        <p:txBody>
          <a:bodyPr vert="horz" lIns="91440" tIns="45720" rIns="91440" bIns="45720" rtlCol="0" anchor="ctr"/>
          <a:lstStyle>
            <a:lvl1pPr algn="r">
              <a:defRPr sz="1200">
                <a:solidFill>
                  <a:schemeClr val="tx1">
                    <a:tint val="75000"/>
                  </a:schemeClr>
                </a:solidFill>
              </a:defRPr>
            </a:lvl1pPr>
          </a:lstStyle>
          <a:p>
            <a:fld id="{548644C6-89F0-466C-949F-E70AD72679A8}" type="slidenum">
              <a:rPr lang="zh-CN" altLang="en-US" smtClean="0"/>
              <a:t>‹#›</a:t>
            </a:fld>
            <a:endParaRPr lang="zh-CN" altLang="en-US"/>
          </a:p>
        </p:txBody>
      </p:sp>
    </p:spTree>
    <p:extLst>
      <p:ext uri="{BB962C8B-B14F-4D97-AF65-F5344CB8AC3E}">
        <p14:creationId xmlns:p14="http://schemas.microsoft.com/office/powerpoint/2010/main" val="2068584755"/>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userDrawn="1">
          <p15:clr>
            <a:srgbClr val="F26B43"/>
          </p15:clr>
        </p15:guide>
        <p15:guide id="2" pos="7488" userDrawn="1">
          <p15:clr>
            <a:srgbClr val="F26B43"/>
          </p15:clr>
        </p15:guide>
        <p15:guide id="3" orient="horz" pos="432" userDrawn="1">
          <p15:clr>
            <a:srgbClr val="F26B43"/>
          </p15:clr>
        </p15:guide>
        <p15:guide id="4" orient="horz" pos="472" userDrawn="1">
          <p15:clr>
            <a:srgbClr val="F26B43"/>
          </p15:clr>
        </p15:guide>
        <p15:guide id="5" orient="horz" pos="4104" userDrawn="1">
          <p15:clr>
            <a:srgbClr val="F26B43"/>
          </p15:clr>
        </p15:guide>
        <p15:guide id="6" orient="horz" pos="405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2BE71855-1849-4FC4-A9D5-7DDD1C68CED9}"/>
              </a:ext>
            </a:extLst>
          </p:cNvPr>
          <p:cNvSpPr>
            <a:spLocks noGrp="1"/>
          </p:cNvSpPr>
          <p:nvPr>
            <p:ph type="title"/>
          </p:nvPr>
        </p:nvSpPr>
        <p:spPr>
          <a:xfrm>
            <a:off x="870856" y="2034070"/>
            <a:ext cx="10450286" cy="1060855"/>
          </a:xfrm>
        </p:spPr>
        <p:txBody>
          <a:bodyPr/>
          <a:lstStyle/>
          <a:p>
            <a:r>
              <a:rPr lang="en-US" altLang="zh-CN" sz="3200" dirty="0">
                <a:latin typeface="+mj-lt"/>
              </a:rPr>
              <a:t>PowerGraph: Distributed Graph-Parallel Computation on Natural Graphs</a:t>
            </a:r>
            <a:endParaRPr lang="zh-CN" altLang="en-US" sz="3200" dirty="0">
              <a:latin typeface="+mj-lt"/>
            </a:endParaRPr>
          </a:p>
        </p:txBody>
      </p:sp>
      <p:sp>
        <p:nvSpPr>
          <p:cNvPr id="3" name="内容占位符 2">
            <a:extLst>
              <a:ext uri="{FF2B5EF4-FFF2-40B4-BE49-F238E27FC236}">
                <a16:creationId xmlns:a16="http://schemas.microsoft.com/office/drawing/2014/main" id="{20903F1C-568E-4080-8C79-B487B35A71F9}"/>
              </a:ext>
            </a:extLst>
          </p:cNvPr>
          <p:cNvSpPr>
            <a:spLocks noGrp="1"/>
          </p:cNvSpPr>
          <p:nvPr>
            <p:ph sz="quarter" idx="10"/>
          </p:nvPr>
        </p:nvSpPr>
        <p:spPr>
          <a:xfrm>
            <a:off x="2321669" y="5324620"/>
            <a:ext cx="7075250" cy="454025"/>
          </a:xfrm>
        </p:spPr>
        <p:txBody>
          <a:bodyPr/>
          <a:lstStyle/>
          <a:p>
            <a:r>
              <a:rPr lang="en-US" altLang="zh-CN" dirty="0">
                <a:latin typeface="+mj-lt"/>
              </a:rPr>
              <a:t>Presented by </a:t>
            </a:r>
            <a:r>
              <a:rPr lang="zh-CN" altLang="en-US" dirty="0">
                <a:latin typeface="+mj-lt"/>
              </a:rPr>
              <a:t>王子博，涂冰洁，岑盛，潘启颖</a:t>
            </a:r>
            <a:endParaRPr lang="en-US" altLang="zh-CN" dirty="0">
              <a:latin typeface="+mj-lt"/>
            </a:endParaRPr>
          </a:p>
          <a:p>
            <a:r>
              <a:rPr lang="en-US" altLang="zh-CN" dirty="0">
                <a:latin typeface="+mj-lt"/>
              </a:rPr>
              <a:t>Apr. 25, 2022</a:t>
            </a:r>
            <a:endParaRPr lang="zh-CN" altLang="en-US" dirty="0">
              <a:latin typeface="+mj-lt"/>
            </a:endParaRPr>
          </a:p>
        </p:txBody>
      </p:sp>
      <p:sp>
        <p:nvSpPr>
          <p:cNvPr id="10" name="文本占位符 9">
            <a:extLst>
              <a:ext uri="{FF2B5EF4-FFF2-40B4-BE49-F238E27FC236}">
                <a16:creationId xmlns:a16="http://schemas.microsoft.com/office/drawing/2014/main" id="{F57F84D3-725F-446C-9BB7-DC74C097201D}"/>
              </a:ext>
            </a:extLst>
          </p:cNvPr>
          <p:cNvSpPr>
            <a:spLocks noGrp="1"/>
          </p:cNvSpPr>
          <p:nvPr>
            <p:ph type="body" sz="quarter" idx="11"/>
          </p:nvPr>
        </p:nvSpPr>
        <p:spPr>
          <a:xfrm>
            <a:off x="2055779" y="3429000"/>
            <a:ext cx="8404698" cy="1220821"/>
          </a:xfrm>
        </p:spPr>
        <p:txBody>
          <a:bodyPr/>
          <a:lstStyle/>
          <a:p>
            <a:pPr>
              <a:spcBef>
                <a:spcPts val="500"/>
              </a:spcBef>
            </a:pPr>
            <a:r>
              <a:rPr lang="en-US" altLang="zh-CN" sz="2000" b="0" i="0" u="none" strike="noStrike" baseline="0" dirty="0">
                <a:latin typeface="NimbusRomNo9L-Regu"/>
              </a:rPr>
              <a:t>Joseph E. Gonzalez</a:t>
            </a:r>
            <a:r>
              <a:rPr lang="en-US" altLang="zh-CN" sz="2000" b="0" dirty="0">
                <a:latin typeface="NimbusRomNo9L-Regu"/>
              </a:rPr>
              <a:t>, </a:t>
            </a:r>
            <a:r>
              <a:rPr lang="en-US" altLang="zh-CN" sz="2000" b="0" i="0" u="none" strike="noStrike" baseline="0" dirty="0">
                <a:latin typeface="NimbusRomNo9L-Regu"/>
              </a:rPr>
              <a:t>Yucheng Low</a:t>
            </a:r>
            <a:r>
              <a:rPr lang="en-US" altLang="zh-CN" sz="2000" b="0" dirty="0">
                <a:latin typeface="NimbusRomNo9L-Regu"/>
              </a:rPr>
              <a:t>, </a:t>
            </a:r>
            <a:r>
              <a:rPr lang="en-US" altLang="zh-CN" sz="2000" b="0" i="0" u="none" strike="noStrike" baseline="0" dirty="0" err="1">
                <a:latin typeface="NimbusRomNo9L-Regu"/>
              </a:rPr>
              <a:t>Haijie</a:t>
            </a:r>
            <a:r>
              <a:rPr lang="en-US" altLang="zh-CN" sz="2000" b="0" i="0" u="none" strike="noStrike" baseline="0" dirty="0">
                <a:latin typeface="NimbusRomNo9L-Regu"/>
              </a:rPr>
              <a:t> Gu</a:t>
            </a:r>
            <a:r>
              <a:rPr lang="en-US" altLang="zh-CN" sz="2000" b="0" dirty="0">
                <a:latin typeface="NimbusRomNo9L-Regu"/>
              </a:rPr>
              <a:t>, </a:t>
            </a:r>
            <a:r>
              <a:rPr lang="en-US" altLang="zh-CN" sz="2000" b="0" i="0" u="none" strike="noStrike" baseline="0" dirty="0">
                <a:latin typeface="NimbusRomNo9L-Regu"/>
              </a:rPr>
              <a:t>Danny </a:t>
            </a:r>
            <a:r>
              <a:rPr lang="en-US" altLang="zh-CN" sz="2000" b="0" i="0" u="none" strike="noStrike" baseline="0" dirty="0" err="1">
                <a:latin typeface="NimbusRomNo9L-Regu"/>
              </a:rPr>
              <a:t>Bickson</a:t>
            </a:r>
            <a:r>
              <a:rPr lang="en-US" altLang="zh-CN" sz="2000" b="0" dirty="0">
                <a:latin typeface="NimbusRomNo9L-Regu"/>
              </a:rPr>
              <a:t>, and </a:t>
            </a:r>
            <a:r>
              <a:rPr lang="en-US" altLang="zh-CN" sz="2000" b="0" i="0" u="none" strike="noStrike" baseline="0" dirty="0">
                <a:latin typeface="NimbusRomNo9L-Regu"/>
              </a:rPr>
              <a:t>Carlos </a:t>
            </a:r>
            <a:r>
              <a:rPr lang="en-US" altLang="zh-CN" sz="2000" b="0" i="0" u="none" strike="noStrike" baseline="0" dirty="0" err="1">
                <a:latin typeface="NimbusRomNo9L-Regu"/>
              </a:rPr>
              <a:t>Guestrin</a:t>
            </a:r>
            <a:endParaRPr lang="en-US" altLang="zh-CN" sz="2000" b="0" baseline="30000" dirty="0">
              <a:latin typeface="NimbusRomNo9L-Regu"/>
            </a:endParaRPr>
          </a:p>
          <a:p>
            <a:pPr>
              <a:spcBef>
                <a:spcPts val="500"/>
              </a:spcBef>
            </a:pPr>
            <a:r>
              <a:rPr lang="en-US" altLang="zh-CN" sz="2000" b="0" dirty="0">
                <a:latin typeface="NimbusRomNo9L-ReguItal"/>
              </a:rPr>
              <a:t>In </a:t>
            </a:r>
            <a:r>
              <a:rPr lang="en-US" altLang="zh-CN" sz="2000" b="0" i="1" dirty="0">
                <a:latin typeface="NimbusRomNo9L-ReguItal"/>
              </a:rPr>
              <a:t>OSDI’12</a:t>
            </a:r>
            <a:endParaRPr lang="zh-CN" altLang="en-US" sz="2000" b="0" i="1" dirty="0">
              <a:latin typeface="+mj-lt"/>
            </a:endParaRPr>
          </a:p>
        </p:txBody>
      </p:sp>
    </p:spTree>
    <p:extLst>
      <p:ext uri="{BB962C8B-B14F-4D97-AF65-F5344CB8AC3E}">
        <p14:creationId xmlns:p14="http://schemas.microsoft.com/office/powerpoint/2010/main" val="4246320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33700469-A5E8-4A45-9B0F-C74388828924}"/>
              </a:ext>
            </a:extLst>
          </p:cNvPr>
          <p:cNvSpPr>
            <a:spLocks noGrp="1"/>
          </p:cNvSpPr>
          <p:nvPr>
            <p:ph type="sldNum" sz="quarter" idx="10"/>
          </p:nvPr>
        </p:nvSpPr>
        <p:spPr/>
        <p:txBody>
          <a:bodyPr/>
          <a:lstStyle/>
          <a:p>
            <a:fld id="{18B0DEA1-3F3B-4269-9897-4C9E4F781F12}" type="slidenum">
              <a:rPr lang="zh-CN" altLang="en-US" smtClean="0"/>
              <a:pPr/>
              <a:t>2</a:t>
            </a:fld>
            <a:endParaRPr lang="zh-CN" altLang="en-US" dirty="0"/>
          </a:p>
        </p:txBody>
      </p:sp>
      <p:sp>
        <p:nvSpPr>
          <p:cNvPr id="3" name="文本占位符 2">
            <a:extLst>
              <a:ext uri="{FF2B5EF4-FFF2-40B4-BE49-F238E27FC236}">
                <a16:creationId xmlns:a16="http://schemas.microsoft.com/office/drawing/2014/main" id="{D13DB65A-414F-4175-B6A2-F42A7085D021}"/>
              </a:ext>
            </a:extLst>
          </p:cNvPr>
          <p:cNvSpPr>
            <a:spLocks noGrp="1"/>
          </p:cNvSpPr>
          <p:nvPr>
            <p:ph type="body" sz="quarter" idx="11"/>
          </p:nvPr>
        </p:nvSpPr>
        <p:spPr/>
        <p:txBody>
          <a:bodyPr/>
          <a:lstStyle/>
          <a:p>
            <a:r>
              <a:rPr lang="en-US" altLang="zh-CN" dirty="0"/>
              <a:t>Graphs are ubiquitous</a:t>
            </a:r>
            <a:endParaRPr lang="zh-CN" altLang="en-US" dirty="0"/>
          </a:p>
        </p:txBody>
      </p:sp>
      <p:sp>
        <p:nvSpPr>
          <p:cNvPr id="4" name="文本占位符 3">
            <a:extLst>
              <a:ext uri="{FF2B5EF4-FFF2-40B4-BE49-F238E27FC236}">
                <a16:creationId xmlns:a16="http://schemas.microsoft.com/office/drawing/2014/main" id="{D3B8972C-6731-406D-85F2-6BCA357F27FD}"/>
              </a:ext>
            </a:extLst>
          </p:cNvPr>
          <p:cNvSpPr>
            <a:spLocks noGrp="1"/>
          </p:cNvSpPr>
          <p:nvPr>
            <p:ph type="body" sz="quarter" idx="14"/>
          </p:nvPr>
        </p:nvSpPr>
        <p:spPr/>
        <p:txBody>
          <a:bodyPr/>
          <a:lstStyle/>
          <a:p>
            <a:endParaRPr lang="zh-CN" altLang="en-US"/>
          </a:p>
        </p:txBody>
      </p:sp>
      <p:pic>
        <p:nvPicPr>
          <p:cNvPr id="6" name="图片 5">
            <a:extLst>
              <a:ext uri="{FF2B5EF4-FFF2-40B4-BE49-F238E27FC236}">
                <a16:creationId xmlns:a16="http://schemas.microsoft.com/office/drawing/2014/main" id="{134CBFED-C976-4A01-98DE-CF1F64C3CB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5278" y="2154235"/>
            <a:ext cx="1990740" cy="1990740"/>
          </a:xfrm>
          <a:prstGeom prst="rect">
            <a:avLst/>
          </a:prstGeom>
        </p:spPr>
      </p:pic>
      <p:pic>
        <p:nvPicPr>
          <p:cNvPr id="1026" name="Picture 2" descr="google icon, scholar icon">
            <a:extLst>
              <a:ext uri="{FF2B5EF4-FFF2-40B4-BE49-F238E27FC236}">
                <a16:creationId xmlns:a16="http://schemas.microsoft.com/office/drawing/2014/main" id="{BB859BD2-0673-4EC3-8E71-94BE7A7570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07758" y="2154237"/>
            <a:ext cx="1990740" cy="1990738"/>
          </a:xfrm>
          <a:prstGeom prst="rect">
            <a:avLst/>
          </a:prstGeom>
          <a:noFill/>
          <a:extLst>
            <a:ext uri="{909E8E84-426E-40DD-AFC4-6F175D3DCCD1}">
              <a14:hiddenFill xmlns:a14="http://schemas.microsoft.com/office/drawing/2010/main">
                <a:solidFill>
                  <a:srgbClr val="FFFFFF"/>
                </a:solidFill>
              </a14:hiddenFill>
            </a:ext>
          </a:extLst>
        </p:spPr>
      </p:pic>
      <p:pic>
        <p:nvPicPr>
          <p:cNvPr id="10" name="图片 9">
            <a:extLst>
              <a:ext uri="{FF2B5EF4-FFF2-40B4-BE49-F238E27FC236}">
                <a16:creationId xmlns:a16="http://schemas.microsoft.com/office/drawing/2014/main" id="{0DC45B43-22A3-409B-9A87-A31B391790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0238" y="2154235"/>
            <a:ext cx="1846857" cy="1990740"/>
          </a:xfrm>
          <a:prstGeom prst="rect">
            <a:avLst/>
          </a:prstGeom>
        </p:spPr>
      </p:pic>
      <p:sp>
        <p:nvSpPr>
          <p:cNvPr id="11" name="文本框 10">
            <a:extLst>
              <a:ext uri="{FF2B5EF4-FFF2-40B4-BE49-F238E27FC236}">
                <a16:creationId xmlns:a16="http://schemas.microsoft.com/office/drawing/2014/main" id="{B23993E5-4470-457F-A757-5AB5F3CF5AC9}"/>
              </a:ext>
            </a:extLst>
          </p:cNvPr>
          <p:cNvSpPr txBox="1"/>
          <p:nvPr/>
        </p:nvSpPr>
        <p:spPr>
          <a:xfrm>
            <a:off x="1400877" y="4284740"/>
            <a:ext cx="2159541" cy="369332"/>
          </a:xfrm>
          <a:prstGeom prst="rect">
            <a:avLst/>
          </a:prstGeom>
          <a:noFill/>
        </p:spPr>
        <p:txBody>
          <a:bodyPr wrap="square" rtlCol="0">
            <a:spAutoFit/>
          </a:bodyPr>
          <a:lstStyle/>
          <a:p>
            <a:r>
              <a:rPr lang="en-US" altLang="zh-CN" dirty="0"/>
              <a:t>Social relationship</a:t>
            </a:r>
            <a:endParaRPr lang="zh-CN" altLang="en-US" dirty="0"/>
          </a:p>
        </p:txBody>
      </p:sp>
      <p:sp>
        <p:nvSpPr>
          <p:cNvPr id="13" name="文本框 12">
            <a:extLst>
              <a:ext uri="{FF2B5EF4-FFF2-40B4-BE49-F238E27FC236}">
                <a16:creationId xmlns:a16="http://schemas.microsoft.com/office/drawing/2014/main" id="{94134790-4A13-4487-8461-0223C7099A3C}"/>
              </a:ext>
            </a:extLst>
          </p:cNvPr>
          <p:cNvSpPr txBox="1"/>
          <p:nvPr/>
        </p:nvSpPr>
        <p:spPr>
          <a:xfrm>
            <a:off x="4859930" y="4284740"/>
            <a:ext cx="2486396" cy="369332"/>
          </a:xfrm>
          <a:prstGeom prst="rect">
            <a:avLst/>
          </a:prstGeom>
          <a:noFill/>
        </p:spPr>
        <p:txBody>
          <a:bodyPr wrap="square" rtlCol="0">
            <a:spAutoFit/>
          </a:bodyPr>
          <a:lstStyle/>
          <a:p>
            <a:pPr algn="ctr"/>
            <a:r>
              <a:rPr lang="en-US" altLang="zh-CN" dirty="0"/>
              <a:t>Academic publication</a:t>
            </a:r>
            <a:endParaRPr lang="zh-CN" altLang="en-US" dirty="0"/>
          </a:p>
        </p:txBody>
      </p:sp>
      <p:sp>
        <p:nvSpPr>
          <p:cNvPr id="14" name="文本框 13">
            <a:extLst>
              <a:ext uri="{FF2B5EF4-FFF2-40B4-BE49-F238E27FC236}">
                <a16:creationId xmlns:a16="http://schemas.microsoft.com/office/drawing/2014/main" id="{BE59D41C-FA42-47D0-B481-1716B56987E3}"/>
              </a:ext>
            </a:extLst>
          </p:cNvPr>
          <p:cNvSpPr txBox="1"/>
          <p:nvPr/>
        </p:nvSpPr>
        <p:spPr>
          <a:xfrm>
            <a:off x="8573895" y="4284740"/>
            <a:ext cx="2159541" cy="369332"/>
          </a:xfrm>
          <a:prstGeom prst="rect">
            <a:avLst/>
          </a:prstGeom>
          <a:noFill/>
        </p:spPr>
        <p:txBody>
          <a:bodyPr wrap="square" rtlCol="0">
            <a:spAutoFit/>
          </a:bodyPr>
          <a:lstStyle/>
          <a:p>
            <a:pPr algn="ctr"/>
            <a:r>
              <a:rPr lang="en-US" altLang="zh-CN" dirty="0"/>
              <a:t>Webpage</a:t>
            </a:r>
            <a:endParaRPr lang="zh-CN" altLang="en-US" dirty="0"/>
          </a:p>
        </p:txBody>
      </p:sp>
    </p:spTree>
    <p:extLst>
      <p:ext uri="{BB962C8B-B14F-4D97-AF65-F5344CB8AC3E}">
        <p14:creationId xmlns:p14="http://schemas.microsoft.com/office/powerpoint/2010/main" val="2452364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DBC9F05-9A93-41C0-9109-BA9AB7B3CE10}"/>
              </a:ext>
            </a:extLst>
          </p:cNvPr>
          <p:cNvSpPr>
            <a:spLocks noGrp="1"/>
          </p:cNvSpPr>
          <p:nvPr>
            <p:ph type="sldNum" sz="quarter" idx="10"/>
          </p:nvPr>
        </p:nvSpPr>
        <p:spPr/>
        <p:txBody>
          <a:bodyPr/>
          <a:lstStyle/>
          <a:p>
            <a:fld id="{18B0DEA1-3F3B-4269-9897-4C9E4F781F12}" type="slidenum">
              <a:rPr lang="zh-CN" altLang="en-US" smtClean="0"/>
              <a:pPr/>
              <a:t>3</a:t>
            </a:fld>
            <a:endParaRPr lang="zh-CN" altLang="en-US" dirty="0"/>
          </a:p>
        </p:txBody>
      </p:sp>
      <p:sp>
        <p:nvSpPr>
          <p:cNvPr id="3" name="文本占位符 2">
            <a:extLst>
              <a:ext uri="{FF2B5EF4-FFF2-40B4-BE49-F238E27FC236}">
                <a16:creationId xmlns:a16="http://schemas.microsoft.com/office/drawing/2014/main" id="{1B645D06-7127-487B-860D-737DE98A63CB}"/>
              </a:ext>
            </a:extLst>
          </p:cNvPr>
          <p:cNvSpPr>
            <a:spLocks noGrp="1"/>
          </p:cNvSpPr>
          <p:nvPr>
            <p:ph type="body" sz="quarter" idx="11"/>
          </p:nvPr>
        </p:nvSpPr>
        <p:spPr/>
        <p:txBody>
          <a:bodyPr/>
          <a:lstStyle/>
          <a:p>
            <a:r>
              <a:rPr lang="en-US" altLang="zh-CN" dirty="0"/>
              <a:t>Graph analytics</a:t>
            </a:r>
            <a:endParaRPr lang="zh-CN" altLang="en-US" dirty="0"/>
          </a:p>
        </p:txBody>
      </p:sp>
      <p:sp>
        <p:nvSpPr>
          <p:cNvPr id="4" name="文本占位符 3">
            <a:extLst>
              <a:ext uri="{FF2B5EF4-FFF2-40B4-BE49-F238E27FC236}">
                <a16:creationId xmlns:a16="http://schemas.microsoft.com/office/drawing/2014/main" id="{29B2CB1D-3B9F-42FD-8145-D40FCDF1022F}"/>
              </a:ext>
            </a:extLst>
          </p:cNvPr>
          <p:cNvSpPr>
            <a:spLocks noGrp="1"/>
          </p:cNvSpPr>
          <p:nvPr>
            <p:ph type="body" sz="quarter" idx="14"/>
          </p:nvPr>
        </p:nvSpPr>
        <p:spPr/>
        <p:txBody>
          <a:bodyPr/>
          <a:lstStyle/>
          <a:p>
            <a:r>
              <a:rPr lang="en-US" altLang="zh-CN" dirty="0"/>
              <a:t>By analyzing the graph data, we can do</a:t>
            </a:r>
            <a:endParaRPr lang="zh-CN" altLang="en-US" dirty="0"/>
          </a:p>
        </p:txBody>
      </p:sp>
      <p:sp>
        <p:nvSpPr>
          <p:cNvPr id="5" name="文本框 4">
            <a:extLst>
              <a:ext uri="{FF2B5EF4-FFF2-40B4-BE49-F238E27FC236}">
                <a16:creationId xmlns:a16="http://schemas.microsoft.com/office/drawing/2014/main" id="{027F44B9-53C5-4AFD-86A5-8D8781FAF96F}"/>
              </a:ext>
            </a:extLst>
          </p:cNvPr>
          <p:cNvSpPr txBox="1"/>
          <p:nvPr/>
        </p:nvSpPr>
        <p:spPr>
          <a:xfrm>
            <a:off x="687422" y="2550986"/>
            <a:ext cx="2717260" cy="523220"/>
          </a:xfrm>
          <a:prstGeom prst="rect">
            <a:avLst/>
          </a:prstGeom>
          <a:noFill/>
        </p:spPr>
        <p:txBody>
          <a:bodyPr wrap="square" rtlCol="0">
            <a:spAutoFit/>
          </a:bodyPr>
          <a:lstStyle/>
          <a:p>
            <a:r>
              <a:rPr lang="en-US" altLang="zh-CN" sz="2800" dirty="0"/>
              <a:t>Contact tracing</a:t>
            </a:r>
            <a:endParaRPr lang="zh-CN" altLang="en-US" sz="2800" dirty="0"/>
          </a:p>
        </p:txBody>
      </p:sp>
      <p:sp>
        <p:nvSpPr>
          <p:cNvPr id="6" name="文本框 5">
            <a:extLst>
              <a:ext uri="{FF2B5EF4-FFF2-40B4-BE49-F238E27FC236}">
                <a16:creationId xmlns:a16="http://schemas.microsoft.com/office/drawing/2014/main" id="{CC64D35D-E3AB-4614-97E7-C8DF19FB035D}"/>
              </a:ext>
            </a:extLst>
          </p:cNvPr>
          <p:cNvSpPr txBox="1"/>
          <p:nvPr/>
        </p:nvSpPr>
        <p:spPr>
          <a:xfrm>
            <a:off x="2750328" y="3878447"/>
            <a:ext cx="3352800" cy="523220"/>
          </a:xfrm>
          <a:prstGeom prst="rect">
            <a:avLst/>
          </a:prstGeom>
          <a:noFill/>
        </p:spPr>
        <p:txBody>
          <a:bodyPr wrap="square" rtlCol="0">
            <a:spAutoFit/>
          </a:bodyPr>
          <a:lstStyle/>
          <a:p>
            <a:r>
              <a:rPr lang="en-US" altLang="zh-CN" sz="2800" dirty="0"/>
              <a:t>Anomaly detection</a:t>
            </a:r>
            <a:endParaRPr lang="zh-CN" altLang="en-US" sz="2800" dirty="0"/>
          </a:p>
        </p:txBody>
      </p:sp>
      <p:sp>
        <p:nvSpPr>
          <p:cNvPr id="7" name="文本框 6">
            <a:extLst>
              <a:ext uri="{FF2B5EF4-FFF2-40B4-BE49-F238E27FC236}">
                <a16:creationId xmlns:a16="http://schemas.microsoft.com/office/drawing/2014/main" id="{99B03AE4-A855-4D96-B8CC-CE9A8B704E66}"/>
              </a:ext>
            </a:extLst>
          </p:cNvPr>
          <p:cNvSpPr txBox="1"/>
          <p:nvPr/>
        </p:nvSpPr>
        <p:spPr>
          <a:xfrm>
            <a:off x="4455912" y="2550986"/>
            <a:ext cx="3816485" cy="523220"/>
          </a:xfrm>
          <a:prstGeom prst="rect">
            <a:avLst/>
          </a:prstGeom>
          <a:noFill/>
        </p:spPr>
        <p:txBody>
          <a:bodyPr wrap="square" rtlCol="0">
            <a:spAutoFit/>
          </a:bodyPr>
          <a:lstStyle/>
          <a:p>
            <a:r>
              <a:rPr lang="en-US" altLang="zh-CN" sz="2800" dirty="0"/>
              <a:t>Community detection</a:t>
            </a:r>
            <a:endParaRPr lang="zh-CN" altLang="en-US" sz="2800" dirty="0"/>
          </a:p>
        </p:txBody>
      </p:sp>
      <p:sp>
        <p:nvSpPr>
          <p:cNvPr id="8" name="文本框 7">
            <a:extLst>
              <a:ext uri="{FF2B5EF4-FFF2-40B4-BE49-F238E27FC236}">
                <a16:creationId xmlns:a16="http://schemas.microsoft.com/office/drawing/2014/main" id="{4E50F782-5F0D-49E5-AAC9-0FF7A3852010}"/>
              </a:ext>
            </a:extLst>
          </p:cNvPr>
          <p:cNvSpPr txBox="1"/>
          <p:nvPr/>
        </p:nvSpPr>
        <p:spPr>
          <a:xfrm>
            <a:off x="6800277" y="3878447"/>
            <a:ext cx="3614803" cy="523220"/>
          </a:xfrm>
          <a:prstGeom prst="rect">
            <a:avLst/>
          </a:prstGeom>
          <a:noFill/>
        </p:spPr>
        <p:txBody>
          <a:bodyPr wrap="square" rtlCol="0">
            <a:spAutoFit/>
          </a:bodyPr>
          <a:lstStyle/>
          <a:p>
            <a:r>
              <a:rPr lang="en-US" altLang="zh-CN" sz="2800" dirty="0"/>
              <a:t>Embedding learning</a:t>
            </a:r>
            <a:endParaRPr lang="zh-CN" altLang="en-US" sz="2800" dirty="0"/>
          </a:p>
        </p:txBody>
      </p:sp>
      <p:sp>
        <p:nvSpPr>
          <p:cNvPr id="9" name="文本框 8">
            <a:extLst>
              <a:ext uri="{FF2B5EF4-FFF2-40B4-BE49-F238E27FC236}">
                <a16:creationId xmlns:a16="http://schemas.microsoft.com/office/drawing/2014/main" id="{22997E0A-5B64-4AEF-912E-F8A82B0FAEB3}"/>
              </a:ext>
            </a:extLst>
          </p:cNvPr>
          <p:cNvSpPr txBox="1"/>
          <p:nvPr/>
        </p:nvSpPr>
        <p:spPr>
          <a:xfrm>
            <a:off x="8756836" y="3125537"/>
            <a:ext cx="3614803" cy="523220"/>
          </a:xfrm>
          <a:prstGeom prst="rect">
            <a:avLst/>
          </a:prstGeom>
          <a:noFill/>
        </p:spPr>
        <p:txBody>
          <a:bodyPr wrap="square" rtlCol="0">
            <a:spAutoFit/>
          </a:bodyPr>
          <a:lstStyle/>
          <a:p>
            <a:pPr algn="ctr"/>
            <a:r>
              <a:rPr lang="en-US" altLang="zh-CN" sz="2800" dirty="0"/>
              <a:t>……</a:t>
            </a:r>
            <a:endParaRPr lang="zh-CN" altLang="en-US" sz="2800" dirty="0"/>
          </a:p>
        </p:txBody>
      </p:sp>
    </p:spTree>
    <p:extLst>
      <p:ext uri="{BB962C8B-B14F-4D97-AF65-F5344CB8AC3E}">
        <p14:creationId xmlns:p14="http://schemas.microsoft.com/office/powerpoint/2010/main" val="8405839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A73BA4F0-3D1D-4D57-B0FF-5062EE790419}"/>
              </a:ext>
            </a:extLst>
          </p:cNvPr>
          <p:cNvSpPr>
            <a:spLocks noGrp="1"/>
          </p:cNvSpPr>
          <p:nvPr>
            <p:ph type="sldNum" sz="quarter" idx="10"/>
          </p:nvPr>
        </p:nvSpPr>
        <p:spPr/>
        <p:txBody>
          <a:bodyPr/>
          <a:lstStyle/>
          <a:p>
            <a:fld id="{18B0DEA1-3F3B-4269-9897-4C9E4F781F12}" type="slidenum">
              <a:rPr lang="zh-CN" altLang="en-US" smtClean="0"/>
              <a:pPr/>
              <a:t>4</a:t>
            </a:fld>
            <a:endParaRPr lang="zh-CN" altLang="en-US" dirty="0"/>
          </a:p>
        </p:txBody>
      </p:sp>
      <p:sp>
        <p:nvSpPr>
          <p:cNvPr id="3" name="文本占位符 2">
            <a:extLst>
              <a:ext uri="{FF2B5EF4-FFF2-40B4-BE49-F238E27FC236}">
                <a16:creationId xmlns:a16="http://schemas.microsoft.com/office/drawing/2014/main" id="{7776FE7F-67AC-4CDD-8C41-FA87C4635A35}"/>
              </a:ext>
            </a:extLst>
          </p:cNvPr>
          <p:cNvSpPr>
            <a:spLocks noGrp="1"/>
          </p:cNvSpPr>
          <p:nvPr>
            <p:ph type="body" sz="quarter" idx="11"/>
          </p:nvPr>
        </p:nvSpPr>
        <p:spPr/>
        <p:txBody>
          <a:bodyPr/>
          <a:lstStyle/>
          <a:p>
            <a:r>
              <a:rPr lang="en-US" altLang="zh-CN" dirty="0"/>
              <a:t>PageRank</a:t>
            </a:r>
            <a:endParaRPr lang="zh-CN" altLang="en-US" dirty="0"/>
          </a:p>
        </p:txBody>
      </p:sp>
      <p:sp>
        <p:nvSpPr>
          <p:cNvPr id="4" name="文本占位符 3">
            <a:extLst>
              <a:ext uri="{FF2B5EF4-FFF2-40B4-BE49-F238E27FC236}">
                <a16:creationId xmlns:a16="http://schemas.microsoft.com/office/drawing/2014/main" id="{48CA426E-C331-4773-919B-EF5B6213C68C}"/>
              </a:ext>
            </a:extLst>
          </p:cNvPr>
          <p:cNvSpPr>
            <a:spLocks noGrp="1"/>
          </p:cNvSpPr>
          <p:nvPr>
            <p:ph type="body" sz="quarter" idx="14"/>
          </p:nvPr>
        </p:nvSpPr>
        <p:spPr/>
        <p:txBody>
          <a:bodyPr/>
          <a:lstStyle/>
          <a:p>
            <a:r>
              <a:rPr lang="en-US" altLang="zh-CN" dirty="0"/>
              <a:t>Measure “importance” of websites in the Internet</a:t>
            </a:r>
          </a:p>
          <a:p>
            <a:pPr lvl="1"/>
            <a:r>
              <a:rPr lang="en-US" altLang="zh-CN" dirty="0"/>
              <a:t>If a website is referenced by important websites, it is also important</a:t>
            </a:r>
          </a:p>
          <a:p>
            <a:pPr lvl="1"/>
            <a:r>
              <a:rPr lang="en-US" altLang="zh-CN" dirty="0"/>
              <a:t>Derived as the probability to be visited by a random browser</a:t>
            </a:r>
            <a:endParaRPr lang="zh-CN" altLang="en-US" dirty="0"/>
          </a:p>
        </p:txBody>
      </p:sp>
      <p:pic>
        <p:nvPicPr>
          <p:cNvPr id="6" name="图片 5">
            <a:extLst>
              <a:ext uri="{FF2B5EF4-FFF2-40B4-BE49-F238E27FC236}">
                <a16:creationId xmlns:a16="http://schemas.microsoft.com/office/drawing/2014/main" id="{6F5975E0-65B0-4156-9DB6-5D4992E60C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6135" y="2477150"/>
            <a:ext cx="4547526" cy="3270429"/>
          </a:xfrm>
          <a:prstGeom prst="rect">
            <a:avLst/>
          </a:prstGeom>
        </p:spPr>
      </p:pic>
      <p:sp>
        <p:nvSpPr>
          <p:cNvPr id="7" name="文本框 6">
            <a:extLst>
              <a:ext uri="{FF2B5EF4-FFF2-40B4-BE49-F238E27FC236}">
                <a16:creationId xmlns:a16="http://schemas.microsoft.com/office/drawing/2014/main" id="{ED9B8572-6067-470B-BC4D-C1917CB7DB44}"/>
              </a:ext>
            </a:extLst>
          </p:cNvPr>
          <p:cNvSpPr txBox="1"/>
          <p:nvPr/>
        </p:nvSpPr>
        <p:spPr>
          <a:xfrm>
            <a:off x="8037985" y="5562135"/>
            <a:ext cx="2983637" cy="461665"/>
          </a:xfrm>
          <a:prstGeom prst="rect">
            <a:avLst/>
          </a:prstGeom>
          <a:noFill/>
        </p:spPr>
        <p:txBody>
          <a:bodyPr wrap="none" rtlCol="0">
            <a:spAutoFit/>
          </a:bodyPr>
          <a:lstStyle/>
          <a:p>
            <a:r>
              <a:rPr lang="en-US" altLang="zh-CN" sz="1200" dirty="0"/>
              <a:t>Credit: Felipe Micaroni Lalli, </a:t>
            </a:r>
          </a:p>
          <a:p>
            <a:r>
              <a:rPr lang="en-US" altLang="zh-CN" sz="1200" dirty="0"/>
              <a:t>https://en.wikipedia.org/wiki/PageRank</a:t>
            </a:r>
            <a:endParaRPr lang="zh-CN" altLang="en-US" sz="1200" dirty="0"/>
          </a:p>
        </p:txBody>
      </p:sp>
    </p:spTree>
    <p:extLst>
      <p:ext uri="{BB962C8B-B14F-4D97-AF65-F5344CB8AC3E}">
        <p14:creationId xmlns:p14="http://schemas.microsoft.com/office/powerpoint/2010/main" val="4005864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EA7A4A6A-8F60-40D3-8158-95E24BF76D5E}"/>
              </a:ext>
            </a:extLst>
          </p:cNvPr>
          <p:cNvSpPr>
            <a:spLocks noGrp="1"/>
          </p:cNvSpPr>
          <p:nvPr>
            <p:ph type="sldNum" sz="quarter" idx="10"/>
          </p:nvPr>
        </p:nvSpPr>
        <p:spPr/>
        <p:txBody>
          <a:bodyPr/>
          <a:lstStyle/>
          <a:p>
            <a:fld id="{18B0DEA1-3F3B-4269-9897-4C9E4F781F12}" type="slidenum">
              <a:rPr lang="zh-CN" altLang="en-US" smtClean="0"/>
              <a:pPr/>
              <a:t>5</a:t>
            </a:fld>
            <a:endParaRPr lang="zh-CN" altLang="en-US" dirty="0"/>
          </a:p>
        </p:txBody>
      </p:sp>
      <p:sp>
        <p:nvSpPr>
          <p:cNvPr id="3" name="文本占位符 2">
            <a:extLst>
              <a:ext uri="{FF2B5EF4-FFF2-40B4-BE49-F238E27FC236}">
                <a16:creationId xmlns:a16="http://schemas.microsoft.com/office/drawing/2014/main" id="{38FFB9CD-A193-47D8-B36A-643F01DA050C}"/>
              </a:ext>
            </a:extLst>
          </p:cNvPr>
          <p:cNvSpPr>
            <a:spLocks noGrp="1"/>
          </p:cNvSpPr>
          <p:nvPr>
            <p:ph type="body" sz="quarter" idx="11"/>
          </p:nvPr>
        </p:nvSpPr>
        <p:spPr/>
        <p:txBody>
          <a:bodyPr/>
          <a:lstStyle/>
          <a:p>
            <a:r>
              <a:rPr lang="en-US" altLang="zh-CN" dirty="0"/>
              <a:t>PageRank</a:t>
            </a:r>
            <a:endParaRPr lang="zh-CN" altLang="en-US" dirty="0"/>
          </a:p>
        </p:txBody>
      </p:sp>
      <mc:AlternateContent xmlns:mc="http://schemas.openxmlformats.org/markup-compatibility/2006" xmlns:a14="http://schemas.microsoft.com/office/drawing/2010/main">
        <mc:Choice Requires="a14">
          <p:sp>
            <p:nvSpPr>
              <p:cNvPr id="4" name="文本占位符 3">
                <a:extLst>
                  <a:ext uri="{FF2B5EF4-FFF2-40B4-BE49-F238E27FC236}">
                    <a16:creationId xmlns:a16="http://schemas.microsoft.com/office/drawing/2014/main" id="{2122C641-C8A2-4E5C-A00D-00B9001F3F74}"/>
                  </a:ext>
                </a:extLst>
              </p:cNvPr>
              <p:cNvSpPr>
                <a:spLocks noGrp="1"/>
              </p:cNvSpPr>
              <p:nvPr>
                <p:ph type="body" sz="quarter" idx="14"/>
              </p:nvPr>
            </p:nvSpPr>
            <p:spPr/>
            <p:txBody>
              <a:bodyPr/>
              <a:lstStyle/>
              <a:p>
                <a:r>
                  <a:rPr lang="en-US" altLang="zh-CN" dirty="0"/>
                  <a:t>Calculate PageRank</a:t>
                </a:r>
              </a:p>
              <a:p>
                <a:pPr lvl="1"/>
                <a:r>
                  <a:rPr lang="en-US" altLang="zh-CN" dirty="0"/>
                  <a:t>Iteratively compute on all vertexes</a:t>
                </a:r>
              </a:p>
              <a:p>
                <a:pPr lvl="1"/>
                <a:r>
                  <a:rPr lang="en-US" altLang="zh-CN" dirty="0"/>
                  <a:t>Each vertex “push” its PageRank to its out-neighbors</a:t>
                </a:r>
              </a:p>
              <a:p>
                <a:pPr lvl="1"/>
                <a:r>
                  <a:rPr lang="en-US" altLang="zh-CN" dirty="0"/>
                  <a:t>Random teleport with probability </a:t>
                </a:r>
                <a14:m>
                  <m:oMath xmlns:m="http://schemas.openxmlformats.org/officeDocument/2006/math">
                    <m:r>
                      <a:rPr lang="en-US" altLang="zh-CN" b="0" i="1" smtClean="0">
                        <a:latin typeface="Cambria Math" panose="02040503050406030204" pitchFamily="18" charset="0"/>
                      </a:rPr>
                      <m:t>𝑝</m:t>
                    </m:r>
                  </m:oMath>
                </a14:m>
                <a:endParaRPr lang="zh-CN" altLang="en-US" dirty="0"/>
              </a:p>
            </p:txBody>
          </p:sp>
        </mc:Choice>
        <mc:Fallback xmlns="">
          <p:sp>
            <p:nvSpPr>
              <p:cNvPr id="4" name="文本占位符 3">
                <a:extLst>
                  <a:ext uri="{FF2B5EF4-FFF2-40B4-BE49-F238E27FC236}">
                    <a16:creationId xmlns:a16="http://schemas.microsoft.com/office/drawing/2014/main" id="{2122C641-C8A2-4E5C-A00D-00B9001F3F74}"/>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948" t="-1407"/>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D07DAE65-6BE4-49E4-997D-06D26E980C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42375" y="3208506"/>
            <a:ext cx="2646294" cy="2775532"/>
          </a:xfrm>
          <a:prstGeom prst="rect">
            <a:avLst/>
          </a:prstGeom>
        </p:spPr>
      </p:pic>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FF3CFC3E-1C14-443A-BBCE-266589F280E1}"/>
                  </a:ext>
                </a:extLst>
              </p:cNvPr>
              <p:cNvSpPr txBox="1"/>
              <p:nvPr/>
            </p:nvSpPr>
            <p:spPr>
              <a:xfrm>
                <a:off x="6852263" y="4121911"/>
                <a:ext cx="2521716" cy="47436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𝑟</m:t>
                          </m:r>
                        </m:e>
                        <m:sub>
                          <m:r>
                            <a:rPr lang="en-US" altLang="zh-CN" b="0" i="1" smtClean="0">
                              <a:latin typeface="Cambria Math" panose="02040503050406030204" pitchFamily="18" charset="0"/>
                            </a:rPr>
                            <m:t>𝑗</m:t>
                          </m:r>
                        </m:sub>
                      </m:sSub>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𝑝</m:t>
                          </m:r>
                        </m:num>
                        <m:den>
                          <m:r>
                            <a:rPr lang="en-US" altLang="zh-CN" b="0" i="1" smtClean="0">
                              <a:latin typeface="Cambria Math" panose="02040503050406030204" pitchFamily="18" charset="0"/>
                            </a:rPr>
                            <m:t>𝑁</m:t>
                          </m:r>
                        </m:den>
                      </m:f>
                      <m:r>
                        <a:rPr lang="en-US" altLang="zh-CN" b="0" i="1" smtClean="0">
                          <a:latin typeface="Cambria Math" panose="02040503050406030204" pitchFamily="18" charset="0"/>
                        </a:rPr>
                        <m:t>+(1−</m:t>
                      </m:r>
                      <m:r>
                        <a:rPr lang="en-US" altLang="zh-CN" b="0" i="1" smtClean="0">
                          <a:latin typeface="Cambria Math" panose="02040503050406030204" pitchFamily="18" charset="0"/>
                        </a:rPr>
                        <m:t>𝑝</m:t>
                      </m:r>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𝑟</m:t>
                              </m:r>
                            </m:e>
                            <m:sub>
                              <m:r>
                                <a:rPr lang="en-US" altLang="zh-CN" b="0" i="1" smtClean="0">
                                  <a:latin typeface="Cambria Math" panose="02040503050406030204" pitchFamily="18" charset="0"/>
                                </a:rPr>
                                <m:t>𝑖</m:t>
                              </m:r>
                            </m:sub>
                          </m:sSub>
                        </m:num>
                        <m:den>
                          <m:r>
                            <a:rPr lang="en-US" altLang="zh-CN" b="0" i="1" smtClean="0">
                              <a:latin typeface="Cambria Math" panose="02040503050406030204" pitchFamily="18" charset="0"/>
                            </a:rPr>
                            <m:t>3</m:t>
                          </m:r>
                        </m:den>
                      </m:f>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𝑟</m:t>
                              </m:r>
                            </m:e>
                            <m:sub>
                              <m:r>
                                <a:rPr lang="en-US" altLang="zh-CN" b="0" i="1" smtClean="0">
                                  <a:latin typeface="Cambria Math" panose="02040503050406030204" pitchFamily="18" charset="0"/>
                                </a:rPr>
                                <m:t>𝑘</m:t>
                              </m:r>
                            </m:sub>
                          </m:sSub>
                        </m:num>
                        <m:den>
                          <m:r>
                            <a:rPr lang="en-US" altLang="zh-CN" b="0" i="1" smtClean="0">
                              <a:latin typeface="Cambria Math" panose="02040503050406030204" pitchFamily="18" charset="0"/>
                            </a:rPr>
                            <m:t>4</m:t>
                          </m:r>
                        </m:den>
                      </m:f>
                      <m:r>
                        <a:rPr lang="en-US" altLang="zh-CN" b="0" i="1" smtClean="0">
                          <a:latin typeface="Cambria Math" panose="02040503050406030204" pitchFamily="18" charset="0"/>
                        </a:rPr>
                        <m:t>)</m:t>
                      </m:r>
                    </m:oMath>
                  </m:oMathPara>
                </a14:m>
                <a:endParaRPr lang="zh-CN" altLang="en-US" dirty="0"/>
              </a:p>
            </p:txBody>
          </p:sp>
        </mc:Choice>
        <mc:Fallback xmlns="">
          <p:sp>
            <p:nvSpPr>
              <p:cNvPr id="7" name="文本框 6">
                <a:extLst>
                  <a:ext uri="{FF2B5EF4-FFF2-40B4-BE49-F238E27FC236}">
                    <a16:creationId xmlns:a16="http://schemas.microsoft.com/office/drawing/2014/main" id="{FF3CFC3E-1C14-443A-BBCE-266589F280E1}"/>
                  </a:ext>
                </a:extLst>
              </p:cNvPr>
              <p:cNvSpPr txBox="1">
                <a:spLocks noRot="1" noChangeAspect="1" noMove="1" noResize="1" noEditPoints="1" noAdjustHandles="1" noChangeArrowheads="1" noChangeShapeType="1" noTextEdit="1"/>
              </p:cNvSpPr>
              <p:nvPr/>
            </p:nvSpPr>
            <p:spPr>
              <a:xfrm>
                <a:off x="6852263" y="4121911"/>
                <a:ext cx="2521716" cy="474361"/>
              </a:xfrm>
              <a:prstGeom prst="rect">
                <a:avLst/>
              </a:prstGeom>
              <a:blipFill>
                <a:blip r:embed="rId4"/>
                <a:stretch>
                  <a:fillRect/>
                </a:stretch>
              </a:blipFill>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588411FC-54E8-49A8-91DB-53A11829086F}"/>
              </a:ext>
            </a:extLst>
          </p:cNvPr>
          <p:cNvSpPr txBox="1"/>
          <p:nvPr/>
        </p:nvSpPr>
        <p:spPr>
          <a:xfrm>
            <a:off x="8174172" y="5746801"/>
            <a:ext cx="2994987" cy="276999"/>
          </a:xfrm>
          <a:prstGeom prst="rect">
            <a:avLst/>
          </a:prstGeom>
          <a:noFill/>
        </p:spPr>
        <p:txBody>
          <a:bodyPr wrap="none" rtlCol="0">
            <a:spAutoFit/>
          </a:bodyPr>
          <a:lstStyle/>
          <a:p>
            <a:r>
              <a:rPr lang="en-US" altLang="zh-CN" sz="1200" dirty="0"/>
              <a:t>Credit: Slides of Prof. Yifei Zhu in VE444</a:t>
            </a:r>
          </a:p>
        </p:txBody>
      </p:sp>
    </p:spTree>
    <p:extLst>
      <p:ext uri="{BB962C8B-B14F-4D97-AF65-F5344CB8AC3E}">
        <p14:creationId xmlns:p14="http://schemas.microsoft.com/office/powerpoint/2010/main" val="3481080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B349C3D-7AD3-4D23-9F58-4739354FAF09}"/>
              </a:ext>
            </a:extLst>
          </p:cNvPr>
          <p:cNvSpPr>
            <a:spLocks noGrp="1"/>
          </p:cNvSpPr>
          <p:nvPr>
            <p:ph type="sldNum" sz="quarter" idx="10"/>
          </p:nvPr>
        </p:nvSpPr>
        <p:spPr/>
        <p:txBody>
          <a:bodyPr/>
          <a:lstStyle/>
          <a:p>
            <a:fld id="{18B0DEA1-3F3B-4269-9897-4C9E4F781F12}" type="slidenum">
              <a:rPr lang="zh-CN" altLang="en-US" smtClean="0"/>
              <a:pPr/>
              <a:t>6</a:t>
            </a:fld>
            <a:endParaRPr lang="zh-CN" altLang="en-US" dirty="0"/>
          </a:p>
        </p:txBody>
      </p:sp>
      <p:sp>
        <p:nvSpPr>
          <p:cNvPr id="3" name="文本占位符 2">
            <a:extLst>
              <a:ext uri="{FF2B5EF4-FFF2-40B4-BE49-F238E27FC236}">
                <a16:creationId xmlns:a16="http://schemas.microsoft.com/office/drawing/2014/main" id="{7517DDE8-4F11-4602-A0B9-711165D76C56}"/>
              </a:ext>
            </a:extLst>
          </p:cNvPr>
          <p:cNvSpPr>
            <a:spLocks noGrp="1"/>
          </p:cNvSpPr>
          <p:nvPr>
            <p:ph type="body" sz="quarter" idx="11"/>
          </p:nvPr>
        </p:nvSpPr>
        <p:spPr/>
        <p:txBody>
          <a:bodyPr/>
          <a:lstStyle/>
          <a:p>
            <a:r>
              <a:rPr lang="en-US" altLang="zh-CN" dirty="0"/>
              <a:t>Parallel graph computation</a:t>
            </a:r>
            <a:endParaRPr lang="zh-CN" altLang="en-US" dirty="0"/>
          </a:p>
        </p:txBody>
      </p:sp>
      <p:sp>
        <p:nvSpPr>
          <p:cNvPr id="4" name="文本占位符 3">
            <a:extLst>
              <a:ext uri="{FF2B5EF4-FFF2-40B4-BE49-F238E27FC236}">
                <a16:creationId xmlns:a16="http://schemas.microsoft.com/office/drawing/2014/main" id="{CC326A76-82DE-4461-9947-CB152643E32A}"/>
              </a:ext>
            </a:extLst>
          </p:cNvPr>
          <p:cNvSpPr>
            <a:spLocks noGrp="1"/>
          </p:cNvSpPr>
          <p:nvPr>
            <p:ph type="body" sz="quarter" idx="14"/>
          </p:nvPr>
        </p:nvSpPr>
        <p:spPr/>
        <p:txBody>
          <a:bodyPr/>
          <a:lstStyle/>
          <a:p>
            <a:endParaRPr lang="en-US" altLang="zh-CN" dirty="0"/>
          </a:p>
          <a:p>
            <a:pPr marL="0" indent="0">
              <a:buNone/>
            </a:pPr>
            <a:endParaRPr lang="en-US" altLang="zh-CN" dirty="0"/>
          </a:p>
          <a:p>
            <a:r>
              <a:rPr lang="en-US" altLang="zh-CN" dirty="0"/>
              <a:t>Vertex program runs on each vertex</a:t>
            </a:r>
          </a:p>
          <a:p>
            <a:r>
              <a:rPr lang="en-US" altLang="zh-CN" dirty="0"/>
              <a:t>Multiple vertex programs run in parallel</a:t>
            </a:r>
            <a:endParaRPr lang="zh-CN" altLang="en-US" dirty="0"/>
          </a:p>
        </p:txBody>
      </p:sp>
      <p:sp>
        <p:nvSpPr>
          <p:cNvPr id="5" name="文本框 4">
            <a:extLst>
              <a:ext uri="{FF2B5EF4-FFF2-40B4-BE49-F238E27FC236}">
                <a16:creationId xmlns:a16="http://schemas.microsoft.com/office/drawing/2014/main" id="{0E3695A0-2E8D-4C9A-AA8A-0D406DEF149B}"/>
              </a:ext>
            </a:extLst>
          </p:cNvPr>
          <p:cNvSpPr txBox="1"/>
          <p:nvPr/>
        </p:nvSpPr>
        <p:spPr>
          <a:xfrm>
            <a:off x="4278759" y="1063556"/>
            <a:ext cx="3315267" cy="646331"/>
          </a:xfrm>
          <a:prstGeom prst="rect">
            <a:avLst/>
          </a:prstGeom>
          <a:noFill/>
        </p:spPr>
        <p:txBody>
          <a:bodyPr wrap="none" rtlCol="0">
            <a:spAutoFit/>
          </a:bodyPr>
          <a:lstStyle/>
          <a:p>
            <a:r>
              <a:rPr lang="en-US" altLang="zh-CN" sz="3600" i="1" dirty="0"/>
              <a:t>Vertex program</a:t>
            </a:r>
            <a:endParaRPr lang="zh-CN" altLang="en-US" sz="3600" i="1" dirty="0"/>
          </a:p>
        </p:txBody>
      </p:sp>
      <p:pic>
        <p:nvPicPr>
          <p:cNvPr id="6" name="图片 5">
            <a:extLst>
              <a:ext uri="{FF2B5EF4-FFF2-40B4-BE49-F238E27FC236}">
                <a16:creationId xmlns:a16="http://schemas.microsoft.com/office/drawing/2014/main" id="{01312B97-1027-4A03-A446-EB00651AF3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0741" y="3545731"/>
            <a:ext cx="2646294" cy="2775532"/>
          </a:xfrm>
          <a:prstGeom prst="rect">
            <a:avLst/>
          </a:prstGeom>
        </p:spPr>
      </p:pic>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093F0C39-4171-4E03-9EDD-D590217BD057}"/>
                  </a:ext>
                </a:extLst>
              </p:cNvPr>
              <p:cNvSpPr txBox="1"/>
              <p:nvPr/>
            </p:nvSpPr>
            <p:spPr>
              <a:xfrm>
                <a:off x="5732875" y="4575868"/>
                <a:ext cx="3978782" cy="70788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𝑟</m:t>
                          </m:r>
                        </m:e>
                        <m:sub>
                          <m:r>
                            <a:rPr lang="en-US" altLang="zh-CN" b="0" i="1" smtClean="0">
                              <a:latin typeface="Cambria Math" panose="02040503050406030204" pitchFamily="18" charset="0"/>
                            </a:rPr>
                            <m:t>𝑗</m:t>
                          </m:r>
                        </m:sub>
                      </m:sSub>
                      <m:r>
                        <a:rPr lang="en-US" altLang="zh-CN" b="0" i="1" smtClean="0">
                          <a:latin typeface="Cambria Math" panose="02040503050406030204" pitchFamily="18" charset="0"/>
                        </a:rPr>
                        <m:t>=0.15+0.85</m:t>
                      </m:r>
                      <m:nary>
                        <m:naryPr>
                          <m:chr m:val="∑"/>
                          <m:supHide m:val="on"/>
                          <m:ctrlPr>
                            <a:rPr lang="en-US" altLang="zh-CN" b="0" i="1" smtClean="0">
                              <a:latin typeface="Cambria Math" panose="02040503050406030204" pitchFamily="18" charset="0"/>
                            </a:rPr>
                          </m:ctrlPr>
                        </m:naryPr>
                        <m:sub>
                          <m:r>
                            <m:rPr>
                              <m:brk m:alnAt="7"/>
                            </m:rPr>
                            <a:rPr lang="en-US" altLang="zh-CN" b="0" i="1" smtClean="0">
                              <a:latin typeface="Cambria Math" panose="02040503050406030204" pitchFamily="18" charset="0"/>
                            </a:rPr>
                            <m:t>𝑖</m:t>
                          </m:r>
                          <m:r>
                            <a:rPr lang="en-US" altLang="zh-CN" b="0" i="1" smtClean="0">
                              <a:latin typeface="Cambria Math" panose="02040503050406030204" pitchFamily="18" charset="0"/>
                            </a:rPr>
                            <m:t>∈</m:t>
                          </m:r>
                          <m:r>
                            <a:rPr lang="en-US" altLang="zh-CN" b="0" i="1" smtClean="0">
                              <a:latin typeface="Cambria Math" panose="02040503050406030204" pitchFamily="18" charset="0"/>
                            </a:rPr>
                            <m:t>𝑖𝑛𝑁𝑏𝑟</m:t>
                          </m:r>
                          <m:r>
                            <a:rPr lang="en-US" altLang="zh-CN" b="0" i="1" smtClean="0">
                              <a:latin typeface="Cambria Math" panose="02040503050406030204" pitchFamily="18" charset="0"/>
                            </a:rPr>
                            <m:t>(</m:t>
                          </m:r>
                          <m:r>
                            <a:rPr lang="en-US" altLang="zh-CN" b="0" i="1" smtClean="0">
                              <a:latin typeface="Cambria Math" panose="02040503050406030204" pitchFamily="18" charset="0"/>
                            </a:rPr>
                            <m:t>𝑗</m:t>
                          </m:r>
                          <m:r>
                            <a:rPr lang="en-US" altLang="zh-CN" b="0" i="1" smtClean="0">
                              <a:latin typeface="Cambria Math" panose="02040503050406030204" pitchFamily="18" charset="0"/>
                            </a:rPr>
                            <m:t>)</m:t>
                          </m:r>
                        </m:sub>
                        <m:sup/>
                        <m:e>
                          <m:f>
                            <m:fPr>
                              <m:ctrlPr>
                                <a:rPr lang="en-US" altLang="zh-CN" b="0" i="1" smtClean="0">
                                  <a:latin typeface="Cambria Math" panose="02040503050406030204" pitchFamily="18" charset="0"/>
                                </a:rPr>
                              </m:ctrlPr>
                            </m:fPr>
                            <m:num>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𝑟</m:t>
                                  </m:r>
                                </m:e>
                                <m:sub>
                                  <m:r>
                                    <a:rPr lang="en-US" altLang="zh-CN" b="0" i="1" smtClean="0">
                                      <a:latin typeface="Cambria Math" panose="02040503050406030204" pitchFamily="18" charset="0"/>
                                    </a:rPr>
                                    <m:t>𝑖</m:t>
                                  </m:r>
                                </m:sub>
                              </m:sSub>
                            </m:num>
                            <m:den>
                              <m:r>
                                <a:rPr lang="en-US" altLang="zh-CN" b="0" i="1" smtClean="0">
                                  <a:latin typeface="Cambria Math" panose="02040503050406030204" pitchFamily="18" charset="0"/>
                                </a:rPr>
                                <m:t>𝑜𝑢𝑡𝑑𝑒𝑔𝑟𝑒𝑒</m:t>
                              </m:r>
                              <m:r>
                                <a:rPr lang="en-US" altLang="zh-CN" b="0" i="1" smtClean="0">
                                  <a:latin typeface="Cambria Math" panose="02040503050406030204" pitchFamily="18" charset="0"/>
                                </a:rPr>
                                <m:t>(</m:t>
                              </m:r>
                              <m:r>
                                <a:rPr lang="en-US" altLang="zh-CN" b="0" i="1" smtClean="0">
                                  <a:latin typeface="Cambria Math" panose="02040503050406030204" pitchFamily="18" charset="0"/>
                                </a:rPr>
                                <m:t>𝑗</m:t>
                              </m:r>
                              <m:r>
                                <a:rPr lang="en-US" altLang="zh-CN" b="0" i="1" smtClean="0">
                                  <a:latin typeface="Cambria Math" panose="02040503050406030204" pitchFamily="18" charset="0"/>
                                </a:rPr>
                                <m:t>)</m:t>
                              </m:r>
                            </m:den>
                          </m:f>
                        </m:e>
                      </m:nary>
                    </m:oMath>
                  </m:oMathPara>
                </a14:m>
                <a:endParaRPr lang="zh-CN" altLang="en-US" dirty="0"/>
              </a:p>
            </p:txBody>
          </p:sp>
        </mc:Choice>
        <mc:Fallback xmlns="">
          <p:sp>
            <p:nvSpPr>
              <p:cNvPr id="7" name="文本框 6">
                <a:extLst>
                  <a:ext uri="{FF2B5EF4-FFF2-40B4-BE49-F238E27FC236}">
                    <a16:creationId xmlns:a16="http://schemas.microsoft.com/office/drawing/2014/main" id="{093F0C39-4171-4E03-9EDD-D590217BD057}"/>
                  </a:ext>
                </a:extLst>
              </p:cNvPr>
              <p:cNvSpPr txBox="1">
                <a:spLocks noRot="1" noChangeAspect="1" noMove="1" noResize="1" noEditPoints="1" noAdjustHandles="1" noChangeArrowheads="1" noChangeShapeType="1" noTextEdit="1"/>
              </p:cNvSpPr>
              <p:nvPr/>
            </p:nvSpPr>
            <p:spPr>
              <a:xfrm>
                <a:off x="5732875" y="4575868"/>
                <a:ext cx="3978782" cy="707886"/>
              </a:xfrm>
              <a:prstGeom prst="rect">
                <a:avLst/>
              </a:prstGeom>
              <a:blipFill>
                <a:blip r:embed="rId4"/>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068758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FD300779-6CF8-4F1E-BD2E-EF3FF4AB56BE}"/>
              </a:ext>
            </a:extLst>
          </p:cNvPr>
          <p:cNvSpPr>
            <a:spLocks noGrp="1"/>
          </p:cNvSpPr>
          <p:nvPr>
            <p:ph type="sldNum" sz="quarter" idx="10"/>
          </p:nvPr>
        </p:nvSpPr>
        <p:spPr/>
        <p:txBody>
          <a:bodyPr/>
          <a:lstStyle/>
          <a:p>
            <a:fld id="{18B0DEA1-3F3B-4269-9897-4C9E4F781F12}" type="slidenum">
              <a:rPr lang="zh-CN" altLang="en-US" smtClean="0"/>
              <a:pPr/>
              <a:t>7</a:t>
            </a:fld>
            <a:endParaRPr lang="zh-CN" altLang="en-US" dirty="0"/>
          </a:p>
        </p:txBody>
      </p:sp>
      <p:sp>
        <p:nvSpPr>
          <p:cNvPr id="3" name="文本占位符 2">
            <a:extLst>
              <a:ext uri="{FF2B5EF4-FFF2-40B4-BE49-F238E27FC236}">
                <a16:creationId xmlns:a16="http://schemas.microsoft.com/office/drawing/2014/main" id="{61B7512C-9FB5-4043-B6C6-0F818ADE27E2}"/>
              </a:ext>
            </a:extLst>
          </p:cNvPr>
          <p:cNvSpPr>
            <a:spLocks noGrp="1"/>
          </p:cNvSpPr>
          <p:nvPr>
            <p:ph type="body" sz="quarter" idx="11"/>
          </p:nvPr>
        </p:nvSpPr>
        <p:spPr/>
        <p:txBody>
          <a:bodyPr/>
          <a:lstStyle/>
          <a:p>
            <a:r>
              <a:rPr lang="en-US" altLang="zh-CN" dirty="0"/>
              <a:t>Gather-apply-scatter</a:t>
            </a:r>
            <a:endParaRPr lang="zh-CN" altLang="en-US" dirty="0"/>
          </a:p>
        </p:txBody>
      </p:sp>
      <p:sp>
        <p:nvSpPr>
          <p:cNvPr id="4" name="文本占位符 3">
            <a:extLst>
              <a:ext uri="{FF2B5EF4-FFF2-40B4-BE49-F238E27FC236}">
                <a16:creationId xmlns:a16="http://schemas.microsoft.com/office/drawing/2014/main" id="{3F80B2BC-2E99-46C6-8963-F6BE63B63430}"/>
              </a:ext>
            </a:extLst>
          </p:cNvPr>
          <p:cNvSpPr>
            <a:spLocks noGrp="1"/>
          </p:cNvSpPr>
          <p:nvPr>
            <p:ph type="body" sz="quarter" idx="14"/>
          </p:nvPr>
        </p:nvSpPr>
        <p:spPr/>
        <p:txBody>
          <a:bodyPr/>
          <a:lstStyle/>
          <a:p>
            <a:endParaRPr lang="zh-CN" altLang="en-US"/>
          </a:p>
        </p:txBody>
      </p:sp>
      <p:pic>
        <p:nvPicPr>
          <p:cNvPr id="6" name="图片 5">
            <a:extLst>
              <a:ext uri="{FF2B5EF4-FFF2-40B4-BE49-F238E27FC236}">
                <a16:creationId xmlns:a16="http://schemas.microsoft.com/office/drawing/2014/main" id="{D3C50CAD-E43B-4EF5-8666-DACC202E68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9316" y="1227266"/>
            <a:ext cx="4396684" cy="3081570"/>
          </a:xfrm>
          <a:prstGeom prst="rect">
            <a:avLst/>
          </a:prstGeom>
        </p:spPr>
      </p:pic>
      <p:pic>
        <p:nvPicPr>
          <p:cNvPr id="8" name="图片 7">
            <a:extLst>
              <a:ext uri="{FF2B5EF4-FFF2-40B4-BE49-F238E27FC236}">
                <a16:creationId xmlns:a16="http://schemas.microsoft.com/office/drawing/2014/main" id="{D9CF5E65-15D0-40F3-908E-20404785F1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4607" y="1194913"/>
            <a:ext cx="3336959" cy="3113923"/>
          </a:xfrm>
          <a:prstGeom prst="rect">
            <a:avLst/>
          </a:prstGeom>
        </p:spPr>
      </p:pic>
      <p:sp>
        <p:nvSpPr>
          <p:cNvPr id="5" name="文本框 4">
            <a:extLst>
              <a:ext uri="{FF2B5EF4-FFF2-40B4-BE49-F238E27FC236}">
                <a16:creationId xmlns:a16="http://schemas.microsoft.com/office/drawing/2014/main" id="{98493CDA-3BA7-4154-A991-50DE619A6160}"/>
              </a:ext>
            </a:extLst>
          </p:cNvPr>
          <p:cNvSpPr txBox="1"/>
          <p:nvPr/>
        </p:nvSpPr>
        <p:spPr>
          <a:xfrm>
            <a:off x="3702624" y="4638806"/>
            <a:ext cx="4838261" cy="923330"/>
          </a:xfrm>
          <a:prstGeom prst="rect">
            <a:avLst/>
          </a:prstGeom>
          <a:noFill/>
        </p:spPr>
        <p:txBody>
          <a:bodyPr wrap="square" rtlCol="0">
            <a:spAutoFit/>
          </a:bodyPr>
          <a:lstStyle/>
          <a:p>
            <a:r>
              <a:rPr lang="en-US" altLang="zh-CN" dirty="0"/>
              <a:t>Gather: the vertex collects </a:t>
            </a:r>
            <a:r>
              <a:rPr lang="en-US" altLang="zh-CN" i="1" dirty="0"/>
              <a:t>edge attributes</a:t>
            </a:r>
          </a:p>
          <a:p>
            <a:r>
              <a:rPr lang="en-US" altLang="zh-CN" dirty="0"/>
              <a:t>Apply: the vertex updates its </a:t>
            </a:r>
            <a:r>
              <a:rPr lang="en-US" altLang="zh-CN" i="1" dirty="0"/>
              <a:t>vertex attribute</a:t>
            </a:r>
          </a:p>
          <a:p>
            <a:r>
              <a:rPr lang="en-US" altLang="zh-CN" dirty="0"/>
              <a:t>Scatter: the vertex updates </a:t>
            </a:r>
            <a:r>
              <a:rPr lang="en-US" altLang="zh-CN" i="1" dirty="0"/>
              <a:t>edge attributes</a:t>
            </a:r>
            <a:endParaRPr lang="zh-CN" altLang="en-US" i="1" dirty="0"/>
          </a:p>
        </p:txBody>
      </p:sp>
    </p:spTree>
    <p:extLst>
      <p:ext uri="{BB962C8B-B14F-4D97-AF65-F5344CB8AC3E}">
        <p14:creationId xmlns:p14="http://schemas.microsoft.com/office/powerpoint/2010/main" val="12681538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7C0FC9F-931E-4D2C-9BD9-47276B2770F4}"/>
              </a:ext>
            </a:extLst>
          </p:cNvPr>
          <p:cNvSpPr>
            <a:spLocks noGrp="1"/>
          </p:cNvSpPr>
          <p:nvPr>
            <p:ph type="sldNum" sz="quarter" idx="10"/>
          </p:nvPr>
        </p:nvSpPr>
        <p:spPr/>
        <p:txBody>
          <a:bodyPr/>
          <a:lstStyle/>
          <a:p>
            <a:fld id="{18B0DEA1-3F3B-4269-9897-4C9E4F781F12}" type="slidenum">
              <a:rPr lang="zh-CN" altLang="en-US" smtClean="0"/>
              <a:pPr/>
              <a:t>8</a:t>
            </a:fld>
            <a:endParaRPr lang="zh-CN" altLang="en-US" dirty="0"/>
          </a:p>
        </p:txBody>
      </p:sp>
      <p:sp>
        <p:nvSpPr>
          <p:cNvPr id="3" name="文本占位符 2">
            <a:extLst>
              <a:ext uri="{FF2B5EF4-FFF2-40B4-BE49-F238E27FC236}">
                <a16:creationId xmlns:a16="http://schemas.microsoft.com/office/drawing/2014/main" id="{B3162B74-0533-4144-8C82-7183D8843CCE}"/>
              </a:ext>
            </a:extLst>
          </p:cNvPr>
          <p:cNvSpPr>
            <a:spLocks noGrp="1"/>
          </p:cNvSpPr>
          <p:nvPr>
            <p:ph type="body" sz="quarter" idx="11"/>
          </p:nvPr>
        </p:nvSpPr>
        <p:spPr/>
        <p:txBody>
          <a:bodyPr/>
          <a:lstStyle/>
          <a:p>
            <a:r>
              <a:rPr lang="en-US" altLang="zh-CN" dirty="0"/>
              <a:t>Power law graphs</a:t>
            </a:r>
            <a:endParaRPr lang="zh-CN" altLang="en-US" dirty="0"/>
          </a:p>
        </p:txBody>
      </p:sp>
      <mc:AlternateContent xmlns:mc="http://schemas.openxmlformats.org/markup-compatibility/2006" xmlns:a14="http://schemas.microsoft.com/office/drawing/2010/main">
        <mc:Choice Requires="a14">
          <p:sp>
            <p:nvSpPr>
              <p:cNvPr id="4" name="文本占位符 3">
                <a:extLst>
                  <a:ext uri="{FF2B5EF4-FFF2-40B4-BE49-F238E27FC236}">
                    <a16:creationId xmlns:a16="http://schemas.microsoft.com/office/drawing/2014/main" id="{54C90189-3CAF-44F5-8FED-D17A2236260A}"/>
                  </a:ext>
                </a:extLst>
              </p:cNvPr>
              <p:cNvSpPr>
                <a:spLocks noGrp="1"/>
              </p:cNvSpPr>
              <p:nvPr>
                <p:ph type="body" sz="quarter" idx="14"/>
              </p:nvPr>
            </p:nvSpPr>
            <p:spPr/>
            <p:txBody>
              <a:bodyPr/>
              <a:lstStyle/>
              <a:p>
                <a:r>
                  <a:rPr lang="en-US" altLang="zh-CN" dirty="0"/>
                  <a:t>The distribution of vertex degree is highly skewed</a:t>
                </a:r>
              </a:p>
              <a:p>
                <a:pPr lvl="1"/>
                <a:r>
                  <a:rPr lang="en-US" altLang="zh-CN" dirty="0"/>
                  <a:t>The fraction of vertexes with </a:t>
                </a:r>
                <a14:m>
                  <m:oMath xmlns:m="http://schemas.openxmlformats.org/officeDocument/2006/math">
                    <m:r>
                      <a:rPr lang="en-US" altLang="zh-CN" b="0" i="1" smtClean="0">
                        <a:latin typeface="Cambria Math" panose="02040503050406030204" pitchFamily="18" charset="0"/>
                      </a:rPr>
                      <m:t>𝑘</m:t>
                    </m:r>
                  </m:oMath>
                </a14:m>
                <a:r>
                  <a:rPr lang="zh-CN" altLang="en-US" dirty="0"/>
                  <a:t> </a:t>
                </a:r>
                <a:r>
                  <a:rPr lang="en-US" altLang="zh-CN" dirty="0"/>
                  <a:t>edges is (approx.) proportional to </a:t>
                </a:r>
                <a14:m>
                  <m:oMath xmlns:m="http://schemas.openxmlformats.org/officeDocument/2006/math">
                    <m:r>
                      <a:rPr lang="en-US" altLang="zh-CN" b="0" i="1" smtClean="0">
                        <a:latin typeface="Cambria Math" panose="02040503050406030204" pitchFamily="18" charset="0"/>
                      </a:rPr>
                      <m:t>1/</m:t>
                    </m:r>
                    <m:sSup>
                      <m:sSupPr>
                        <m:ctrlPr>
                          <a:rPr lang="en-US" altLang="zh-CN" b="0" i="1" smtClean="0">
                            <a:latin typeface="Cambria Math" panose="02040503050406030204" pitchFamily="18" charset="0"/>
                          </a:rPr>
                        </m:ctrlPr>
                      </m:sSupPr>
                      <m:e>
                        <m:r>
                          <a:rPr lang="en-US" altLang="zh-CN" b="0" i="1" smtClean="0">
                            <a:latin typeface="Cambria Math" panose="02040503050406030204" pitchFamily="18" charset="0"/>
                          </a:rPr>
                          <m:t>𝑘</m:t>
                        </m:r>
                      </m:e>
                      <m:sup>
                        <m:r>
                          <a:rPr lang="en-US" altLang="zh-CN" b="0" i="1" smtClean="0">
                            <a:latin typeface="Cambria Math" panose="02040503050406030204" pitchFamily="18" charset="0"/>
                          </a:rPr>
                          <m:t>2</m:t>
                        </m:r>
                      </m:sup>
                    </m:sSup>
                  </m:oMath>
                </a14:m>
                <a:endParaRPr lang="zh-CN" altLang="en-US" dirty="0"/>
              </a:p>
            </p:txBody>
          </p:sp>
        </mc:Choice>
        <mc:Fallback xmlns="">
          <p:sp>
            <p:nvSpPr>
              <p:cNvPr id="4" name="文本占位符 3">
                <a:extLst>
                  <a:ext uri="{FF2B5EF4-FFF2-40B4-BE49-F238E27FC236}">
                    <a16:creationId xmlns:a16="http://schemas.microsoft.com/office/drawing/2014/main" id="{54C90189-3CAF-44F5-8FED-D17A2236260A}"/>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948" t="-1407"/>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86FBEF9B-1802-4E8F-B3BF-0AE65AB499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5778" y="1970470"/>
            <a:ext cx="6461230" cy="3799589"/>
          </a:xfrm>
          <a:prstGeom prst="rect">
            <a:avLst/>
          </a:prstGeom>
        </p:spPr>
      </p:pic>
    </p:spTree>
    <p:extLst>
      <p:ext uri="{BB962C8B-B14F-4D97-AF65-F5344CB8AC3E}">
        <p14:creationId xmlns:p14="http://schemas.microsoft.com/office/powerpoint/2010/main" val="35532530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矩形: 圆角 78">
            <a:extLst>
              <a:ext uri="{FF2B5EF4-FFF2-40B4-BE49-F238E27FC236}">
                <a16:creationId xmlns:a16="http://schemas.microsoft.com/office/drawing/2014/main" id="{5429BA3C-2BA2-4CC9-A772-C75533CD56A2}"/>
              </a:ext>
            </a:extLst>
          </p:cNvPr>
          <p:cNvSpPr/>
          <p:nvPr/>
        </p:nvSpPr>
        <p:spPr>
          <a:xfrm>
            <a:off x="8842993" y="2104554"/>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2</a:t>
            </a:r>
            <a:endParaRPr lang="zh-CN" altLang="en-US" dirty="0">
              <a:solidFill>
                <a:schemeClr val="tx1"/>
              </a:solidFill>
            </a:endParaRPr>
          </a:p>
        </p:txBody>
      </p:sp>
      <p:sp>
        <p:nvSpPr>
          <p:cNvPr id="4" name="文本占位符 3">
            <a:extLst>
              <a:ext uri="{FF2B5EF4-FFF2-40B4-BE49-F238E27FC236}">
                <a16:creationId xmlns:a16="http://schemas.microsoft.com/office/drawing/2014/main" id="{54C90189-3CAF-44F5-8FED-D17A2236260A}"/>
              </a:ext>
            </a:extLst>
          </p:cNvPr>
          <p:cNvSpPr>
            <a:spLocks noGrp="1"/>
          </p:cNvSpPr>
          <p:nvPr>
            <p:ph type="body" sz="quarter" idx="14"/>
          </p:nvPr>
        </p:nvSpPr>
        <p:spPr/>
        <p:txBody>
          <a:bodyPr/>
          <a:lstStyle/>
          <a:p>
            <a:r>
              <a:rPr lang="en-US" altLang="zh-CN" dirty="0"/>
              <a:t>Existence of “star motif”</a:t>
            </a:r>
          </a:p>
          <a:p>
            <a:r>
              <a:rPr lang="en-US" altLang="zh-CN" dirty="0"/>
              <a:t>Difficulty in data partition</a:t>
            </a:r>
            <a:endParaRPr lang="zh-CN" altLang="en-US" dirty="0"/>
          </a:p>
        </p:txBody>
      </p:sp>
      <p:sp>
        <p:nvSpPr>
          <p:cNvPr id="78" name="矩形: 圆角 77">
            <a:extLst>
              <a:ext uri="{FF2B5EF4-FFF2-40B4-BE49-F238E27FC236}">
                <a16:creationId xmlns:a16="http://schemas.microsoft.com/office/drawing/2014/main" id="{11E2169B-5D7A-4399-9CBD-E84F70654B05}"/>
              </a:ext>
            </a:extLst>
          </p:cNvPr>
          <p:cNvSpPr/>
          <p:nvPr/>
        </p:nvSpPr>
        <p:spPr>
          <a:xfrm>
            <a:off x="6565720" y="2104554"/>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1</a:t>
            </a:r>
            <a:endParaRPr lang="zh-CN" altLang="en-US" dirty="0">
              <a:solidFill>
                <a:schemeClr val="tx1"/>
              </a:solidFill>
            </a:endParaRPr>
          </a:p>
        </p:txBody>
      </p:sp>
      <p:sp>
        <p:nvSpPr>
          <p:cNvPr id="2" name="灯片编号占位符 1">
            <a:extLst>
              <a:ext uri="{FF2B5EF4-FFF2-40B4-BE49-F238E27FC236}">
                <a16:creationId xmlns:a16="http://schemas.microsoft.com/office/drawing/2014/main" id="{B7C0FC9F-931E-4D2C-9BD9-47276B2770F4}"/>
              </a:ext>
            </a:extLst>
          </p:cNvPr>
          <p:cNvSpPr>
            <a:spLocks noGrp="1"/>
          </p:cNvSpPr>
          <p:nvPr>
            <p:ph type="sldNum" sz="quarter" idx="10"/>
          </p:nvPr>
        </p:nvSpPr>
        <p:spPr/>
        <p:txBody>
          <a:bodyPr/>
          <a:lstStyle/>
          <a:p>
            <a:fld id="{18B0DEA1-3F3B-4269-9897-4C9E4F781F12}" type="slidenum">
              <a:rPr lang="zh-CN" altLang="en-US" smtClean="0"/>
              <a:pPr/>
              <a:t>9</a:t>
            </a:fld>
            <a:endParaRPr lang="zh-CN" altLang="en-US" dirty="0"/>
          </a:p>
        </p:txBody>
      </p:sp>
      <p:sp>
        <p:nvSpPr>
          <p:cNvPr id="3" name="文本占位符 2">
            <a:extLst>
              <a:ext uri="{FF2B5EF4-FFF2-40B4-BE49-F238E27FC236}">
                <a16:creationId xmlns:a16="http://schemas.microsoft.com/office/drawing/2014/main" id="{B3162B74-0533-4144-8C82-7183D8843CCE}"/>
              </a:ext>
            </a:extLst>
          </p:cNvPr>
          <p:cNvSpPr>
            <a:spLocks noGrp="1"/>
          </p:cNvSpPr>
          <p:nvPr>
            <p:ph type="body" sz="quarter" idx="11"/>
          </p:nvPr>
        </p:nvSpPr>
        <p:spPr/>
        <p:txBody>
          <a:bodyPr/>
          <a:lstStyle/>
          <a:p>
            <a:r>
              <a:rPr lang="en-US" altLang="zh-CN" dirty="0"/>
              <a:t>Power law graphs</a:t>
            </a:r>
            <a:endParaRPr lang="zh-CN" altLang="en-US" dirty="0"/>
          </a:p>
        </p:txBody>
      </p:sp>
      <p:grpSp>
        <p:nvGrpSpPr>
          <p:cNvPr id="39" name="组合 38">
            <a:extLst>
              <a:ext uri="{FF2B5EF4-FFF2-40B4-BE49-F238E27FC236}">
                <a16:creationId xmlns:a16="http://schemas.microsoft.com/office/drawing/2014/main" id="{2308CDA0-C9A4-46EA-BA11-5D1E48E56224}"/>
              </a:ext>
            </a:extLst>
          </p:cNvPr>
          <p:cNvGrpSpPr/>
          <p:nvPr/>
        </p:nvGrpSpPr>
        <p:grpSpPr>
          <a:xfrm>
            <a:off x="1733957" y="2104554"/>
            <a:ext cx="2753512" cy="2648891"/>
            <a:chOff x="1487522" y="1655921"/>
            <a:chExt cx="3351177" cy="3223847"/>
          </a:xfrm>
        </p:grpSpPr>
        <p:sp>
          <p:nvSpPr>
            <p:cNvPr id="5" name="椭圆 4">
              <a:extLst>
                <a:ext uri="{FF2B5EF4-FFF2-40B4-BE49-F238E27FC236}">
                  <a16:creationId xmlns:a16="http://schemas.microsoft.com/office/drawing/2014/main" id="{A1B2EDBE-D696-4C0F-9D4A-327AFDC9994A}"/>
                </a:ext>
              </a:extLst>
            </p:cNvPr>
            <p:cNvSpPr/>
            <p:nvPr/>
          </p:nvSpPr>
          <p:spPr>
            <a:xfrm>
              <a:off x="2911002" y="3049348"/>
              <a:ext cx="504217" cy="5042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709326EB-F1AC-4273-978C-1AC2FD36C842}"/>
                </a:ext>
              </a:extLst>
            </p:cNvPr>
            <p:cNvSpPr/>
            <p:nvPr/>
          </p:nvSpPr>
          <p:spPr>
            <a:xfrm>
              <a:off x="4334482" y="3049347"/>
              <a:ext cx="504217" cy="50421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a:extLst>
                <a:ext uri="{FF2B5EF4-FFF2-40B4-BE49-F238E27FC236}">
                  <a16:creationId xmlns:a16="http://schemas.microsoft.com/office/drawing/2014/main" id="{18411747-7BC6-40F5-A76D-6726C5D8B386}"/>
                </a:ext>
              </a:extLst>
            </p:cNvPr>
            <p:cNvSpPr/>
            <p:nvPr/>
          </p:nvSpPr>
          <p:spPr>
            <a:xfrm>
              <a:off x="2911001" y="4375551"/>
              <a:ext cx="504217" cy="50421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id="{A3337C7A-FE56-4AE7-905D-977EB4FC42FB}"/>
                </a:ext>
              </a:extLst>
            </p:cNvPr>
            <p:cNvSpPr/>
            <p:nvPr/>
          </p:nvSpPr>
          <p:spPr>
            <a:xfrm>
              <a:off x="3914571" y="4038815"/>
              <a:ext cx="504217" cy="50421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F49AB1F6-75CA-4B49-9585-D3DE29CD9DB3}"/>
                </a:ext>
              </a:extLst>
            </p:cNvPr>
            <p:cNvSpPr/>
            <p:nvPr/>
          </p:nvSpPr>
          <p:spPr>
            <a:xfrm>
              <a:off x="3897547" y="2021749"/>
              <a:ext cx="504217" cy="50421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F281D77A-1696-466B-9110-DA341FC17C10}"/>
                </a:ext>
              </a:extLst>
            </p:cNvPr>
            <p:cNvSpPr/>
            <p:nvPr/>
          </p:nvSpPr>
          <p:spPr>
            <a:xfrm>
              <a:off x="2911001" y="1655921"/>
              <a:ext cx="504217" cy="50421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a:extLst>
                <a:ext uri="{FF2B5EF4-FFF2-40B4-BE49-F238E27FC236}">
                  <a16:creationId xmlns:a16="http://schemas.microsoft.com/office/drawing/2014/main" id="{44DB605F-F753-4567-ACB5-0C640A92860E}"/>
                </a:ext>
              </a:extLst>
            </p:cNvPr>
            <p:cNvSpPr/>
            <p:nvPr/>
          </p:nvSpPr>
          <p:spPr>
            <a:xfrm>
              <a:off x="1487522" y="3049346"/>
              <a:ext cx="504217" cy="50421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807C20DF-FA84-4EF4-9AA4-36D81602719A}"/>
                </a:ext>
              </a:extLst>
            </p:cNvPr>
            <p:cNvSpPr/>
            <p:nvPr/>
          </p:nvSpPr>
          <p:spPr>
            <a:xfrm>
              <a:off x="1904999" y="3871334"/>
              <a:ext cx="504217" cy="50421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5BFC0905-F4FC-489B-9D5A-BFFB7C84BB61}"/>
                </a:ext>
              </a:extLst>
            </p:cNvPr>
            <p:cNvSpPr/>
            <p:nvPr/>
          </p:nvSpPr>
          <p:spPr>
            <a:xfrm>
              <a:off x="1904998" y="2134135"/>
              <a:ext cx="504217" cy="504217"/>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a:extLst>
                <a:ext uri="{FF2B5EF4-FFF2-40B4-BE49-F238E27FC236}">
                  <a16:creationId xmlns:a16="http://schemas.microsoft.com/office/drawing/2014/main" id="{4FE5AC25-FC3C-48CF-986E-11B090CEAB43}"/>
                </a:ext>
              </a:extLst>
            </p:cNvPr>
            <p:cNvCxnSpPr>
              <a:stCxn id="14" idx="5"/>
              <a:endCxn id="5" idx="1"/>
            </p:cNvCxnSpPr>
            <p:nvPr/>
          </p:nvCxnSpPr>
          <p:spPr>
            <a:xfrm>
              <a:off x="2335374" y="2564511"/>
              <a:ext cx="649469" cy="55867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a:extLst>
                <a:ext uri="{FF2B5EF4-FFF2-40B4-BE49-F238E27FC236}">
                  <a16:creationId xmlns:a16="http://schemas.microsoft.com/office/drawing/2014/main" id="{403ED878-F031-43C2-BA6A-0E4B911A243A}"/>
                </a:ext>
              </a:extLst>
            </p:cNvPr>
            <p:cNvCxnSpPr>
              <a:cxnSpLocks/>
              <a:stCxn id="11" idx="4"/>
              <a:endCxn id="5" idx="0"/>
            </p:cNvCxnSpPr>
            <p:nvPr/>
          </p:nvCxnSpPr>
          <p:spPr>
            <a:xfrm>
              <a:off x="3163110" y="2160138"/>
              <a:ext cx="1" cy="88921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a:extLst>
                <a:ext uri="{FF2B5EF4-FFF2-40B4-BE49-F238E27FC236}">
                  <a16:creationId xmlns:a16="http://schemas.microsoft.com/office/drawing/2014/main" id="{A1240832-D72B-4D84-98F5-EA437D8771C1}"/>
                </a:ext>
              </a:extLst>
            </p:cNvPr>
            <p:cNvCxnSpPr>
              <a:cxnSpLocks/>
              <a:stCxn id="10" idx="3"/>
              <a:endCxn id="5" idx="7"/>
            </p:cNvCxnSpPr>
            <p:nvPr/>
          </p:nvCxnSpPr>
          <p:spPr>
            <a:xfrm flipH="1">
              <a:off x="3341378" y="2452125"/>
              <a:ext cx="630010" cy="671064"/>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51F113F8-DF51-454D-A58E-094A035477D2}"/>
                </a:ext>
              </a:extLst>
            </p:cNvPr>
            <p:cNvCxnSpPr>
              <a:cxnSpLocks/>
              <a:stCxn id="7" idx="2"/>
              <a:endCxn id="5" idx="6"/>
            </p:cNvCxnSpPr>
            <p:nvPr/>
          </p:nvCxnSpPr>
          <p:spPr>
            <a:xfrm flipH="1">
              <a:off x="3415219" y="3301456"/>
              <a:ext cx="919263" cy="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08D146C1-2FBF-4536-AB19-2704D87C92F7}"/>
                </a:ext>
              </a:extLst>
            </p:cNvPr>
            <p:cNvCxnSpPr>
              <a:cxnSpLocks/>
              <a:stCxn id="9" idx="1"/>
              <a:endCxn id="5" idx="5"/>
            </p:cNvCxnSpPr>
            <p:nvPr/>
          </p:nvCxnSpPr>
          <p:spPr>
            <a:xfrm flipH="1" flipV="1">
              <a:off x="3341378" y="3479724"/>
              <a:ext cx="647034" cy="63293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80BEF5C0-5E2E-42D9-BD2D-674CA23B353D}"/>
                </a:ext>
              </a:extLst>
            </p:cNvPr>
            <p:cNvCxnSpPr>
              <a:cxnSpLocks/>
              <a:stCxn id="8" idx="0"/>
              <a:endCxn id="5" idx="4"/>
            </p:cNvCxnSpPr>
            <p:nvPr/>
          </p:nvCxnSpPr>
          <p:spPr>
            <a:xfrm flipV="1">
              <a:off x="3163110" y="3553565"/>
              <a:ext cx="1" cy="82198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4A428D66-DC58-485C-9BE3-D87D378F7E71}"/>
                </a:ext>
              </a:extLst>
            </p:cNvPr>
            <p:cNvCxnSpPr>
              <a:cxnSpLocks/>
              <a:stCxn id="13" idx="7"/>
              <a:endCxn id="5" idx="3"/>
            </p:cNvCxnSpPr>
            <p:nvPr/>
          </p:nvCxnSpPr>
          <p:spPr>
            <a:xfrm flipV="1">
              <a:off x="2335375" y="3479724"/>
              <a:ext cx="649468" cy="46545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直接连接符 34">
              <a:extLst>
                <a:ext uri="{FF2B5EF4-FFF2-40B4-BE49-F238E27FC236}">
                  <a16:creationId xmlns:a16="http://schemas.microsoft.com/office/drawing/2014/main" id="{7D815D22-8DB5-4A52-B6E4-3797B90DB124}"/>
                </a:ext>
              </a:extLst>
            </p:cNvPr>
            <p:cNvCxnSpPr>
              <a:cxnSpLocks/>
              <a:stCxn id="12" idx="6"/>
              <a:endCxn id="5" idx="2"/>
            </p:cNvCxnSpPr>
            <p:nvPr/>
          </p:nvCxnSpPr>
          <p:spPr>
            <a:xfrm>
              <a:off x="1991739" y="3301455"/>
              <a:ext cx="919263" cy="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0" name="组合 39">
            <a:extLst>
              <a:ext uri="{FF2B5EF4-FFF2-40B4-BE49-F238E27FC236}">
                <a16:creationId xmlns:a16="http://schemas.microsoft.com/office/drawing/2014/main" id="{04426A95-ED89-4D06-9C22-FE320108ED93}"/>
              </a:ext>
            </a:extLst>
          </p:cNvPr>
          <p:cNvGrpSpPr/>
          <p:nvPr/>
        </p:nvGrpSpPr>
        <p:grpSpPr>
          <a:xfrm>
            <a:off x="7012039" y="2470802"/>
            <a:ext cx="3462256" cy="1868495"/>
            <a:chOff x="1452995" y="2101667"/>
            <a:chExt cx="4213758" cy="2274063"/>
          </a:xfrm>
        </p:grpSpPr>
        <p:sp>
          <p:nvSpPr>
            <p:cNvPr id="41" name="椭圆 40">
              <a:extLst>
                <a:ext uri="{FF2B5EF4-FFF2-40B4-BE49-F238E27FC236}">
                  <a16:creationId xmlns:a16="http://schemas.microsoft.com/office/drawing/2014/main" id="{E2656769-EACB-4D6D-AD79-B3105EC0F723}"/>
                </a:ext>
              </a:extLst>
            </p:cNvPr>
            <p:cNvSpPr/>
            <p:nvPr/>
          </p:nvSpPr>
          <p:spPr>
            <a:xfrm>
              <a:off x="4332869" y="3042012"/>
              <a:ext cx="504216"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id="{23D29005-CEF9-465F-BD1D-F16197EA0A38}"/>
                </a:ext>
              </a:extLst>
            </p:cNvPr>
            <p:cNvSpPr/>
            <p:nvPr/>
          </p:nvSpPr>
          <p:spPr>
            <a:xfrm>
              <a:off x="5149937" y="2779053"/>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id="{3B3C6BF5-4D11-4328-B334-9484DB9523E6}"/>
                </a:ext>
              </a:extLst>
            </p:cNvPr>
            <p:cNvSpPr/>
            <p:nvPr/>
          </p:nvSpPr>
          <p:spPr>
            <a:xfrm>
              <a:off x="4837084" y="3853757"/>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E73F75FE-87E7-4D86-BEC5-BAAA3DE0C9F2}"/>
                </a:ext>
              </a:extLst>
            </p:cNvPr>
            <p:cNvSpPr/>
            <p:nvPr/>
          </p:nvSpPr>
          <p:spPr>
            <a:xfrm>
              <a:off x="5162537" y="3374010"/>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D9DD1C80-D150-4DCE-AC7B-ADF75F2A8068}"/>
                </a:ext>
              </a:extLst>
            </p:cNvPr>
            <p:cNvSpPr/>
            <p:nvPr/>
          </p:nvSpPr>
          <p:spPr>
            <a:xfrm>
              <a:off x="4910429" y="2197837"/>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id="{CEDE86AE-E0CA-4470-A320-5381D779C1BA}"/>
                </a:ext>
              </a:extLst>
            </p:cNvPr>
            <p:cNvSpPr/>
            <p:nvPr/>
          </p:nvSpPr>
          <p:spPr>
            <a:xfrm>
              <a:off x="1548075" y="2101667"/>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id="{E8F66F88-7022-4547-8FFF-09BCAF0CAC9C}"/>
                </a:ext>
              </a:extLst>
            </p:cNvPr>
            <p:cNvSpPr/>
            <p:nvPr/>
          </p:nvSpPr>
          <p:spPr>
            <a:xfrm>
              <a:off x="1471644" y="3329114"/>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id="{2D5AA228-3A75-410B-BA1A-790146D91642}"/>
                </a:ext>
              </a:extLst>
            </p:cNvPr>
            <p:cNvSpPr/>
            <p:nvPr/>
          </p:nvSpPr>
          <p:spPr>
            <a:xfrm>
              <a:off x="1831158" y="3871514"/>
              <a:ext cx="504216" cy="504216"/>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id="{93DEBE3A-13CE-4761-9784-F0380B1611D5}"/>
                </a:ext>
              </a:extLst>
            </p:cNvPr>
            <p:cNvSpPr/>
            <p:nvPr/>
          </p:nvSpPr>
          <p:spPr>
            <a:xfrm>
              <a:off x="1452995" y="2702361"/>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a:extLst>
                <a:ext uri="{FF2B5EF4-FFF2-40B4-BE49-F238E27FC236}">
                  <a16:creationId xmlns:a16="http://schemas.microsoft.com/office/drawing/2014/main" id="{420BAF18-6E20-4728-BECD-E195D9106670}"/>
                </a:ext>
              </a:extLst>
            </p:cNvPr>
            <p:cNvCxnSpPr>
              <a:cxnSpLocks/>
              <a:stCxn id="49" idx="6"/>
              <a:endCxn id="41" idx="1"/>
            </p:cNvCxnSpPr>
            <p:nvPr/>
          </p:nvCxnSpPr>
          <p:spPr>
            <a:xfrm>
              <a:off x="1957211" y="2954470"/>
              <a:ext cx="2449499" cy="161383"/>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02F7B789-5FDC-4888-9323-0EE236882C31}"/>
                </a:ext>
              </a:extLst>
            </p:cNvPr>
            <p:cNvCxnSpPr>
              <a:cxnSpLocks/>
              <a:stCxn id="46" idx="6"/>
              <a:endCxn id="41" idx="1"/>
            </p:cNvCxnSpPr>
            <p:nvPr/>
          </p:nvCxnSpPr>
          <p:spPr>
            <a:xfrm>
              <a:off x="2052291" y="2353777"/>
              <a:ext cx="2354419" cy="76207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419DC34E-F258-41F9-8069-3877523CE10D}"/>
                </a:ext>
              </a:extLst>
            </p:cNvPr>
            <p:cNvCxnSpPr>
              <a:cxnSpLocks/>
              <a:stCxn id="45" idx="3"/>
              <a:endCxn id="41" idx="0"/>
            </p:cNvCxnSpPr>
            <p:nvPr/>
          </p:nvCxnSpPr>
          <p:spPr>
            <a:xfrm flipH="1">
              <a:off x="4584977" y="2628214"/>
              <a:ext cx="399293" cy="41379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901F99E6-BF51-41F9-ADC6-EDAC3209FE19}"/>
                </a:ext>
              </a:extLst>
            </p:cNvPr>
            <p:cNvCxnSpPr>
              <a:cxnSpLocks/>
              <a:stCxn id="42" idx="2"/>
              <a:endCxn id="41" idx="7"/>
            </p:cNvCxnSpPr>
            <p:nvPr/>
          </p:nvCxnSpPr>
          <p:spPr>
            <a:xfrm flipH="1">
              <a:off x="4763244" y="3031163"/>
              <a:ext cx="386693" cy="8469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a:extLst>
                <a:ext uri="{FF2B5EF4-FFF2-40B4-BE49-F238E27FC236}">
                  <a16:creationId xmlns:a16="http://schemas.microsoft.com/office/drawing/2014/main" id="{EF6EE67D-CD7E-4E55-B71C-21471C643494}"/>
                </a:ext>
              </a:extLst>
            </p:cNvPr>
            <p:cNvCxnSpPr>
              <a:cxnSpLocks/>
              <a:stCxn id="44" idx="1"/>
              <a:endCxn id="41" idx="6"/>
            </p:cNvCxnSpPr>
            <p:nvPr/>
          </p:nvCxnSpPr>
          <p:spPr>
            <a:xfrm flipH="1" flipV="1">
              <a:off x="4837085" y="3294121"/>
              <a:ext cx="399293" cy="15373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直接连接符 54">
              <a:extLst>
                <a:ext uri="{FF2B5EF4-FFF2-40B4-BE49-F238E27FC236}">
                  <a16:creationId xmlns:a16="http://schemas.microsoft.com/office/drawing/2014/main" id="{1567CA75-62C9-4134-802C-EFBDFFF50482}"/>
                </a:ext>
              </a:extLst>
            </p:cNvPr>
            <p:cNvCxnSpPr>
              <a:cxnSpLocks/>
              <a:stCxn id="43" idx="1"/>
              <a:endCxn id="41" idx="5"/>
            </p:cNvCxnSpPr>
            <p:nvPr/>
          </p:nvCxnSpPr>
          <p:spPr>
            <a:xfrm flipH="1" flipV="1">
              <a:off x="4763244" y="3472388"/>
              <a:ext cx="147681" cy="455209"/>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DCC9A104-7CA4-4317-83A3-18A43A436254}"/>
                </a:ext>
              </a:extLst>
            </p:cNvPr>
            <p:cNvCxnSpPr>
              <a:cxnSpLocks/>
              <a:stCxn id="48" idx="7"/>
              <a:endCxn id="41" idx="3"/>
            </p:cNvCxnSpPr>
            <p:nvPr/>
          </p:nvCxnSpPr>
          <p:spPr>
            <a:xfrm flipV="1">
              <a:off x="2261533" y="3472388"/>
              <a:ext cx="2145177" cy="472966"/>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直接连接符 56">
              <a:extLst>
                <a:ext uri="{FF2B5EF4-FFF2-40B4-BE49-F238E27FC236}">
                  <a16:creationId xmlns:a16="http://schemas.microsoft.com/office/drawing/2014/main" id="{7F93663B-B48C-43DF-AC5B-A366548F6211}"/>
                </a:ext>
              </a:extLst>
            </p:cNvPr>
            <p:cNvCxnSpPr>
              <a:cxnSpLocks/>
              <a:stCxn id="47" idx="6"/>
              <a:endCxn id="41" idx="2"/>
            </p:cNvCxnSpPr>
            <p:nvPr/>
          </p:nvCxnSpPr>
          <p:spPr>
            <a:xfrm flipV="1">
              <a:off x="1975862" y="3294121"/>
              <a:ext cx="2357007" cy="28710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829679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9EE2D6E9-A004-4D7E-AEA1-6FC5B54F0C1E}"/>
              </a:ext>
            </a:extLst>
          </p:cNvPr>
          <p:cNvSpPr>
            <a:spLocks noGrp="1"/>
          </p:cNvSpPr>
          <p:nvPr>
            <p:ph type="sldNum" sz="quarter" idx="10"/>
          </p:nvPr>
        </p:nvSpPr>
        <p:spPr/>
        <p:txBody>
          <a:bodyPr/>
          <a:lstStyle/>
          <a:p>
            <a:fld id="{18B0DEA1-3F3B-4269-9897-4C9E4F781F12}" type="slidenum">
              <a:rPr lang="zh-CN" altLang="en-US" smtClean="0"/>
              <a:pPr/>
              <a:t>10</a:t>
            </a:fld>
            <a:endParaRPr lang="zh-CN" altLang="en-US" dirty="0"/>
          </a:p>
        </p:txBody>
      </p:sp>
      <p:sp>
        <p:nvSpPr>
          <p:cNvPr id="3" name="文本占位符 2">
            <a:extLst>
              <a:ext uri="{FF2B5EF4-FFF2-40B4-BE49-F238E27FC236}">
                <a16:creationId xmlns:a16="http://schemas.microsoft.com/office/drawing/2014/main" id="{F1187F78-BE75-44C1-975E-823E80C29119}"/>
              </a:ext>
            </a:extLst>
          </p:cNvPr>
          <p:cNvSpPr>
            <a:spLocks noGrp="1"/>
          </p:cNvSpPr>
          <p:nvPr>
            <p:ph type="body" sz="quarter" idx="11"/>
          </p:nvPr>
        </p:nvSpPr>
        <p:spPr/>
        <p:txBody>
          <a:bodyPr/>
          <a:lstStyle/>
          <a:p>
            <a:r>
              <a:rPr lang="en-US" altLang="zh-CN" dirty="0"/>
              <a:t>Pregel and GraphLab</a:t>
            </a:r>
            <a:endParaRPr lang="zh-CN" altLang="en-US" dirty="0"/>
          </a:p>
        </p:txBody>
      </p:sp>
      <p:sp>
        <p:nvSpPr>
          <p:cNvPr id="4" name="文本占位符 3">
            <a:extLst>
              <a:ext uri="{FF2B5EF4-FFF2-40B4-BE49-F238E27FC236}">
                <a16:creationId xmlns:a16="http://schemas.microsoft.com/office/drawing/2014/main" id="{104A50D8-236C-48EC-9951-6AF77AA6BFA0}"/>
              </a:ext>
            </a:extLst>
          </p:cNvPr>
          <p:cNvSpPr>
            <a:spLocks noGrp="1"/>
          </p:cNvSpPr>
          <p:nvPr>
            <p:ph type="body" sz="quarter" idx="14"/>
          </p:nvPr>
        </p:nvSpPr>
        <p:spPr/>
        <p:txBody>
          <a:bodyPr/>
          <a:lstStyle/>
          <a:p>
            <a:r>
              <a:rPr lang="en-US" altLang="zh-CN" dirty="0"/>
              <a:t>Representative graph parallel computation solutions</a:t>
            </a:r>
          </a:p>
          <a:p>
            <a:endParaRPr lang="en-US" altLang="zh-CN" dirty="0"/>
          </a:p>
          <a:p>
            <a:r>
              <a:rPr lang="en-US" altLang="zh-CN" dirty="0"/>
              <a:t>Pregel: send message along the edge</a:t>
            </a:r>
          </a:p>
          <a:p>
            <a:pPr lvl="1"/>
            <a:r>
              <a:rPr lang="en-US" altLang="zh-CN" dirty="0"/>
              <a:t>Synchronous</a:t>
            </a:r>
          </a:p>
          <a:p>
            <a:endParaRPr lang="en-US" altLang="zh-CN" dirty="0"/>
          </a:p>
          <a:p>
            <a:r>
              <a:rPr lang="en-US" altLang="zh-CN" dirty="0"/>
              <a:t>GraphLab: directly read attributes of neighbor vertexes</a:t>
            </a:r>
          </a:p>
          <a:p>
            <a:pPr lvl="1"/>
            <a:r>
              <a:rPr lang="en-US" altLang="zh-CN" dirty="0"/>
              <a:t>Asynchronous</a:t>
            </a:r>
          </a:p>
          <a:p>
            <a:pPr lvl="1"/>
            <a:endParaRPr lang="en-US" altLang="zh-CN" dirty="0"/>
          </a:p>
          <a:p>
            <a:pPr lvl="1"/>
            <a:endParaRPr lang="zh-CN" altLang="en-US" dirty="0"/>
          </a:p>
        </p:txBody>
      </p:sp>
    </p:spTree>
    <p:extLst>
      <p:ext uri="{BB962C8B-B14F-4D97-AF65-F5344CB8AC3E}">
        <p14:creationId xmlns:p14="http://schemas.microsoft.com/office/powerpoint/2010/main" val="2383368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4F127A2-5762-4D18-9046-F5E10F80E1A0}"/>
              </a:ext>
            </a:extLst>
          </p:cNvPr>
          <p:cNvSpPr>
            <a:spLocks noGrp="1"/>
          </p:cNvSpPr>
          <p:nvPr>
            <p:ph type="sldNum" sz="quarter" idx="10"/>
          </p:nvPr>
        </p:nvSpPr>
        <p:spPr/>
        <p:txBody>
          <a:bodyPr/>
          <a:lstStyle/>
          <a:p>
            <a:fld id="{18B0DEA1-3F3B-4269-9897-4C9E4F781F12}" type="slidenum">
              <a:rPr lang="zh-CN" altLang="en-US" smtClean="0"/>
              <a:pPr/>
              <a:t>11</a:t>
            </a:fld>
            <a:endParaRPr lang="zh-CN" altLang="en-US" dirty="0"/>
          </a:p>
        </p:txBody>
      </p:sp>
      <p:sp>
        <p:nvSpPr>
          <p:cNvPr id="3" name="文本占位符 2">
            <a:extLst>
              <a:ext uri="{FF2B5EF4-FFF2-40B4-BE49-F238E27FC236}">
                <a16:creationId xmlns:a16="http://schemas.microsoft.com/office/drawing/2014/main" id="{B38EFF0E-1D81-4F86-A3C2-706193D7CD24}"/>
              </a:ext>
            </a:extLst>
          </p:cNvPr>
          <p:cNvSpPr>
            <a:spLocks noGrp="1"/>
          </p:cNvSpPr>
          <p:nvPr>
            <p:ph type="body" sz="quarter" idx="11"/>
          </p:nvPr>
        </p:nvSpPr>
        <p:spPr/>
        <p:txBody>
          <a:bodyPr/>
          <a:lstStyle/>
          <a:p>
            <a:r>
              <a:rPr lang="en-US" altLang="zh-CN" dirty="0"/>
              <a:t>Pregel</a:t>
            </a:r>
            <a:endParaRPr lang="zh-CN" altLang="en-US" dirty="0"/>
          </a:p>
        </p:txBody>
      </p:sp>
      <p:sp>
        <p:nvSpPr>
          <p:cNvPr id="4" name="文本占位符 3">
            <a:extLst>
              <a:ext uri="{FF2B5EF4-FFF2-40B4-BE49-F238E27FC236}">
                <a16:creationId xmlns:a16="http://schemas.microsoft.com/office/drawing/2014/main" id="{9283C5AC-88ED-4BB8-B9D7-AB21369C61CA}"/>
              </a:ext>
            </a:extLst>
          </p:cNvPr>
          <p:cNvSpPr>
            <a:spLocks noGrp="1"/>
          </p:cNvSpPr>
          <p:nvPr>
            <p:ph type="body" sz="quarter" idx="14"/>
          </p:nvPr>
        </p:nvSpPr>
        <p:spPr/>
        <p:txBody>
          <a:bodyPr/>
          <a:lstStyle/>
          <a:p>
            <a:endParaRPr lang="zh-CN" altLang="en-US" dirty="0"/>
          </a:p>
        </p:txBody>
      </p:sp>
      <p:sp>
        <p:nvSpPr>
          <p:cNvPr id="5" name="矩形: 圆角 4">
            <a:extLst>
              <a:ext uri="{FF2B5EF4-FFF2-40B4-BE49-F238E27FC236}">
                <a16:creationId xmlns:a16="http://schemas.microsoft.com/office/drawing/2014/main" id="{09D82751-61C1-48E4-9961-B7B161D30AEE}"/>
              </a:ext>
            </a:extLst>
          </p:cNvPr>
          <p:cNvSpPr/>
          <p:nvPr/>
        </p:nvSpPr>
        <p:spPr>
          <a:xfrm>
            <a:off x="3405158"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2</a:t>
            </a:r>
            <a:endParaRPr lang="zh-CN" altLang="en-US" dirty="0">
              <a:solidFill>
                <a:schemeClr val="tx1"/>
              </a:solidFill>
            </a:endParaRPr>
          </a:p>
        </p:txBody>
      </p:sp>
      <p:sp>
        <p:nvSpPr>
          <p:cNvPr id="6" name="矩形: 圆角 5">
            <a:extLst>
              <a:ext uri="{FF2B5EF4-FFF2-40B4-BE49-F238E27FC236}">
                <a16:creationId xmlns:a16="http://schemas.microsoft.com/office/drawing/2014/main" id="{6452E859-A007-4C8F-AED0-DC75B78CABF5}"/>
              </a:ext>
            </a:extLst>
          </p:cNvPr>
          <p:cNvSpPr/>
          <p:nvPr/>
        </p:nvSpPr>
        <p:spPr>
          <a:xfrm>
            <a:off x="1127885"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1</a:t>
            </a:r>
            <a:endParaRPr lang="zh-CN" altLang="en-US" dirty="0">
              <a:solidFill>
                <a:schemeClr val="tx1"/>
              </a:solidFill>
            </a:endParaRPr>
          </a:p>
        </p:txBody>
      </p:sp>
      <p:grpSp>
        <p:nvGrpSpPr>
          <p:cNvPr id="7" name="组合 6">
            <a:extLst>
              <a:ext uri="{FF2B5EF4-FFF2-40B4-BE49-F238E27FC236}">
                <a16:creationId xmlns:a16="http://schemas.microsoft.com/office/drawing/2014/main" id="{D91A73B5-C17B-4A46-86BA-37DA5A8F972A}"/>
              </a:ext>
            </a:extLst>
          </p:cNvPr>
          <p:cNvGrpSpPr/>
          <p:nvPr/>
        </p:nvGrpSpPr>
        <p:grpSpPr>
          <a:xfrm>
            <a:off x="1541972" y="2021330"/>
            <a:ext cx="3322576" cy="1675470"/>
            <a:chOff x="1413766" y="2303048"/>
            <a:chExt cx="4043760" cy="2039141"/>
          </a:xfrm>
        </p:grpSpPr>
        <p:sp>
          <p:nvSpPr>
            <p:cNvPr id="8" name="椭圆 7">
              <a:extLst>
                <a:ext uri="{FF2B5EF4-FFF2-40B4-BE49-F238E27FC236}">
                  <a16:creationId xmlns:a16="http://schemas.microsoft.com/office/drawing/2014/main" id="{6A0438F2-BB4F-4CDE-9F18-551BAEB64C2B}"/>
                </a:ext>
              </a:extLst>
            </p:cNvPr>
            <p:cNvSpPr/>
            <p:nvPr/>
          </p:nvSpPr>
          <p:spPr>
            <a:xfrm>
              <a:off x="4953310" y="3064296"/>
              <a:ext cx="504216"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FFA784FD-0092-451E-AFDF-693E1A78F1CD}"/>
                </a:ext>
              </a:extLst>
            </p:cNvPr>
            <p:cNvSpPr/>
            <p:nvPr/>
          </p:nvSpPr>
          <p:spPr>
            <a:xfrm>
              <a:off x="1413766" y="230304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8F0F45F7-8696-4589-9ACF-936560C288CF}"/>
                </a:ext>
              </a:extLst>
            </p:cNvPr>
            <p:cNvSpPr/>
            <p:nvPr/>
          </p:nvSpPr>
          <p:spPr>
            <a:xfrm>
              <a:off x="1413766" y="3837971"/>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E4266C62-9E18-4F04-BB28-53FD9C614D30}"/>
                </a:ext>
              </a:extLst>
            </p:cNvPr>
            <p:cNvSpPr/>
            <p:nvPr/>
          </p:nvSpPr>
          <p:spPr>
            <a:xfrm>
              <a:off x="1413766" y="307847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a:extLst>
                <a:ext uri="{FF2B5EF4-FFF2-40B4-BE49-F238E27FC236}">
                  <a16:creationId xmlns:a16="http://schemas.microsoft.com/office/drawing/2014/main" id="{DE3B1622-C092-4DA5-8705-A557D5E9175D}"/>
                </a:ext>
              </a:extLst>
            </p:cNvPr>
            <p:cNvCxnSpPr>
              <a:cxnSpLocks/>
              <a:stCxn id="16" idx="6"/>
              <a:endCxn id="51" idx="2"/>
            </p:cNvCxnSpPr>
            <p:nvPr/>
          </p:nvCxnSpPr>
          <p:spPr>
            <a:xfrm flipV="1">
              <a:off x="1917982" y="3330587"/>
              <a:ext cx="623197" cy="1"/>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0A00C56F-1B6A-4FC6-8F6C-A638C16EC7EB}"/>
                </a:ext>
              </a:extLst>
            </p:cNvPr>
            <p:cNvCxnSpPr>
              <a:cxnSpLocks/>
              <a:stCxn id="13" idx="6"/>
              <a:endCxn id="51" idx="1"/>
            </p:cNvCxnSpPr>
            <p:nvPr/>
          </p:nvCxnSpPr>
          <p:spPr>
            <a:xfrm>
              <a:off x="1917982" y="2555158"/>
              <a:ext cx="697038" cy="597161"/>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B5FAD8F8-6E4C-4937-A225-6F6AEABF28F6}"/>
                </a:ext>
              </a:extLst>
            </p:cNvPr>
            <p:cNvCxnSpPr>
              <a:cxnSpLocks/>
              <a:stCxn id="14" idx="6"/>
              <a:endCxn id="51" idx="3"/>
            </p:cNvCxnSpPr>
            <p:nvPr/>
          </p:nvCxnSpPr>
          <p:spPr>
            <a:xfrm flipV="1">
              <a:off x="1917984" y="3508854"/>
              <a:ext cx="697037" cy="581227"/>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1" name="椭圆 50">
            <a:extLst>
              <a:ext uri="{FF2B5EF4-FFF2-40B4-BE49-F238E27FC236}">
                <a16:creationId xmlns:a16="http://schemas.microsoft.com/office/drawing/2014/main" id="{98FCB11B-BC33-4998-A836-FE3C97FB8804}"/>
              </a:ext>
            </a:extLst>
          </p:cNvPr>
          <p:cNvSpPr/>
          <p:nvPr/>
        </p:nvSpPr>
        <p:spPr>
          <a:xfrm>
            <a:off x="2468317" y="2658465"/>
            <a:ext cx="414292" cy="414293"/>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solidFill>
              </a:rPr>
              <a:t>+</a:t>
            </a:r>
            <a:endParaRPr lang="zh-CN" altLang="en-US" sz="2400" dirty="0">
              <a:solidFill>
                <a:schemeClr val="tx1"/>
              </a:solidFill>
            </a:endParaRPr>
          </a:p>
        </p:txBody>
      </p:sp>
      <p:sp>
        <p:nvSpPr>
          <p:cNvPr id="53" name="矩形: 圆角 52">
            <a:extLst>
              <a:ext uri="{FF2B5EF4-FFF2-40B4-BE49-F238E27FC236}">
                <a16:creationId xmlns:a16="http://schemas.microsoft.com/office/drawing/2014/main" id="{1373CDFB-CD06-4894-8915-BCF08640DDAE}"/>
              </a:ext>
            </a:extLst>
          </p:cNvPr>
          <p:cNvSpPr/>
          <p:nvPr/>
        </p:nvSpPr>
        <p:spPr>
          <a:xfrm>
            <a:off x="8971964"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2</a:t>
            </a:r>
            <a:endParaRPr lang="zh-CN" altLang="en-US" dirty="0">
              <a:solidFill>
                <a:schemeClr val="tx1"/>
              </a:solidFill>
            </a:endParaRPr>
          </a:p>
        </p:txBody>
      </p:sp>
      <p:sp>
        <p:nvSpPr>
          <p:cNvPr id="54" name="矩形: 圆角 53">
            <a:extLst>
              <a:ext uri="{FF2B5EF4-FFF2-40B4-BE49-F238E27FC236}">
                <a16:creationId xmlns:a16="http://schemas.microsoft.com/office/drawing/2014/main" id="{539EFF34-1672-4730-889D-A60038E71B3A}"/>
              </a:ext>
            </a:extLst>
          </p:cNvPr>
          <p:cNvSpPr/>
          <p:nvPr/>
        </p:nvSpPr>
        <p:spPr>
          <a:xfrm>
            <a:off x="6694691"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1</a:t>
            </a:r>
            <a:endParaRPr lang="zh-CN" altLang="en-US" dirty="0">
              <a:solidFill>
                <a:schemeClr val="tx1"/>
              </a:solidFill>
            </a:endParaRPr>
          </a:p>
        </p:txBody>
      </p:sp>
      <p:grpSp>
        <p:nvGrpSpPr>
          <p:cNvPr id="55" name="组合 54">
            <a:extLst>
              <a:ext uri="{FF2B5EF4-FFF2-40B4-BE49-F238E27FC236}">
                <a16:creationId xmlns:a16="http://schemas.microsoft.com/office/drawing/2014/main" id="{08F51D6B-BF00-43D4-A250-FB941AEC4AB6}"/>
              </a:ext>
            </a:extLst>
          </p:cNvPr>
          <p:cNvGrpSpPr/>
          <p:nvPr/>
        </p:nvGrpSpPr>
        <p:grpSpPr>
          <a:xfrm>
            <a:off x="7108778" y="2021330"/>
            <a:ext cx="3322576" cy="1675470"/>
            <a:chOff x="1413766" y="2303048"/>
            <a:chExt cx="4043760" cy="2039141"/>
          </a:xfrm>
        </p:grpSpPr>
        <p:sp>
          <p:nvSpPr>
            <p:cNvPr id="56" name="椭圆 55">
              <a:extLst>
                <a:ext uri="{FF2B5EF4-FFF2-40B4-BE49-F238E27FC236}">
                  <a16:creationId xmlns:a16="http://schemas.microsoft.com/office/drawing/2014/main" id="{935BA3F2-C5AB-4C9F-A710-9008E1EEBF30}"/>
                </a:ext>
              </a:extLst>
            </p:cNvPr>
            <p:cNvSpPr/>
            <p:nvPr/>
          </p:nvSpPr>
          <p:spPr>
            <a:xfrm>
              <a:off x="4953310" y="3064296"/>
              <a:ext cx="504216"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id="{9A7B7904-47D7-4F83-B192-BB8562E9E787}"/>
                </a:ext>
              </a:extLst>
            </p:cNvPr>
            <p:cNvSpPr/>
            <p:nvPr/>
          </p:nvSpPr>
          <p:spPr>
            <a:xfrm>
              <a:off x="1413766" y="230304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id="{87752D91-D822-47A6-B0CD-72C58F9BF590}"/>
                </a:ext>
              </a:extLst>
            </p:cNvPr>
            <p:cNvSpPr/>
            <p:nvPr/>
          </p:nvSpPr>
          <p:spPr>
            <a:xfrm>
              <a:off x="1413766" y="3837971"/>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id="{418CDC91-7DE6-467C-8E5A-97435A90E418}"/>
                </a:ext>
              </a:extLst>
            </p:cNvPr>
            <p:cNvSpPr/>
            <p:nvPr/>
          </p:nvSpPr>
          <p:spPr>
            <a:xfrm>
              <a:off x="1413766" y="307847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a:extLst>
                <a:ext uri="{FF2B5EF4-FFF2-40B4-BE49-F238E27FC236}">
                  <a16:creationId xmlns:a16="http://schemas.microsoft.com/office/drawing/2014/main" id="{CB38CD2C-872B-4622-9F84-EB4627FEA92D}"/>
                </a:ext>
              </a:extLst>
            </p:cNvPr>
            <p:cNvCxnSpPr>
              <a:cxnSpLocks/>
              <a:stCxn id="59" idx="6"/>
              <a:endCxn id="56" idx="2"/>
            </p:cNvCxnSpPr>
            <p:nvPr/>
          </p:nvCxnSpPr>
          <p:spPr>
            <a:xfrm flipV="1">
              <a:off x="1917982" y="3316405"/>
              <a:ext cx="3035327" cy="14182"/>
            </a:xfrm>
            <a:prstGeom prst="line">
              <a:avLst/>
            </a:prstGeom>
            <a:ln w="57150">
              <a:solidFill>
                <a:schemeClr val="accent3">
                  <a:lumMod val="60000"/>
                  <a:lumOff val="40000"/>
                </a:schemeClr>
              </a:solidFill>
              <a:headEnd type="arrow"/>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id="{EC63C0CC-1B55-41A8-B6F3-DA8B95830EF0}"/>
                </a:ext>
              </a:extLst>
            </p:cNvPr>
            <p:cNvCxnSpPr>
              <a:cxnSpLocks/>
              <a:stCxn id="57" idx="6"/>
              <a:endCxn id="56" idx="1"/>
            </p:cNvCxnSpPr>
            <p:nvPr/>
          </p:nvCxnSpPr>
          <p:spPr>
            <a:xfrm>
              <a:off x="1917982" y="2555158"/>
              <a:ext cx="3109168" cy="582980"/>
            </a:xfrm>
            <a:prstGeom prst="line">
              <a:avLst/>
            </a:prstGeom>
            <a:ln w="57150">
              <a:solidFill>
                <a:schemeClr val="accent3">
                  <a:lumMod val="60000"/>
                  <a:lumOff val="40000"/>
                </a:schemeClr>
              </a:solidFill>
              <a:headEnd type="arrow"/>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id="{A56B8AD6-7F83-41AD-8D62-F81DA0DEF515}"/>
                </a:ext>
              </a:extLst>
            </p:cNvPr>
            <p:cNvCxnSpPr>
              <a:cxnSpLocks/>
              <a:stCxn id="58" idx="6"/>
              <a:endCxn id="56" idx="3"/>
            </p:cNvCxnSpPr>
            <p:nvPr/>
          </p:nvCxnSpPr>
          <p:spPr>
            <a:xfrm flipV="1">
              <a:off x="1917984" y="3494673"/>
              <a:ext cx="3109167" cy="595408"/>
            </a:xfrm>
            <a:prstGeom prst="line">
              <a:avLst/>
            </a:prstGeom>
            <a:ln w="57150">
              <a:solidFill>
                <a:schemeClr val="accent3">
                  <a:lumMod val="60000"/>
                  <a:lumOff val="40000"/>
                </a:schemeClr>
              </a:solidFill>
              <a:headEnd type="arrow"/>
            </a:ln>
          </p:spPr>
          <p:style>
            <a:lnRef idx="1">
              <a:schemeClr val="accent1"/>
            </a:lnRef>
            <a:fillRef idx="0">
              <a:schemeClr val="accent1"/>
            </a:fillRef>
            <a:effectRef idx="0">
              <a:schemeClr val="accent1"/>
            </a:effectRef>
            <a:fontRef idx="minor">
              <a:schemeClr val="tx1"/>
            </a:fontRef>
          </p:style>
        </p:cxnSp>
      </p:grpSp>
      <p:cxnSp>
        <p:nvCxnSpPr>
          <p:cNvPr id="66" name="直接连接符 65">
            <a:extLst>
              <a:ext uri="{FF2B5EF4-FFF2-40B4-BE49-F238E27FC236}">
                <a16:creationId xmlns:a16="http://schemas.microsoft.com/office/drawing/2014/main" id="{2C7CC31E-9618-4EA1-A1F6-3F9706D18B96}"/>
              </a:ext>
            </a:extLst>
          </p:cNvPr>
          <p:cNvCxnSpPr>
            <a:cxnSpLocks/>
            <a:stCxn id="51" idx="6"/>
            <a:endCxn id="8" idx="2"/>
          </p:cNvCxnSpPr>
          <p:nvPr/>
        </p:nvCxnSpPr>
        <p:spPr>
          <a:xfrm flipV="1">
            <a:off x="2882609" y="2853960"/>
            <a:ext cx="1567647" cy="11652"/>
          </a:xfrm>
          <a:prstGeom prst="line">
            <a:avLst/>
          </a:prstGeom>
          <a:ln w="57150">
            <a:solidFill>
              <a:schemeClr val="accent3">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72" name="文本框 71">
            <a:extLst>
              <a:ext uri="{FF2B5EF4-FFF2-40B4-BE49-F238E27FC236}">
                <a16:creationId xmlns:a16="http://schemas.microsoft.com/office/drawing/2014/main" id="{55048A03-88A6-44A9-AB1D-C5C094806860}"/>
              </a:ext>
            </a:extLst>
          </p:cNvPr>
          <p:cNvSpPr txBox="1"/>
          <p:nvPr/>
        </p:nvSpPr>
        <p:spPr>
          <a:xfrm>
            <a:off x="2242626" y="4464835"/>
            <a:ext cx="1878006" cy="369332"/>
          </a:xfrm>
          <a:prstGeom prst="rect">
            <a:avLst/>
          </a:prstGeom>
          <a:noFill/>
        </p:spPr>
        <p:txBody>
          <a:bodyPr wrap="square" rtlCol="0">
            <a:spAutoFit/>
          </a:bodyPr>
          <a:lstStyle/>
          <a:p>
            <a:r>
              <a:rPr lang="en-US" altLang="zh-CN" dirty="0"/>
              <a:t>Gather (Fan-in)</a:t>
            </a:r>
            <a:endParaRPr lang="zh-CN" altLang="en-US" dirty="0"/>
          </a:p>
        </p:txBody>
      </p:sp>
      <p:sp>
        <p:nvSpPr>
          <p:cNvPr id="73" name="文本框 72">
            <a:extLst>
              <a:ext uri="{FF2B5EF4-FFF2-40B4-BE49-F238E27FC236}">
                <a16:creationId xmlns:a16="http://schemas.microsoft.com/office/drawing/2014/main" id="{0BD4F88A-0E5C-4A0A-A024-298F79C093E0}"/>
              </a:ext>
            </a:extLst>
          </p:cNvPr>
          <p:cNvSpPr txBox="1"/>
          <p:nvPr/>
        </p:nvSpPr>
        <p:spPr>
          <a:xfrm>
            <a:off x="7861399" y="4464835"/>
            <a:ext cx="1878006" cy="369332"/>
          </a:xfrm>
          <a:prstGeom prst="rect">
            <a:avLst/>
          </a:prstGeom>
          <a:noFill/>
        </p:spPr>
        <p:txBody>
          <a:bodyPr wrap="square" rtlCol="0">
            <a:spAutoFit/>
          </a:bodyPr>
          <a:lstStyle/>
          <a:p>
            <a:r>
              <a:rPr lang="en-US" altLang="zh-CN" dirty="0"/>
              <a:t>Scatter (Fan-out)</a:t>
            </a:r>
            <a:endParaRPr lang="zh-CN" altLang="en-US" dirty="0"/>
          </a:p>
        </p:txBody>
      </p:sp>
      <p:sp>
        <p:nvSpPr>
          <p:cNvPr id="74" name="文本框 73">
            <a:extLst>
              <a:ext uri="{FF2B5EF4-FFF2-40B4-BE49-F238E27FC236}">
                <a16:creationId xmlns:a16="http://schemas.microsoft.com/office/drawing/2014/main" id="{A108B740-2024-4842-A29B-5905699EFFB7}"/>
              </a:ext>
            </a:extLst>
          </p:cNvPr>
          <p:cNvSpPr txBox="1"/>
          <p:nvPr/>
        </p:nvSpPr>
        <p:spPr>
          <a:xfrm>
            <a:off x="2528989" y="5144102"/>
            <a:ext cx="7789663" cy="523220"/>
          </a:xfrm>
          <a:prstGeom prst="rect">
            <a:avLst/>
          </a:prstGeom>
          <a:noFill/>
        </p:spPr>
        <p:txBody>
          <a:bodyPr wrap="square" rtlCol="0">
            <a:spAutoFit/>
          </a:bodyPr>
          <a:lstStyle/>
          <a:p>
            <a:r>
              <a:rPr lang="en-US" altLang="zh-CN" sz="2800" i="1" dirty="0"/>
              <a:t>Low fan-in </a:t>
            </a:r>
            <a:r>
              <a:rPr lang="en-US" altLang="zh-CN" sz="2800" i="1" dirty="0" err="1"/>
              <a:t>commun</a:t>
            </a:r>
            <a:r>
              <a:rPr lang="en-US" altLang="zh-CN" sz="2800" i="1" dirty="0"/>
              <a:t>., high fan-out </a:t>
            </a:r>
            <a:r>
              <a:rPr lang="en-US" altLang="zh-CN" sz="2800" i="1" dirty="0" err="1"/>
              <a:t>commun</a:t>
            </a:r>
            <a:r>
              <a:rPr lang="en-US" altLang="zh-CN" sz="2800" i="1" dirty="0"/>
              <a:t>.</a:t>
            </a:r>
            <a:endParaRPr lang="zh-CN" altLang="en-US" sz="2800" i="1" dirty="0"/>
          </a:p>
        </p:txBody>
      </p:sp>
    </p:spTree>
    <p:extLst>
      <p:ext uri="{BB962C8B-B14F-4D97-AF65-F5344CB8AC3E}">
        <p14:creationId xmlns:p14="http://schemas.microsoft.com/office/powerpoint/2010/main" val="650764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04F127A2-5762-4D18-9046-F5E10F80E1A0}"/>
              </a:ext>
            </a:extLst>
          </p:cNvPr>
          <p:cNvSpPr>
            <a:spLocks noGrp="1"/>
          </p:cNvSpPr>
          <p:nvPr>
            <p:ph type="sldNum" sz="quarter" idx="10"/>
          </p:nvPr>
        </p:nvSpPr>
        <p:spPr/>
        <p:txBody>
          <a:bodyPr/>
          <a:lstStyle/>
          <a:p>
            <a:fld id="{18B0DEA1-3F3B-4269-9897-4C9E4F781F12}" type="slidenum">
              <a:rPr lang="zh-CN" altLang="en-US" smtClean="0"/>
              <a:pPr/>
              <a:t>12</a:t>
            </a:fld>
            <a:endParaRPr lang="zh-CN" altLang="en-US" dirty="0"/>
          </a:p>
        </p:txBody>
      </p:sp>
      <p:sp>
        <p:nvSpPr>
          <p:cNvPr id="3" name="文本占位符 2">
            <a:extLst>
              <a:ext uri="{FF2B5EF4-FFF2-40B4-BE49-F238E27FC236}">
                <a16:creationId xmlns:a16="http://schemas.microsoft.com/office/drawing/2014/main" id="{B38EFF0E-1D81-4F86-A3C2-706193D7CD24}"/>
              </a:ext>
            </a:extLst>
          </p:cNvPr>
          <p:cNvSpPr>
            <a:spLocks noGrp="1"/>
          </p:cNvSpPr>
          <p:nvPr>
            <p:ph type="body" sz="quarter" idx="11"/>
          </p:nvPr>
        </p:nvSpPr>
        <p:spPr/>
        <p:txBody>
          <a:bodyPr/>
          <a:lstStyle/>
          <a:p>
            <a:r>
              <a:rPr lang="en-US" altLang="zh-CN" dirty="0"/>
              <a:t>Pregel</a:t>
            </a:r>
            <a:endParaRPr lang="zh-CN" altLang="en-US" dirty="0"/>
          </a:p>
        </p:txBody>
      </p:sp>
      <p:sp>
        <p:nvSpPr>
          <p:cNvPr id="4" name="文本占位符 3">
            <a:extLst>
              <a:ext uri="{FF2B5EF4-FFF2-40B4-BE49-F238E27FC236}">
                <a16:creationId xmlns:a16="http://schemas.microsoft.com/office/drawing/2014/main" id="{9283C5AC-88ED-4BB8-B9D7-AB21369C61CA}"/>
              </a:ext>
            </a:extLst>
          </p:cNvPr>
          <p:cNvSpPr>
            <a:spLocks noGrp="1"/>
          </p:cNvSpPr>
          <p:nvPr>
            <p:ph type="body" sz="quarter" idx="14"/>
          </p:nvPr>
        </p:nvSpPr>
        <p:spPr/>
        <p:txBody>
          <a:bodyPr/>
          <a:lstStyle/>
          <a:p>
            <a:endParaRPr lang="zh-CN" altLang="en-US" dirty="0"/>
          </a:p>
        </p:txBody>
      </p:sp>
      <p:sp>
        <p:nvSpPr>
          <p:cNvPr id="5" name="矩形: 圆角 4">
            <a:extLst>
              <a:ext uri="{FF2B5EF4-FFF2-40B4-BE49-F238E27FC236}">
                <a16:creationId xmlns:a16="http://schemas.microsoft.com/office/drawing/2014/main" id="{09D82751-61C1-48E4-9961-B7B161D30AEE}"/>
              </a:ext>
            </a:extLst>
          </p:cNvPr>
          <p:cNvSpPr/>
          <p:nvPr/>
        </p:nvSpPr>
        <p:spPr>
          <a:xfrm>
            <a:off x="3405158"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2</a:t>
            </a:r>
            <a:endParaRPr lang="zh-CN" altLang="en-US" dirty="0">
              <a:solidFill>
                <a:schemeClr val="tx1"/>
              </a:solidFill>
            </a:endParaRPr>
          </a:p>
        </p:txBody>
      </p:sp>
      <p:sp>
        <p:nvSpPr>
          <p:cNvPr id="6" name="矩形: 圆角 5">
            <a:extLst>
              <a:ext uri="{FF2B5EF4-FFF2-40B4-BE49-F238E27FC236}">
                <a16:creationId xmlns:a16="http://schemas.microsoft.com/office/drawing/2014/main" id="{6452E859-A007-4C8F-AED0-DC75B78CABF5}"/>
              </a:ext>
            </a:extLst>
          </p:cNvPr>
          <p:cNvSpPr/>
          <p:nvPr/>
        </p:nvSpPr>
        <p:spPr>
          <a:xfrm>
            <a:off x="1127885"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1</a:t>
            </a:r>
            <a:endParaRPr lang="zh-CN" altLang="en-US" dirty="0">
              <a:solidFill>
                <a:schemeClr val="tx1"/>
              </a:solidFill>
            </a:endParaRPr>
          </a:p>
        </p:txBody>
      </p:sp>
      <p:grpSp>
        <p:nvGrpSpPr>
          <p:cNvPr id="7" name="组合 6">
            <a:extLst>
              <a:ext uri="{FF2B5EF4-FFF2-40B4-BE49-F238E27FC236}">
                <a16:creationId xmlns:a16="http://schemas.microsoft.com/office/drawing/2014/main" id="{D91A73B5-C17B-4A46-86BA-37DA5A8F972A}"/>
              </a:ext>
            </a:extLst>
          </p:cNvPr>
          <p:cNvGrpSpPr/>
          <p:nvPr/>
        </p:nvGrpSpPr>
        <p:grpSpPr>
          <a:xfrm>
            <a:off x="1541972" y="2021330"/>
            <a:ext cx="3322576" cy="1675470"/>
            <a:chOff x="1413766" y="2303048"/>
            <a:chExt cx="4043760" cy="2039141"/>
          </a:xfrm>
        </p:grpSpPr>
        <p:sp>
          <p:nvSpPr>
            <p:cNvPr id="8" name="椭圆 7">
              <a:extLst>
                <a:ext uri="{FF2B5EF4-FFF2-40B4-BE49-F238E27FC236}">
                  <a16:creationId xmlns:a16="http://schemas.microsoft.com/office/drawing/2014/main" id="{6A0438F2-BB4F-4CDE-9F18-551BAEB64C2B}"/>
                </a:ext>
              </a:extLst>
            </p:cNvPr>
            <p:cNvSpPr/>
            <p:nvPr/>
          </p:nvSpPr>
          <p:spPr>
            <a:xfrm>
              <a:off x="4953310" y="3064296"/>
              <a:ext cx="504216"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a:extLst>
                <a:ext uri="{FF2B5EF4-FFF2-40B4-BE49-F238E27FC236}">
                  <a16:creationId xmlns:a16="http://schemas.microsoft.com/office/drawing/2014/main" id="{FFA784FD-0092-451E-AFDF-693E1A78F1CD}"/>
                </a:ext>
              </a:extLst>
            </p:cNvPr>
            <p:cNvSpPr/>
            <p:nvPr/>
          </p:nvSpPr>
          <p:spPr>
            <a:xfrm>
              <a:off x="1413766" y="230304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a16="http://schemas.microsoft.com/office/drawing/2014/main" id="{8F0F45F7-8696-4589-9ACF-936560C288CF}"/>
                </a:ext>
              </a:extLst>
            </p:cNvPr>
            <p:cNvSpPr/>
            <p:nvPr/>
          </p:nvSpPr>
          <p:spPr>
            <a:xfrm>
              <a:off x="1413766" y="3837971"/>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a:extLst>
                <a:ext uri="{FF2B5EF4-FFF2-40B4-BE49-F238E27FC236}">
                  <a16:creationId xmlns:a16="http://schemas.microsoft.com/office/drawing/2014/main" id="{E4266C62-9E18-4F04-BB28-53FD9C614D30}"/>
                </a:ext>
              </a:extLst>
            </p:cNvPr>
            <p:cNvSpPr/>
            <p:nvPr/>
          </p:nvSpPr>
          <p:spPr>
            <a:xfrm>
              <a:off x="1413766" y="307847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a:extLst>
                <a:ext uri="{FF2B5EF4-FFF2-40B4-BE49-F238E27FC236}">
                  <a16:creationId xmlns:a16="http://schemas.microsoft.com/office/drawing/2014/main" id="{DE3B1622-C092-4DA5-8705-A557D5E9175D}"/>
                </a:ext>
              </a:extLst>
            </p:cNvPr>
            <p:cNvCxnSpPr>
              <a:cxnSpLocks/>
              <a:stCxn id="16" idx="6"/>
              <a:endCxn id="51" idx="2"/>
            </p:cNvCxnSpPr>
            <p:nvPr/>
          </p:nvCxnSpPr>
          <p:spPr>
            <a:xfrm flipV="1">
              <a:off x="1917982" y="3330587"/>
              <a:ext cx="623197" cy="1"/>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连接符 17">
              <a:extLst>
                <a:ext uri="{FF2B5EF4-FFF2-40B4-BE49-F238E27FC236}">
                  <a16:creationId xmlns:a16="http://schemas.microsoft.com/office/drawing/2014/main" id="{0A00C56F-1B6A-4FC6-8F6C-A638C16EC7EB}"/>
                </a:ext>
              </a:extLst>
            </p:cNvPr>
            <p:cNvCxnSpPr>
              <a:cxnSpLocks/>
              <a:stCxn id="13" idx="6"/>
              <a:endCxn id="51" idx="1"/>
            </p:cNvCxnSpPr>
            <p:nvPr/>
          </p:nvCxnSpPr>
          <p:spPr>
            <a:xfrm>
              <a:off x="1917982" y="2555158"/>
              <a:ext cx="697038" cy="597161"/>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B5FAD8F8-6E4C-4937-A225-6F6AEABF28F6}"/>
                </a:ext>
              </a:extLst>
            </p:cNvPr>
            <p:cNvCxnSpPr>
              <a:cxnSpLocks/>
              <a:stCxn id="14" idx="6"/>
              <a:endCxn id="51" idx="3"/>
            </p:cNvCxnSpPr>
            <p:nvPr/>
          </p:nvCxnSpPr>
          <p:spPr>
            <a:xfrm flipV="1">
              <a:off x="1917984" y="3508854"/>
              <a:ext cx="697037" cy="581227"/>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1" name="椭圆 50">
            <a:extLst>
              <a:ext uri="{FF2B5EF4-FFF2-40B4-BE49-F238E27FC236}">
                <a16:creationId xmlns:a16="http://schemas.microsoft.com/office/drawing/2014/main" id="{98FCB11B-BC33-4998-A836-FE3C97FB8804}"/>
              </a:ext>
            </a:extLst>
          </p:cNvPr>
          <p:cNvSpPr/>
          <p:nvPr/>
        </p:nvSpPr>
        <p:spPr>
          <a:xfrm>
            <a:off x="2468317" y="2658465"/>
            <a:ext cx="414292" cy="414293"/>
          </a:xfrm>
          <a:prstGeom prst="ellipse">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tx1"/>
                </a:solidFill>
              </a:rPr>
              <a:t>+</a:t>
            </a:r>
            <a:endParaRPr lang="zh-CN" altLang="en-US" sz="2400" dirty="0">
              <a:solidFill>
                <a:schemeClr val="tx1"/>
              </a:solidFill>
            </a:endParaRPr>
          </a:p>
        </p:txBody>
      </p:sp>
      <p:sp>
        <p:nvSpPr>
          <p:cNvPr id="53" name="矩形: 圆角 52">
            <a:extLst>
              <a:ext uri="{FF2B5EF4-FFF2-40B4-BE49-F238E27FC236}">
                <a16:creationId xmlns:a16="http://schemas.microsoft.com/office/drawing/2014/main" id="{1373CDFB-CD06-4894-8915-BCF08640DDAE}"/>
              </a:ext>
            </a:extLst>
          </p:cNvPr>
          <p:cNvSpPr/>
          <p:nvPr/>
        </p:nvSpPr>
        <p:spPr>
          <a:xfrm>
            <a:off x="8971964"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2</a:t>
            </a:r>
            <a:endParaRPr lang="zh-CN" altLang="en-US" dirty="0">
              <a:solidFill>
                <a:schemeClr val="tx1"/>
              </a:solidFill>
            </a:endParaRPr>
          </a:p>
        </p:txBody>
      </p:sp>
      <p:sp>
        <p:nvSpPr>
          <p:cNvPr id="54" name="矩形: 圆角 53">
            <a:extLst>
              <a:ext uri="{FF2B5EF4-FFF2-40B4-BE49-F238E27FC236}">
                <a16:creationId xmlns:a16="http://schemas.microsoft.com/office/drawing/2014/main" id="{539EFF34-1672-4730-889D-A60038E71B3A}"/>
              </a:ext>
            </a:extLst>
          </p:cNvPr>
          <p:cNvSpPr/>
          <p:nvPr/>
        </p:nvSpPr>
        <p:spPr>
          <a:xfrm>
            <a:off x="6694691"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1</a:t>
            </a:r>
            <a:endParaRPr lang="zh-CN" altLang="en-US" dirty="0">
              <a:solidFill>
                <a:schemeClr val="tx1"/>
              </a:solidFill>
            </a:endParaRPr>
          </a:p>
        </p:txBody>
      </p:sp>
      <p:grpSp>
        <p:nvGrpSpPr>
          <p:cNvPr id="55" name="组合 54">
            <a:extLst>
              <a:ext uri="{FF2B5EF4-FFF2-40B4-BE49-F238E27FC236}">
                <a16:creationId xmlns:a16="http://schemas.microsoft.com/office/drawing/2014/main" id="{08F51D6B-BF00-43D4-A250-FB941AEC4AB6}"/>
              </a:ext>
            </a:extLst>
          </p:cNvPr>
          <p:cNvGrpSpPr/>
          <p:nvPr/>
        </p:nvGrpSpPr>
        <p:grpSpPr>
          <a:xfrm>
            <a:off x="7108778" y="2021330"/>
            <a:ext cx="3322576" cy="1675470"/>
            <a:chOff x="1413766" y="2303048"/>
            <a:chExt cx="4043760" cy="2039141"/>
          </a:xfrm>
        </p:grpSpPr>
        <p:sp>
          <p:nvSpPr>
            <p:cNvPr id="56" name="椭圆 55">
              <a:extLst>
                <a:ext uri="{FF2B5EF4-FFF2-40B4-BE49-F238E27FC236}">
                  <a16:creationId xmlns:a16="http://schemas.microsoft.com/office/drawing/2014/main" id="{935BA3F2-C5AB-4C9F-A710-9008E1EEBF30}"/>
                </a:ext>
              </a:extLst>
            </p:cNvPr>
            <p:cNvSpPr/>
            <p:nvPr/>
          </p:nvSpPr>
          <p:spPr>
            <a:xfrm>
              <a:off x="4953310" y="3064296"/>
              <a:ext cx="504216"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a:extLst>
                <a:ext uri="{FF2B5EF4-FFF2-40B4-BE49-F238E27FC236}">
                  <a16:creationId xmlns:a16="http://schemas.microsoft.com/office/drawing/2014/main" id="{9A7B7904-47D7-4F83-B192-BB8562E9E787}"/>
                </a:ext>
              </a:extLst>
            </p:cNvPr>
            <p:cNvSpPr/>
            <p:nvPr/>
          </p:nvSpPr>
          <p:spPr>
            <a:xfrm>
              <a:off x="1413766" y="230304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a:extLst>
                <a:ext uri="{FF2B5EF4-FFF2-40B4-BE49-F238E27FC236}">
                  <a16:creationId xmlns:a16="http://schemas.microsoft.com/office/drawing/2014/main" id="{87752D91-D822-47A6-B0CD-72C58F9BF590}"/>
                </a:ext>
              </a:extLst>
            </p:cNvPr>
            <p:cNvSpPr/>
            <p:nvPr/>
          </p:nvSpPr>
          <p:spPr>
            <a:xfrm>
              <a:off x="1413766" y="3837971"/>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a16="http://schemas.microsoft.com/office/drawing/2014/main" id="{418CDC91-7DE6-467C-8E5A-97435A90E418}"/>
                </a:ext>
              </a:extLst>
            </p:cNvPr>
            <p:cNvSpPr/>
            <p:nvPr/>
          </p:nvSpPr>
          <p:spPr>
            <a:xfrm>
              <a:off x="1413766" y="307847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a:extLst>
                <a:ext uri="{FF2B5EF4-FFF2-40B4-BE49-F238E27FC236}">
                  <a16:creationId xmlns:a16="http://schemas.microsoft.com/office/drawing/2014/main" id="{CB38CD2C-872B-4622-9F84-EB4627FEA92D}"/>
                </a:ext>
              </a:extLst>
            </p:cNvPr>
            <p:cNvCxnSpPr>
              <a:cxnSpLocks/>
              <a:stCxn id="59" idx="6"/>
              <a:endCxn id="56" idx="2"/>
            </p:cNvCxnSpPr>
            <p:nvPr/>
          </p:nvCxnSpPr>
          <p:spPr>
            <a:xfrm flipV="1">
              <a:off x="1917982" y="3316405"/>
              <a:ext cx="3035327" cy="14182"/>
            </a:xfrm>
            <a:prstGeom prst="line">
              <a:avLst/>
            </a:prstGeom>
            <a:ln w="57150">
              <a:solidFill>
                <a:schemeClr val="accent3">
                  <a:lumMod val="60000"/>
                  <a:lumOff val="40000"/>
                </a:schemeClr>
              </a:solidFill>
              <a:headEnd type="arrow"/>
            </a:ln>
          </p:spPr>
          <p:style>
            <a:lnRef idx="1">
              <a:schemeClr val="accent1"/>
            </a:lnRef>
            <a:fillRef idx="0">
              <a:schemeClr val="accent1"/>
            </a:fillRef>
            <a:effectRef idx="0">
              <a:schemeClr val="accent1"/>
            </a:effectRef>
            <a:fontRef idx="minor">
              <a:schemeClr val="tx1"/>
            </a:fontRef>
          </p:style>
        </p:cxnSp>
        <p:cxnSp>
          <p:nvCxnSpPr>
            <p:cNvPr id="61" name="直接连接符 60">
              <a:extLst>
                <a:ext uri="{FF2B5EF4-FFF2-40B4-BE49-F238E27FC236}">
                  <a16:creationId xmlns:a16="http://schemas.microsoft.com/office/drawing/2014/main" id="{EC63C0CC-1B55-41A8-B6F3-DA8B95830EF0}"/>
                </a:ext>
              </a:extLst>
            </p:cNvPr>
            <p:cNvCxnSpPr>
              <a:cxnSpLocks/>
              <a:stCxn id="57" idx="6"/>
              <a:endCxn id="56" idx="1"/>
            </p:cNvCxnSpPr>
            <p:nvPr/>
          </p:nvCxnSpPr>
          <p:spPr>
            <a:xfrm>
              <a:off x="1917982" y="2555158"/>
              <a:ext cx="3109168" cy="582980"/>
            </a:xfrm>
            <a:prstGeom prst="line">
              <a:avLst/>
            </a:prstGeom>
            <a:ln w="57150">
              <a:solidFill>
                <a:schemeClr val="accent3">
                  <a:lumMod val="60000"/>
                  <a:lumOff val="40000"/>
                </a:schemeClr>
              </a:solidFill>
              <a:headEnd type="arrow"/>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id="{A56B8AD6-7F83-41AD-8D62-F81DA0DEF515}"/>
                </a:ext>
              </a:extLst>
            </p:cNvPr>
            <p:cNvCxnSpPr>
              <a:cxnSpLocks/>
              <a:stCxn id="58" idx="6"/>
              <a:endCxn id="56" idx="3"/>
            </p:cNvCxnSpPr>
            <p:nvPr/>
          </p:nvCxnSpPr>
          <p:spPr>
            <a:xfrm flipV="1">
              <a:off x="1917984" y="3494673"/>
              <a:ext cx="3109167" cy="595408"/>
            </a:xfrm>
            <a:prstGeom prst="line">
              <a:avLst/>
            </a:prstGeom>
            <a:ln w="57150">
              <a:solidFill>
                <a:schemeClr val="accent3">
                  <a:lumMod val="60000"/>
                  <a:lumOff val="40000"/>
                </a:schemeClr>
              </a:solidFill>
              <a:headEnd type="arrow"/>
            </a:ln>
          </p:spPr>
          <p:style>
            <a:lnRef idx="1">
              <a:schemeClr val="accent1"/>
            </a:lnRef>
            <a:fillRef idx="0">
              <a:schemeClr val="accent1"/>
            </a:fillRef>
            <a:effectRef idx="0">
              <a:schemeClr val="accent1"/>
            </a:effectRef>
            <a:fontRef idx="minor">
              <a:schemeClr val="tx1"/>
            </a:fontRef>
          </p:style>
        </p:cxnSp>
      </p:grpSp>
      <p:cxnSp>
        <p:nvCxnSpPr>
          <p:cNvPr id="66" name="直接连接符 65">
            <a:extLst>
              <a:ext uri="{FF2B5EF4-FFF2-40B4-BE49-F238E27FC236}">
                <a16:creationId xmlns:a16="http://schemas.microsoft.com/office/drawing/2014/main" id="{2C7CC31E-9618-4EA1-A1F6-3F9706D18B96}"/>
              </a:ext>
            </a:extLst>
          </p:cNvPr>
          <p:cNvCxnSpPr>
            <a:cxnSpLocks/>
            <a:stCxn id="51" idx="6"/>
            <a:endCxn id="8" idx="2"/>
          </p:cNvCxnSpPr>
          <p:nvPr/>
        </p:nvCxnSpPr>
        <p:spPr>
          <a:xfrm flipV="1">
            <a:off x="2882609" y="2853960"/>
            <a:ext cx="1567647" cy="11652"/>
          </a:xfrm>
          <a:prstGeom prst="line">
            <a:avLst/>
          </a:prstGeom>
          <a:ln w="57150">
            <a:solidFill>
              <a:schemeClr val="accent3">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72" name="文本框 71">
            <a:extLst>
              <a:ext uri="{FF2B5EF4-FFF2-40B4-BE49-F238E27FC236}">
                <a16:creationId xmlns:a16="http://schemas.microsoft.com/office/drawing/2014/main" id="{55048A03-88A6-44A9-AB1D-C5C094806860}"/>
              </a:ext>
            </a:extLst>
          </p:cNvPr>
          <p:cNvSpPr txBox="1"/>
          <p:nvPr/>
        </p:nvSpPr>
        <p:spPr>
          <a:xfrm>
            <a:off x="2242626" y="4464835"/>
            <a:ext cx="1878006" cy="369332"/>
          </a:xfrm>
          <a:prstGeom prst="rect">
            <a:avLst/>
          </a:prstGeom>
          <a:noFill/>
        </p:spPr>
        <p:txBody>
          <a:bodyPr wrap="square" rtlCol="0">
            <a:spAutoFit/>
          </a:bodyPr>
          <a:lstStyle/>
          <a:p>
            <a:r>
              <a:rPr lang="en-US" altLang="zh-CN" dirty="0"/>
              <a:t>Gather (Fan-in)</a:t>
            </a:r>
            <a:endParaRPr lang="zh-CN" altLang="en-US" dirty="0"/>
          </a:p>
        </p:txBody>
      </p:sp>
      <p:sp>
        <p:nvSpPr>
          <p:cNvPr id="73" name="文本框 72">
            <a:extLst>
              <a:ext uri="{FF2B5EF4-FFF2-40B4-BE49-F238E27FC236}">
                <a16:creationId xmlns:a16="http://schemas.microsoft.com/office/drawing/2014/main" id="{0BD4F88A-0E5C-4A0A-A024-298F79C093E0}"/>
              </a:ext>
            </a:extLst>
          </p:cNvPr>
          <p:cNvSpPr txBox="1"/>
          <p:nvPr/>
        </p:nvSpPr>
        <p:spPr>
          <a:xfrm>
            <a:off x="7861399" y="4464835"/>
            <a:ext cx="1878006" cy="369332"/>
          </a:xfrm>
          <a:prstGeom prst="rect">
            <a:avLst/>
          </a:prstGeom>
          <a:noFill/>
        </p:spPr>
        <p:txBody>
          <a:bodyPr wrap="square" rtlCol="0">
            <a:spAutoFit/>
          </a:bodyPr>
          <a:lstStyle/>
          <a:p>
            <a:r>
              <a:rPr lang="en-US" altLang="zh-CN" dirty="0"/>
              <a:t>Scatter (Fan-out)</a:t>
            </a:r>
            <a:endParaRPr lang="zh-CN" altLang="en-US" dirty="0"/>
          </a:p>
        </p:txBody>
      </p:sp>
      <p:sp>
        <p:nvSpPr>
          <p:cNvPr id="74" name="文本框 73">
            <a:extLst>
              <a:ext uri="{FF2B5EF4-FFF2-40B4-BE49-F238E27FC236}">
                <a16:creationId xmlns:a16="http://schemas.microsoft.com/office/drawing/2014/main" id="{A108B740-2024-4842-A29B-5905699EFFB7}"/>
              </a:ext>
            </a:extLst>
          </p:cNvPr>
          <p:cNvSpPr txBox="1"/>
          <p:nvPr/>
        </p:nvSpPr>
        <p:spPr>
          <a:xfrm>
            <a:off x="3453192" y="4921724"/>
            <a:ext cx="5285615" cy="523220"/>
          </a:xfrm>
          <a:prstGeom prst="rect">
            <a:avLst/>
          </a:prstGeom>
          <a:noFill/>
        </p:spPr>
        <p:txBody>
          <a:bodyPr wrap="square" rtlCol="0">
            <a:spAutoFit/>
          </a:bodyPr>
          <a:lstStyle/>
          <a:p>
            <a:pPr algn="ctr"/>
            <a:r>
              <a:rPr lang="en-US" altLang="zh-CN" sz="2800" i="1" dirty="0"/>
              <a:t>Send many identical massages</a:t>
            </a:r>
            <a:endParaRPr lang="zh-CN" altLang="en-US" sz="2800" i="1" dirty="0"/>
          </a:p>
        </p:txBody>
      </p:sp>
      <p:sp>
        <p:nvSpPr>
          <p:cNvPr id="30" name="文本框 29">
            <a:extLst>
              <a:ext uri="{FF2B5EF4-FFF2-40B4-BE49-F238E27FC236}">
                <a16:creationId xmlns:a16="http://schemas.microsoft.com/office/drawing/2014/main" id="{861AAE92-6207-47C9-93D6-8B7256436964}"/>
              </a:ext>
            </a:extLst>
          </p:cNvPr>
          <p:cNvSpPr txBox="1"/>
          <p:nvPr/>
        </p:nvSpPr>
        <p:spPr>
          <a:xfrm>
            <a:off x="3453191" y="5471737"/>
            <a:ext cx="5285615" cy="523220"/>
          </a:xfrm>
          <a:prstGeom prst="rect">
            <a:avLst/>
          </a:prstGeom>
          <a:noFill/>
        </p:spPr>
        <p:txBody>
          <a:bodyPr wrap="square" rtlCol="0">
            <a:spAutoFit/>
          </a:bodyPr>
          <a:lstStyle/>
          <a:p>
            <a:pPr algn="ctr"/>
            <a:r>
              <a:rPr lang="en-US" altLang="zh-CN" sz="2800" i="1" dirty="0"/>
              <a:t>Enforce synchronization</a:t>
            </a:r>
            <a:endParaRPr lang="zh-CN" altLang="en-US" sz="2800" i="1" dirty="0"/>
          </a:p>
        </p:txBody>
      </p:sp>
    </p:spTree>
    <p:extLst>
      <p:ext uri="{BB962C8B-B14F-4D97-AF65-F5344CB8AC3E}">
        <p14:creationId xmlns:p14="http://schemas.microsoft.com/office/powerpoint/2010/main" val="1987572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6A65964-063B-4048-B591-76F8844D04D8}"/>
              </a:ext>
            </a:extLst>
          </p:cNvPr>
          <p:cNvSpPr>
            <a:spLocks noGrp="1"/>
          </p:cNvSpPr>
          <p:nvPr>
            <p:ph type="sldNum" sz="quarter" idx="10"/>
          </p:nvPr>
        </p:nvSpPr>
        <p:spPr/>
        <p:txBody>
          <a:bodyPr/>
          <a:lstStyle/>
          <a:p>
            <a:fld id="{18B0DEA1-3F3B-4269-9897-4C9E4F781F12}" type="slidenum">
              <a:rPr lang="zh-CN" altLang="en-US" smtClean="0"/>
              <a:pPr/>
              <a:t>13</a:t>
            </a:fld>
            <a:endParaRPr lang="zh-CN" altLang="en-US" dirty="0"/>
          </a:p>
        </p:txBody>
      </p:sp>
      <p:sp>
        <p:nvSpPr>
          <p:cNvPr id="3" name="文本占位符 2">
            <a:extLst>
              <a:ext uri="{FF2B5EF4-FFF2-40B4-BE49-F238E27FC236}">
                <a16:creationId xmlns:a16="http://schemas.microsoft.com/office/drawing/2014/main" id="{61742311-DF80-423F-A7F5-26338FD97F22}"/>
              </a:ext>
            </a:extLst>
          </p:cNvPr>
          <p:cNvSpPr>
            <a:spLocks noGrp="1"/>
          </p:cNvSpPr>
          <p:nvPr>
            <p:ph type="body" sz="quarter" idx="11"/>
          </p:nvPr>
        </p:nvSpPr>
        <p:spPr/>
        <p:txBody>
          <a:bodyPr/>
          <a:lstStyle/>
          <a:p>
            <a:r>
              <a:rPr lang="en-US" altLang="zh-CN" dirty="0"/>
              <a:t>GraphLab</a:t>
            </a:r>
            <a:endParaRPr lang="zh-CN" altLang="en-US" dirty="0"/>
          </a:p>
        </p:txBody>
      </p:sp>
      <p:sp>
        <p:nvSpPr>
          <p:cNvPr id="4" name="文本占位符 3">
            <a:extLst>
              <a:ext uri="{FF2B5EF4-FFF2-40B4-BE49-F238E27FC236}">
                <a16:creationId xmlns:a16="http://schemas.microsoft.com/office/drawing/2014/main" id="{82494C3C-687C-450F-8469-A5C771623D37}"/>
              </a:ext>
            </a:extLst>
          </p:cNvPr>
          <p:cNvSpPr>
            <a:spLocks noGrp="1"/>
          </p:cNvSpPr>
          <p:nvPr>
            <p:ph type="body" sz="quarter" idx="14"/>
          </p:nvPr>
        </p:nvSpPr>
        <p:spPr/>
        <p:txBody>
          <a:bodyPr/>
          <a:lstStyle/>
          <a:p>
            <a:endParaRPr lang="zh-CN" altLang="en-US" dirty="0"/>
          </a:p>
        </p:txBody>
      </p:sp>
      <p:sp>
        <p:nvSpPr>
          <p:cNvPr id="5" name="矩形: 圆角 4">
            <a:extLst>
              <a:ext uri="{FF2B5EF4-FFF2-40B4-BE49-F238E27FC236}">
                <a16:creationId xmlns:a16="http://schemas.microsoft.com/office/drawing/2014/main" id="{AF2C1166-7B7D-4C1D-B4AF-E5244877AE09}"/>
              </a:ext>
            </a:extLst>
          </p:cNvPr>
          <p:cNvSpPr/>
          <p:nvPr/>
        </p:nvSpPr>
        <p:spPr>
          <a:xfrm>
            <a:off x="3405158"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2</a:t>
            </a:r>
            <a:endParaRPr lang="zh-CN" altLang="en-US" dirty="0">
              <a:solidFill>
                <a:schemeClr val="tx1"/>
              </a:solidFill>
            </a:endParaRPr>
          </a:p>
        </p:txBody>
      </p:sp>
      <p:sp>
        <p:nvSpPr>
          <p:cNvPr id="6" name="矩形: 圆角 5">
            <a:extLst>
              <a:ext uri="{FF2B5EF4-FFF2-40B4-BE49-F238E27FC236}">
                <a16:creationId xmlns:a16="http://schemas.microsoft.com/office/drawing/2014/main" id="{AF650113-A879-429D-8195-90C2B9BFC347}"/>
              </a:ext>
            </a:extLst>
          </p:cNvPr>
          <p:cNvSpPr/>
          <p:nvPr/>
        </p:nvSpPr>
        <p:spPr>
          <a:xfrm>
            <a:off x="1127885"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1</a:t>
            </a:r>
            <a:endParaRPr lang="zh-CN" altLang="en-US" dirty="0">
              <a:solidFill>
                <a:schemeClr val="tx1"/>
              </a:solidFill>
            </a:endParaRPr>
          </a:p>
        </p:txBody>
      </p:sp>
      <p:grpSp>
        <p:nvGrpSpPr>
          <p:cNvPr id="7" name="组合 6">
            <a:extLst>
              <a:ext uri="{FF2B5EF4-FFF2-40B4-BE49-F238E27FC236}">
                <a16:creationId xmlns:a16="http://schemas.microsoft.com/office/drawing/2014/main" id="{C02D2F04-A59C-461D-86F6-0F52120CA257}"/>
              </a:ext>
            </a:extLst>
          </p:cNvPr>
          <p:cNvGrpSpPr/>
          <p:nvPr/>
        </p:nvGrpSpPr>
        <p:grpSpPr>
          <a:xfrm>
            <a:off x="1541972" y="2021330"/>
            <a:ext cx="3322576" cy="1675470"/>
            <a:chOff x="1413766" y="2303048"/>
            <a:chExt cx="4043760" cy="2039141"/>
          </a:xfrm>
        </p:grpSpPr>
        <p:sp>
          <p:nvSpPr>
            <p:cNvPr id="8" name="椭圆 7">
              <a:extLst>
                <a:ext uri="{FF2B5EF4-FFF2-40B4-BE49-F238E27FC236}">
                  <a16:creationId xmlns:a16="http://schemas.microsoft.com/office/drawing/2014/main" id="{F238F5C8-1943-4F47-96D9-FB276A4BC2E0}"/>
                </a:ext>
              </a:extLst>
            </p:cNvPr>
            <p:cNvSpPr/>
            <p:nvPr/>
          </p:nvSpPr>
          <p:spPr>
            <a:xfrm>
              <a:off x="4953310" y="3064296"/>
              <a:ext cx="504216"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id="{FA48AA0B-B976-4662-8E72-D1A409189117}"/>
                </a:ext>
              </a:extLst>
            </p:cNvPr>
            <p:cNvSpPr/>
            <p:nvPr/>
          </p:nvSpPr>
          <p:spPr>
            <a:xfrm>
              <a:off x="1413766" y="230304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E2D90E7B-3AEE-4A9E-B921-7B8A9A23D0F2}"/>
                </a:ext>
              </a:extLst>
            </p:cNvPr>
            <p:cNvSpPr/>
            <p:nvPr/>
          </p:nvSpPr>
          <p:spPr>
            <a:xfrm>
              <a:off x="1413766" y="3837971"/>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F71E2C64-6BE5-465B-9C72-5ED57AB3FED8}"/>
                </a:ext>
              </a:extLst>
            </p:cNvPr>
            <p:cNvSpPr/>
            <p:nvPr/>
          </p:nvSpPr>
          <p:spPr>
            <a:xfrm>
              <a:off x="1413766" y="307847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a:extLst>
                <a:ext uri="{FF2B5EF4-FFF2-40B4-BE49-F238E27FC236}">
                  <a16:creationId xmlns:a16="http://schemas.microsoft.com/office/drawing/2014/main" id="{A5BDFF86-278B-4156-AA75-E9FBD3FD40F0}"/>
                </a:ext>
              </a:extLst>
            </p:cNvPr>
            <p:cNvCxnSpPr>
              <a:cxnSpLocks/>
              <a:stCxn id="11" idx="6"/>
            </p:cNvCxnSpPr>
            <p:nvPr/>
          </p:nvCxnSpPr>
          <p:spPr>
            <a:xfrm flipV="1">
              <a:off x="1917982" y="3316405"/>
              <a:ext cx="1763385" cy="14182"/>
            </a:xfrm>
            <a:prstGeom prst="line">
              <a:avLst/>
            </a:prstGeom>
            <a:ln w="57150">
              <a:solidFill>
                <a:schemeClr val="accent3">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DEC4965C-57D8-484B-B6FC-C61ABCFCC071}"/>
                </a:ext>
              </a:extLst>
            </p:cNvPr>
            <p:cNvCxnSpPr>
              <a:cxnSpLocks/>
              <a:stCxn id="9" idx="6"/>
            </p:cNvCxnSpPr>
            <p:nvPr/>
          </p:nvCxnSpPr>
          <p:spPr>
            <a:xfrm>
              <a:off x="1917982" y="2555158"/>
              <a:ext cx="1763385" cy="0"/>
            </a:xfrm>
            <a:prstGeom prst="line">
              <a:avLst/>
            </a:prstGeom>
            <a:ln w="57150">
              <a:solidFill>
                <a:schemeClr val="accent3">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0662AA73-81D8-4DDD-9F61-E01D58D0A16B}"/>
                </a:ext>
              </a:extLst>
            </p:cNvPr>
            <p:cNvCxnSpPr>
              <a:cxnSpLocks/>
              <a:stCxn id="10" idx="6"/>
            </p:cNvCxnSpPr>
            <p:nvPr/>
          </p:nvCxnSpPr>
          <p:spPr>
            <a:xfrm>
              <a:off x="1917984" y="4090081"/>
              <a:ext cx="1763383" cy="0"/>
            </a:xfrm>
            <a:prstGeom prst="line">
              <a:avLst/>
            </a:prstGeom>
            <a:ln w="57150">
              <a:solidFill>
                <a:schemeClr val="accent3">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16" name="矩形: 圆角 15">
            <a:extLst>
              <a:ext uri="{FF2B5EF4-FFF2-40B4-BE49-F238E27FC236}">
                <a16:creationId xmlns:a16="http://schemas.microsoft.com/office/drawing/2014/main" id="{6329E5D6-59A4-461A-BB19-78EACD5F009E}"/>
              </a:ext>
            </a:extLst>
          </p:cNvPr>
          <p:cNvSpPr/>
          <p:nvPr/>
        </p:nvSpPr>
        <p:spPr>
          <a:xfrm>
            <a:off x="8971964"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2</a:t>
            </a:r>
            <a:endParaRPr lang="zh-CN" altLang="en-US" dirty="0">
              <a:solidFill>
                <a:schemeClr val="tx1"/>
              </a:solidFill>
            </a:endParaRPr>
          </a:p>
        </p:txBody>
      </p:sp>
      <p:sp>
        <p:nvSpPr>
          <p:cNvPr id="17" name="矩形: 圆角 16">
            <a:extLst>
              <a:ext uri="{FF2B5EF4-FFF2-40B4-BE49-F238E27FC236}">
                <a16:creationId xmlns:a16="http://schemas.microsoft.com/office/drawing/2014/main" id="{3FC146C8-A334-45D0-A6D3-E7A2F376F1C2}"/>
              </a:ext>
            </a:extLst>
          </p:cNvPr>
          <p:cNvSpPr/>
          <p:nvPr/>
        </p:nvSpPr>
        <p:spPr>
          <a:xfrm>
            <a:off x="6694691"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1</a:t>
            </a:r>
            <a:endParaRPr lang="zh-CN" altLang="en-US" dirty="0">
              <a:solidFill>
                <a:schemeClr val="tx1"/>
              </a:solidFill>
            </a:endParaRPr>
          </a:p>
        </p:txBody>
      </p:sp>
      <p:grpSp>
        <p:nvGrpSpPr>
          <p:cNvPr id="18" name="组合 17">
            <a:extLst>
              <a:ext uri="{FF2B5EF4-FFF2-40B4-BE49-F238E27FC236}">
                <a16:creationId xmlns:a16="http://schemas.microsoft.com/office/drawing/2014/main" id="{08853C91-0D1D-4F3C-81C9-0F986443F16B}"/>
              </a:ext>
            </a:extLst>
          </p:cNvPr>
          <p:cNvGrpSpPr/>
          <p:nvPr/>
        </p:nvGrpSpPr>
        <p:grpSpPr>
          <a:xfrm>
            <a:off x="7108778" y="2021330"/>
            <a:ext cx="3322576" cy="1675470"/>
            <a:chOff x="1413766" y="2303048"/>
            <a:chExt cx="4043760" cy="2039141"/>
          </a:xfrm>
        </p:grpSpPr>
        <p:sp>
          <p:nvSpPr>
            <p:cNvPr id="19" name="椭圆 18">
              <a:extLst>
                <a:ext uri="{FF2B5EF4-FFF2-40B4-BE49-F238E27FC236}">
                  <a16:creationId xmlns:a16="http://schemas.microsoft.com/office/drawing/2014/main" id="{95E790ED-A3C7-4B69-9CD3-667D42C7B5EE}"/>
                </a:ext>
              </a:extLst>
            </p:cNvPr>
            <p:cNvSpPr/>
            <p:nvPr/>
          </p:nvSpPr>
          <p:spPr>
            <a:xfrm>
              <a:off x="4953310" y="3064296"/>
              <a:ext cx="504216"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id="{F7D96E67-9CC2-4D5C-A91B-C10AF51F28A4}"/>
                </a:ext>
              </a:extLst>
            </p:cNvPr>
            <p:cNvSpPr/>
            <p:nvPr/>
          </p:nvSpPr>
          <p:spPr>
            <a:xfrm>
              <a:off x="1413766" y="230304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71A6F45E-B131-43A0-B3AC-D5424A8110E4}"/>
                </a:ext>
              </a:extLst>
            </p:cNvPr>
            <p:cNvSpPr/>
            <p:nvPr/>
          </p:nvSpPr>
          <p:spPr>
            <a:xfrm>
              <a:off x="1413766" y="3837971"/>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C61600CE-6533-4CCD-BA82-44E668722513}"/>
                </a:ext>
              </a:extLst>
            </p:cNvPr>
            <p:cNvSpPr/>
            <p:nvPr/>
          </p:nvSpPr>
          <p:spPr>
            <a:xfrm>
              <a:off x="1413766" y="307847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a:extLst>
                <a:ext uri="{FF2B5EF4-FFF2-40B4-BE49-F238E27FC236}">
                  <a16:creationId xmlns:a16="http://schemas.microsoft.com/office/drawing/2014/main" id="{025A6862-98B0-4F04-91D0-530B5C318AAE}"/>
                </a:ext>
              </a:extLst>
            </p:cNvPr>
            <p:cNvCxnSpPr>
              <a:cxnSpLocks/>
              <a:stCxn id="22" idx="6"/>
            </p:cNvCxnSpPr>
            <p:nvPr/>
          </p:nvCxnSpPr>
          <p:spPr>
            <a:xfrm>
              <a:off x="1917982" y="3330588"/>
              <a:ext cx="1277455" cy="0"/>
            </a:xfrm>
            <a:prstGeom prst="line">
              <a:avLst/>
            </a:prstGeom>
            <a:ln w="571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5436BAA9-8A73-47DC-A376-252AA639A38E}"/>
                </a:ext>
              </a:extLst>
            </p:cNvPr>
            <p:cNvCxnSpPr>
              <a:cxnSpLocks/>
              <a:stCxn id="20" idx="6"/>
            </p:cNvCxnSpPr>
            <p:nvPr/>
          </p:nvCxnSpPr>
          <p:spPr>
            <a:xfrm>
              <a:off x="1917982" y="2555158"/>
              <a:ext cx="1280210" cy="755629"/>
            </a:xfrm>
            <a:prstGeom prst="line">
              <a:avLst/>
            </a:prstGeom>
            <a:ln w="571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D02C8BC0-5019-4ACD-8F8B-8CC454EF7282}"/>
                </a:ext>
              </a:extLst>
            </p:cNvPr>
            <p:cNvCxnSpPr>
              <a:cxnSpLocks/>
              <a:stCxn id="21" idx="6"/>
              <a:endCxn id="17" idx="3"/>
            </p:cNvCxnSpPr>
            <p:nvPr/>
          </p:nvCxnSpPr>
          <p:spPr>
            <a:xfrm flipV="1">
              <a:off x="1917984" y="3374485"/>
              <a:ext cx="1277453" cy="715596"/>
            </a:xfrm>
            <a:prstGeom prst="line">
              <a:avLst/>
            </a:prstGeom>
            <a:ln w="57150">
              <a:solidFill>
                <a:schemeClr val="tx1"/>
              </a:solidFill>
              <a:headEnd type="arrow"/>
            </a:ln>
          </p:spPr>
          <p:style>
            <a:lnRef idx="1">
              <a:schemeClr val="accent1"/>
            </a:lnRef>
            <a:fillRef idx="0">
              <a:schemeClr val="accent1"/>
            </a:fillRef>
            <a:effectRef idx="0">
              <a:schemeClr val="accent1"/>
            </a:effectRef>
            <a:fontRef idx="minor">
              <a:schemeClr val="tx1"/>
            </a:fontRef>
          </p:style>
        </p:cxnSp>
      </p:grpSp>
      <p:cxnSp>
        <p:nvCxnSpPr>
          <p:cNvPr id="26" name="直接连接符 25">
            <a:extLst>
              <a:ext uri="{FF2B5EF4-FFF2-40B4-BE49-F238E27FC236}">
                <a16:creationId xmlns:a16="http://schemas.microsoft.com/office/drawing/2014/main" id="{B528BB10-8E9C-4E6C-9222-CC6CCF4E3C42}"/>
              </a:ext>
            </a:extLst>
          </p:cNvPr>
          <p:cNvCxnSpPr>
            <a:cxnSpLocks/>
            <a:endCxn id="8" idx="1"/>
          </p:cNvCxnSpPr>
          <p:nvPr/>
        </p:nvCxnSpPr>
        <p:spPr>
          <a:xfrm>
            <a:off x="3405158" y="2228477"/>
            <a:ext cx="1105770" cy="479008"/>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932001BE-B8AC-4888-B94D-89867EE39296}"/>
              </a:ext>
            </a:extLst>
          </p:cNvPr>
          <p:cNvSpPr txBox="1"/>
          <p:nvPr/>
        </p:nvSpPr>
        <p:spPr>
          <a:xfrm>
            <a:off x="2242626" y="4464835"/>
            <a:ext cx="1878006" cy="369332"/>
          </a:xfrm>
          <a:prstGeom prst="rect">
            <a:avLst/>
          </a:prstGeom>
          <a:noFill/>
        </p:spPr>
        <p:txBody>
          <a:bodyPr wrap="square" rtlCol="0">
            <a:spAutoFit/>
          </a:bodyPr>
          <a:lstStyle/>
          <a:p>
            <a:r>
              <a:rPr lang="en-US" altLang="zh-CN" dirty="0"/>
              <a:t>Gather (Fan-in)</a:t>
            </a:r>
            <a:endParaRPr lang="zh-CN" altLang="en-US" dirty="0"/>
          </a:p>
        </p:txBody>
      </p:sp>
      <p:sp>
        <p:nvSpPr>
          <p:cNvPr id="28" name="文本框 27">
            <a:extLst>
              <a:ext uri="{FF2B5EF4-FFF2-40B4-BE49-F238E27FC236}">
                <a16:creationId xmlns:a16="http://schemas.microsoft.com/office/drawing/2014/main" id="{CAF08804-0A2A-493D-86FE-401693989087}"/>
              </a:ext>
            </a:extLst>
          </p:cNvPr>
          <p:cNvSpPr txBox="1"/>
          <p:nvPr/>
        </p:nvSpPr>
        <p:spPr>
          <a:xfrm>
            <a:off x="7861399" y="4464835"/>
            <a:ext cx="1878006" cy="369332"/>
          </a:xfrm>
          <a:prstGeom prst="rect">
            <a:avLst/>
          </a:prstGeom>
          <a:noFill/>
        </p:spPr>
        <p:txBody>
          <a:bodyPr wrap="square" rtlCol="0">
            <a:spAutoFit/>
          </a:bodyPr>
          <a:lstStyle/>
          <a:p>
            <a:r>
              <a:rPr lang="en-US" altLang="zh-CN" dirty="0"/>
              <a:t>Scatter (Fan-out)</a:t>
            </a:r>
            <a:endParaRPr lang="zh-CN" altLang="en-US" dirty="0"/>
          </a:p>
        </p:txBody>
      </p:sp>
      <p:cxnSp>
        <p:nvCxnSpPr>
          <p:cNvPr id="30" name="直接连接符 29">
            <a:extLst>
              <a:ext uri="{FF2B5EF4-FFF2-40B4-BE49-F238E27FC236}">
                <a16:creationId xmlns:a16="http://schemas.microsoft.com/office/drawing/2014/main" id="{9A58BA36-2034-49F9-B5F3-85569BC471E9}"/>
              </a:ext>
            </a:extLst>
          </p:cNvPr>
          <p:cNvCxnSpPr>
            <a:cxnSpLocks/>
            <a:endCxn id="8" idx="2"/>
          </p:cNvCxnSpPr>
          <p:nvPr/>
        </p:nvCxnSpPr>
        <p:spPr>
          <a:xfrm>
            <a:off x="3405158" y="2853960"/>
            <a:ext cx="1045098" cy="0"/>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69FF4915-83BF-4905-9497-13820E8094FB}"/>
              </a:ext>
            </a:extLst>
          </p:cNvPr>
          <p:cNvCxnSpPr>
            <a:cxnSpLocks/>
            <a:endCxn id="8" idx="3"/>
          </p:cNvCxnSpPr>
          <p:nvPr/>
        </p:nvCxnSpPr>
        <p:spPr>
          <a:xfrm flipV="1">
            <a:off x="3405158" y="3000434"/>
            <a:ext cx="1105770" cy="489220"/>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BF7E2365-0917-44E6-94CA-BEF27FF125BC}"/>
              </a:ext>
            </a:extLst>
          </p:cNvPr>
          <p:cNvCxnSpPr>
            <a:cxnSpLocks/>
            <a:stCxn id="19" idx="2"/>
          </p:cNvCxnSpPr>
          <p:nvPr/>
        </p:nvCxnSpPr>
        <p:spPr>
          <a:xfrm flipH="1">
            <a:off x="8572697" y="2853960"/>
            <a:ext cx="1444365" cy="22756"/>
          </a:xfrm>
          <a:prstGeom prst="line">
            <a:avLst/>
          </a:prstGeom>
          <a:ln w="57150">
            <a:solidFill>
              <a:schemeClr val="accent3">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54" name="文本框 53">
            <a:extLst>
              <a:ext uri="{FF2B5EF4-FFF2-40B4-BE49-F238E27FC236}">
                <a16:creationId xmlns:a16="http://schemas.microsoft.com/office/drawing/2014/main" id="{64EC571F-4DD0-48AC-BB03-1C00846F2A5C}"/>
              </a:ext>
            </a:extLst>
          </p:cNvPr>
          <p:cNvSpPr txBox="1"/>
          <p:nvPr/>
        </p:nvSpPr>
        <p:spPr>
          <a:xfrm>
            <a:off x="2528989" y="5144102"/>
            <a:ext cx="7789663" cy="523220"/>
          </a:xfrm>
          <a:prstGeom prst="rect">
            <a:avLst/>
          </a:prstGeom>
          <a:noFill/>
        </p:spPr>
        <p:txBody>
          <a:bodyPr wrap="square" rtlCol="0">
            <a:spAutoFit/>
          </a:bodyPr>
          <a:lstStyle/>
          <a:p>
            <a:pPr algn="ctr"/>
            <a:r>
              <a:rPr lang="en-US" altLang="zh-CN" sz="2800" i="1" dirty="0"/>
              <a:t>High and balanced </a:t>
            </a:r>
            <a:r>
              <a:rPr lang="en-US" altLang="zh-CN" sz="2800" i="1" dirty="0" err="1"/>
              <a:t>commun</a:t>
            </a:r>
            <a:r>
              <a:rPr lang="en-US" altLang="zh-CN" sz="2800" i="1" dirty="0"/>
              <a:t>.</a:t>
            </a:r>
            <a:endParaRPr lang="zh-CN" altLang="en-US" sz="2800" i="1" dirty="0"/>
          </a:p>
        </p:txBody>
      </p:sp>
    </p:spTree>
    <p:extLst>
      <p:ext uri="{BB962C8B-B14F-4D97-AF65-F5344CB8AC3E}">
        <p14:creationId xmlns:p14="http://schemas.microsoft.com/office/powerpoint/2010/main" val="1576740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B6A65964-063B-4048-B591-76F8844D04D8}"/>
              </a:ext>
            </a:extLst>
          </p:cNvPr>
          <p:cNvSpPr>
            <a:spLocks noGrp="1"/>
          </p:cNvSpPr>
          <p:nvPr>
            <p:ph type="sldNum" sz="quarter" idx="10"/>
          </p:nvPr>
        </p:nvSpPr>
        <p:spPr/>
        <p:txBody>
          <a:bodyPr/>
          <a:lstStyle/>
          <a:p>
            <a:fld id="{18B0DEA1-3F3B-4269-9897-4C9E4F781F12}" type="slidenum">
              <a:rPr lang="zh-CN" altLang="en-US" smtClean="0"/>
              <a:pPr/>
              <a:t>14</a:t>
            </a:fld>
            <a:endParaRPr lang="zh-CN" altLang="en-US" dirty="0"/>
          </a:p>
        </p:txBody>
      </p:sp>
      <p:sp>
        <p:nvSpPr>
          <p:cNvPr id="3" name="文本占位符 2">
            <a:extLst>
              <a:ext uri="{FF2B5EF4-FFF2-40B4-BE49-F238E27FC236}">
                <a16:creationId xmlns:a16="http://schemas.microsoft.com/office/drawing/2014/main" id="{61742311-DF80-423F-A7F5-26338FD97F22}"/>
              </a:ext>
            </a:extLst>
          </p:cNvPr>
          <p:cNvSpPr>
            <a:spLocks noGrp="1"/>
          </p:cNvSpPr>
          <p:nvPr>
            <p:ph type="body" sz="quarter" idx="11"/>
          </p:nvPr>
        </p:nvSpPr>
        <p:spPr/>
        <p:txBody>
          <a:bodyPr/>
          <a:lstStyle/>
          <a:p>
            <a:r>
              <a:rPr lang="en-US" altLang="zh-CN" dirty="0"/>
              <a:t>GraphLab</a:t>
            </a:r>
            <a:endParaRPr lang="zh-CN" altLang="en-US" dirty="0"/>
          </a:p>
        </p:txBody>
      </p:sp>
      <p:sp>
        <p:nvSpPr>
          <p:cNvPr id="4" name="文本占位符 3">
            <a:extLst>
              <a:ext uri="{FF2B5EF4-FFF2-40B4-BE49-F238E27FC236}">
                <a16:creationId xmlns:a16="http://schemas.microsoft.com/office/drawing/2014/main" id="{82494C3C-687C-450F-8469-A5C771623D37}"/>
              </a:ext>
            </a:extLst>
          </p:cNvPr>
          <p:cNvSpPr>
            <a:spLocks noGrp="1"/>
          </p:cNvSpPr>
          <p:nvPr>
            <p:ph type="body" sz="quarter" idx="14"/>
          </p:nvPr>
        </p:nvSpPr>
        <p:spPr/>
        <p:txBody>
          <a:bodyPr/>
          <a:lstStyle/>
          <a:p>
            <a:endParaRPr lang="zh-CN" altLang="en-US" dirty="0"/>
          </a:p>
        </p:txBody>
      </p:sp>
      <p:sp>
        <p:nvSpPr>
          <p:cNvPr id="5" name="矩形: 圆角 4">
            <a:extLst>
              <a:ext uri="{FF2B5EF4-FFF2-40B4-BE49-F238E27FC236}">
                <a16:creationId xmlns:a16="http://schemas.microsoft.com/office/drawing/2014/main" id="{AF2C1166-7B7D-4C1D-B4AF-E5244877AE09}"/>
              </a:ext>
            </a:extLst>
          </p:cNvPr>
          <p:cNvSpPr/>
          <p:nvPr/>
        </p:nvSpPr>
        <p:spPr>
          <a:xfrm>
            <a:off x="3405158"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2</a:t>
            </a:r>
            <a:endParaRPr lang="zh-CN" altLang="en-US" dirty="0">
              <a:solidFill>
                <a:schemeClr val="tx1"/>
              </a:solidFill>
            </a:endParaRPr>
          </a:p>
        </p:txBody>
      </p:sp>
      <p:sp>
        <p:nvSpPr>
          <p:cNvPr id="6" name="矩形: 圆角 5">
            <a:extLst>
              <a:ext uri="{FF2B5EF4-FFF2-40B4-BE49-F238E27FC236}">
                <a16:creationId xmlns:a16="http://schemas.microsoft.com/office/drawing/2014/main" id="{AF650113-A879-429D-8195-90C2B9BFC347}"/>
              </a:ext>
            </a:extLst>
          </p:cNvPr>
          <p:cNvSpPr/>
          <p:nvPr/>
        </p:nvSpPr>
        <p:spPr>
          <a:xfrm>
            <a:off x="1127885"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1</a:t>
            </a:r>
            <a:endParaRPr lang="zh-CN" altLang="en-US" dirty="0">
              <a:solidFill>
                <a:schemeClr val="tx1"/>
              </a:solidFill>
            </a:endParaRPr>
          </a:p>
        </p:txBody>
      </p:sp>
      <p:grpSp>
        <p:nvGrpSpPr>
          <p:cNvPr id="7" name="组合 6">
            <a:extLst>
              <a:ext uri="{FF2B5EF4-FFF2-40B4-BE49-F238E27FC236}">
                <a16:creationId xmlns:a16="http://schemas.microsoft.com/office/drawing/2014/main" id="{C02D2F04-A59C-461D-86F6-0F52120CA257}"/>
              </a:ext>
            </a:extLst>
          </p:cNvPr>
          <p:cNvGrpSpPr/>
          <p:nvPr/>
        </p:nvGrpSpPr>
        <p:grpSpPr>
          <a:xfrm>
            <a:off x="1541972" y="2021330"/>
            <a:ext cx="3322576" cy="1675470"/>
            <a:chOff x="1413766" y="2303048"/>
            <a:chExt cx="4043760" cy="2039141"/>
          </a:xfrm>
        </p:grpSpPr>
        <p:sp>
          <p:nvSpPr>
            <p:cNvPr id="8" name="椭圆 7">
              <a:extLst>
                <a:ext uri="{FF2B5EF4-FFF2-40B4-BE49-F238E27FC236}">
                  <a16:creationId xmlns:a16="http://schemas.microsoft.com/office/drawing/2014/main" id="{F238F5C8-1943-4F47-96D9-FB276A4BC2E0}"/>
                </a:ext>
              </a:extLst>
            </p:cNvPr>
            <p:cNvSpPr/>
            <p:nvPr/>
          </p:nvSpPr>
          <p:spPr>
            <a:xfrm>
              <a:off x="4953310" y="3064296"/>
              <a:ext cx="504216"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a:extLst>
                <a:ext uri="{FF2B5EF4-FFF2-40B4-BE49-F238E27FC236}">
                  <a16:creationId xmlns:a16="http://schemas.microsoft.com/office/drawing/2014/main" id="{FA48AA0B-B976-4662-8E72-D1A409189117}"/>
                </a:ext>
              </a:extLst>
            </p:cNvPr>
            <p:cNvSpPr/>
            <p:nvPr/>
          </p:nvSpPr>
          <p:spPr>
            <a:xfrm>
              <a:off x="1413766" y="230304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a:extLst>
                <a:ext uri="{FF2B5EF4-FFF2-40B4-BE49-F238E27FC236}">
                  <a16:creationId xmlns:a16="http://schemas.microsoft.com/office/drawing/2014/main" id="{E2D90E7B-3AEE-4A9E-B921-7B8A9A23D0F2}"/>
                </a:ext>
              </a:extLst>
            </p:cNvPr>
            <p:cNvSpPr/>
            <p:nvPr/>
          </p:nvSpPr>
          <p:spPr>
            <a:xfrm>
              <a:off x="1413766" y="3837971"/>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a:extLst>
                <a:ext uri="{FF2B5EF4-FFF2-40B4-BE49-F238E27FC236}">
                  <a16:creationId xmlns:a16="http://schemas.microsoft.com/office/drawing/2014/main" id="{F71E2C64-6BE5-465B-9C72-5ED57AB3FED8}"/>
                </a:ext>
              </a:extLst>
            </p:cNvPr>
            <p:cNvSpPr/>
            <p:nvPr/>
          </p:nvSpPr>
          <p:spPr>
            <a:xfrm>
              <a:off x="1413766" y="307847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a:extLst>
                <a:ext uri="{FF2B5EF4-FFF2-40B4-BE49-F238E27FC236}">
                  <a16:creationId xmlns:a16="http://schemas.microsoft.com/office/drawing/2014/main" id="{A5BDFF86-278B-4156-AA75-E9FBD3FD40F0}"/>
                </a:ext>
              </a:extLst>
            </p:cNvPr>
            <p:cNvCxnSpPr>
              <a:cxnSpLocks/>
              <a:stCxn id="11" idx="6"/>
            </p:cNvCxnSpPr>
            <p:nvPr/>
          </p:nvCxnSpPr>
          <p:spPr>
            <a:xfrm flipV="1">
              <a:off x="1917982" y="3316405"/>
              <a:ext cx="1763385" cy="14182"/>
            </a:xfrm>
            <a:prstGeom prst="line">
              <a:avLst/>
            </a:prstGeom>
            <a:ln w="57150">
              <a:solidFill>
                <a:schemeClr val="accent3">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DEC4965C-57D8-484B-B6FC-C61ABCFCC071}"/>
                </a:ext>
              </a:extLst>
            </p:cNvPr>
            <p:cNvCxnSpPr>
              <a:cxnSpLocks/>
              <a:stCxn id="9" idx="6"/>
            </p:cNvCxnSpPr>
            <p:nvPr/>
          </p:nvCxnSpPr>
          <p:spPr>
            <a:xfrm>
              <a:off x="1917982" y="2555158"/>
              <a:ext cx="1763385" cy="0"/>
            </a:xfrm>
            <a:prstGeom prst="line">
              <a:avLst/>
            </a:prstGeom>
            <a:ln w="57150">
              <a:solidFill>
                <a:schemeClr val="accent3">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0662AA73-81D8-4DDD-9F61-E01D58D0A16B}"/>
                </a:ext>
              </a:extLst>
            </p:cNvPr>
            <p:cNvCxnSpPr>
              <a:cxnSpLocks/>
              <a:stCxn id="10" idx="6"/>
            </p:cNvCxnSpPr>
            <p:nvPr/>
          </p:nvCxnSpPr>
          <p:spPr>
            <a:xfrm>
              <a:off x="1917984" y="4090081"/>
              <a:ext cx="1763383" cy="0"/>
            </a:xfrm>
            <a:prstGeom prst="line">
              <a:avLst/>
            </a:prstGeom>
            <a:ln w="57150">
              <a:solidFill>
                <a:schemeClr val="accent3">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16" name="矩形: 圆角 15">
            <a:extLst>
              <a:ext uri="{FF2B5EF4-FFF2-40B4-BE49-F238E27FC236}">
                <a16:creationId xmlns:a16="http://schemas.microsoft.com/office/drawing/2014/main" id="{6329E5D6-59A4-461A-BB19-78EACD5F009E}"/>
              </a:ext>
            </a:extLst>
          </p:cNvPr>
          <p:cNvSpPr/>
          <p:nvPr/>
        </p:nvSpPr>
        <p:spPr>
          <a:xfrm>
            <a:off x="8971964"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2</a:t>
            </a:r>
            <a:endParaRPr lang="zh-CN" altLang="en-US" dirty="0">
              <a:solidFill>
                <a:schemeClr val="tx1"/>
              </a:solidFill>
            </a:endParaRPr>
          </a:p>
        </p:txBody>
      </p:sp>
      <p:sp>
        <p:nvSpPr>
          <p:cNvPr id="17" name="矩形: 圆角 16">
            <a:extLst>
              <a:ext uri="{FF2B5EF4-FFF2-40B4-BE49-F238E27FC236}">
                <a16:creationId xmlns:a16="http://schemas.microsoft.com/office/drawing/2014/main" id="{3FC146C8-A334-45D0-A6D3-E7A2F376F1C2}"/>
              </a:ext>
            </a:extLst>
          </p:cNvPr>
          <p:cNvSpPr/>
          <p:nvPr/>
        </p:nvSpPr>
        <p:spPr>
          <a:xfrm>
            <a:off x="6694691" y="1489617"/>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1</a:t>
            </a:r>
            <a:endParaRPr lang="zh-CN" altLang="en-US" dirty="0">
              <a:solidFill>
                <a:schemeClr val="tx1"/>
              </a:solidFill>
            </a:endParaRPr>
          </a:p>
        </p:txBody>
      </p:sp>
      <p:grpSp>
        <p:nvGrpSpPr>
          <p:cNvPr id="18" name="组合 17">
            <a:extLst>
              <a:ext uri="{FF2B5EF4-FFF2-40B4-BE49-F238E27FC236}">
                <a16:creationId xmlns:a16="http://schemas.microsoft.com/office/drawing/2014/main" id="{08853C91-0D1D-4F3C-81C9-0F986443F16B}"/>
              </a:ext>
            </a:extLst>
          </p:cNvPr>
          <p:cNvGrpSpPr/>
          <p:nvPr/>
        </p:nvGrpSpPr>
        <p:grpSpPr>
          <a:xfrm>
            <a:off x="7108778" y="2021330"/>
            <a:ext cx="3322576" cy="1675470"/>
            <a:chOff x="1413766" y="2303048"/>
            <a:chExt cx="4043760" cy="2039141"/>
          </a:xfrm>
        </p:grpSpPr>
        <p:sp>
          <p:nvSpPr>
            <p:cNvPr id="19" name="椭圆 18">
              <a:extLst>
                <a:ext uri="{FF2B5EF4-FFF2-40B4-BE49-F238E27FC236}">
                  <a16:creationId xmlns:a16="http://schemas.microsoft.com/office/drawing/2014/main" id="{95E790ED-A3C7-4B69-9CD3-667D42C7B5EE}"/>
                </a:ext>
              </a:extLst>
            </p:cNvPr>
            <p:cNvSpPr/>
            <p:nvPr/>
          </p:nvSpPr>
          <p:spPr>
            <a:xfrm>
              <a:off x="4953310" y="3064296"/>
              <a:ext cx="504216"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a:extLst>
                <a:ext uri="{FF2B5EF4-FFF2-40B4-BE49-F238E27FC236}">
                  <a16:creationId xmlns:a16="http://schemas.microsoft.com/office/drawing/2014/main" id="{F7D96E67-9CC2-4D5C-A91B-C10AF51F28A4}"/>
                </a:ext>
              </a:extLst>
            </p:cNvPr>
            <p:cNvSpPr/>
            <p:nvPr/>
          </p:nvSpPr>
          <p:spPr>
            <a:xfrm>
              <a:off x="1413766" y="230304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a16="http://schemas.microsoft.com/office/drawing/2014/main" id="{71A6F45E-B131-43A0-B3AC-D5424A8110E4}"/>
                </a:ext>
              </a:extLst>
            </p:cNvPr>
            <p:cNvSpPr/>
            <p:nvPr/>
          </p:nvSpPr>
          <p:spPr>
            <a:xfrm>
              <a:off x="1413766" y="3837971"/>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a16="http://schemas.microsoft.com/office/drawing/2014/main" id="{C61600CE-6533-4CCD-BA82-44E668722513}"/>
                </a:ext>
              </a:extLst>
            </p:cNvPr>
            <p:cNvSpPr/>
            <p:nvPr/>
          </p:nvSpPr>
          <p:spPr>
            <a:xfrm>
              <a:off x="1413766" y="3078478"/>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3" name="直接连接符 22">
              <a:extLst>
                <a:ext uri="{FF2B5EF4-FFF2-40B4-BE49-F238E27FC236}">
                  <a16:creationId xmlns:a16="http://schemas.microsoft.com/office/drawing/2014/main" id="{025A6862-98B0-4F04-91D0-530B5C318AAE}"/>
                </a:ext>
              </a:extLst>
            </p:cNvPr>
            <p:cNvCxnSpPr>
              <a:cxnSpLocks/>
              <a:stCxn id="22" idx="6"/>
            </p:cNvCxnSpPr>
            <p:nvPr/>
          </p:nvCxnSpPr>
          <p:spPr>
            <a:xfrm>
              <a:off x="1917982" y="3330588"/>
              <a:ext cx="1277455" cy="0"/>
            </a:xfrm>
            <a:prstGeom prst="line">
              <a:avLst/>
            </a:prstGeom>
            <a:ln w="571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5436BAA9-8A73-47DC-A376-252AA639A38E}"/>
                </a:ext>
              </a:extLst>
            </p:cNvPr>
            <p:cNvCxnSpPr>
              <a:cxnSpLocks/>
              <a:stCxn id="20" idx="6"/>
            </p:cNvCxnSpPr>
            <p:nvPr/>
          </p:nvCxnSpPr>
          <p:spPr>
            <a:xfrm>
              <a:off x="1917982" y="2555158"/>
              <a:ext cx="1280210" cy="755629"/>
            </a:xfrm>
            <a:prstGeom prst="line">
              <a:avLst/>
            </a:prstGeom>
            <a:ln w="57150">
              <a:solidFill>
                <a:schemeClr val="tx1"/>
              </a:solidFill>
              <a:headEnd type="arrow"/>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D02C8BC0-5019-4ACD-8F8B-8CC454EF7282}"/>
                </a:ext>
              </a:extLst>
            </p:cNvPr>
            <p:cNvCxnSpPr>
              <a:cxnSpLocks/>
              <a:stCxn id="21" idx="6"/>
              <a:endCxn id="17" idx="3"/>
            </p:cNvCxnSpPr>
            <p:nvPr/>
          </p:nvCxnSpPr>
          <p:spPr>
            <a:xfrm flipV="1">
              <a:off x="1917984" y="3374485"/>
              <a:ext cx="1277453" cy="715596"/>
            </a:xfrm>
            <a:prstGeom prst="line">
              <a:avLst/>
            </a:prstGeom>
            <a:ln w="57150">
              <a:solidFill>
                <a:schemeClr val="tx1"/>
              </a:solidFill>
              <a:headEnd type="arrow"/>
            </a:ln>
          </p:spPr>
          <p:style>
            <a:lnRef idx="1">
              <a:schemeClr val="accent1"/>
            </a:lnRef>
            <a:fillRef idx="0">
              <a:schemeClr val="accent1"/>
            </a:fillRef>
            <a:effectRef idx="0">
              <a:schemeClr val="accent1"/>
            </a:effectRef>
            <a:fontRef idx="minor">
              <a:schemeClr val="tx1"/>
            </a:fontRef>
          </p:style>
        </p:cxnSp>
      </p:grpSp>
      <p:cxnSp>
        <p:nvCxnSpPr>
          <p:cNvPr id="26" name="直接连接符 25">
            <a:extLst>
              <a:ext uri="{FF2B5EF4-FFF2-40B4-BE49-F238E27FC236}">
                <a16:creationId xmlns:a16="http://schemas.microsoft.com/office/drawing/2014/main" id="{B528BB10-8E9C-4E6C-9222-CC6CCF4E3C42}"/>
              </a:ext>
            </a:extLst>
          </p:cNvPr>
          <p:cNvCxnSpPr>
            <a:cxnSpLocks/>
            <a:endCxn id="8" idx="1"/>
          </p:cNvCxnSpPr>
          <p:nvPr/>
        </p:nvCxnSpPr>
        <p:spPr>
          <a:xfrm>
            <a:off x="3405158" y="2228477"/>
            <a:ext cx="1105770" cy="479008"/>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932001BE-B8AC-4888-B94D-89867EE39296}"/>
              </a:ext>
            </a:extLst>
          </p:cNvPr>
          <p:cNvSpPr txBox="1"/>
          <p:nvPr/>
        </p:nvSpPr>
        <p:spPr>
          <a:xfrm>
            <a:off x="2242626" y="4464835"/>
            <a:ext cx="1878006" cy="369332"/>
          </a:xfrm>
          <a:prstGeom prst="rect">
            <a:avLst/>
          </a:prstGeom>
          <a:noFill/>
        </p:spPr>
        <p:txBody>
          <a:bodyPr wrap="square" rtlCol="0">
            <a:spAutoFit/>
          </a:bodyPr>
          <a:lstStyle/>
          <a:p>
            <a:r>
              <a:rPr lang="en-US" altLang="zh-CN" dirty="0"/>
              <a:t>Gather (Fan-in)</a:t>
            </a:r>
            <a:endParaRPr lang="zh-CN" altLang="en-US" dirty="0"/>
          </a:p>
        </p:txBody>
      </p:sp>
      <p:sp>
        <p:nvSpPr>
          <p:cNvPr id="28" name="文本框 27">
            <a:extLst>
              <a:ext uri="{FF2B5EF4-FFF2-40B4-BE49-F238E27FC236}">
                <a16:creationId xmlns:a16="http://schemas.microsoft.com/office/drawing/2014/main" id="{CAF08804-0A2A-493D-86FE-401693989087}"/>
              </a:ext>
            </a:extLst>
          </p:cNvPr>
          <p:cNvSpPr txBox="1"/>
          <p:nvPr/>
        </p:nvSpPr>
        <p:spPr>
          <a:xfrm>
            <a:off x="7861399" y="4464835"/>
            <a:ext cx="1878006" cy="369332"/>
          </a:xfrm>
          <a:prstGeom prst="rect">
            <a:avLst/>
          </a:prstGeom>
          <a:noFill/>
        </p:spPr>
        <p:txBody>
          <a:bodyPr wrap="square" rtlCol="0">
            <a:spAutoFit/>
          </a:bodyPr>
          <a:lstStyle/>
          <a:p>
            <a:r>
              <a:rPr lang="en-US" altLang="zh-CN" dirty="0"/>
              <a:t>Scatter (Fan-out)</a:t>
            </a:r>
            <a:endParaRPr lang="zh-CN" altLang="en-US" dirty="0"/>
          </a:p>
        </p:txBody>
      </p:sp>
      <p:cxnSp>
        <p:nvCxnSpPr>
          <p:cNvPr id="30" name="直接连接符 29">
            <a:extLst>
              <a:ext uri="{FF2B5EF4-FFF2-40B4-BE49-F238E27FC236}">
                <a16:creationId xmlns:a16="http://schemas.microsoft.com/office/drawing/2014/main" id="{9A58BA36-2034-49F9-B5F3-85569BC471E9}"/>
              </a:ext>
            </a:extLst>
          </p:cNvPr>
          <p:cNvCxnSpPr>
            <a:cxnSpLocks/>
            <a:endCxn id="8" idx="2"/>
          </p:cNvCxnSpPr>
          <p:nvPr/>
        </p:nvCxnSpPr>
        <p:spPr>
          <a:xfrm>
            <a:off x="3405158" y="2853960"/>
            <a:ext cx="1045098" cy="0"/>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a16="http://schemas.microsoft.com/office/drawing/2014/main" id="{69FF4915-83BF-4905-9497-13820E8094FB}"/>
              </a:ext>
            </a:extLst>
          </p:cNvPr>
          <p:cNvCxnSpPr>
            <a:cxnSpLocks/>
            <a:endCxn id="8" idx="3"/>
          </p:cNvCxnSpPr>
          <p:nvPr/>
        </p:nvCxnSpPr>
        <p:spPr>
          <a:xfrm flipV="1">
            <a:off x="3405158" y="3000434"/>
            <a:ext cx="1105770" cy="489220"/>
          </a:xfrm>
          <a:prstGeom prst="line">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id="{BF7E2365-0917-44E6-94CA-BEF27FF125BC}"/>
              </a:ext>
            </a:extLst>
          </p:cNvPr>
          <p:cNvCxnSpPr>
            <a:cxnSpLocks/>
            <a:stCxn id="19" idx="2"/>
          </p:cNvCxnSpPr>
          <p:nvPr/>
        </p:nvCxnSpPr>
        <p:spPr>
          <a:xfrm flipH="1">
            <a:off x="8572697" y="2853960"/>
            <a:ext cx="1444365" cy="22756"/>
          </a:xfrm>
          <a:prstGeom prst="line">
            <a:avLst/>
          </a:prstGeom>
          <a:ln w="57150">
            <a:solidFill>
              <a:schemeClr val="accent3">
                <a:lumMod val="60000"/>
                <a:lumOff val="4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4" name="文本框 33">
            <a:extLst>
              <a:ext uri="{FF2B5EF4-FFF2-40B4-BE49-F238E27FC236}">
                <a16:creationId xmlns:a16="http://schemas.microsoft.com/office/drawing/2014/main" id="{939FABE8-67D2-4B8A-857D-7951DE168F3B}"/>
              </a:ext>
            </a:extLst>
          </p:cNvPr>
          <p:cNvSpPr txBox="1"/>
          <p:nvPr/>
        </p:nvSpPr>
        <p:spPr>
          <a:xfrm>
            <a:off x="3453192" y="4921724"/>
            <a:ext cx="5285615" cy="523220"/>
          </a:xfrm>
          <a:prstGeom prst="rect">
            <a:avLst/>
          </a:prstGeom>
          <a:noFill/>
        </p:spPr>
        <p:txBody>
          <a:bodyPr wrap="square" rtlCol="0">
            <a:spAutoFit/>
          </a:bodyPr>
          <a:lstStyle/>
          <a:p>
            <a:pPr algn="ctr"/>
            <a:r>
              <a:rPr lang="en-US" altLang="zh-CN" sz="2800" i="1" dirty="0"/>
              <a:t>Read many remote vertexes</a:t>
            </a:r>
            <a:endParaRPr lang="zh-CN" altLang="en-US" sz="2800" i="1" dirty="0"/>
          </a:p>
        </p:txBody>
      </p:sp>
      <p:sp>
        <p:nvSpPr>
          <p:cNvPr id="35" name="文本框 34">
            <a:extLst>
              <a:ext uri="{FF2B5EF4-FFF2-40B4-BE49-F238E27FC236}">
                <a16:creationId xmlns:a16="http://schemas.microsoft.com/office/drawing/2014/main" id="{E7FF4532-3640-441C-896D-4157D7F75897}"/>
              </a:ext>
            </a:extLst>
          </p:cNvPr>
          <p:cNvSpPr txBox="1"/>
          <p:nvPr/>
        </p:nvSpPr>
        <p:spPr>
          <a:xfrm>
            <a:off x="3453191" y="5471737"/>
            <a:ext cx="5285615" cy="523220"/>
          </a:xfrm>
          <a:prstGeom prst="rect">
            <a:avLst/>
          </a:prstGeom>
          <a:noFill/>
        </p:spPr>
        <p:txBody>
          <a:bodyPr wrap="square" rtlCol="0">
            <a:spAutoFit/>
          </a:bodyPr>
          <a:lstStyle/>
          <a:p>
            <a:pPr algn="ctr"/>
            <a:r>
              <a:rPr lang="en-US" altLang="zh-CN" sz="2800" i="1" dirty="0"/>
              <a:t>Lock the vertexes</a:t>
            </a:r>
            <a:endParaRPr lang="zh-CN" altLang="en-US" sz="2800" i="1" dirty="0"/>
          </a:p>
        </p:txBody>
      </p:sp>
    </p:spTree>
    <p:extLst>
      <p:ext uri="{BB962C8B-B14F-4D97-AF65-F5344CB8AC3E}">
        <p14:creationId xmlns:p14="http://schemas.microsoft.com/office/powerpoint/2010/main" val="3951819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ACD7A7C-B8B8-45C6-AFE2-74D5B87B4F60}"/>
              </a:ext>
            </a:extLst>
          </p:cNvPr>
          <p:cNvSpPr>
            <a:spLocks noGrp="1"/>
          </p:cNvSpPr>
          <p:nvPr>
            <p:ph type="sldNum" sz="quarter" idx="10"/>
          </p:nvPr>
        </p:nvSpPr>
        <p:spPr/>
        <p:txBody>
          <a:bodyPr/>
          <a:lstStyle/>
          <a:p>
            <a:fld id="{18B0DEA1-3F3B-4269-9897-4C9E4F781F12}" type="slidenum">
              <a:rPr lang="zh-CN" altLang="en-US" smtClean="0"/>
              <a:pPr/>
              <a:t>15</a:t>
            </a:fld>
            <a:endParaRPr lang="zh-CN" altLang="en-US" dirty="0"/>
          </a:p>
        </p:txBody>
      </p:sp>
      <p:sp>
        <p:nvSpPr>
          <p:cNvPr id="3" name="文本占位符 2">
            <a:extLst>
              <a:ext uri="{FF2B5EF4-FFF2-40B4-BE49-F238E27FC236}">
                <a16:creationId xmlns:a16="http://schemas.microsoft.com/office/drawing/2014/main" id="{F2531A8F-CA3D-4FE6-9CEE-BD0C54437BD0}"/>
              </a:ext>
            </a:extLst>
          </p:cNvPr>
          <p:cNvSpPr>
            <a:spLocks noGrp="1"/>
          </p:cNvSpPr>
          <p:nvPr>
            <p:ph type="body" sz="quarter" idx="11"/>
          </p:nvPr>
        </p:nvSpPr>
        <p:spPr/>
        <p:txBody>
          <a:bodyPr/>
          <a:lstStyle/>
          <a:p>
            <a:r>
              <a:rPr lang="en-US" altLang="zh-CN" dirty="0"/>
              <a:t>PowerGraph</a:t>
            </a:r>
            <a:endParaRPr lang="zh-CN" altLang="en-US" dirty="0"/>
          </a:p>
        </p:txBody>
      </p:sp>
      <mc:AlternateContent xmlns:mc="http://schemas.openxmlformats.org/markup-compatibility/2006" xmlns:a14="http://schemas.microsoft.com/office/drawing/2010/main">
        <mc:Choice Requires="a14">
          <p:sp>
            <p:nvSpPr>
              <p:cNvPr id="4" name="文本占位符 3">
                <a:extLst>
                  <a:ext uri="{FF2B5EF4-FFF2-40B4-BE49-F238E27FC236}">
                    <a16:creationId xmlns:a16="http://schemas.microsoft.com/office/drawing/2014/main" id="{82FECF45-4BF7-4FE1-B0E3-AB005354B229}"/>
                  </a:ext>
                </a:extLst>
              </p:cNvPr>
              <p:cNvSpPr>
                <a:spLocks noGrp="1"/>
              </p:cNvSpPr>
              <p:nvPr>
                <p:ph type="body" sz="quarter" idx="14"/>
              </p:nvPr>
            </p:nvSpPr>
            <p:spPr/>
            <p:txBody>
              <a:bodyPr/>
              <a:lstStyle/>
              <a:p>
                <a:r>
                  <a:rPr lang="en-US" altLang="zh-CN" dirty="0"/>
                  <a:t>Place the edges into machines</a:t>
                </a:r>
              </a:p>
              <a:p>
                <a:r>
                  <a:rPr lang="en-US" altLang="zh-CN" dirty="0"/>
                  <a:t>An edge is in a machine </a:t>
                </a:r>
                <a14:m>
                  <m:oMath xmlns:m="http://schemas.openxmlformats.org/officeDocument/2006/math">
                    <m:r>
                      <a:rPr lang="en-US" altLang="zh-CN" b="0" i="1" smtClean="0">
                        <a:latin typeface="Cambria Math" panose="02040503050406030204" pitchFamily="18" charset="0"/>
                      </a:rPr>
                      <m:t>→</m:t>
                    </m:r>
                  </m:oMath>
                </a14:m>
                <a:r>
                  <a:rPr lang="en-US" altLang="zh-CN" dirty="0"/>
                  <a:t> the two vertexes are in that machine</a:t>
                </a:r>
              </a:p>
              <a:p>
                <a:r>
                  <a:rPr lang="en-US" altLang="zh-CN" dirty="0"/>
                  <a:t>One vertex may have </a:t>
                </a:r>
                <a:r>
                  <a:rPr lang="en-US" altLang="zh-CN" b="1" i="1" dirty="0"/>
                  <a:t>replicas</a:t>
                </a:r>
                <a:r>
                  <a:rPr lang="en-US" altLang="zh-CN" dirty="0"/>
                  <a:t> in multiple machines</a:t>
                </a:r>
              </a:p>
              <a:p>
                <a:pPr lvl="1"/>
                <a:r>
                  <a:rPr lang="en-US" altLang="zh-CN" dirty="0"/>
                  <a:t>Data transmission between replicas</a:t>
                </a:r>
                <a:endParaRPr lang="zh-CN" altLang="en-US" dirty="0"/>
              </a:p>
            </p:txBody>
          </p:sp>
        </mc:Choice>
        <mc:Fallback xmlns="">
          <p:sp>
            <p:nvSpPr>
              <p:cNvPr id="4" name="文本占位符 3">
                <a:extLst>
                  <a:ext uri="{FF2B5EF4-FFF2-40B4-BE49-F238E27FC236}">
                    <a16:creationId xmlns:a16="http://schemas.microsoft.com/office/drawing/2014/main" id="{82FECF45-4BF7-4FE1-B0E3-AB005354B229}"/>
                  </a:ext>
                </a:extLst>
              </p:cNvPr>
              <p:cNvSpPr>
                <a:spLocks noGrp="1" noRot="1" noChangeAspect="1" noMove="1" noResize="1" noEditPoints="1" noAdjustHandles="1" noChangeArrowheads="1" noChangeShapeType="1" noTextEdit="1"/>
              </p:cNvSpPr>
              <p:nvPr>
                <p:ph type="body" sz="quarter" idx="14"/>
              </p:nvPr>
            </p:nvSpPr>
            <p:spPr>
              <a:blipFill>
                <a:blip r:embed="rId2"/>
                <a:stretch>
                  <a:fillRect l="-948" t="-1407"/>
                </a:stretch>
              </a:blipFill>
            </p:spPr>
            <p:txBody>
              <a:bodyPr/>
              <a:lstStyle/>
              <a:p>
                <a:r>
                  <a:rPr lang="zh-CN" altLang="en-US">
                    <a:noFill/>
                  </a:rPr>
                  <a:t> </a:t>
                </a:r>
              </a:p>
            </p:txBody>
          </p:sp>
        </mc:Fallback>
      </mc:AlternateContent>
      <p:sp>
        <p:nvSpPr>
          <p:cNvPr id="5" name="矩形: 圆角 4">
            <a:extLst>
              <a:ext uri="{FF2B5EF4-FFF2-40B4-BE49-F238E27FC236}">
                <a16:creationId xmlns:a16="http://schemas.microsoft.com/office/drawing/2014/main" id="{2D96B6CE-0172-4AAB-9C87-694323E577D4}"/>
              </a:ext>
            </a:extLst>
          </p:cNvPr>
          <p:cNvSpPr/>
          <p:nvPr/>
        </p:nvSpPr>
        <p:spPr>
          <a:xfrm>
            <a:off x="6099224" y="3199674"/>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2</a:t>
            </a:r>
            <a:endParaRPr lang="zh-CN" altLang="en-US" dirty="0">
              <a:solidFill>
                <a:schemeClr val="tx1"/>
              </a:solidFill>
            </a:endParaRPr>
          </a:p>
        </p:txBody>
      </p:sp>
      <p:sp>
        <p:nvSpPr>
          <p:cNvPr id="6" name="矩形: 圆角 5">
            <a:extLst>
              <a:ext uri="{FF2B5EF4-FFF2-40B4-BE49-F238E27FC236}">
                <a16:creationId xmlns:a16="http://schemas.microsoft.com/office/drawing/2014/main" id="{33E20C57-2483-4AC7-B420-1D5BE80F2050}"/>
              </a:ext>
            </a:extLst>
          </p:cNvPr>
          <p:cNvSpPr/>
          <p:nvPr/>
        </p:nvSpPr>
        <p:spPr>
          <a:xfrm>
            <a:off x="3821951" y="3199674"/>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1</a:t>
            </a:r>
            <a:endParaRPr lang="zh-CN" altLang="en-US" dirty="0">
              <a:solidFill>
                <a:schemeClr val="tx1"/>
              </a:solidFill>
            </a:endParaRPr>
          </a:p>
        </p:txBody>
      </p:sp>
      <p:grpSp>
        <p:nvGrpSpPr>
          <p:cNvPr id="7" name="组合 6">
            <a:extLst>
              <a:ext uri="{FF2B5EF4-FFF2-40B4-BE49-F238E27FC236}">
                <a16:creationId xmlns:a16="http://schemas.microsoft.com/office/drawing/2014/main" id="{7A19CFA1-225E-4DF5-B30B-9BBDA69CC7D7}"/>
              </a:ext>
            </a:extLst>
          </p:cNvPr>
          <p:cNvGrpSpPr/>
          <p:nvPr/>
        </p:nvGrpSpPr>
        <p:grpSpPr>
          <a:xfrm>
            <a:off x="3999818" y="3716147"/>
            <a:ext cx="1607787" cy="1675470"/>
            <a:chOff x="1126273" y="2284500"/>
            <a:chExt cx="1956767" cy="2039141"/>
          </a:xfrm>
        </p:grpSpPr>
        <p:sp>
          <p:nvSpPr>
            <p:cNvPr id="8" name="椭圆 7">
              <a:extLst>
                <a:ext uri="{FF2B5EF4-FFF2-40B4-BE49-F238E27FC236}">
                  <a16:creationId xmlns:a16="http://schemas.microsoft.com/office/drawing/2014/main" id="{F2F83C26-2203-4657-B347-721323644282}"/>
                </a:ext>
              </a:extLst>
            </p:cNvPr>
            <p:cNvSpPr/>
            <p:nvPr/>
          </p:nvSpPr>
          <p:spPr>
            <a:xfrm>
              <a:off x="2578825" y="3064296"/>
              <a:ext cx="504215"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a</a:t>
              </a:r>
              <a:endParaRPr lang="zh-CN" altLang="en-US" dirty="0"/>
            </a:p>
          </p:txBody>
        </p:sp>
        <p:sp>
          <p:nvSpPr>
            <p:cNvPr id="9" name="椭圆 8">
              <a:extLst>
                <a:ext uri="{FF2B5EF4-FFF2-40B4-BE49-F238E27FC236}">
                  <a16:creationId xmlns:a16="http://schemas.microsoft.com/office/drawing/2014/main" id="{7F853C25-4016-4B4B-B031-339ACAEF632D}"/>
                </a:ext>
              </a:extLst>
            </p:cNvPr>
            <p:cNvSpPr/>
            <p:nvPr/>
          </p:nvSpPr>
          <p:spPr>
            <a:xfrm>
              <a:off x="1126273" y="2284500"/>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b</a:t>
              </a:r>
              <a:endParaRPr lang="zh-CN" altLang="en-US" dirty="0"/>
            </a:p>
          </p:txBody>
        </p:sp>
        <p:sp>
          <p:nvSpPr>
            <p:cNvPr id="10" name="椭圆 9">
              <a:extLst>
                <a:ext uri="{FF2B5EF4-FFF2-40B4-BE49-F238E27FC236}">
                  <a16:creationId xmlns:a16="http://schemas.microsoft.com/office/drawing/2014/main" id="{213006FB-FF10-4912-A4B2-AE601BEAD688}"/>
                </a:ext>
              </a:extLst>
            </p:cNvPr>
            <p:cNvSpPr/>
            <p:nvPr/>
          </p:nvSpPr>
          <p:spPr>
            <a:xfrm>
              <a:off x="1126273" y="3819423"/>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d</a:t>
              </a:r>
              <a:endParaRPr lang="zh-CN" altLang="en-US" dirty="0"/>
            </a:p>
          </p:txBody>
        </p:sp>
        <p:sp>
          <p:nvSpPr>
            <p:cNvPr id="11" name="椭圆 10">
              <a:extLst>
                <a:ext uri="{FF2B5EF4-FFF2-40B4-BE49-F238E27FC236}">
                  <a16:creationId xmlns:a16="http://schemas.microsoft.com/office/drawing/2014/main" id="{E8B2F7D6-0BE2-4DC1-B996-C8A993F07FCE}"/>
                </a:ext>
              </a:extLst>
            </p:cNvPr>
            <p:cNvSpPr/>
            <p:nvPr/>
          </p:nvSpPr>
          <p:spPr>
            <a:xfrm>
              <a:off x="1126273" y="3059930"/>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c</a:t>
              </a:r>
              <a:endParaRPr lang="zh-CN" altLang="en-US" dirty="0"/>
            </a:p>
          </p:txBody>
        </p:sp>
        <p:cxnSp>
          <p:nvCxnSpPr>
            <p:cNvPr id="12" name="直接连接符 11">
              <a:extLst>
                <a:ext uri="{FF2B5EF4-FFF2-40B4-BE49-F238E27FC236}">
                  <a16:creationId xmlns:a16="http://schemas.microsoft.com/office/drawing/2014/main" id="{7DFF0BD0-AF19-42CF-9F45-E45E0476D566}"/>
                </a:ext>
              </a:extLst>
            </p:cNvPr>
            <p:cNvCxnSpPr>
              <a:cxnSpLocks/>
              <a:stCxn id="11" idx="6"/>
              <a:endCxn id="8" idx="2"/>
            </p:cNvCxnSpPr>
            <p:nvPr/>
          </p:nvCxnSpPr>
          <p:spPr>
            <a:xfrm>
              <a:off x="1630488" y="3312040"/>
              <a:ext cx="948336" cy="4366"/>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CD9B0F0C-DDC9-45C6-A9B2-02CDE00EBC4E}"/>
                </a:ext>
              </a:extLst>
            </p:cNvPr>
            <p:cNvCxnSpPr>
              <a:cxnSpLocks/>
              <a:stCxn id="9" idx="6"/>
              <a:endCxn id="8" idx="1"/>
            </p:cNvCxnSpPr>
            <p:nvPr/>
          </p:nvCxnSpPr>
          <p:spPr>
            <a:xfrm>
              <a:off x="1630488" y="2536610"/>
              <a:ext cx="1022177" cy="601528"/>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E85133F9-DF38-4194-8AA7-F0718DBC2EA3}"/>
                </a:ext>
              </a:extLst>
            </p:cNvPr>
            <p:cNvCxnSpPr>
              <a:cxnSpLocks/>
              <a:stCxn id="10" idx="6"/>
              <a:endCxn id="8" idx="3"/>
            </p:cNvCxnSpPr>
            <p:nvPr/>
          </p:nvCxnSpPr>
          <p:spPr>
            <a:xfrm flipV="1">
              <a:off x="1630491" y="3494672"/>
              <a:ext cx="1022175" cy="576860"/>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grpSp>
      <p:grpSp>
        <p:nvGrpSpPr>
          <p:cNvPr id="24" name="组合 23">
            <a:extLst>
              <a:ext uri="{FF2B5EF4-FFF2-40B4-BE49-F238E27FC236}">
                <a16:creationId xmlns:a16="http://schemas.microsoft.com/office/drawing/2014/main" id="{75876E4B-00C7-45D0-9365-8C4CF81313CB}"/>
              </a:ext>
            </a:extLst>
          </p:cNvPr>
          <p:cNvGrpSpPr/>
          <p:nvPr/>
        </p:nvGrpSpPr>
        <p:grpSpPr>
          <a:xfrm>
            <a:off x="6189446" y="3716147"/>
            <a:ext cx="1659962" cy="1675470"/>
            <a:chOff x="-389778" y="2284500"/>
            <a:chExt cx="2020269" cy="2039141"/>
          </a:xfrm>
        </p:grpSpPr>
        <p:sp>
          <p:nvSpPr>
            <p:cNvPr id="25" name="椭圆 24">
              <a:extLst>
                <a:ext uri="{FF2B5EF4-FFF2-40B4-BE49-F238E27FC236}">
                  <a16:creationId xmlns:a16="http://schemas.microsoft.com/office/drawing/2014/main" id="{47E26655-8C2F-4673-99DB-534069CDC256}"/>
                </a:ext>
              </a:extLst>
            </p:cNvPr>
            <p:cNvSpPr/>
            <p:nvPr/>
          </p:nvSpPr>
          <p:spPr>
            <a:xfrm>
              <a:off x="-389778" y="3059929"/>
              <a:ext cx="504215"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a</a:t>
              </a:r>
              <a:endParaRPr lang="zh-CN" altLang="en-US" dirty="0"/>
            </a:p>
          </p:txBody>
        </p:sp>
        <p:sp>
          <p:nvSpPr>
            <p:cNvPr id="26" name="椭圆 25">
              <a:extLst>
                <a:ext uri="{FF2B5EF4-FFF2-40B4-BE49-F238E27FC236}">
                  <a16:creationId xmlns:a16="http://schemas.microsoft.com/office/drawing/2014/main" id="{0B132895-13A1-4D11-8E85-BEF3E22C2A39}"/>
                </a:ext>
              </a:extLst>
            </p:cNvPr>
            <p:cNvSpPr/>
            <p:nvPr/>
          </p:nvSpPr>
          <p:spPr>
            <a:xfrm>
              <a:off x="1126273" y="2284500"/>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e</a:t>
              </a:r>
              <a:endParaRPr lang="zh-CN" altLang="en-US" dirty="0"/>
            </a:p>
          </p:txBody>
        </p:sp>
        <p:sp>
          <p:nvSpPr>
            <p:cNvPr id="27" name="椭圆 26">
              <a:extLst>
                <a:ext uri="{FF2B5EF4-FFF2-40B4-BE49-F238E27FC236}">
                  <a16:creationId xmlns:a16="http://schemas.microsoft.com/office/drawing/2014/main" id="{5E6A44FC-990D-4359-BB03-404C77095F76}"/>
                </a:ext>
              </a:extLst>
            </p:cNvPr>
            <p:cNvSpPr/>
            <p:nvPr/>
          </p:nvSpPr>
          <p:spPr>
            <a:xfrm>
              <a:off x="1126273" y="3819423"/>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g</a:t>
              </a:r>
              <a:endParaRPr lang="zh-CN" altLang="en-US" dirty="0"/>
            </a:p>
          </p:txBody>
        </p:sp>
        <p:sp>
          <p:nvSpPr>
            <p:cNvPr id="28" name="椭圆 27">
              <a:extLst>
                <a:ext uri="{FF2B5EF4-FFF2-40B4-BE49-F238E27FC236}">
                  <a16:creationId xmlns:a16="http://schemas.microsoft.com/office/drawing/2014/main" id="{F589BFF8-AD4E-4960-A012-94CCD8CF34D8}"/>
                </a:ext>
              </a:extLst>
            </p:cNvPr>
            <p:cNvSpPr/>
            <p:nvPr/>
          </p:nvSpPr>
          <p:spPr>
            <a:xfrm>
              <a:off x="1126273" y="3059930"/>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a:t>
              </a:r>
              <a:endParaRPr lang="zh-CN" altLang="en-US" dirty="0"/>
            </a:p>
          </p:txBody>
        </p:sp>
        <p:cxnSp>
          <p:nvCxnSpPr>
            <p:cNvPr id="29" name="直接连接符 28">
              <a:extLst>
                <a:ext uri="{FF2B5EF4-FFF2-40B4-BE49-F238E27FC236}">
                  <a16:creationId xmlns:a16="http://schemas.microsoft.com/office/drawing/2014/main" id="{62EE2ACC-0389-4CE9-89D9-D1DB3F19F34C}"/>
                </a:ext>
              </a:extLst>
            </p:cNvPr>
            <p:cNvCxnSpPr>
              <a:cxnSpLocks/>
              <a:stCxn id="28" idx="2"/>
              <a:endCxn id="25" idx="6"/>
            </p:cNvCxnSpPr>
            <p:nvPr/>
          </p:nvCxnSpPr>
          <p:spPr>
            <a:xfrm flipH="1" flipV="1">
              <a:off x="114437" y="3312039"/>
              <a:ext cx="1011836" cy="1"/>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7BC3D12B-1A94-48DD-A30C-869950F97C81}"/>
                </a:ext>
              </a:extLst>
            </p:cNvPr>
            <p:cNvCxnSpPr>
              <a:cxnSpLocks/>
              <a:stCxn id="26" idx="2"/>
              <a:endCxn id="25" idx="7"/>
            </p:cNvCxnSpPr>
            <p:nvPr/>
          </p:nvCxnSpPr>
          <p:spPr>
            <a:xfrm flipH="1">
              <a:off x="40597" y="2536610"/>
              <a:ext cx="1085676" cy="597161"/>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A8B265F5-89AE-4F20-B8B6-E2C120D4AE81}"/>
                </a:ext>
              </a:extLst>
            </p:cNvPr>
            <p:cNvCxnSpPr>
              <a:cxnSpLocks/>
              <a:stCxn id="27" idx="2"/>
              <a:endCxn id="25" idx="5"/>
            </p:cNvCxnSpPr>
            <p:nvPr/>
          </p:nvCxnSpPr>
          <p:spPr>
            <a:xfrm flipH="1" flipV="1">
              <a:off x="40597" y="3490306"/>
              <a:ext cx="1085676" cy="581227"/>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grpSp>
      <p:cxnSp>
        <p:nvCxnSpPr>
          <p:cNvPr id="49" name="直接连接符 48">
            <a:extLst>
              <a:ext uri="{FF2B5EF4-FFF2-40B4-BE49-F238E27FC236}">
                <a16:creationId xmlns:a16="http://schemas.microsoft.com/office/drawing/2014/main" id="{2388764F-35A3-4EE7-9414-31EA6E45F6BE}"/>
              </a:ext>
            </a:extLst>
          </p:cNvPr>
          <p:cNvCxnSpPr>
            <a:cxnSpLocks/>
            <a:stCxn id="8" idx="6"/>
            <a:endCxn id="25" idx="2"/>
          </p:cNvCxnSpPr>
          <p:nvPr/>
        </p:nvCxnSpPr>
        <p:spPr>
          <a:xfrm flipV="1">
            <a:off x="5607605" y="4560429"/>
            <a:ext cx="581841" cy="3588"/>
          </a:xfrm>
          <a:prstGeom prst="line">
            <a:avLst/>
          </a:prstGeom>
          <a:ln w="57150">
            <a:solidFill>
              <a:schemeClr val="accent3">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8699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1ACD7A7C-B8B8-45C6-AFE2-74D5B87B4F60}"/>
              </a:ext>
            </a:extLst>
          </p:cNvPr>
          <p:cNvSpPr>
            <a:spLocks noGrp="1"/>
          </p:cNvSpPr>
          <p:nvPr>
            <p:ph type="sldNum" sz="quarter" idx="10"/>
          </p:nvPr>
        </p:nvSpPr>
        <p:spPr/>
        <p:txBody>
          <a:bodyPr/>
          <a:lstStyle/>
          <a:p>
            <a:fld id="{18B0DEA1-3F3B-4269-9897-4C9E4F781F12}" type="slidenum">
              <a:rPr lang="zh-CN" altLang="en-US" smtClean="0"/>
              <a:pPr/>
              <a:t>16</a:t>
            </a:fld>
            <a:endParaRPr lang="zh-CN" altLang="en-US" dirty="0"/>
          </a:p>
        </p:txBody>
      </p:sp>
      <p:sp>
        <p:nvSpPr>
          <p:cNvPr id="3" name="文本占位符 2">
            <a:extLst>
              <a:ext uri="{FF2B5EF4-FFF2-40B4-BE49-F238E27FC236}">
                <a16:creationId xmlns:a16="http://schemas.microsoft.com/office/drawing/2014/main" id="{F2531A8F-CA3D-4FE6-9CEE-BD0C54437BD0}"/>
              </a:ext>
            </a:extLst>
          </p:cNvPr>
          <p:cNvSpPr>
            <a:spLocks noGrp="1"/>
          </p:cNvSpPr>
          <p:nvPr>
            <p:ph type="body" sz="quarter" idx="11"/>
          </p:nvPr>
        </p:nvSpPr>
        <p:spPr/>
        <p:txBody>
          <a:bodyPr/>
          <a:lstStyle/>
          <a:p>
            <a:r>
              <a:rPr lang="en-US" altLang="zh-CN" dirty="0"/>
              <a:t>PowerGraph</a:t>
            </a:r>
            <a:endParaRPr lang="zh-CN" altLang="en-US" dirty="0"/>
          </a:p>
        </p:txBody>
      </p:sp>
      <p:sp>
        <p:nvSpPr>
          <p:cNvPr id="4" name="文本占位符 3">
            <a:extLst>
              <a:ext uri="{FF2B5EF4-FFF2-40B4-BE49-F238E27FC236}">
                <a16:creationId xmlns:a16="http://schemas.microsoft.com/office/drawing/2014/main" id="{82FECF45-4BF7-4FE1-B0E3-AB005354B229}"/>
              </a:ext>
            </a:extLst>
          </p:cNvPr>
          <p:cNvSpPr>
            <a:spLocks noGrp="1"/>
          </p:cNvSpPr>
          <p:nvPr>
            <p:ph type="body" sz="quarter" idx="14"/>
          </p:nvPr>
        </p:nvSpPr>
        <p:spPr/>
        <p:txBody>
          <a:bodyPr/>
          <a:lstStyle/>
          <a:p>
            <a:endParaRPr lang="zh-CN" altLang="en-US" dirty="0"/>
          </a:p>
        </p:txBody>
      </p:sp>
      <p:sp>
        <p:nvSpPr>
          <p:cNvPr id="5" name="矩形: 圆角 4">
            <a:extLst>
              <a:ext uri="{FF2B5EF4-FFF2-40B4-BE49-F238E27FC236}">
                <a16:creationId xmlns:a16="http://schemas.microsoft.com/office/drawing/2014/main" id="{2D96B6CE-0172-4AAB-9C87-694323E577D4}"/>
              </a:ext>
            </a:extLst>
          </p:cNvPr>
          <p:cNvSpPr/>
          <p:nvPr/>
        </p:nvSpPr>
        <p:spPr>
          <a:xfrm>
            <a:off x="6099224" y="3199674"/>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2</a:t>
            </a:r>
            <a:endParaRPr lang="zh-CN" altLang="en-US" dirty="0">
              <a:solidFill>
                <a:schemeClr val="tx1"/>
              </a:solidFill>
            </a:endParaRPr>
          </a:p>
        </p:txBody>
      </p:sp>
      <p:sp>
        <p:nvSpPr>
          <p:cNvPr id="6" name="矩形: 圆角 5">
            <a:extLst>
              <a:ext uri="{FF2B5EF4-FFF2-40B4-BE49-F238E27FC236}">
                <a16:creationId xmlns:a16="http://schemas.microsoft.com/office/drawing/2014/main" id="{33E20C57-2483-4AC7-B420-1D5BE80F2050}"/>
              </a:ext>
            </a:extLst>
          </p:cNvPr>
          <p:cNvSpPr/>
          <p:nvPr/>
        </p:nvSpPr>
        <p:spPr>
          <a:xfrm>
            <a:off x="3821951" y="3199674"/>
            <a:ext cx="1878006" cy="2824127"/>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altLang="zh-CN" dirty="0">
                <a:solidFill>
                  <a:schemeClr val="tx1"/>
                </a:solidFill>
              </a:rPr>
              <a:t>Machine 1</a:t>
            </a:r>
            <a:endParaRPr lang="zh-CN" altLang="en-US" dirty="0">
              <a:solidFill>
                <a:schemeClr val="tx1"/>
              </a:solidFill>
            </a:endParaRPr>
          </a:p>
        </p:txBody>
      </p:sp>
      <p:grpSp>
        <p:nvGrpSpPr>
          <p:cNvPr id="7" name="组合 6">
            <a:extLst>
              <a:ext uri="{FF2B5EF4-FFF2-40B4-BE49-F238E27FC236}">
                <a16:creationId xmlns:a16="http://schemas.microsoft.com/office/drawing/2014/main" id="{7A19CFA1-225E-4DF5-B30B-9BBDA69CC7D7}"/>
              </a:ext>
            </a:extLst>
          </p:cNvPr>
          <p:cNvGrpSpPr/>
          <p:nvPr/>
        </p:nvGrpSpPr>
        <p:grpSpPr>
          <a:xfrm>
            <a:off x="3999818" y="3716147"/>
            <a:ext cx="1607787" cy="1675470"/>
            <a:chOff x="1126273" y="2284500"/>
            <a:chExt cx="1956767" cy="2039141"/>
          </a:xfrm>
        </p:grpSpPr>
        <p:sp>
          <p:nvSpPr>
            <p:cNvPr id="8" name="椭圆 7">
              <a:extLst>
                <a:ext uri="{FF2B5EF4-FFF2-40B4-BE49-F238E27FC236}">
                  <a16:creationId xmlns:a16="http://schemas.microsoft.com/office/drawing/2014/main" id="{F2F83C26-2203-4657-B347-721323644282}"/>
                </a:ext>
              </a:extLst>
            </p:cNvPr>
            <p:cNvSpPr/>
            <p:nvPr/>
          </p:nvSpPr>
          <p:spPr>
            <a:xfrm>
              <a:off x="2578825" y="3064296"/>
              <a:ext cx="504215"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a</a:t>
              </a:r>
              <a:endParaRPr lang="zh-CN" altLang="en-US" dirty="0"/>
            </a:p>
          </p:txBody>
        </p:sp>
        <p:sp>
          <p:nvSpPr>
            <p:cNvPr id="9" name="椭圆 8">
              <a:extLst>
                <a:ext uri="{FF2B5EF4-FFF2-40B4-BE49-F238E27FC236}">
                  <a16:creationId xmlns:a16="http://schemas.microsoft.com/office/drawing/2014/main" id="{7F853C25-4016-4B4B-B031-339ACAEF632D}"/>
                </a:ext>
              </a:extLst>
            </p:cNvPr>
            <p:cNvSpPr/>
            <p:nvPr/>
          </p:nvSpPr>
          <p:spPr>
            <a:xfrm>
              <a:off x="1126273" y="2284500"/>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b</a:t>
              </a:r>
              <a:endParaRPr lang="zh-CN" altLang="en-US" dirty="0"/>
            </a:p>
          </p:txBody>
        </p:sp>
        <p:sp>
          <p:nvSpPr>
            <p:cNvPr id="10" name="椭圆 9">
              <a:extLst>
                <a:ext uri="{FF2B5EF4-FFF2-40B4-BE49-F238E27FC236}">
                  <a16:creationId xmlns:a16="http://schemas.microsoft.com/office/drawing/2014/main" id="{213006FB-FF10-4912-A4B2-AE601BEAD688}"/>
                </a:ext>
              </a:extLst>
            </p:cNvPr>
            <p:cNvSpPr/>
            <p:nvPr/>
          </p:nvSpPr>
          <p:spPr>
            <a:xfrm>
              <a:off x="1126273" y="3819423"/>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d</a:t>
              </a:r>
              <a:endParaRPr lang="zh-CN" altLang="en-US" dirty="0"/>
            </a:p>
          </p:txBody>
        </p:sp>
        <p:sp>
          <p:nvSpPr>
            <p:cNvPr id="11" name="椭圆 10">
              <a:extLst>
                <a:ext uri="{FF2B5EF4-FFF2-40B4-BE49-F238E27FC236}">
                  <a16:creationId xmlns:a16="http://schemas.microsoft.com/office/drawing/2014/main" id="{E8B2F7D6-0BE2-4DC1-B996-C8A993F07FCE}"/>
                </a:ext>
              </a:extLst>
            </p:cNvPr>
            <p:cNvSpPr/>
            <p:nvPr/>
          </p:nvSpPr>
          <p:spPr>
            <a:xfrm>
              <a:off x="1126273" y="3059930"/>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c</a:t>
              </a:r>
              <a:endParaRPr lang="zh-CN" altLang="en-US" dirty="0"/>
            </a:p>
          </p:txBody>
        </p:sp>
        <p:cxnSp>
          <p:nvCxnSpPr>
            <p:cNvPr id="12" name="直接连接符 11">
              <a:extLst>
                <a:ext uri="{FF2B5EF4-FFF2-40B4-BE49-F238E27FC236}">
                  <a16:creationId xmlns:a16="http://schemas.microsoft.com/office/drawing/2014/main" id="{7DFF0BD0-AF19-42CF-9F45-E45E0476D566}"/>
                </a:ext>
              </a:extLst>
            </p:cNvPr>
            <p:cNvCxnSpPr>
              <a:cxnSpLocks/>
              <a:stCxn id="11" idx="6"/>
              <a:endCxn id="8" idx="2"/>
            </p:cNvCxnSpPr>
            <p:nvPr/>
          </p:nvCxnSpPr>
          <p:spPr>
            <a:xfrm>
              <a:off x="1630488" y="3312040"/>
              <a:ext cx="948336" cy="4366"/>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CD9B0F0C-DDC9-45C6-A9B2-02CDE00EBC4E}"/>
                </a:ext>
              </a:extLst>
            </p:cNvPr>
            <p:cNvCxnSpPr>
              <a:cxnSpLocks/>
              <a:stCxn id="9" idx="6"/>
              <a:endCxn id="8" idx="1"/>
            </p:cNvCxnSpPr>
            <p:nvPr/>
          </p:nvCxnSpPr>
          <p:spPr>
            <a:xfrm>
              <a:off x="1630488" y="2536610"/>
              <a:ext cx="1022177" cy="601528"/>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E85133F9-DF38-4194-8AA7-F0718DBC2EA3}"/>
                </a:ext>
              </a:extLst>
            </p:cNvPr>
            <p:cNvCxnSpPr>
              <a:cxnSpLocks/>
              <a:stCxn id="10" idx="6"/>
              <a:endCxn id="8" idx="3"/>
            </p:cNvCxnSpPr>
            <p:nvPr/>
          </p:nvCxnSpPr>
          <p:spPr>
            <a:xfrm flipV="1">
              <a:off x="1630491" y="3494672"/>
              <a:ext cx="1022175" cy="576860"/>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grpSp>
      <p:grpSp>
        <p:nvGrpSpPr>
          <p:cNvPr id="24" name="组合 23">
            <a:extLst>
              <a:ext uri="{FF2B5EF4-FFF2-40B4-BE49-F238E27FC236}">
                <a16:creationId xmlns:a16="http://schemas.microsoft.com/office/drawing/2014/main" id="{75876E4B-00C7-45D0-9365-8C4CF81313CB}"/>
              </a:ext>
            </a:extLst>
          </p:cNvPr>
          <p:cNvGrpSpPr/>
          <p:nvPr/>
        </p:nvGrpSpPr>
        <p:grpSpPr>
          <a:xfrm>
            <a:off x="6189446" y="3716147"/>
            <a:ext cx="1659962" cy="1675470"/>
            <a:chOff x="-389778" y="2284500"/>
            <a:chExt cx="2020269" cy="2039141"/>
          </a:xfrm>
        </p:grpSpPr>
        <p:sp>
          <p:nvSpPr>
            <p:cNvPr id="25" name="椭圆 24">
              <a:extLst>
                <a:ext uri="{FF2B5EF4-FFF2-40B4-BE49-F238E27FC236}">
                  <a16:creationId xmlns:a16="http://schemas.microsoft.com/office/drawing/2014/main" id="{47E26655-8C2F-4673-99DB-534069CDC256}"/>
                </a:ext>
              </a:extLst>
            </p:cNvPr>
            <p:cNvSpPr/>
            <p:nvPr/>
          </p:nvSpPr>
          <p:spPr>
            <a:xfrm>
              <a:off x="-389778" y="3059929"/>
              <a:ext cx="504215" cy="50421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a</a:t>
              </a:r>
              <a:endParaRPr lang="zh-CN" altLang="en-US" dirty="0"/>
            </a:p>
          </p:txBody>
        </p:sp>
        <p:sp>
          <p:nvSpPr>
            <p:cNvPr id="26" name="椭圆 25">
              <a:extLst>
                <a:ext uri="{FF2B5EF4-FFF2-40B4-BE49-F238E27FC236}">
                  <a16:creationId xmlns:a16="http://schemas.microsoft.com/office/drawing/2014/main" id="{0B132895-13A1-4D11-8E85-BEF3E22C2A39}"/>
                </a:ext>
              </a:extLst>
            </p:cNvPr>
            <p:cNvSpPr/>
            <p:nvPr/>
          </p:nvSpPr>
          <p:spPr>
            <a:xfrm>
              <a:off x="1126273" y="2284500"/>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e</a:t>
              </a:r>
              <a:endParaRPr lang="zh-CN" altLang="en-US" dirty="0"/>
            </a:p>
          </p:txBody>
        </p:sp>
        <p:sp>
          <p:nvSpPr>
            <p:cNvPr id="27" name="椭圆 26">
              <a:extLst>
                <a:ext uri="{FF2B5EF4-FFF2-40B4-BE49-F238E27FC236}">
                  <a16:creationId xmlns:a16="http://schemas.microsoft.com/office/drawing/2014/main" id="{5E6A44FC-990D-4359-BB03-404C77095F76}"/>
                </a:ext>
              </a:extLst>
            </p:cNvPr>
            <p:cNvSpPr/>
            <p:nvPr/>
          </p:nvSpPr>
          <p:spPr>
            <a:xfrm>
              <a:off x="1126273" y="3819423"/>
              <a:ext cx="504218"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g</a:t>
              </a:r>
              <a:endParaRPr lang="zh-CN" altLang="en-US" dirty="0"/>
            </a:p>
          </p:txBody>
        </p:sp>
        <p:sp>
          <p:nvSpPr>
            <p:cNvPr id="28" name="椭圆 27">
              <a:extLst>
                <a:ext uri="{FF2B5EF4-FFF2-40B4-BE49-F238E27FC236}">
                  <a16:creationId xmlns:a16="http://schemas.microsoft.com/office/drawing/2014/main" id="{F589BFF8-AD4E-4960-A012-94CCD8CF34D8}"/>
                </a:ext>
              </a:extLst>
            </p:cNvPr>
            <p:cNvSpPr/>
            <p:nvPr/>
          </p:nvSpPr>
          <p:spPr>
            <a:xfrm>
              <a:off x="1126273" y="3059930"/>
              <a:ext cx="504216" cy="50421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f</a:t>
              </a:r>
              <a:endParaRPr lang="zh-CN" altLang="en-US" dirty="0"/>
            </a:p>
          </p:txBody>
        </p:sp>
        <p:cxnSp>
          <p:nvCxnSpPr>
            <p:cNvPr id="29" name="直接连接符 28">
              <a:extLst>
                <a:ext uri="{FF2B5EF4-FFF2-40B4-BE49-F238E27FC236}">
                  <a16:creationId xmlns:a16="http://schemas.microsoft.com/office/drawing/2014/main" id="{62EE2ACC-0389-4CE9-89D9-D1DB3F19F34C}"/>
                </a:ext>
              </a:extLst>
            </p:cNvPr>
            <p:cNvCxnSpPr>
              <a:cxnSpLocks/>
              <a:stCxn id="28" idx="2"/>
              <a:endCxn id="25" idx="6"/>
            </p:cNvCxnSpPr>
            <p:nvPr/>
          </p:nvCxnSpPr>
          <p:spPr>
            <a:xfrm flipH="1" flipV="1">
              <a:off x="114437" y="3312039"/>
              <a:ext cx="1011836" cy="1"/>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7BC3D12B-1A94-48DD-A30C-869950F97C81}"/>
                </a:ext>
              </a:extLst>
            </p:cNvPr>
            <p:cNvCxnSpPr>
              <a:cxnSpLocks/>
              <a:stCxn id="26" idx="2"/>
              <a:endCxn id="25" idx="7"/>
            </p:cNvCxnSpPr>
            <p:nvPr/>
          </p:nvCxnSpPr>
          <p:spPr>
            <a:xfrm flipH="1">
              <a:off x="40597" y="2536610"/>
              <a:ext cx="1085676" cy="597161"/>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A8B265F5-89AE-4F20-B8B6-E2C120D4AE81}"/>
                </a:ext>
              </a:extLst>
            </p:cNvPr>
            <p:cNvCxnSpPr>
              <a:cxnSpLocks/>
              <a:stCxn id="27" idx="2"/>
              <a:endCxn id="25" idx="5"/>
            </p:cNvCxnSpPr>
            <p:nvPr/>
          </p:nvCxnSpPr>
          <p:spPr>
            <a:xfrm flipH="1" flipV="1">
              <a:off x="40597" y="3490306"/>
              <a:ext cx="1085676" cy="581227"/>
            </a:xfrm>
            <a:prstGeom prst="line">
              <a:avLst/>
            </a:prstGeom>
            <a:ln w="57150">
              <a:solidFill>
                <a:schemeClr val="tx1"/>
              </a:solidFill>
              <a:headEnd type="none"/>
            </a:ln>
          </p:spPr>
          <p:style>
            <a:lnRef idx="1">
              <a:schemeClr val="accent1"/>
            </a:lnRef>
            <a:fillRef idx="0">
              <a:schemeClr val="accent1"/>
            </a:fillRef>
            <a:effectRef idx="0">
              <a:schemeClr val="accent1"/>
            </a:effectRef>
            <a:fontRef idx="minor">
              <a:schemeClr val="tx1"/>
            </a:fontRef>
          </p:style>
        </p:cxnSp>
      </p:grpSp>
      <p:cxnSp>
        <p:nvCxnSpPr>
          <p:cNvPr id="49" name="直接连接符 48">
            <a:extLst>
              <a:ext uri="{FF2B5EF4-FFF2-40B4-BE49-F238E27FC236}">
                <a16:creationId xmlns:a16="http://schemas.microsoft.com/office/drawing/2014/main" id="{2388764F-35A3-4EE7-9414-31EA6E45F6BE}"/>
              </a:ext>
            </a:extLst>
          </p:cNvPr>
          <p:cNvCxnSpPr>
            <a:cxnSpLocks/>
            <a:stCxn id="8" idx="6"/>
            <a:endCxn id="25" idx="2"/>
          </p:cNvCxnSpPr>
          <p:nvPr/>
        </p:nvCxnSpPr>
        <p:spPr>
          <a:xfrm flipV="1">
            <a:off x="5607605" y="4560429"/>
            <a:ext cx="581841" cy="3588"/>
          </a:xfrm>
          <a:prstGeom prst="line">
            <a:avLst/>
          </a:prstGeom>
          <a:ln w="57150">
            <a:solidFill>
              <a:schemeClr val="accent3">
                <a:lumMod val="60000"/>
                <a:lumOff val="4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C71B47BE-4B07-4F24-875D-978E13FED517}"/>
              </a:ext>
            </a:extLst>
          </p:cNvPr>
          <p:cNvSpPr txBox="1"/>
          <p:nvPr/>
        </p:nvSpPr>
        <p:spPr>
          <a:xfrm>
            <a:off x="1326293" y="1526900"/>
            <a:ext cx="9220200" cy="584775"/>
          </a:xfrm>
          <a:prstGeom prst="rect">
            <a:avLst/>
          </a:prstGeom>
          <a:noFill/>
        </p:spPr>
        <p:txBody>
          <a:bodyPr wrap="square" rtlCol="0">
            <a:spAutoFit/>
          </a:bodyPr>
          <a:lstStyle/>
          <a:p>
            <a:pPr algn="ctr"/>
            <a:r>
              <a:rPr lang="en-US" altLang="zh-CN" sz="3200" i="1" dirty="0"/>
              <a:t>Find an edge placement to minimize total replicas</a:t>
            </a:r>
            <a:endParaRPr lang="zh-CN" altLang="en-US" sz="3200" i="1" dirty="0"/>
          </a:p>
        </p:txBody>
      </p:sp>
    </p:spTree>
    <p:extLst>
      <p:ext uri="{BB962C8B-B14F-4D97-AF65-F5344CB8AC3E}">
        <p14:creationId xmlns:p14="http://schemas.microsoft.com/office/powerpoint/2010/main" val="22667018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82CF9D0-EDB7-493B-A65C-FA5523DB968A}"/>
              </a:ext>
            </a:extLst>
          </p:cNvPr>
          <p:cNvSpPr>
            <a:spLocks noGrp="1"/>
          </p:cNvSpPr>
          <p:nvPr>
            <p:ph type="sldNum" sz="quarter" idx="10"/>
          </p:nvPr>
        </p:nvSpPr>
        <p:spPr/>
        <p:txBody>
          <a:bodyPr/>
          <a:lstStyle/>
          <a:p>
            <a:fld id="{18B0DEA1-3F3B-4269-9897-4C9E4F781F12}" type="slidenum">
              <a:rPr lang="zh-CN" altLang="en-US" smtClean="0"/>
              <a:pPr/>
              <a:t>17</a:t>
            </a:fld>
            <a:endParaRPr lang="zh-CN" altLang="en-US" dirty="0"/>
          </a:p>
        </p:txBody>
      </p:sp>
      <p:sp>
        <p:nvSpPr>
          <p:cNvPr id="3" name="文本占位符 2">
            <a:extLst>
              <a:ext uri="{FF2B5EF4-FFF2-40B4-BE49-F238E27FC236}">
                <a16:creationId xmlns:a16="http://schemas.microsoft.com/office/drawing/2014/main" id="{CE261479-E317-44DD-9146-EE7F0F5912BB}"/>
              </a:ext>
            </a:extLst>
          </p:cNvPr>
          <p:cNvSpPr>
            <a:spLocks noGrp="1"/>
          </p:cNvSpPr>
          <p:nvPr>
            <p:ph type="body" sz="quarter" idx="11"/>
          </p:nvPr>
        </p:nvSpPr>
        <p:spPr/>
        <p:txBody>
          <a:bodyPr/>
          <a:lstStyle/>
          <a:p>
            <a:r>
              <a:rPr lang="en-US" altLang="zh-CN" dirty="0"/>
              <a:t>Constructing	vertex-­cuts</a:t>
            </a:r>
            <a:endParaRPr lang="zh-CN" altLang="en-US" dirty="0"/>
          </a:p>
        </p:txBody>
      </p:sp>
      <p:sp>
        <p:nvSpPr>
          <p:cNvPr id="4" name="文本占位符 3">
            <a:extLst>
              <a:ext uri="{FF2B5EF4-FFF2-40B4-BE49-F238E27FC236}">
                <a16:creationId xmlns:a16="http://schemas.microsoft.com/office/drawing/2014/main" id="{65B7B88B-D523-4367-834A-706819B3438F}"/>
              </a:ext>
            </a:extLst>
          </p:cNvPr>
          <p:cNvSpPr>
            <a:spLocks noGrp="1"/>
          </p:cNvSpPr>
          <p:nvPr>
            <p:ph type="body" sz="quarter" idx="14"/>
          </p:nvPr>
        </p:nvSpPr>
        <p:spPr>
          <a:xfrm>
            <a:off x="319056" y="776591"/>
            <a:ext cx="11568144" cy="4383934"/>
          </a:xfrm>
        </p:spPr>
        <p:txBody>
          <a:bodyPr/>
          <a:lstStyle/>
          <a:p>
            <a:r>
              <a:rPr lang="en-US" altLang="zh-CN" b="1" dirty="0"/>
              <a:t>Evenly</a:t>
            </a:r>
            <a:r>
              <a:rPr lang="en-US" altLang="zh-CN" dirty="0"/>
              <a:t> assign </a:t>
            </a:r>
            <a:r>
              <a:rPr lang="en-US" altLang="zh-CN" b="1" dirty="0"/>
              <a:t>edges</a:t>
            </a:r>
            <a:r>
              <a:rPr lang="en-US" altLang="zh-CN" dirty="0"/>
              <a:t> to machines</a:t>
            </a:r>
          </a:p>
          <a:p>
            <a:pPr lvl="1"/>
            <a:r>
              <a:rPr lang="en-US" altLang="zh-CN" dirty="0"/>
              <a:t>Minimize machines spanned by each vertex  </a:t>
            </a:r>
          </a:p>
          <a:p>
            <a:r>
              <a:rPr lang="en-US" altLang="zh-CN" dirty="0"/>
              <a:t>Assign each edge </a:t>
            </a:r>
            <a:r>
              <a:rPr lang="en-US" altLang="zh-CN" b="1" dirty="0"/>
              <a:t>as it is loaded  </a:t>
            </a:r>
          </a:p>
          <a:p>
            <a:pPr lvl="1"/>
            <a:r>
              <a:rPr lang="en-US" altLang="zh-CN" dirty="0"/>
              <a:t>Touch each edge only once  </a:t>
            </a:r>
          </a:p>
          <a:p>
            <a:r>
              <a:rPr lang="en-US" altLang="zh-CN" dirty="0"/>
              <a:t>Propose three </a:t>
            </a:r>
            <a:r>
              <a:rPr lang="en-US" altLang="zh-CN" b="1" dirty="0"/>
              <a:t>distributed </a:t>
            </a:r>
            <a:r>
              <a:rPr lang="en-US" altLang="zh-CN" dirty="0"/>
              <a:t>approaches:  </a:t>
            </a:r>
          </a:p>
          <a:p>
            <a:pPr lvl="1"/>
            <a:r>
              <a:rPr lang="en-US" altLang="zh-CN" b="1" dirty="0"/>
              <a:t>Random</a:t>
            </a:r>
            <a:r>
              <a:rPr lang="en-US" altLang="zh-CN" dirty="0"/>
              <a:t> edge placement  </a:t>
            </a:r>
          </a:p>
          <a:p>
            <a:pPr lvl="1"/>
            <a:r>
              <a:rPr lang="en-US" altLang="zh-CN" b="1" dirty="0"/>
              <a:t>Coordinated greedy </a:t>
            </a:r>
            <a:r>
              <a:rPr lang="en-US" altLang="zh-CN" dirty="0"/>
              <a:t>edge placement</a:t>
            </a:r>
          </a:p>
          <a:p>
            <a:pPr lvl="1"/>
            <a:r>
              <a:rPr lang="en-US" altLang="zh-CN" b="1" dirty="0"/>
              <a:t>Oblivious greedy</a:t>
            </a:r>
            <a:r>
              <a:rPr lang="en-US" altLang="zh-CN" dirty="0"/>
              <a:t> edge placement   </a:t>
            </a:r>
            <a:br>
              <a:rPr lang="en-US" altLang="zh-CN" dirty="0"/>
            </a:br>
            <a:endParaRPr lang="zh-CN" altLang="en-US" dirty="0"/>
          </a:p>
        </p:txBody>
      </p:sp>
    </p:spTree>
    <p:extLst>
      <p:ext uri="{BB962C8B-B14F-4D97-AF65-F5344CB8AC3E}">
        <p14:creationId xmlns:p14="http://schemas.microsoft.com/office/powerpoint/2010/main" val="203026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82CF9D0-EDB7-493B-A65C-FA5523DB968A}"/>
              </a:ext>
            </a:extLst>
          </p:cNvPr>
          <p:cNvSpPr>
            <a:spLocks noGrp="1"/>
          </p:cNvSpPr>
          <p:nvPr>
            <p:ph type="sldNum" sz="quarter" idx="10"/>
          </p:nvPr>
        </p:nvSpPr>
        <p:spPr/>
        <p:txBody>
          <a:bodyPr/>
          <a:lstStyle/>
          <a:p>
            <a:fld id="{18B0DEA1-3F3B-4269-9897-4C9E4F781F12}" type="slidenum">
              <a:rPr lang="zh-CN" altLang="en-US" smtClean="0"/>
              <a:pPr/>
              <a:t>18</a:t>
            </a:fld>
            <a:endParaRPr lang="zh-CN" altLang="en-US" dirty="0"/>
          </a:p>
        </p:txBody>
      </p:sp>
      <p:sp>
        <p:nvSpPr>
          <p:cNvPr id="3" name="文本占位符 2">
            <a:extLst>
              <a:ext uri="{FF2B5EF4-FFF2-40B4-BE49-F238E27FC236}">
                <a16:creationId xmlns:a16="http://schemas.microsoft.com/office/drawing/2014/main" id="{CE261479-E317-44DD-9146-EE7F0F5912BB}"/>
              </a:ext>
            </a:extLst>
          </p:cNvPr>
          <p:cNvSpPr>
            <a:spLocks noGrp="1"/>
          </p:cNvSpPr>
          <p:nvPr>
            <p:ph type="body" sz="quarter" idx="11"/>
          </p:nvPr>
        </p:nvSpPr>
        <p:spPr/>
        <p:txBody>
          <a:bodyPr/>
          <a:lstStyle/>
          <a:p>
            <a:r>
              <a:rPr lang="en-US" altLang="zh-CN" dirty="0"/>
              <a:t>Random	edge placement	</a:t>
            </a:r>
          </a:p>
        </p:txBody>
      </p:sp>
      <p:sp>
        <p:nvSpPr>
          <p:cNvPr id="4" name="文本占位符 3">
            <a:extLst>
              <a:ext uri="{FF2B5EF4-FFF2-40B4-BE49-F238E27FC236}">
                <a16:creationId xmlns:a16="http://schemas.microsoft.com/office/drawing/2014/main" id="{65B7B88B-D523-4367-834A-706819B3438F}"/>
              </a:ext>
            </a:extLst>
          </p:cNvPr>
          <p:cNvSpPr>
            <a:spLocks noGrp="1"/>
          </p:cNvSpPr>
          <p:nvPr>
            <p:ph type="body" sz="quarter" idx="14"/>
          </p:nvPr>
        </p:nvSpPr>
        <p:spPr>
          <a:xfrm>
            <a:off x="311927" y="811102"/>
            <a:ext cx="11568144" cy="598488"/>
          </a:xfrm>
        </p:spPr>
        <p:txBody>
          <a:bodyPr/>
          <a:lstStyle/>
          <a:p>
            <a:r>
              <a:rPr lang="en-US" altLang="zh-CN" dirty="0"/>
              <a:t> Randomly assign edges to machines </a:t>
            </a:r>
            <a:endParaRPr lang="zh-CN" altLang="en-US" sz="3200" dirty="0"/>
          </a:p>
        </p:txBody>
      </p:sp>
      <p:sp>
        <p:nvSpPr>
          <p:cNvPr id="5" name="矩形 4">
            <a:extLst>
              <a:ext uri="{FF2B5EF4-FFF2-40B4-BE49-F238E27FC236}">
                <a16:creationId xmlns:a16="http://schemas.microsoft.com/office/drawing/2014/main" id="{7B74A9C5-D00F-44B5-9BB9-19E96821675A}"/>
              </a:ext>
            </a:extLst>
          </p:cNvPr>
          <p:cNvSpPr/>
          <p:nvPr/>
        </p:nvSpPr>
        <p:spPr>
          <a:xfrm>
            <a:off x="1075351" y="1590631"/>
            <a:ext cx="2803707" cy="1938382"/>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solidFill>
                <a:schemeClr val="tx1"/>
              </a:solidFill>
            </a:endParaRPr>
          </a:p>
        </p:txBody>
      </p:sp>
      <p:sp>
        <p:nvSpPr>
          <p:cNvPr id="6" name="文本框 5">
            <a:extLst>
              <a:ext uri="{FF2B5EF4-FFF2-40B4-BE49-F238E27FC236}">
                <a16:creationId xmlns:a16="http://schemas.microsoft.com/office/drawing/2014/main" id="{5E5ADC37-B993-4B89-B465-896CDD5D4776}"/>
              </a:ext>
            </a:extLst>
          </p:cNvPr>
          <p:cNvSpPr txBox="1"/>
          <p:nvPr/>
        </p:nvSpPr>
        <p:spPr>
          <a:xfrm>
            <a:off x="1760676" y="1590631"/>
            <a:ext cx="1292341" cy="369332"/>
          </a:xfrm>
          <a:prstGeom prst="rect">
            <a:avLst/>
          </a:prstGeom>
          <a:noFill/>
        </p:spPr>
        <p:txBody>
          <a:bodyPr wrap="none" rtlCol="0">
            <a:spAutoFit/>
          </a:bodyPr>
          <a:lstStyle/>
          <a:p>
            <a:r>
              <a:rPr lang="en-US" altLang="zh-CN" dirty="0"/>
              <a:t>Machine 1</a:t>
            </a:r>
            <a:endParaRPr lang="zh-CN" altLang="en-US" dirty="0"/>
          </a:p>
        </p:txBody>
      </p:sp>
      <p:sp>
        <p:nvSpPr>
          <p:cNvPr id="52" name="矩形 51">
            <a:extLst>
              <a:ext uri="{FF2B5EF4-FFF2-40B4-BE49-F238E27FC236}">
                <a16:creationId xmlns:a16="http://schemas.microsoft.com/office/drawing/2014/main" id="{4621FD5E-5EF1-47B5-916A-1FE1AAEAD892}"/>
              </a:ext>
            </a:extLst>
          </p:cNvPr>
          <p:cNvSpPr/>
          <p:nvPr/>
        </p:nvSpPr>
        <p:spPr>
          <a:xfrm>
            <a:off x="4694146" y="1579748"/>
            <a:ext cx="2803707" cy="1938382"/>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solidFill>
                <a:schemeClr val="tx1"/>
              </a:solidFill>
            </a:endParaRPr>
          </a:p>
        </p:txBody>
      </p:sp>
      <p:sp>
        <p:nvSpPr>
          <p:cNvPr id="53" name="矩形 52">
            <a:extLst>
              <a:ext uri="{FF2B5EF4-FFF2-40B4-BE49-F238E27FC236}">
                <a16:creationId xmlns:a16="http://schemas.microsoft.com/office/drawing/2014/main" id="{B2605A48-7139-4FEF-8309-45A970EDFF1C}"/>
              </a:ext>
            </a:extLst>
          </p:cNvPr>
          <p:cNvSpPr/>
          <p:nvPr/>
        </p:nvSpPr>
        <p:spPr>
          <a:xfrm>
            <a:off x="8258608" y="1590631"/>
            <a:ext cx="2803707" cy="1938382"/>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solidFill>
                <a:schemeClr val="tx1"/>
              </a:solidFill>
            </a:endParaRPr>
          </a:p>
        </p:txBody>
      </p:sp>
      <p:grpSp>
        <p:nvGrpSpPr>
          <p:cNvPr id="74" name="组合 73">
            <a:extLst>
              <a:ext uri="{FF2B5EF4-FFF2-40B4-BE49-F238E27FC236}">
                <a16:creationId xmlns:a16="http://schemas.microsoft.com/office/drawing/2014/main" id="{973D8F3C-52DA-4817-8AD7-183D69C8139D}"/>
              </a:ext>
            </a:extLst>
          </p:cNvPr>
          <p:cNvGrpSpPr/>
          <p:nvPr/>
        </p:nvGrpSpPr>
        <p:grpSpPr>
          <a:xfrm rot="16200000">
            <a:off x="5430764" y="5320464"/>
            <a:ext cx="1195799" cy="345231"/>
            <a:chOff x="5264534" y="4209673"/>
            <a:chExt cx="1195799" cy="345231"/>
          </a:xfrm>
        </p:grpSpPr>
        <p:sp>
          <p:nvSpPr>
            <p:cNvPr id="75" name="椭圆 74">
              <a:extLst>
                <a:ext uri="{FF2B5EF4-FFF2-40B4-BE49-F238E27FC236}">
                  <a16:creationId xmlns:a16="http://schemas.microsoft.com/office/drawing/2014/main" id="{021A55EA-312C-4B15-A8AF-C5B884DD1629}"/>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76" name="椭圆 75">
              <a:extLst>
                <a:ext uri="{FF2B5EF4-FFF2-40B4-BE49-F238E27FC236}">
                  <a16:creationId xmlns:a16="http://schemas.microsoft.com/office/drawing/2014/main" id="{249BEB26-BBA6-4C21-8FDC-A66A09461BD5}"/>
                </a:ext>
              </a:extLst>
            </p:cNvPr>
            <p:cNvSpPr/>
            <p:nvPr/>
          </p:nvSpPr>
          <p:spPr>
            <a:xfrm>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77" name="直接连接符 76">
              <a:extLst>
                <a:ext uri="{FF2B5EF4-FFF2-40B4-BE49-F238E27FC236}">
                  <a16:creationId xmlns:a16="http://schemas.microsoft.com/office/drawing/2014/main" id="{4D60D3DE-D950-4286-9668-84AF1E668732}"/>
                </a:ext>
              </a:extLst>
            </p:cNvPr>
            <p:cNvCxnSpPr>
              <a:cxnSpLocks/>
              <a:endCxn id="76" idx="2"/>
            </p:cNvCxnSpPr>
            <p:nvPr/>
          </p:nvCxnSpPr>
          <p:spPr>
            <a:xfrm rot="19324600">
              <a:off x="5638061" y="4209673"/>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86" name="组合 85">
            <a:extLst>
              <a:ext uri="{FF2B5EF4-FFF2-40B4-BE49-F238E27FC236}">
                <a16:creationId xmlns:a16="http://schemas.microsoft.com/office/drawing/2014/main" id="{3F35B9B1-7631-43D2-B5CB-47B7E8B98600}"/>
              </a:ext>
            </a:extLst>
          </p:cNvPr>
          <p:cNvGrpSpPr/>
          <p:nvPr/>
        </p:nvGrpSpPr>
        <p:grpSpPr>
          <a:xfrm>
            <a:off x="6749777" y="4884153"/>
            <a:ext cx="1195799" cy="345231"/>
            <a:chOff x="5264534" y="4209672"/>
            <a:chExt cx="1195799" cy="345231"/>
          </a:xfrm>
        </p:grpSpPr>
        <p:sp>
          <p:nvSpPr>
            <p:cNvPr id="87" name="椭圆 86">
              <a:extLst>
                <a:ext uri="{FF2B5EF4-FFF2-40B4-BE49-F238E27FC236}">
                  <a16:creationId xmlns:a16="http://schemas.microsoft.com/office/drawing/2014/main" id="{A03B5538-8313-4485-B07B-3AC9AD269757}"/>
                </a:ext>
              </a:extLst>
            </p:cNvPr>
            <p:cNvSpPr/>
            <p:nvPr/>
          </p:nvSpPr>
          <p:spPr>
            <a:xfrm>
              <a:off x="5264534" y="4225786"/>
              <a:ext cx="307181" cy="30718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CN" dirty="0"/>
                <a:t>Z</a:t>
              </a:r>
              <a:endParaRPr lang="zh-CN" altLang="en-US" dirty="0"/>
            </a:p>
          </p:txBody>
        </p:sp>
        <p:sp>
          <p:nvSpPr>
            <p:cNvPr id="88" name="椭圆 87">
              <a:extLst>
                <a:ext uri="{FF2B5EF4-FFF2-40B4-BE49-F238E27FC236}">
                  <a16:creationId xmlns:a16="http://schemas.microsoft.com/office/drawing/2014/main" id="{DFE4C891-9243-466C-90E2-309D479DCCD2}"/>
                </a:ext>
              </a:extLst>
            </p:cNvPr>
            <p:cNvSpPr/>
            <p:nvPr/>
          </p:nvSpPr>
          <p:spPr>
            <a:xfrm>
              <a:off x="6153152" y="4224337"/>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dirty="0"/>
            </a:p>
          </p:txBody>
        </p:sp>
        <p:cxnSp>
          <p:nvCxnSpPr>
            <p:cNvPr id="89" name="直接连接符 88">
              <a:extLst>
                <a:ext uri="{FF2B5EF4-FFF2-40B4-BE49-F238E27FC236}">
                  <a16:creationId xmlns:a16="http://schemas.microsoft.com/office/drawing/2014/main" id="{95FF578A-B5FB-4858-9103-8D831E40006E}"/>
                </a:ext>
              </a:extLst>
            </p:cNvPr>
            <p:cNvCxnSpPr>
              <a:cxnSpLocks/>
              <a:endCxn id="88"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78" name="组合 77">
            <a:extLst>
              <a:ext uri="{FF2B5EF4-FFF2-40B4-BE49-F238E27FC236}">
                <a16:creationId xmlns:a16="http://schemas.microsoft.com/office/drawing/2014/main" id="{8A950D94-90A8-495D-908D-19D66EE01EAD}"/>
              </a:ext>
            </a:extLst>
          </p:cNvPr>
          <p:cNvGrpSpPr/>
          <p:nvPr/>
        </p:nvGrpSpPr>
        <p:grpSpPr>
          <a:xfrm rot="19326610">
            <a:off x="5061542" y="5135582"/>
            <a:ext cx="1195799" cy="345231"/>
            <a:chOff x="5264534" y="4209672"/>
            <a:chExt cx="1195799" cy="345231"/>
          </a:xfrm>
        </p:grpSpPr>
        <p:sp>
          <p:nvSpPr>
            <p:cNvPr id="79" name="椭圆 78">
              <a:extLst>
                <a:ext uri="{FF2B5EF4-FFF2-40B4-BE49-F238E27FC236}">
                  <a16:creationId xmlns:a16="http://schemas.microsoft.com/office/drawing/2014/main" id="{1D623706-25DD-4592-A416-D70B53DA4337}"/>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80" name="椭圆 79">
              <a:extLst>
                <a:ext uri="{FF2B5EF4-FFF2-40B4-BE49-F238E27FC236}">
                  <a16:creationId xmlns:a16="http://schemas.microsoft.com/office/drawing/2014/main" id="{FFA907E8-36B2-4CAE-B1E4-A4395AC36E90}"/>
                </a:ext>
              </a:extLst>
            </p:cNvPr>
            <p:cNvSpPr/>
            <p:nvPr/>
          </p:nvSpPr>
          <p:spPr>
            <a:xfrm>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81" name="直接连接符 80">
              <a:extLst>
                <a:ext uri="{FF2B5EF4-FFF2-40B4-BE49-F238E27FC236}">
                  <a16:creationId xmlns:a16="http://schemas.microsoft.com/office/drawing/2014/main" id="{6D6E8CB8-9FAD-4954-B5DC-010169F74B82}"/>
                </a:ext>
              </a:extLst>
            </p:cNvPr>
            <p:cNvCxnSpPr>
              <a:cxnSpLocks/>
              <a:endCxn id="80"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sp>
        <p:nvSpPr>
          <p:cNvPr id="90" name="文本框 89">
            <a:extLst>
              <a:ext uri="{FF2B5EF4-FFF2-40B4-BE49-F238E27FC236}">
                <a16:creationId xmlns:a16="http://schemas.microsoft.com/office/drawing/2014/main" id="{2A61F909-3115-4E7B-9FF0-99C77CBF44DF}"/>
              </a:ext>
            </a:extLst>
          </p:cNvPr>
          <p:cNvSpPr txBox="1"/>
          <p:nvPr/>
        </p:nvSpPr>
        <p:spPr>
          <a:xfrm>
            <a:off x="5479484" y="1557573"/>
            <a:ext cx="1292341" cy="369332"/>
          </a:xfrm>
          <a:prstGeom prst="rect">
            <a:avLst/>
          </a:prstGeom>
          <a:noFill/>
        </p:spPr>
        <p:txBody>
          <a:bodyPr wrap="none" rtlCol="0">
            <a:spAutoFit/>
          </a:bodyPr>
          <a:lstStyle/>
          <a:p>
            <a:r>
              <a:rPr lang="en-US" altLang="zh-CN" dirty="0"/>
              <a:t>Machine 2</a:t>
            </a:r>
            <a:endParaRPr lang="zh-CN" altLang="en-US" dirty="0"/>
          </a:p>
        </p:txBody>
      </p:sp>
      <p:grpSp>
        <p:nvGrpSpPr>
          <p:cNvPr id="62" name="组合 61">
            <a:extLst>
              <a:ext uri="{FF2B5EF4-FFF2-40B4-BE49-F238E27FC236}">
                <a16:creationId xmlns:a16="http://schemas.microsoft.com/office/drawing/2014/main" id="{56E7F71C-8523-438D-A9B4-D55A470AD5FF}"/>
              </a:ext>
            </a:extLst>
          </p:cNvPr>
          <p:cNvGrpSpPr/>
          <p:nvPr/>
        </p:nvGrpSpPr>
        <p:grpSpPr>
          <a:xfrm rot="8302179">
            <a:off x="5752811" y="4554133"/>
            <a:ext cx="1195799" cy="374170"/>
            <a:chOff x="5264534" y="4185445"/>
            <a:chExt cx="1195799" cy="374170"/>
          </a:xfrm>
        </p:grpSpPr>
        <p:sp>
          <p:nvSpPr>
            <p:cNvPr id="63" name="椭圆 62">
              <a:extLst>
                <a:ext uri="{FF2B5EF4-FFF2-40B4-BE49-F238E27FC236}">
                  <a16:creationId xmlns:a16="http://schemas.microsoft.com/office/drawing/2014/main" id="{560D36F9-1309-45DB-84BF-3A47F1A864BC}"/>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64" name="椭圆 63">
              <a:extLst>
                <a:ext uri="{FF2B5EF4-FFF2-40B4-BE49-F238E27FC236}">
                  <a16:creationId xmlns:a16="http://schemas.microsoft.com/office/drawing/2014/main" id="{67772D0E-64E6-4E1D-9142-11DA23125CEB}"/>
                </a:ext>
              </a:extLst>
            </p:cNvPr>
            <p:cNvSpPr/>
            <p:nvPr/>
          </p:nvSpPr>
          <p:spPr>
            <a:xfrm flipH="1" flipV="1">
              <a:off x="6153152" y="4224338"/>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65" name="直接连接符 64">
              <a:extLst>
                <a:ext uri="{FF2B5EF4-FFF2-40B4-BE49-F238E27FC236}">
                  <a16:creationId xmlns:a16="http://schemas.microsoft.com/office/drawing/2014/main" id="{D5B4033A-B23F-4998-8580-2806EB8F68BA}"/>
                </a:ext>
              </a:extLst>
            </p:cNvPr>
            <p:cNvCxnSpPr>
              <a:cxnSpLocks/>
              <a:endCxn id="64" idx="6"/>
            </p:cNvCxnSpPr>
            <p:nvPr/>
          </p:nvCxnSpPr>
          <p:spPr>
            <a:xfrm rot="13297821" flipH="1">
              <a:off x="5646840" y="4185445"/>
              <a:ext cx="437241" cy="374170"/>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58" name="组合 57">
            <a:extLst>
              <a:ext uri="{FF2B5EF4-FFF2-40B4-BE49-F238E27FC236}">
                <a16:creationId xmlns:a16="http://schemas.microsoft.com/office/drawing/2014/main" id="{07D01DC4-A4D9-42C6-BE4D-4558B1C428AD}"/>
              </a:ext>
            </a:extLst>
          </p:cNvPr>
          <p:cNvGrpSpPr/>
          <p:nvPr/>
        </p:nvGrpSpPr>
        <p:grpSpPr>
          <a:xfrm rot="5400000">
            <a:off x="5422509" y="4421977"/>
            <a:ext cx="1195799" cy="345231"/>
            <a:chOff x="5264534" y="4209672"/>
            <a:chExt cx="1195799" cy="345231"/>
          </a:xfrm>
        </p:grpSpPr>
        <p:sp>
          <p:nvSpPr>
            <p:cNvPr id="59" name="椭圆 58">
              <a:extLst>
                <a:ext uri="{FF2B5EF4-FFF2-40B4-BE49-F238E27FC236}">
                  <a16:creationId xmlns:a16="http://schemas.microsoft.com/office/drawing/2014/main" id="{7C13ADD2-B0DA-4D36-A856-6BDB2D3BA5C9}"/>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60" name="椭圆 59">
              <a:extLst>
                <a:ext uri="{FF2B5EF4-FFF2-40B4-BE49-F238E27FC236}">
                  <a16:creationId xmlns:a16="http://schemas.microsoft.com/office/drawing/2014/main" id="{E0DC3717-88BE-468B-8456-4AD7E5B557F2}"/>
                </a:ext>
              </a:extLst>
            </p:cNvPr>
            <p:cNvSpPr/>
            <p:nvPr/>
          </p:nvSpPr>
          <p:spPr>
            <a:xfrm>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61" name="直接连接符 60">
              <a:extLst>
                <a:ext uri="{FF2B5EF4-FFF2-40B4-BE49-F238E27FC236}">
                  <a16:creationId xmlns:a16="http://schemas.microsoft.com/office/drawing/2014/main" id="{5B0B1FC3-E16E-4F86-9829-9FEE03BF1057}"/>
                </a:ext>
              </a:extLst>
            </p:cNvPr>
            <p:cNvCxnSpPr>
              <a:cxnSpLocks/>
              <a:endCxn id="60"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66" name="组合 65">
            <a:extLst>
              <a:ext uri="{FF2B5EF4-FFF2-40B4-BE49-F238E27FC236}">
                <a16:creationId xmlns:a16="http://schemas.microsoft.com/office/drawing/2014/main" id="{E88424F4-024D-4D73-973A-2F4CF0E9B7C8}"/>
              </a:ext>
            </a:extLst>
          </p:cNvPr>
          <p:cNvGrpSpPr/>
          <p:nvPr/>
        </p:nvGrpSpPr>
        <p:grpSpPr>
          <a:xfrm>
            <a:off x="5870331" y="4865738"/>
            <a:ext cx="1195799" cy="345231"/>
            <a:chOff x="5264534" y="4209672"/>
            <a:chExt cx="1195799" cy="345231"/>
          </a:xfrm>
        </p:grpSpPr>
        <p:sp>
          <p:nvSpPr>
            <p:cNvPr id="67" name="椭圆 66">
              <a:extLst>
                <a:ext uri="{FF2B5EF4-FFF2-40B4-BE49-F238E27FC236}">
                  <a16:creationId xmlns:a16="http://schemas.microsoft.com/office/drawing/2014/main" id="{78EE19D7-27A1-4F3A-B287-E57A57AAF6C2}"/>
                </a:ext>
              </a:extLst>
            </p:cNvPr>
            <p:cNvSpPr/>
            <p:nvPr/>
          </p:nvSpPr>
          <p:spPr>
            <a:xfrm>
              <a:off x="5264534" y="4225786"/>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sp>
          <p:nvSpPr>
            <p:cNvPr id="68" name="椭圆 67">
              <a:extLst>
                <a:ext uri="{FF2B5EF4-FFF2-40B4-BE49-F238E27FC236}">
                  <a16:creationId xmlns:a16="http://schemas.microsoft.com/office/drawing/2014/main" id="{BC2106DF-A0D1-438F-819B-B630EB2AEF19}"/>
                </a:ext>
              </a:extLst>
            </p:cNvPr>
            <p:cNvSpPr/>
            <p:nvPr/>
          </p:nvSpPr>
          <p:spPr>
            <a:xfrm>
              <a:off x="6153152" y="4224337"/>
              <a:ext cx="307181" cy="30718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CN" dirty="0"/>
                <a:t>Z</a:t>
              </a:r>
              <a:endParaRPr lang="zh-CN" altLang="en-US" dirty="0"/>
            </a:p>
          </p:txBody>
        </p:sp>
        <p:cxnSp>
          <p:nvCxnSpPr>
            <p:cNvPr id="69" name="直接连接符 68">
              <a:extLst>
                <a:ext uri="{FF2B5EF4-FFF2-40B4-BE49-F238E27FC236}">
                  <a16:creationId xmlns:a16="http://schemas.microsoft.com/office/drawing/2014/main" id="{C8A606B6-C38E-4DBF-B1F1-8E897ACDD7EC}"/>
                </a:ext>
              </a:extLst>
            </p:cNvPr>
            <p:cNvCxnSpPr>
              <a:cxnSpLocks/>
              <a:endCxn id="68"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sp>
        <p:nvSpPr>
          <p:cNvPr id="91" name="文本框 90">
            <a:extLst>
              <a:ext uri="{FF2B5EF4-FFF2-40B4-BE49-F238E27FC236}">
                <a16:creationId xmlns:a16="http://schemas.microsoft.com/office/drawing/2014/main" id="{14E619AF-4EC0-44E1-B015-335D3B5F2B81}"/>
              </a:ext>
            </a:extLst>
          </p:cNvPr>
          <p:cNvSpPr txBox="1"/>
          <p:nvPr/>
        </p:nvSpPr>
        <p:spPr>
          <a:xfrm>
            <a:off x="9024282" y="1575507"/>
            <a:ext cx="1292341" cy="369332"/>
          </a:xfrm>
          <a:prstGeom prst="rect">
            <a:avLst/>
          </a:prstGeom>
          <a:noFill/>
        </p:spPr>
        <p:txBody>
          <a:bodyPr wrap="none" rtlCol="0">
            <a:spAutoFit/>
          </a:bodyPr>
          <a:lstStyle/>
          <a:p>
            <a:r>
              <a:rPr lang="en-US" altLang="zh-CN" dirty="0"/>
              <a:t>Machine 3</a:t>
            </a:r>
            <a:endParaRPr lang="zh-CN" altLang="en-US" dirty="0"/>
          </a:p>
        </p:txBody>
      </p:sp>
      <p:grpSp>
        <p:nvGrpSpPr>
          <p:cNvPr id="16" name="组合 15">
            <a:extLst>
              <a:ext uri="{FF2B5EF4-FFF2-40B4-BE49-F238E27FC236}">
                <a16:creationId xmlns:a16="http://schemas.microsoft.com/office/drawing/2014/main" id="{D179C4B0-60E1-48B3-B6E6-91F6E450A172}"/>
              </a:ext>
            </a:extLst>
          </p:cNvPr>
          <p:cNvGrpSpPr/>
          <p:nvPr/>
        </p:nvGrpSpPr>
        <p:grpSpPr>
          <a:xfrm rot="2617580">
            <a:off x="5077147" y="4568166"/>
            <a:ext cx="1195799" cy="345231"/>
            <a:chOff x="5264534" y="4209672"/>
            <a:chExt cx="1195799" cy="345231"/>
          </a:xfrm>
        </p:grpSpPr>
        <p:sp>
          <p:nvSpPr>
            <p:cNvPr id="17" name="椭圆 16">
              <a:extLst>
                <a:ext uri="{FF2B5EF4-FFF2-40B4-BE49-F238E27FC236}">
                  <a16:creationId xmlns:a16="http://schemas.microsoft.com/office/drawing/2014/main" id="{5806DDBE-8AC1-4D16-9DF3-B6E2E49475B4}"/>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8" name="椭圆 17">
              <a:extLst>
                <a:ext uri="{FF2B5EF4-FFF2-40B4-BE49-F238E27FC236}">
                  <a16:creationId xmlns:a16="http://schemas.microsoft.com/office/drawing/2014/main" id="{E21CF2BD-D898-4E6A-8EBF-4C70CF4BF8CF}"/>
                </a:ext>
              </a:extLst>
            </p:cNvPr>
            <p:cNvSpPr/>
            <p:nvPr/>
          </p:nvSpPr>
          <p:spPr>
            <a:xfrm>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19" name="直接连接符 18">
              <a:extLst>
                <a:ext uri="{FF2B5EF4-FFF2-40B4-BE49-F238E27FC236}">
                  <a16:creationId xmlns:a16="http://schemas.microsoft.com/office/drawing/2014/main" id="{1C1659C1-E076-4A01-A33B-893B2292F145}"/>
                </a:ext>
              </a:extLst>
            </p:cNvPr>
            <p:cNvCxnSpPr>
              <a:cxnSpLocks/>
              <a:endCxn id="18"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82" name="组合 81">
            <a:extLst>
              <a:ext uri="{FF2B5EF4-FFF2-40B4-BE49-F238E27FC236}">
                <a16:creationId xmlns:a16="http://schemas.microsoft.com/office/drawing/2014/main" id="{1F01DC2D-8867-4714-85D6-5242A63594C5}"/>
              </a:ext>
            </a:extLst>
          </p:cNvPr>
          <p:cNvGrpSpPr/>
          <p:nvPr/>
        </p:nvGrpSpPr>
        <p:grpSpPr>
          <a:xfrm>
            <a:off x="4956187" y="4873145"/>
            <a:ext cx="1195799" cy="345231"/>
            <a:chOff x="5264534" y="4209672"/>
            <a:chExt cx="1195799" cy="345231"/>
          </a:xfrm>
        </p:grpSpPr>
        <p:sp>
          <p:nvSpPr>
            <p:cNvPr id="83" name="椭圆 82">
              <a:extLst>
                <a:ext uri="{FF2B5EF4-FFF2-40B4-BE49-F238E27FC236}">
                  <a16:creationId xmlns:a16="http://schemas.microsoft.com/office/drawing/2014/main" id="{13AA9680-D591-4FE7-AF3C-62D598533935}"/>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84" name="椭圆 83">
              <a:extLst>
                <a:ext uri="{FF2B5EF4-FFF2-40B4-BE49-F238E27FC236}">
                  <a16:creationId xmlns:a16="http://schemas.microsoft.com/office/drawing/2014/main" id="{7FC15C5A-D2BE-410B-82D6-770D9EB6FC21}"/>
                </a:ext>
              </a:extLst>
            </p:cNvPr>
            <p:cNvSpPr/>
            <p:nvPr/>
          </p:nvSpPr>
          <p:spPr>
            <a:xfrm>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85" name="直接连接符 84">
              <a:extLst>
                <a:ext uri="{FF2B5EF4-FFF2-40B4-BE49-F238E27FC236}">
                  <a16:creationId xmlns:a16="http://schemas.microsoft.com/office/drawing/2014/main" id="{A91F4B44-85C1-4651-9FA3-F481CF354D8A}"/>
                </a:ext>
              </a:extLst>
            </p:cNvPr>
            <p:cNvCxnSpPr>
              <a:cxnSpLocks/>
              <a:endCxn id="84"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130" name="组合 129">
            <a:extLst>
              <a:ext uri="{FF2B5EF4-FFF2-40B4-BE49-F238E27FC236}">
                <a16:creationId xmlns:a16="http://schemas.microsoft.com/office/drawing/2014/main" id="{328F7488-DF11-46F8-97D0-170F6EE33C1A}"/>
              </a:ext>
            </a:extLst>
          </p:cNvPr>
          <p:cNvGrpSpPr/>
          <p:nvPr/>
        </p:nvGrpSpPr>
        <p:grpSpPr>
          <a:xfrm rot="16200000">
            <a:off x="5419521" y="5313094"/>
            <a:ext cx="1195799" cy="345231"/>
            <a:chOff x="5264534" y="4209673"/>
            <a:chExt cx="1195799" cy="345231"/>
          </a:xfrm>
        </p:grpSpPr>
        <p:sp>
          <p:nvSpPr>
            <p:cNvPr id="131" name="椭圆 130">
              <a:extLst>
                <a:ext uri="{FF2B5EF4-FFF2-40B4-BE49-F238E27FC236}">
                  <a16:creationId xmlns:a16="http://schemas.microsoft.com/office/drawing/2014/main" id="{B63CE568-43CE-45DE-BA9A-0C8504A1910E}"/>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32" name="椭圆 131">
              <a:extLst>
                <a:ext uri="{FF2B5EF4-FFF2-40B4-BE49-F238E27FC236}">
                  <a16:creationId xmlns:a16="http://schemas.microsoft.com/office/drawing/2014/main" id="{FACF8590-A316-4451-85FA-FFBAF1341545}"/>
                </a:ext>
              </a:extLst>
            </p:cNvPr>
            <p:cNvSpPr/>
            <p:nvPr/>
          </p:nvSpPr>
          <p:spPr>
            <a:xfrm>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133" name="直接连接符 132">
              <a:extLst>
                <a:ext uri="{FF2B5EF4-FFF2-40B4-BE49-F238E27FC236}">
                  <a16:creationId xmlns:a16="http://schemas.microsoft.com/office/drawing/2014/main" id="{1E132E47-724C-4012-954D-C19F9F80F1D1}"/>
                </a:ext>
              </a:extLst>
            </p:cNvPr>
            <p:cNvCxnSpPr>
              <a:cxnSpLocks/>
              <a:endCxn id="132" idx="2"/>
            </p:cNvCxnSpPr>
            <p:nvPr/>
          </p:nvCxnSpPr>
          <p:spPr>
            <a:xfrm rot="19324600">
              <a:off x="5638061" y="4209673"/>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134" name="组合 133">
            <a:extLst>
              <a:ext uri="{FF2B5EF4-FFF2-40B4-BE49-F238E27FC236}">
                <a16:creationId xmlns:a16="http://schemas.microsoft.com/office/drawing/2014/main" id="{78DDCFEC-269B-4645-BA92-4EC347EB3F74}"/>
              </a:ext>
            </a:extLst>
          </p:cNvPr>
          <p:cNvGrpSpPr/>
          <p:nvPr/>
        </p:nvGrpSpPr>
        <p:grpSpPr>
          <a:xfrm>
            <a:off x="6738534" y="4876783"/>
            <a:ext cx="1195799" cy="345231"/>
            <a:chOff x="5264534" y="4209672"/>
            <a:chExt cx="1195799" cy="345231"/>
          </a:xfrm>
        </p:grpSpPr>
        <p:sp>
          <p:nvSpPr>
            <p:cNvPr id="135" name="椭圆 134">
              <a:extLst>
                <a:ext uri="{FF2B5EF4-FFF2-40B4-BE49-F238E27FC236}">
                  <a16:creationId xmlns:a16="http://schemas.microsoft.com/office/drawing/2014/main" id="{84267E84-1829-4B19-9CFF-77542BED2549}"/>
                </a:ext>
              </a:extLst>
            </p:cNvPr>
            <p:cNvSpPr/>
            <p:nvPr/>
          </p:nvSpPr>
          <p:spPr>
            <a:xfrm>
              <a:off x="5264534" y="4225786"/>
              <a:ext cx="307181" cy="30718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CN" dirty="0"/>
                <a:t>Z</a:t>
              </a:r>
              <a:endParaRPr lang="zh-CN" altLang="en-US" dirty="0"/>
            </a:p>
          </p:txBody>
        </p:sp>
        <p:sp>
          <p:nvSpPr>
            <p:cNvPr id="136" name="椭圆 135">
              <a:extLst>
                <a:ext uri="{FF2B5EF4-FFF2-40B4-BE49-F238E27FC236}">
                  <a16:creationId xmlns:a16="http://schemas.microsoft.com/office/drawing/2014/main" id="{BF72BD08-6422-4BAD-8A33-0C3BA69AFDBA}"/>
                </a:ext>
              </a:extLst>
            </p:cNvPr>
            <p:cNvSpPr/>
            <p:nvPr/>
          </p:nvSpPr>
          <p:spPr>
            <a:xfrm>
              <a:off x="6153152" y="4224337"/>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dirty="0"/>
            </a:p>
          </p:txBody>
        </p:sp>
        <p:cxnSp>
          <p:nvCxnSpPr>
            <p:cNvPr id="137" name="直接连接符 136">
              <a:extLst>
                <a:ext uri="{FF2B5EF4-FFF2-40B4-BE49-F238E27FC236}">
                  <a16:creationId xmlns:a16="http://schemas.microsoft.com/office/drawing/2014/main" id="{D469B5E8-5999-4809-9E09-8A740A37C5EE}"/>
                </a:ext>
              </a:extLst>
            </p:cNvPr>
            <p:cNvCxnSpPr>
              <a:cxnSpLocks/>
              <a:endCxn id="136"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138" name="组合 137">
            <a:extLst>
              <a:ext uri="{FF2B5EF4-FFF2-40B4-BE49-F238E27FC236}">
                <a16:creationId xmlns:a16="http://schemas.microsoft.com/office/drawing/2014/main" id="{59CCABCF-E381-4C52-9062-2CCAF6603C71}"/>
              </a:ext>
            </a:extLst>
          </p:cNvPr>
          <p:cNvGrpSpPr/>
          <p:nvPr/>
        </p:nvGrpSpPr>
        <p:grpSpPr>
          <a:xfrm rot="19326610">
            <a:off x="5050299" y="5128212"/>
            <a:ext cx="1195799" cy="345231"/>
            <a:chOff x="5264534" y="4209672"/>
            <a:chExt cx="1195799" cy="345231"/>
          </a:xfrm>
        </p:grpSpPr>
        <p:sp>
          <p:nvSpPr>
            <p:cNvPr id="139" name="椭圆 138">
              <a:extLst>
                <a:ext uri="{FF2B5EF4-FFF2-40B4-BE49-F238E27FC236}">
                  <a16:creationId xmlns:a16="http://schemas.microsoft.com/office/drawing/2014/main" id="{C2F09771-B101-4866-9964-20DB91E6B941}"/>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40" name="椭圆 139">
              <a:extLst>
                <a:ext uri="{FF2B5EF4-FFF2-40B4-BE49-F238E27FC236}">
                  <a16:creationId xmlns:a16="http://schemas.microsoft.com/office/drawing/2014/main" id="{EAA505D0-023C-4BD1-9401-A07FA414B9C7}"/>
                </a:ext>
              </a:extLst>
            </p:cNvPr>
            <p:cNvSpPr/>
            <p:nvPr/>
          </p:nvSpPr>
          <p:spPr>
            <a:xfrm>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141" name="直接连接符 140">
              <a:extLst>
                <a:ext uri="{FF2B5EF4-FFF2-40B4-BE49-F238E27FC236}">
                  <a16:creationId xmlns:a16="http://schemas.microsoft.com/office/drawing/2014/main" id="{74B31910-1EE3-415B-9853-C4859A7F57C9}"/>
                </a:ext>
              </a:extLst>
            </p:cNvPr>
            <p:cNvCxnSpPr>
              <a:cxnSpLocks/>
              <a:endCxn id="140"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142" name="组合 141">
            <a:extLst>
              <a:ext uri="{FF2B5EF4-FFF2-40B4-BE49-F238E27FC236}">
                <a16:creationId xmlns:a16="http://schemas.microsoft.com/office/drawing/2014/main" id="{89FC8BBB-C7E9-493E-A291-63C0DD602A6E}"/>
              </a:ext>
            </a:extLst>
          </p:cNvPr>
          <p:cNvGrpSpPr/>
          <p:nvPr/>
        </p:nvGrpSpPr>
        <p:grpSpPr>
          <a:xfrm rot="8302179">
            <a:off x="5746867" y="4541988"/>
            <a:ext cx="1195799" cy="387344"/>
            <a:chOff x="5264534" y="4184981"/>
            <a:chExt cx="1195799" cy="387344"/>
          </a:xfrm>
        </p:grpSpPr>
        <p:sp>
          <p:nvSpPr>
            <p:cNvPr id="143" name="椭圆 142">
              <a:extLst>
                <a:ext uri="{FF2B5EF4-FFF2-40B4-BE49-F238E27FC236}">
                  <a16:creationId xmlns:a16="http://schemas.microsoft.com/office/drawing/2014/main" id="{6515B17E-5D6A-4F4D-A6CF-BFDD9AE5B9FC}"/>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44" name="椭圆 143">
              <a:extLst>
                <a:ext uri="{FF2B5EF4-FFF2-40B4-BE49-F238E27FC236}">
                  <a16:creationId xmlns:a16="http://schemas.microsoft.com/office/drawing/2014/main" id="{48F99276-CE46-44E3-9708-20E1015A2C8D}"/>
                </a:ext>
              </a:extLst>
            </p:cNvPr>
            <p:cNvSpPr/>
            <p:nvPr/>
          </p:nvSpPr>
          <p:spPr>
            <a:xfrm flipH="1" flipV="1">
              <a:off x="6153152" y="4224338"/>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145" name="直接连接符 144">
              <a:extLst>
                <a:ext uri="{FF2B5EF4-FFF2-40B4-BE49-F238E27FC236}">
                  <a16:creationId xmlns:a16="http://schemas.microsoft.com/office/drawing/2014/main" id="{52F447E8-DC0C-441B-993F-D03FD37B83DB}"/>
                </a:ext>
              </a:extLst>
            </p:cNvPr>
            <p:cNvCxnSpPr>
              <a:cxnSpLocks/>
              <a:stCxn id="143" idx="6"/>
              <a:endCxn id="144" idx="6"/>
            </p:cNvCxnSpPr>
            <p:nvPr/>
          </p:nvCxnSpPr>
          <p:spPr>
            <a:xfrm rot="13297821" flipH="1">
              <a:off x="5645618" y="4184981"/>
              <a:ext cx="433631" cy="387344"/>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146" name="组合 145">
            <a:extLst>
              <a:ext uri="{FF2B5EF4-FFF2-40B4-BE49-F238E27FC236}">
                <a16:creationId xmlns:a16="http://schemas.microsoft.com/office/drawing/2014/main" id="{127F76B0-4EBC-413B-9819-B80C0FEEB51D}"/>
              </a:ext>
            </a:extLst>
          </p:cNvPr>
          <p:cNvGrpSpPr/>
          <p:nvPr/>
        </p:nvGrpSpPr>
        <p:grpSpPr>
          <a:xfrm rot="5400000">
            <a:off x="5411266" y="4414607"/>
            <a:ext cx="1195799" cy="345231"/>
            <a:chOff x="5264534" y="4209672"/>
            <a:chExt cx="1195799" cy="345231"/>
          </a:xfrm>
        </p:grpSpPr>
        <p:sp>
          <p:nvSpPr>
            <p:cNvPr id="147" name="椭圆 146">
              <a:extLst>
                <a:ext uri="{FF2B5EF4-FFF2-40B4-BE49-F238E27FC236}">
                  <a16:creationId xmlns:a16="http://schemas.microsoft.com/office/drawing/2014/main" id="{5EA822E3-E006-42DD-9516-F9B3E2E41382}"/>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48" name="椭圆 147">
              <a:extLst>
                <a:ext uri="{FF2B5EF4-FFF2-40B4-BE49-F238E27FC236}">
                  <a16:creationId xmlns:a16="http://schemas.microsoft.com/office/drawing/2014/main" id="{542CB186-2034-4380-8CE6-CD1F44290C2E}"/>
                </a:ext>
              </a:extLst>
            </p:cNvPr>
            <p:cNvSpPr/>
            <p:nvPr/>
          </p:nvSpPr>
          <p:spPr>
            <a:xfrm>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149" name="直接连接符 148">
              <a:extLst>
                <a:ext uri="{FF2B5EF4-FFF2-40B4-BE49-F238E27FC236}">
                  <a16:creationId xmlns:a16="http://schemas.microsoft.com/office/drawing/2014/main" id="{38CFAA2B-8ACB-4D24-B6D7-04E03C59C6B4}"/>
                </a:ext>
              </a:extLst>
            </p:cNvPr>
            <p:cNvCxnSpPr>
              <a:cxnSpLocks/>
              <a:endCxn id="148"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150" name="组合 149">
            <a:extLst>
              <a:ext uri="{FF2B5EF4-FFF2-40B4-BE49-F238E27FC236}">
                <a16:creationId xmlns:a16="http://schemas.microsoft.com/office/drawing/2014/main" id="{AC9629BE-60A3-4E7F-8974-19307A4410FE}"/>
              </a:ext>
            </a:extLst>
          </p:cNvPr>
          <p:cNvGrpSpPr/>
          <p:nvPr/>
        </p:nvGrpSpPr>
        <p:grpSpPr>
          <a:xfrm>
            <a:off x="5859088" y="4858368"/>
            <a:ext cx="1195799" cy="345231"/>
            <a:chOff x="5264534" y="4209672"/>
            <a:chExt cx="1195799" cy="345231"/>
          </a:xfrm>
        </p:grpSpPr>
        <p:sp>
          <p:nvSpPr>
            <p:cNvPr id="151" name="椭圆 150">
              <a:extLst>
                <a:ext uri="{FF2B5EF4-FFF2-40B4-BE49-F238E27FC236}">
                  <a16:creationId xmlns:a16="http://schemas.microsoft.com/office/drawing/2014/main" id="{8E4603DD-3EEA-4CA3-8285-4C8E6E5F17B8}"/>
                </a:ext>
              </a:extLst>
            </p:cNvPr>
            <p:cNvSpPr/>
            <p:nvPr/>
          </p:nvSpPr>
          <p:spPr>
            <a:xfrm>
              <a:off x="5264534" y="4225786"/>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sp>
          <p:nvSpPr>
            <p:cNvPr id="152" name="椭圆 151">
              <a:extLst>
                <a:ext uri="{FF2B5EF4-FFF2-40B4-BE49-F238E27FC236}">
                  <a16:creationId xmlns:a16="http://schemas.microsoft.com/office/drawing/2014/main" id="{97ED2400-13F6-4738-9CD9-201E0DA00519}"/>
                </a:ext>
              </a:extLst>
            </p:cNvPr>
            <p:cNvSpPr/>
            <p:nvPr/>
          </p:nvSpPr>
          <p:spPr>
            <a:xfrm>
              <a:off x="6153152" y="4224337"/>
              <a:ext cx="307181" cy="30718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CN" dirty="0"/>
                <a:t>Z</a:t>
              </a:r>
              <a:endParaRPr lang="zh-CN" altLang="en-US" dirty="0"/>
            </a:p>
          </p:txBody>
        </p:sp>
        <p:cxnSp>
          <p:nvCxnSpPr>
            <p:cNvPr id="153" name="直接连接符 152">
              <a:extLst>
                <a:ext uri="{FF2B5EF4-FFF2-40B4-BE49-F238E27FC236}">
                  <a16:creationId xmlns:a16="http://schemas.microsoft.com/office/drawing/2014/main" id="{016E178B-A7EC-4ACD-8DAE-0392811BC2E2}"/>
                </a:ext>
              </a:extLst>
            </p:cNvPr>
            <p:cNvCxnSpPr>
              <a:cxnSpLocks/>
              <a:endCxn id="152"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154" name="组合 153">
            <a:extLst>
              <a:ext uri="{FF2B5EF4-FFF2-40B4-BE49-F238E27FC236}">
                <a16:creationId xmlns:a16="http://schemas.microsoft.com/office/drawing/2014/main" id="{41792006-D746-40AD-A287-941835D5D717}"/>
              </a:ext>
            </a:extLst>
          </p:cNvPr>
          <p:cNvGrpSpPr/>
          <p:nvPr/>
        </p:nvGrpSpPr>
        <p:grpSpPr>
          <a:xfrm rot="2617580">
            <a:off x="5065904" y="4560796"/>
            <a:ext cx="1195799" cy="345231"/>
            <a:chOff x="5264534" y="4209672"/>
            <a:chExt cx="1195799" cy="345231"/>
          </a:xfrm>
        </p:grpSpPr>
        <p:sp>
          <p:nvSpPr>
            <p:cNvPr id="155" name="椭圆 154">
              <a:extLst>
                <a:ext uri="{FF2B5EF4-FFF2-40B4-BE49-F238E27FC236}">
                  <a16:creationId xmlns:a16="http://schemas.microsoft.com/office/drawing/2014/main" id="{655BAACB-7754-4B3E-BBF2-C696B5EE7BCF}"/>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56" name="椭圆 155">
              <a:extLst>
                <a:ext uri="{FF2B5EF4-FFF2-40B4-BE49-F238E27FC236}">
                  <a16:creationId xmlns:a16="http://schemas.microsoft.com/office/drawing/2014/main" id="{23F69CF7-17B0-44BA-AAA5-E6F77F819790}"/>
                </a:ext>
              </a:extLst>
            </p:cNvPr>
            <p:cNvSpPr/>
            <p:nvPr/>
          </p:nvSpPr>
          <p:spPr>
            <a:xfrm>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157" name="直接连接符 156">
              <a:extLst>
                <a:ext uri="{FF2B5EF4-FFF2-40B4-BE49-F238E27FC236}">
                  <a16:creationId xmlns:a16="http://schemas.microsoft.com/office/drawing/2014/main" id="{5A24177C-D786-4468-AE07-6E1570451350}"/>
                </a:ext>
              </a:extLst>
            </p:cNvPr>
            <p:cNvCxnSpPr>
              <a:cxnSpLocks/>
              <a:endCxn id="156"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158" name="组合 157">
            <a:extLst>
              <a:ext uri="{FF2B5EF4-FFF2-40B4-BE49-F238E27FC236}">
                <a16:creationId xmlns:a16="http://schemas.microsoft.com/office/drawing/2014/main" id="{74C34FA6-98CC-40B0-AE01-D3CF5A680BF7}"/>
              </a:ext>
            </a:extLst>
          </p:cNvPr>
          <p:cNvGrpSpPr/>
          <p:nvPr/>
        </p:nvGrpSpPr>
        <p:grpSpPr>
          <a:xfrm>
            <a:off x="4944944" y="4865775"/>
            <a:ext cx="1195799" cy="345231"/>
            <a:chOff x="5264534" y="4209672"/>
            <a:chExt cx="1195799" cy="345231"/>
          </a:xfrm>
        </p:grpSpPr>
        <p:sp>
          <p:nvSpPr>
            <p:cNvPr id="159" name="椭圆 158">
              <a:extLst>
                <a:ext uri="{FF2B5EF4-FFF2-40B4-BE49-F238E27FC236}">
                  <a16:creationId xmlns:a16="http://schemas.microsoft.com/office/drawing/2014/main" id="{0E762679-85C7-45D7-A0C1-12AB3C79B14A}"/>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60" name="椭圆 159">
              <a:extLst>
                <a:ext uri="{FF2B5EF4-FFF2-40B4-BE49-F238E27FC236}">
                  <a16:creationId xmlns:a16="http://schemas.microsoft.com/office/drawing/2014/main" id="{E264DE85-31B4-4FCA-B899-6FAE3932EFFC}"/>
                </a:ext>
              </a:extLst>
            </p:cNvPr>
            <p:cNvSpPr/>
            <p:nvPr/>
          </p:nvSpPr>
          <p:spPr>
            <a:xfrm>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161" name="直接连接符 160">
              <a:extLst>
                <a:ext uri="{FF2B5EF4-FFF2-40B4-BE49-F238E27FC236}">
                  <a16:creationId xmlns:a16="http://schemas.microsoft.com/office/drawing/2014/main" id="{69552135-4223-4204-9378-A25F3BA1A55B}"/>
                </a:ext>
              </a:extLst>
            </p:cNvPr>
            <p:cNvCxnSpPr>
              <a:cxnSpLocks/>
              <a:endCxn id="160"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162" name="组合 161">
            <a:extLst>
              <a:ext uri="{FF2B5EF4-FFF2-40B4-BE49-F238E27FC236}">
                <a16:creationId xmlns:a16="http://schemas.microsoft.com/office/drawing/2014/main" id="{B9D69173-A642-4B04-BE71-8C8BC058725E}"/>
              </a:ext>
            </a:extLst>
          </p:cNvPr>
          <p:cNvGrpSpPr/>
          <p:nvPr/>
        </p:nvGrpSpPr>
        <p:grpSpPr>
          <a:xfrm rot="13552393">
            <a:off x="5715993" y="5153316"/>
            <a:ext cx="1195799" cy="401830"/>
            <a:chOff x="5264534" y="4183713"/>
            <a:chExt cx="1195799" cy="401830"/>
          </a:xfrm>
        </p:grpSpPr>
        <p:sp>
          <p:nvSpPr>
            <p:cNvPr id="163" name="椭圆 162">
              <a:extLst>
                <a:ext uri="{FF2B5EF4-FFF2-40B4-BE49-F238E27FC236}">
                  <a16:creationId xmlns:a16="http://schemas.microsoft.com/office/drawing/2014/main" id="{DED85007-0C1B-4567-B299-EE522C0B52B6}"/>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164" name="椭圆 163">
              <a:extLst>
                <a:ext uri="{FF2B5EF4-FFF2-40B4-BE49-F238E27FC236}">
                  <a16:creationId xmlns:a16="http://schemas.microsoft.com/office/drawing/2014/main" id="{BE7B487F-67FA-49A5-AAD1-02E12E82E91C}"/>
                </a:ext>
              </a:extLst>
            </p:cNvPr>
            <p:cNvSpPr/>
            <p:nvPr/>
          </p:nvSpPr>
          <p:spPr>
            <a:xfrm rot="10695214" flipH="1">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165" name="直接连接符 164">
              <a:extLst>
                <a:ext uri="{FF2B5EF4-FFF2-40B4-BE49-F238E27FC236}">
                  <a16:creationId xmlns:a16="http://schemas.microsoft.com/office/drawing/2014/main" id="{25EFB9DD-A32A-41AF-AE2C-CCAD2C0C4E28}"/>
                </a:ext>
              </a:extLst>
            </p:cNvPr>
            <p:cNvCxnSpPr>
              <a:cxnSpLocks/>
              <a:endCxn id="164" idx="2"/>
            </p:cNvCxnSpPr>
            <p:nvPr/>
          </p:nvCxnSpPr>
          <p:spPr>
            <a:xfrm rot="8047607" flipH="1" flipV="1">
              <a:off x="5665822" y="4180393"/>
              <a:ext cx="401830" cy="408469"/>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70" name="组合 69">
            <a:extLst>
              <a:ext uri="{FF2B5EF4-FFF2-40B4-BE49-F238E27FC236}">
                <a16:creationId xmlns:a16="http://schemas.microsoft.com/office/drawing/2014/main" id="{7FCBA6EA-DC55-43B0-978E-61FCE35C0E3B}"/>
              </a:ext>
            </a:extLst>
          </p:cNvPr>
          <p:cNvGrpSpPr/>
          <p:nvPr/>
        </p:nvGrpSpPr>
        <p:grpSpPr>
          <a:xfrm rot="13552393">
            <a:off x="5727236" y="5160686"/>
            <a:ext cx="1195799" cy="401830"/>
            <a:chOff x="5264534" y="4183713"/>
            <a:chExt cx="1195799" cy="401830"/>
          </a:xfrm>
        </p:grpSpPr>
        <p:sp>
          <p:nvSpPr>
            <p:cNvPr id="71" name="椭圆 70">
              <a:extLst>
                <a:ext uri="{FF2B5EF4-FFF2-40B4-BE49-F238E27FC236}">
                  <a16:creationId xmlns:a16="http://schemas.microsoft.com/office/drawing/2014/main" id="{2B7C1AF0-8F30-4CF5-AC6A-F7B35869B2FE}"/>
                </a:ext>
              </a:extLst>
            </p:cNvPr>
            <p:cNvSpPr/>
            <p:nvPr/>
          </p:nvSpPr>
          <p:spPr>
            <a:xfrm>
              <a:off x="5264534" y="4225786"/>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a:p>
          </p:txBody>
        </p:sp>
        <p:sp>
          <p:nvSpPr>
            <p:cNvPr id="72" name="椭圆 71">
              <a:extLst>
                <a:ext uri="{FF2B5EF4-FFF2-40B4-BE49-F238E27FC236}">
                  <a16:creationId xmlns:a16="http://schemas.microsoft.com/office/drawing/2014/main" id="{AA21425C-3CE1-47DF-99D4-3C6350F49279}"/>
                </a:ext>
              </a:extLst>
            </p:cNvPr>
            <p:cNvSpPr/>
            <p:nvPr/>
          </p:nvSpPr>
          <p:spPr>
            <a:xfrm rot="10695214" flipH="1">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cxnSp>
          <p:nvCxnSpPr>
            <p:cNvPr id="73" name="直接连接符 72">
              <a:extLst>
                <a:ext uri="{FF2B5EF4-FFF2-40B4-BE49-F238E27FC236}">
                  <a16:creationId xmlns:a16="http://schemas.microsoft.com/office/drawing/2014/main" id="{B403B638-1C30-47EF-A5E7-846420AECE9E}"/>
                </a:ext>
              </a:extLst>
            </p:cNvPr>
            <p:cNvCxnSpPr>
              <a:cxnSpLocks/>
              <a:endCxn id="72" idx="2"/>
            </p:cNvCxnSpPr>
            <p:nvPr/>
          </p:nvCxnSpPr>
          <p:spPr>
            <a:xfrm rot="8047607" flipH="1" flipV="1">
              <a:off x="5665822" y="4180393"/>
              <a:ext cx="401830" cy="408469"/>
            </a:xfrm>
            <a:prstGeom prst="line">
              <a:avLst/>
            </a:prstGeom>
            <a:ln w="38100"/>
          </p:spPr>
          <p:style>
            <a:lnRef idx="1">
              <a:schemeClr val="dk1"/>
            </a:lnRef>
            <a:fillRef idx="0">
              <a:schemeClr val="dk1"/>
            </a:fillRef>
            <a:effectRef idx="0">
              <a:schemeClr val="dk1"/>
            </a:effectRef>
            <a:fontRef idx="minor">
              <a:schemeClr val="tx1"/>
            </a:fontRef>
          </p:style>
        </p:cxnSp>
      </p:grpSp>
      <p:sp>
        <p:nvSpPr>
          <p:cNvPr id="167" name="文本占位符 3">
            <a:extLst>
              <a:ext uri="{FF2B5EF4-FFF2-40B4-BE49-F238E27FC236}">
                <a16:creationId xmlns:a16="http://schemas.microsoft.com/office/drawing/2014/main" id="{AEC89BBE-8F34-43E4-9CFE-568AA469616D}"/>
              </a:ext>
            </a:extLst>
          </p:cNvPr>
          <p:cNvSpPr txBox="1">
            <a:spLocks/>
          </p:cNvSpPr>
          <p:nvPr/>
        </p:nvSpPr>
        <p:spPr>
          <a:xfrm>
            <a:off x="1001649" y="3882108"/>
            <a:ext cx="2750834" cy="430303"/>
          </a:xfrm>
          <a:prstGeom prst="rect">
            <a:avLst/>
          </a:prstGeom>
        </p:spPr>
        <p:txBody>
          <a:bodyPr/>
          <a:lstStyle>
            <a:lvl1pPr marL="228600" indent="-228600" algn="l" defTabSz="914400" rtl="0" eaLnBrk="1" latinLnBrk="0" hangingPunct="1">
              <a:lnSpc>
                <a:spcPct val="100000"/>
              </a:lnSpc>
              <a:spcBef>
                <a:spcPts val="1000"/>
              </a:spcBef>
              <a:buFont typeface="Franklin Gothic Book" panose="020B0503020102020204" pitchFamily="34" charset="0"/>
              <a:buChar char="•"/>
              <a:defRPr sz="2800" kern="1200">
                <a:solidFill>
                  <a:schemeClr val="accent2"/>
                </a:solidFill>
                <a:latin typeface="+mj-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2400" kern="1200">
                <a:solidFill>
                  <a:schemeClr val="accent2"/>
                </a:solidFill>
                <a:latin typeface="+mj-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2000" kern="1200">
                <a:solidFill>
                  <a:schemeClr val="accent2"/>
                </a:solidFill>
                <a:latin typeface="+mj-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t>Balanced Vertex-Cut</a:t>
            </a:r>
            <a:endParaRPr lang="zh-CN" altLang="en-US" sz="2000" dirty="0"/>
          </a:p>
        </p:txBody>
      </p:sp>
      <p:sp>
        <p:nvSpPr>
          <p:cNvPr id="171" name="椭圆 170">
            <a:extLst>
              <a:ext uri="{FF2B5EF4-FFF2-40B4-BE49-F238E27FC236}">
                <a16:creationId xmlns:a16="http://schemas.microsoft.com/office/drawing/2014/main" id="{9AF0D60E-3F7B-485F-8860-B5DC4973C5A6}"/>
              </a:ext>
            </a:extLst>
          </p:cNvPr>
          <p:cNvSpPr/>
          <p:nvPr/>
        </p:nvSpPr>
        <p:spPr>
          <a:xfrm>
            <a:off x="1053156" y="4456225"/>
            <a:ext cx="380922" cy="3809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Y</a:t>
            </a:r>
            <a:endParaRPr lang="zh-CN" altLang="en-US" dirty="0"/>
          </a:p>
        </p:txBody>
      </p:sp>
      <p:sp>
        <p:nvSpPr>
          <p:cNvPr id="172" name="文本占位符 3">
            <a:extLst>
              <a:ext uri="{FF2B5EF4-FFF2-40B4-BE49-F238E27FC236}">
                <a16:creationId xmlns:a16="http://schemas.microsoft.com/office/drawing/2014/main" id="{3D4A5EDE-FD9F-4BAF-B375-C2CD0987EDB8}"/>
              </a:ext>
            </a:extLst>
          </p:cNvPr>
          <p:cNvSpPr txBox="1">
            <a:spLocks/>
          </p:cNvSpPr>
          <p:nvPr/>
        </p:nvSpPr>
        <p:spPr>
          <a:xfrm>
            <a:off x="1528680" y="4471743"/>
            <a:ext cx="2750834" cy="430303"/>
          </a:xfrm>
          <a:prstGeom prst="rect">
            <a:avLst/>
          </a:prstGeom>
        </p:spPr>
        <p:txBody>
          <a:bodyPr/>
          <a:lstStyle>
            <a:lvl1pPr marL="228600" indent="-228600" algn="l" defTabSz="914400" rtl="0" eaLnBrk="1" latinLnBrk="0" hangingPunct="1">
              <a:lnSpc>
                <a:spcPct val="100000"/>
              </a:lnSpc>
              <a:spcBef>
                <a:spcPts val="1000"/>
              </a:spcBef>
              <a:buFont typeface="Franklin Gothic Book" panose="020B0503020102020204" pitchFamily="34" charset="0"/>
              <a:buChar char="•"/>
              <a:defRPr sz="2800" kern="1200">
                <a:solidFill>
                  <a:schemeClr val="accent2"/>
                </a:solidFill>
                <a:latin typeface="+mj-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2400" kern="1200">
                <a:solidFill>
                  <a:schemeClr val="accent2"/>
                </a:solidFill>
                <a:latin typeface="+mj-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2000" kern="1200">
                <a:solidFill>
                  <a:schemeClr val="accent2"/>
                </a:solidFill>
                <a:latin typeface="+mj-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t>Spans 3 machines</a:t>
            </a:r>
            <a:endParaRPr lang="zh-CN" altLang="en-US" sz="2000" dirty="0"/>
          </a:p>
        </p:txBody>
      </p:sp>
      <p:sp>
        <p:nvSpPr>
          <p:cNvPr id="173" name="文本占位符 3">
            <a:extLst>
              <a:ext uri="{FF2B5EF4-FFF2-40B4-BE49-F238E27FC236}">
                <a16:creationId xmlns:a16="http://schemas.microsoft.com/office/drawing/2014/main" id="{6F172A55-43F2-4331-B6D0-E50A77A884D1}"/>
              </a:ext>
            </a:extLst>
          </p:cNvPr>
          <p:cNvSpPr txBox="1">
            <a:spLocks/>
          </p:cNvSpPr>
          <p:nvPr/>
        </p:nvSpPr>
        <p:spPr>
          <a:xfrm>
            <a:off x="1499747" y="4986475"/>
            <a:ext cx="2750834" cy="430303"/>
          </a:xfrm>
          <a:prstGeom prst="rect">
            <a:avLst/>
          </a:prstGeom>
        </p:spPr>
        <p:txBody>
          <a:bodyPr/>
          <a:lstStyle>
            <a:lvl1pPr marL="228600" indent="-228600" algn="l" defTabSz="914400" rtl="0" eaLnBrk="1" latinLnBrk="0" hangingPunct="1">
              <a:lnSpc>
                <a:spcPct val="100000"/>
              </a:lnSpc>
              <a:spcBef>
                <a:spcPts val="1000"/>
              </a:spcBef>
              <a:buFont typeface="Franklin Gothic Book" panose="020B0503020102020204" pitchFamily="34" charset="0"/>
              <a:buChar char="•"/>
              <a:defRPr sz="2800" kern="1200">
                <a:solidFill>
                  <a:schemeClr val="accent2"/>
                </a:solidFill>
                <a:latin typeface="+mj-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2400" kern="1200">
                <a:solidFill>
                  <a:schemeClr val="accent2"/>
                </a:solidFill>
                <a:latin typeface="+mj-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2000" kern="1200">
                <a:solidFill>
                  <a:schemeClr val="accent2"/>
                </a:solidFill>
                <a:latin typeface="+mj-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t>Spans 2 machines</a:t>
            </a:r>
            <a:endParaRPr lang="zh-CN" altLang="en-US" sz="2000" dirty="0"/>
          </a:p>
        </p:txBody>
      </p:sp>
      <p:sp>
        <p:nvSpPr>
          <p:cNvPr id="174" name="椭圆 173">
            <a:extLst>
              <a:ext uri="{FF2B5EF4-FFF2-40B4-BE49-F238E27FC236}">
                <a16:creationId xmlns:a16="http://schemas.microsoft.com/office/drawing/2014/main" id="{C33930DF-69A1-4117-B5D8-1F6B467EDC69}"/>
              </a:ext>
            </a:extLst>
          </p:cNvPr>
          <p:cNvSpPr/>
          <p:nvPr/>
        </p:nvSpPr>
        <p:spPr>
          <a:xfrm>
            <a:off x="1047166" y="5002043"/>
            <a:ext cx="380922" cy="380922"/>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CN" dirty="0"/>
              <a:t>Z</a:t>
            </a:r>
            <a:endParaRPr lang="zh-CN" altLang="en-US" dirty="0"/>
          </a:p>
        </p:txBody>
      </p:sp>
      <p:sp>
        <p:nvSpPr>
          <p:cNvPr id="175" name="椭圆 174">
            <a:extLst>
              <a:ext uri="{FF2B5EF4-FFF2-40B4-BE49-F238E27FC236}">
                <a16:creationId xmlns:a16="http://schemas.microsoft.com/office/drawing/2014/main" id="{5C8BFD1F-5003-4B6A-8575-243D07B77C2C}"/>
              </a:ext>
            </a:extLst>
          </p:cNvPr>
          <p:cNvSpPr/>
          <p:nvPr/>
        </p:nvSpPr>
        <p:spPr>
          <a:xfrm>
            <a:off x="1047166" y="5560425"/>
            <a:ext cx="380922" cy="380922"/>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dirty="0"/>
          </a:p>
        </p:txBody>
      </p:sp>
      <p:sp>
        <p:nvSpPr>
          <p:cNvPr id="176" name="文本占位符 3">
            <a:extLst>
              <a:ext uri="{FF2B5EF4-FFF2-40B4-BE49-F238E27FC236}">
                <a16:creationId xmlns:a16="http://schemas.microsoft.com/office/drawing/2014/main" id="{2F2C204D-0941-4C23-A85E-CD57963E2BCB}"/>
              </a:ext>
            </a:extLst>
          </p:cNvPr>
          <p:cNvSpPr txBox="1">
            <a:spLocks/>
          </p:cNvSpPr>
          <p:nvPr/>
        </p:nvSpPr>
        <p:spPr>
          <a:xfrm>
            <a:off x="1495393" y="5536159"/>
            <a:ext cx="2750834" cy="430303"/>
          </a:xfrm>
          <a:prstGeom prst="rect">
            <a:avLst/>
          </a:prstGeom>
        </p:spPr>
        <p:txBody>
          <a:bodyPr/>
          <a:lstStyle>
            <a:lvl1pPr marL="228600" indent="-228600" algn="l" defTabSz="914400" rtl="0" eaLnBrk="1" latinLnBrk="0" hangingPunct="1">
              <a:lnSpc>
                <a:spcPct val="100000"/>
              </a:lnSpc>
              <a:spcBef>
                <a:spcPts val="1000"/>
              </a:spcBef>
              <a:buFont typeface="Franklin Gothic Book" panose="020B0503020102020204" pitchFamily="34" charset="0"/>
              <a:buChar char="•"/>
              <a:defRPr sz="2800" kern="1200">
                <a:solidFill>
                  <a:schemeClr val="accent2"/>
                </a:solidFill>
                <a:latin typeface="+mj-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2400" kern="1200">
                <a:solidFill>
                  <a:schemeClr val="accent2"/>
                </a:solidFill>
                <a:latin typeface="+mj-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2000" kern="1200">
                <a:solidFill>
                  <a:schemeClr val="accent2"/>
                </a:solidFill>
                <a:latin typeface="+mj-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2000" dirty="0"/>
              <a:t>No cut!</a:t>
            </a:r>
            <a:endParaRPr lang="zh-CN" altLang="en-US" sz="2000" dirty="0"/>
          </a:p>
        </p:txBody>
      </p:sp>
    </p:spTree>
    <p:extLst>
      <p:ext uri="{BB962C8B-B14F-4D97-AF65-F5344CB8AC3E}">
        <p14:creationId xmlns:p14="http://schemas.microsoft.com/office/powerpoint/2010/main" val="25858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04167E-6 4.07407E-6 L -0.35729 -0.41968 " pathEditMode="relative" rAng="0" ptsTypes="AA">
                                      <p:cBhvr>
                                        <p:cTn id="6" dur="1000" fill="hold"/>
                                        <p:tgtEl>
                                          <p:spTgt spid="74"/>
                                        </p:tgtEl>
                                        <p:attrNameLst>
                                          <p:attrName>ppt_x</p:attrName>
                                          <p:attrName>ppt_y</p:attrName>
                                        </p:attrNameLst>
                                      </p:cBhvr>
                                      <p:rCtr x="-17865" y="-20995"/>
                                    </p:animMotion>
                                  </p:childTnLst>
                                </p:cTn>
                              </p:par>
                              <p:par>
                                <p:cTn id="7" presetID="42" presetClass="path" presetSubtype="0" accel="50000" decel="50000" fill="hold" nodeType="withEffect">
                                  <p:stCondLst>
                                    <p:cond delay="0"/>
                                  </p:stCondLst>
                                  <p:childTnLst>
                                    <p:animMotion origin="layout" path="M -2.70833E-6 -2.59259E-6 L -0.25273 -0.40625 " pathEditMode="relative" rAng="0" ptsTypes="AA">
                                      <p:cBhvr>
                                        <p:cTn id="8" dur="1000" fill="hold"/>
                                        <p:tgtEl>
                                          <p:spTgt spid="78"/>
                                        </p:tgtEl>
                                        <p:attrNameLst>
                                          <p:attrName>ppt_x</p:attrName>
                                          <p:attrName>ppt_y</p:attrName>
                                        </p:attrNameLst>
                                      </p:cBhvr>
                                      <p:rCtr x="-12643" y="-20324"/>
                                    </p:animMotion>
                                  </p:childTnLst>
                                </p:cTn>
                              </p:par>
                              <p:par>
                                <p:cTn id="9" presetID="42" presetClass="path" presetSubtype="0" accel="50000" decel="50000" fill="hold" nodeType="withEffect">
                                  <p:stCondLst>
                                    <p:cond delay="0"/>
                                  </p:stCondLst>
                                  <p:childTnLst>
                                    <p:animMotion origin="layout" path="M 1.25E-6 1.85185E-6 L -0.2099 -0.27523 " pathEditMode="relative" rAng="0" ptsTypes="AA">
                                      <p:cBhvr>
                                        <p:cTn id="10" dur="1000" fill="hold"/>
                                        <p:tgtEl>
                                          <p:spTgt spid="82"/>
                                        </p:tgtEl>
                                        <p:attrNameLst>
                                          <p:attrName>ppt_x</p:attrName>
                                          <p:attrName>ppt_y</p:attrName>
                                        </p:attrNameLst>
                                      </p:cBhvr>
                                      <p:rCtr x="-10495" y="-13773"/>
                                    </p:animMotion>
                                  </p:childTnLst>
                                </p:cTn>
                              </p:par>
                              <p:par>
                                <p:cTn id="11" presetID="42" presetClass="path" presetSubtype="0" accel="50000" decel="50000" fill="hold" nodeType="withEffect">
                                  <p:stCondLst>
                                    <p:cond delay="0"/>
                                  </p:stCondLst>
                                  <p:childTnLst>
                                    <p:animMotion origin="layout" path="M -3.33333E-6 -3.7037E-6 L -0.08099 -0.32801 " pathEditMode="relative" rAng="0" ptsTypes="AA">
                                      <p:cBhvr>
                                        <p:cTn id="12" dur="1000" fill="hold"/>
                                        <p:tgtEl>
                                          <p:spTgt spid="62"/>
                                        </p:tgtEl>
                                        <p:attrNameLst>
                                          <p:attrName>ppt_x</p:attrName>
                                          <p:attrName>ppt_y</p:attrName>
                                        </p:attrNameLst>
                                      </p:cBhvr>
                                      <p:rCtr x="-4049" y="-16412"/>
                                    </p:animMotion>
                                  </p:childTnLst>
                                </p:cTn>
                              </p:par>
                              <p:par>
                                <p:cTn id="13" presetID="42" presetClass="path" presetSubtype="0" accel="50000" decel="50000" fill="hold" nodeType="withEffect">
                                  <p:stCondLst>
                                    <p:cond delay="0"/>
                                  </p:stCondLst>
                                  <p:childTnLst>
                                    <p:animMotion origin="layout" path="M -4.16667E-6 1.48148E-6 L -0.10052 -0.27338 " pathEditMode="relative" rAng="0" ptsTypes="AA">
                                      <p:cBhvr>
                                        <p:cTn id="14" dur="1000" fill="hold"/>
                                        <p:tgtEl>
                                          <p:spTgt spid="86"/>
                                        </p:tgtEl>
                                        <p:attrNameLst>
                                          <p:attrName>ppt_x</p:attrName>
                                          <p:attrName>ppt_y</p:attrName>
                                        </p:attrNameLst>
                                      </p:cBhvr>
                                      <p:rCtr x="-5026" y="-13681"/>
                                    </p:animMotion>
                                  </p:childTnLst>
                                </p:cTn>
                              </p:par>
                              <p:par>
                                <p:cTn id="15" presetID="42" presetClass="path" presetSubtype="0" accel="50000" decel="50000" fill="hold" nodeType="withEffect">
                                  <p:stCondLst>
                                    <p:cond delay="0"/>
                                  </p:stCondLst>
                                  <p:childTnLst>
                                    <p:animMotion origin="layout" path="M 0 -2.96296E-6 L 0.01589 -0.41412 " pathEditMode="relative" rAng="0" ptsTypes="AA">
                                      <p:cBhvr>
                                        <p:cTn id="16" dur="1000" fill="hold"/>
                                        <p:tgtEl>
                                          <p:spTgt spid="70"/>
                                        </p:tgtEl>
                                        <p:attrNameLst>
                                          <p:attrName>ppt_x</p:attrName>
                                          <p:attrName>ppt_y</p:attrName>
                                        </p:attrNameLst>
                                      </p:cBhvr>
                                      <p:rCtr x="794" y="-20718"/>
                                    </p:animMotion>
                                  </p:childTnLst>
                                </p:cTn>
                              </p:par>
                              <p:par>
                                <p:cTn id="17" presetID="42" presetClass="path" presetSubtype="0" accel="50000" decel="50000" fill="hold" nodeType="withEffect">
                                  <p:stCondLst>
                                    <p:cond delay="0"/>
                                  </p:stCondLst>
                                  <p:childTnLst>
                                    <p:animMotion origin="layout" path="M -4.58333E-6 -3.7037E-6 L 0.33803 -0.26828 " pathEditMode="relative" rAng="0" ptsTypes="AA">
                                      <p:cBhvr>
                                        <p:cTn id="18" dur="1000" fill="hold"/>
                                        <p:tgtEl>
                                          <p:spTgt spid="16"/>
                                        </p:tgtEl>
                                        <p:attrNameLst>
                                          <p:attrName>ppt_x</p:attrName>
                                          <p:attrName>ppt_y</p:attrName>
                                        </p:attrNameLst>
                                      </p:cBhvr>
                                      <p:rCtr x="16901" y="-13426"/>
                                    </p:animMotion>
                                  </p:childTnLst>
                                </p:cTn>
                              </p:par>
                              <p:par>
                                <p:cTn id="19" presetID="42" presetClass="path" presetSubtype="0" accel="50000" decel="50000" fill="hold" nodeType="withEffect">
                                  <p:stCondLst>
                                    <p:cond delay="0"/>
                                  </p:stCondLst>
                                  <p:childTnLst>
                                    <p:animMotion origin="layout" path="M 5.55112E-17 2.59259E-6 L 0.23815 -0.28658 " pathEditMode="relative" rAng="0" ptsTypes="AA">
                                      <p:cBhvr>
                                        <p:cTn id="20" dur="1000" fill="hold"/>
                                        <p:tgtEl>
                                          <p:spTgt spid="58"/>
                                        </p:tgtEl>
                                        <p:attrNameLst>
                                          <p:attrName>ppt_x</p:attrName>
                                          <p:attrName>ppt_y</p:attrName>
                                        </p:attrNameLst>
                                      </p:cBhvr>
                                      <p:rCtr x="11901" y="-14329"/>
                                    </p:animMotion>
                                  </p:childTnLst>
                                </p:cTn>
                              </p:par>
                              <p:par>
                                <p:cTn id="21" presetID="42" presetClass="path" presetSubtype="0" accel="50000" decel="50000" fill="hold" nodeType="withEffect">
                                  <p:stCondLst>
                                    <p:cond delay="0"/>
                                  </p:stCondLst>
                                  <p:childTnLst>
                                    <p:animMotion origin="layout" path="M 1.25E-6 -2.22222E-6 L 0.30625 -0.41319 " pathEditMode="relative" rAng="0" ptsTypes="AA">
                                      <p:cBhvr>
                                        <p:cTn id="22" dur="1000" fill="hold"/>
                                        <p:tgtEl>
                                          <p:spTgt spid="66"/>
                                        </p:tgtEl>
                                        <p:attrNameLst>
                                          <p:attrName>ppt_x</p:attrName>
                                          <p:attrName>ppt_y</p:attrName>
                                        </p:attrNameLst>
                                      </p:cBhvr>
                                      <p:rCtr x="15313" y="-20671"/>
                                    </p:animMotion>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7">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2">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3">
                                            <p:txEl>
                                              <p:pRg st="0" end="0"/>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76">
                                            <p:txEl>
                                              <p:pRg st="0" end="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 grpId="0" animBg="1"/>
      <p:bldP spid="174" grpId="0" animBg="1"/>
      <p:bldP spid="17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82CF9D0-EDB7-493B-A65C-FA5523DB968A}"/>
              </a:ext>
            </a:extLst>
          </p:cNvPr>
          <p:cNvSpPr>
            <a:spLocks noGrp="1"/>
          </p:cNvSpPr>
          <p:nvPr>
            <p:ph type="sldNum" sz="quarter" idx="10"/>
          </p:nvPr>
        </p:nvSpPr>
        <p:spPr/>
        <p:txBody>
          <a:bodyPr/>
          <a:lstStyle/>
          <a:p>
            <a:fld id="{18B0DEA1-3F3B-4269-9897-4C9E4F781F12}" type="slidenum">
              <a:rPr lang="zh-CN" altLang="en-US" smtClean="0"/>
              <a:pPr/>
              <a:t>19</a:t>
            </a:fld>
            <a:endParaRPr lang="zh-CN" altLang="en-US" dirty="0"/>
          </a:p>
        </p:txBody>
      </p:sp>
      <p:sp>
        <p:nvSpPr>
          <p:cNvPr id="3" name="文本占位符 2">
            <a:extLst>
              <a:ext uri="{FF2B5EF4-FFF2-40B4-BE49-F238E27FC236}">
                <a16:creationId xmlns:a16="http://schemas.microsoft.com/office/drawing/2014/main" id="{CE261479-E317-44DD-9146-EE7F0F5912BB}"/>
              </a:ext>
            </a:extLst>
          </p:cNvPr>
          <p:cNvSpPr>
            <a:spLocks noGrp="1"/>
          </p:cNvSpPr>
          <p:nvPr>
            <p:ph type="body" sz="quarter" idx="11"/>
          </p:nvPr>
        </p:nvSpPr>
        <p:spPr/>
        <p:txBody>
          <a:bodyPr/>
          <a:lstStyle/>
          <a:p>
            <a:r>
              <a:rPr lang="en-US" altLang="zh-CN" dirty="0"/>
              <a:t>Analysis on random edge placement	</a:t>
            </a:r>
          </a:p>
        </p:txBody>
      </p:sp>
      <p:sp>
        <p:nvSpPr>
          <p:cNvPr id="4" name="文本占位符 3">
            <a:extLst>
              <a:ext uri="{FF2B5EF4-FFF2-40B4-BE49-F238E27FC236}">
                <a16:creationId xmlns:a16="http://schemas.microsoft.com/office/drawing/2014/main" id="{65B7B88B-D523-4367-834A-706819B3438F}"/>
              </a:ext>
            </a:extLst>
          </p:cNvPr>
          <p:cNvSpPr>
            <a:spLocks noGrp="1"/>
          </p:cNvSpPr>
          <p:nvPr>
            <p:ph type="body" sz="quarter" idx="14"/>
          </p:nvPr>
        </p:nvSpPr>
        <p:spPr>
          <a:xfrm>
            <a:off x="572997" y="992143"/>
            <a:ext cx="5436782" cy="1043078"/>
          </a:xfrm>
        </p:spPr>
        <p:txBody>
          <a:bodyPr/>
          <a:lstStyle/>
          <a:p>
            <a:r>
              <a:rPr lang="en-US" altLang="zh-CN" sz="2000" dirty="0"/>
              <a:t>Expected machines spanned by a vertex:   </a:t>
            </a:r>
            <a:endParaRPr lang="zh-CN" altLang="en-US" dirty="0"/>
          </a:p>
        </p:txBody>
      </p:sp>
      <p:sp>
        <p:nvSpPr>
          <p:cNvPr id="55" name="文本占位符 3">
            <a:extLst>
              <a:ext uri="{FF2B5EF4-FFF2-40B4-BE49-F238E27FC236}">
                <a16:creationId xmlns:a16="http://schemas.microsoft.com/office/drawing/2014/main" id="{501C3F77-A05B-4B9E-97B1-4D87E923A5DD}"/>
              </a:ext>
            </a:extLst>
          </p:cNvPr>
          <p:cNvSpPr txBox="1">
            <a:spLocks/>
          </p:cNvSpPr>
          <p:nvPr/>
        </p:nvSpPr>
        <p:spPr>
          <a:xfrm>
            <a:off x="371444" y="2058943"/>
            <a:ext cx="3366493" cy="598488"/>
          </a:xfrm>
          <a:prstGeom prst="rect">
            <a:avLst/>
          </a:prstGeom>
        </p:spPr>
        <p:txBody>
          <a:bodyPr/>
          <a:lstStyle>
            <a:lvl1pPr marL="228600" indent="-228600" algn="l" defTabSz="914400" rtl="0" eaLnBrk="1" latinLnBrk="0" hangingPunct="1">
              <a:lnSpc>
                <a:spcPct val="100000"/>
              </a:lnSpc>
              <a:spcBef>
                <a:spcPts val="1000"/>
              </a:spcBef>
              <a:buFont typeface="Franklin Gothic Book" panose="020B0503020102020204" pitchFamily="34" charset="0"/>
              <a:buChar char="•"/>
              <a:defRPr sz="2800" kern="1200">
                <a:solidFill>
                  <a:schemeClr val="accent2"/>
                </a:solidFill>
                <a:latin typeface="+mj-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2400" kern="1200">
                <a:solidFill>
                  <a:schemeClr val="accent2"/>
                </a:solidFill>
                <a:latin typeface="+mj-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2000" kern="1200">
                <a:solidFill>
                  <a:schemeClr val="accent2"/>
                </a:solidFill>
                <a:latin typeface="+mj-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p>
        </p:txBody>
      </p:sp>
      <p:sp>
        <p:nvSpPr>
          <p:cNvPr id="57" name="文本框 56">
            <a:extLst>
              <a:ext uri="{FF2B5EF4-FFF2-40B4-BE49-F238E27FC236}">
                <a16:creationId xmlns:a16="http://schemas.microsoft.com/office/drawing/2014/main" id="{6386B3D9-B0D8-470F-88DF-60A5C2466B4F}"/>
              </a:ext>
            </a:extLst>
          </p:cNvPr>
          <p:cNvSpPr txBox="1"/>
          <p:nvPr/>
        </p:nvSpPr>
        <p:spPr>
          <a:xfrm>
            <a:off x="922487" y="4822780"/>
            <a:ext cx="3366493" cy="1200329"/>
          </a:xfrm>
          <a:prstGeom prst="rect">
            <a:avLst/>
          </a:prstGeom>
          <a:noFill/>
        </p:spPr>
        <p:txBody>
          <a:bodyPr wrap="square">
            <a:spAutoFit/>
          </a:bodyPr>
          <a:lstStyle/>
          <a:p>
            <a:r>
              <a:rPr lang="en-US" altLang="zh-CN" b="1" i="0" dirty="0">
                <a:solidFill>
                  <a:srgbClr val="44546A"/>
                </a:solidFill>
                <a:effectLst/>
              </a:rPr>
              <a:t>Twitter follower graph </a:t>
            </a:r>
            <a:br>
              <a:rPr lang="en-US" altLang="zh-CN" b="1" i="0" dirty="0">
                <a:solidFill>
                  <a:srgbClr val="44546A"/>
                </a:solidFill>
                <a:effectLst/>
              </a:rPr>
            </a:br>
            <a:r>
              <a:rPr lang="en-US" altLang="zh-CN" b="0" i="0" dirty="0">
                <a:solidFill>
                  <a:srgbClr val="44546A"/>
                </a:solidFill>
                <a:effectLst/>
              </a:rPr>
              <a:t>41M vertices  </a:t>
            </a:r>
            <a:br>
              <a:rPr lang="en-US" altLang="zh-CN" b="0" i="0" dirty="0">
                <a:solidFill>
                  <a:srgbClr val="44546A"/>
                </a:solidFill>
                <a:effectLst/>
              </a:rPr>
            </a:br>
            <a:r>
              <a:rPr lang="en-US" altLang="zh-CN" b="0" i="0" dirty="0">
                <a:solidFill>
                  <a:srgbClr val="44546A"/>
                </a:solidFill>
                <a:effectLst/>
              </a:rPr>
              <a:t>1.4B edges</a:t>
            </a:r>
            <a:r>
              <a:rPr lang="en-US" altLang="zh-CN" dirty="0">
                <a:solidFill>
                  <a:srgbClr val="44546A"/>
                </a:solidFill>
              </a:rPr>
              <a:t> </a:t>
            </a:r>
            <a:br>
              <a:rPr lang="en-US" altLang="zh-CN" dirty="0"/>
            </a:br>
            <a:endParaRPr lang="zh-CN" altLang="en-US" dirty="0"/>
          </a:p>
        </p:txBody>
      </p:sp>
      <p:pic>
        <p:nvPicPr>
          <p:cNvPr id="58" name="图片 57">
            <a:extLst>
              <a:ext uri="{FF2B5EF4-FFF2-40B4-BE49-F238E27FC236}">
                <a16:creationId xmlns:a16="http://schemas.microsoft.com/office/drawing/2014/main" id="{82169980-8FE3-4898-B136-29271D1D60EB}"/>
              </a:ext>
            </a:extLst>
          </p:cNvPr>
          <p:cNvPicPr>
            <a:picLocks noChangeAspect="1"/>
          </p:cNvPicPr>
          <p:nvPr/>
        </p:nvPicPr>
        <p:blipFill>
          <a:blip r:embed="rId3"/>
          <a:stretch>
            <a:fillRect/>
          </a:stretch>
        </p:blipFill>
        <p:spPr>
          <a:xfrm>
            <a:off x="1148649" y="1823795"/>
            <a:ext cx="4060257" cy="2894768"/>
          </a:xfrm>
          <a:prstGeom prst="rect">
            <a:avLst/>
          </a:prstGeom>
        </p:spPr>
      </p:pic>
      <p:sp>
        <p:nvSpPr>
          <p:cNvPr id="59" name="矩形 58">
            <a:extLst>
              <a:ext uri="{FF2B5EF4-FFF2-40B4-BE49-F238E27FC236}">
                <a16:creationId xmlns:a16="http://schemas.microsoft.com/office/drawing/2014/main" id="{0355B8F1-12F5-470D-BC79-93E8C9F7EE35}"/>
              </a:ext>
            </a:extLst>
          </p:cNvPr>
          <p:cNvSpPr/>
          <p:nvPr/>
        </p:nvSpPr>
        <p:spPr>
          <a:xfrm>
            <a:off x="5114860" y="4867431"/>
            <a:ext cx="2788162" cy="1007268"/>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zh-CN" b="0" i="0" dirty="0">
                <a:solidFill>
                  <a:srgbClr val="FFFFFF"/>
                </a:solidFill>
                <a:effectLst/>
              </a:rPr>
              <a:t>Accurately estimate  </a:t>
            </a:r>
            <a:br>
              <a:rPr lang="en-US" altLang="zh-CN" b="0" i="0" dirty="0">
                <a:solidFill>
                  <a:srgbClr val="FFFFFF"/>
                </a:solidFill>
                <a:effectLst/>
              </a:rPr>
            </a:br>
            <a:r>
              <a:rPr lang="en-US" altLang="zh-CN" b="0" i="0" dirty="0">
                <a:solidFill>
                  <a:srgbClr val="FFFFFF"/>
                </a:solidFill>
                <a:effectLst/>
              </a:rPr>
              <a:t>memory and comm. overheads</a:t>
            </a:r>
            <a:endParaRPr lang="zh-CN" altLang="en-US" dirty="0"/>
          </a:p>
        </p:txBody>
      </p:sp>
      <p:sp>
        <p:nvSpPr>
          <p:cNvPr id="60" name="文本占位符 3">
            <a:extLst>
              <a:ext uri="{FF2B5EF4-FFF2-40B4-BE49-F238E27FC236}">
                <a16:creationId xmlns:a16="http://schemas.microsoft.com/office/drawing/2014/main" id="{CCEA9C24-2506-4724-BD8B-B23BA1E6D10B}"/>
              </a:ext>
            </a:extLst>
          </p:cNvPr>
          <p:cNvSpPr txBox="1">
            <a:spLocks/>
          </p:cNvSpPr>
          <p:nvPr/>
        </p:nvSpPr>
        <p:spPr>
          <a:xfrm>
            <a:off x="6436163" y="987104"/>
            <a:ext cx="5067332" cy="422852"/>
          </a:xfrm>
          <a:prstGeom prst="rect">
            <a:avLst/>
          </a:prstGeom>
        </p:spPr>
        <p:txBody>
          <a:bodyPr/>
          <a:lstStyle>
            <a:lvl1pPr marL="228600" indent="-228600" algn="l" defTabSz="914400" rtl="0" eaLnBrk="1" latinLnBrk="0" hangingPunct="1">
              <a:lnSpc>
                <a:spcPct val="100000"/>
              </a:lnSpc>
              <a:spcBef>
                <a:spcPts val="1000"/>
              </a:spcBef>
              <a:buFont typeface="Franklin Gothic Book" panose="020B0503020102020204" pitchFamily="34" charset="0"/>
              <a:buChar char="•"/>
              <a:defRPr sz="2800" kern="1200">
                <a:solidFill>
                  <a:schemeClr val="accent2"/>
                </a:solidFill>
                <a:latin typeface="+mj-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2400" kern="1200">
                <a:solidFill>
                  <a:schemeClr val="accent2"/>
                </a:solidFill>
                <a:latin typeface="+mj-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2000" kern="1200">
                <a:solidFill>
                  <a:schemeClr val="accent2"/>
                </a:solidFill>
                <a:latin typeface="+mj-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000" dirty="0"/>
              <a:t>Random vertex‐cuts vs. edge-cuts </a:t>
            </a:r>
            <a:endParaRPr lang="en-US" altLang="zh-CN" dirty="0"/>
          </a:p>
        </p:txBody>
      </p:sp>
      <p:pic>
        <p:nvPicPr>
          <p:cNvPr id="65" name="图片 64">
            <a:extLst>
              <a:ext uri="{FF2B5EF4-FFF2-40B4-BE49-F238E27FC236}">
                <a16:creationId xmlns:a16="http://schemas.microsoft.com/office/drawing/2014/main" id="{29E0353A-E6F1-4001-97B4-F34DF0463421}"/>
              </a:ext>
            </a:extLst>
          </p:cNvPr>
          <p:cNvPicPr>
            <a:picLocks noChangeAspect="1"/>
          </p:cNvPicPr>
          <p:nvPr/>
        </p:nvPicPr>
        <p:blipFill>
          <a:blip r:embed="rId4"/>
          <a:stretch>
            <a:fillRect/>
          </a:stretch>
        </p:blipFill>
        <p:spPr>
          <a:xfrm>
            <a:off x="5865014" y="1905490"/>
            <a:ext cx="4932422" cy="2705864"/>
          </a:xfrm>
          <a:prstGeom prst="rect">
            <a:avLst/>
          </a:prstGeom>
        </p:spPr>
      </p:pic>
      <p:sp>
        <p:nvSpPr>
          <p:cNvPr id="66" name="文本占位符 3">
            <a:extLst>
              <a:ext uri="{FF2B5EF4-FFF2-40B4-BE49-F238E27FC236}">
                <a16:creationId xmlns:a16="http://schemas.microsoft.com/office/drawing/2014/main" id="{639B475E-1B45-413B-847A-E5C253731714}"/>
              </a:ext>
            </a:extLst>
          </p:cNvPr>
          <p:cNvSpPr txBox="1">
            <a:spLocks/>
          </p:cNvSpPr>
          <p:nvPr/>
        </p:nvSpPr>
        <p:spPr>
          <a:xfrm>
            <a:off x="6155516" y="1875036"/>
            <a:ext cx="5067332" cy="422852"/>
          </a:xfrm>
          <a:prstGeom prst="rect">
            <a:avLst/>
          </a:prstGeom>
        </p:spPr>
        <p:txBody>
          <a:bodyPr/>
          <a:lstStyle>
            <a:lvl1pPr marL="228600" indent="-228600" algn="l" defTabSz="914400" rtl="0" eaLnBrk="1" latinLnBrk="0" hangingPunct="1">
              <a:lnSpc>
                <a:spcPct val="100000"/>
              </a:lnSpc>
              <a:spcBef>
                <a:spcPts val="1000"/>
              </a:spcBef>
              <a:buFont typeface="Franklin Gothic Book" panose="020B0503020102020204" pitchFamily="34" charset="0"/>
              <a:buChar char="•"/>
              <a:defRPr sz="2800" kern="1200">
                <a:solidFill>
                  <a:schemeClr val="accent2"/>
                </a:solidFill>
                <a:latin typeface="+mj-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2400" kern="1200">
                <a:solidFill>
                  <a:schemeClr val="accent2"/>
                </a:solidFill>
                <a:latin typeface="+mj-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2000" kern="1200">
                <a:solidFill>
                  <a:schemeClr val="accent2"/>
                </a:solidFill>
                <a:latin typeface="+mj-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p>
        </p:txBody>
      </p:sp>
      <p:sp>
        <p:nvSpPr>
          <p:cNvPr id="68" name="文本占位符 3">
            <a:extLst>
              <a:ext uri="{FF2B5EF4-FFF2-40B4-BE49-F238E27FC236}">
                <a16:creationId xmlns:a16="http://schemas.microsoft.com/office/drawing/2014/main" id="{9AF2F73B-5BCD-4B3F-BB69-8E52424726BC}"/>
              </a:ext>
            </a:extLst>
          </p:cNvPr>
          <p:cNvSpPr txBox="1">
            <a:spLocks/>
          </p:cNvSpPr>
          <p:nvPr/>
        </p:nvSpPr>
        <p:spPr>
          <a:xfrm>
            <a:off x="6155516" y="1823795"/>
            <a:ext cx="5067332" cy="422852"/>
          </a:xfrm>
          <a:prstGeom prst="rect">
            <a:avLst/>
          </a:prstGeom>
        </p:spPr>
        <p:txBody>
          <a:bodyPr/>
          <a:lstStyle>
            <a:lvl1pPr marL="228600" indent="-228600" algn="l" defTabSz="914400" rtl="0" eaLnBrk="1" latinLnBrk="0" hangingPunct="1">
              <a:lnSpc>
                <a:spcPct val="100000"/>
              </a:lnSpc>
              <a:spcBef>
                <a:spcPts val="1000"/>
              </a:spcBef>
              <a:buFont typeface="Franklin Gothic Book" panose="020B0503020102020204" pitchFamily="34" charset="0"/>
              <a:buChar char="•"/>
              <a:defRPr sz="2800" kern="1200">
                <a:solidFill>
                  <a:schemeClr val="accent2"/>
                </a:solidFill>
                <a:latin typeface="+mj-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2400" kern="1200">
                <a:solidFill>
                  <a:schemeClr val="accent2"/>
                </a:solidFill>
                <a:latin typeface="+mj-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2000" kern="1200">
                <a:solidFill>
                  <a:schemeClr val="accent2"/>
                </a:solidFill>
                <a:latin typeface="+mj-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ltLang="zh-CN" dirty="0"/>
          </a:p>
        </p:txBody>
      </p:sp>
      <p:sp>
        <p:nvSpPr>
          <p:cNvPr id="70" name="文本框 69">
            <a:extLst>
              <a:ext uri="{FF2B5EF4-FFF2-40B4-BE49-F238E27FC236}">
                <a16:creationId xmlns:a16="http://schemas.microsoft.com/office/drawing/2014/main" id="{5AA1B361-C51A-46F7-87AD-1675ACFA07C1}"/>
              </a:ext>
            </a:extLst>
          </p:cNvPr>
          <p:cNvSpPr txBox="1"/>
          <p:nvPr/>
        </p:nvSpPr>
        <p:spPr>
          <a:xfrm>
            <a:off x="6436163" y="1514001"/>
            <a:ext cx="4932422" cy="646331"/>
          </a:xfrm>
          <a:prstGeom prst="rect">
            <a:avLst/>
          </a:prstGeom>
          <a:noFill/>
        </p:spPr>
        <p:txBody>
          <a:bodyPr wrap="square">
            <a:spAutoFit/>
          </a:bodyPr>
          <a:lstStyle/>
          <a:p>
            <a:r>
              <a:rPr lang="en-US" altLang="zh-CN" dirty="0"/>
              <a:t>Expected improvement from vertex-­cuts:	</a:t>
            </a:r>
          </a:p>
          <a:p>
            <a:r>
              <a:rPr lang="en-US" altLang="zh-CN" dirty="0"/>
              <a:t>  </a:t>
            </a:r>
            <a:endParaRPr lang="zh-CN" altLang="en-US" dirty="0"/>
          </a:p>
        </p:txBody>
      </p:sp>
    </p:spTree>
    <p:extLst>
      <p:ext uri="{BB962C8B-B14F-4D97-AF65-F5344CB8AC3E}">
        <p14:creationId xmlns:p14="http://schemas.microsoft.com/office/powerpoint/2010/main" val="16159731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82CF9D0-EDB7-493B-A65C-FA5523DB968A}"/>
              </a:ext>
            </a:extLst>
          </p:cNvPr>
          <p:cNvSpPr>
            <a:spLocks noGrp="1"/>
          </p:cNvSpPr>
          <p:nvPr>
            <p:ph type="sldNum" sz="quarter" idx="10"/>
          </p:nvPr>
        </p:nvSpPr>
        <p:spPr/>
        <p:txBody>
          <a:bodyPr/>
          <a:lstStyle/>
          <a:p>
            <a:fld id="{18B0DEA1-3F3B-4269-9897-4C9E4F781F12}" type="slidenum">
              <a:rPr lang="zh-CN" altLang="en-US" smtClean="0"/>
              <a:pPr/>
              <a:t>20</a:t>
            </a:fld>
            <a:endParaRPr lang="zh-CN" altLang="en-US" dirty="0"/>
          </a:p>
        </p:txBody>
      </p:sp>
      <p:sp>
        <p:nvSpPr>
          <p:cNvPr id="3" name="文本占位符 2">
            <a:extLst>
              <a:ext uri="{FF2B5EF4-FFF2-40B4-BE49-F238E27FC236}">
                <a16:creationId xmlns:a16="http://schemas.microsoft.com/office/drawing/2014/main" id="{CE261479-E317-44DD-9146-EE7F0F5912BB}"/>
              </a:ext>
            </a:extLst>
          </p:cNvPr>
          <p:cNvSpPr>
            <a:spLocks noGrp="1"/>
          </p:cNvSpPr>
          <p:nvPr>
            <p:ph type="body" sz="quarter" idx="11"/>
          </p:nvPr>
        </p:nvSpPr>
        <p:spPr/>
        <p:txBody>
          <a:bodyPr/>
          <a:lstStyle/>
          <a:p>
            <a:r>
              <a:rPr lang="en-US" altLang="zh-CN" dirty="0"/>
              <a:t>Greedy vertex-cuts</a:t>
            </a:r>
          </a:p>
        </p:txBody>
      </p:sp>
      <mc:AlternateContent xmlns:mc="http://schemas.openxmlformats.org/markup-compatibility/2006" xmlns:a14="http://schemas.microsoft.com/office/drawing/2010/main">
        <mc:Choice Requires="a14">
          <p:sp>
            <p:nvSpPr>
              <p:cNvPr id="4" name="文本占位符 3">
                <a:extLst>
                  <a:ext uri="{FF2B5EF4-FFF2-40B4-BE49-F238E27FC236}">
                    <a16:creationId xmlns:a16="http://schemas.microsoft.com/office/drawing/2014/main" id="{65B7B88B-D523-4367-834A-706819B3438F}"/>
                  </a:ext>
                </a:extLst>
              </p:cNvPr>
              <p:cNvSpPr>
                <a:spLocks noGrp="1"/>
              </p:cNvSpPr>
              <p:nvPr>
                <p:ph type="body" sz="quarter" idx="14"/>
              </p:nvPr>
            </p:nvSpPr>
            <p:spPr>
              <a:xfrm>
                <a:off x="319056" y="992143"/>
                <a:ext cx="6036348" cy="4094207"/>
              </a:xfrm>
            </p:spPr>
            <p:txBody>
              <a:bodyPr/>
              <a:lstStyle/>
              <a:p>
                <a:r>
                  <a:rPr lang="en-US" altLang="zh-CN" sz="2400" b="0" i="0" dirty="0">
                    <a:solidFill>
                      <a:srgbClr val="44546A"/>
                    </a:solidFill>
                    <a:effectLst/>
                    <a:latin typeface="+mn-lt"/>
                  </a:rPr>
                  <a:t>Four placement rules for an edge (u, v):</a:t>
                </a:r>
              </a:p>
              <a:p>
                <a:pPr marL="0" indent="0">
                  <a:buNone/>
                </a:pPr>
                <a:r>
                  <a:rPr lang="en-US" altLang="zh-CN" sz="1800" b="1" i="0" dirty="0">
                    <a:solidFill>
                      <a:srgbClr val="000000"/>
                    </a:solidFill>
                    <a:effectLst/>
                    <a:latin typeface="+mn-lt"/>
                  </a:rPr>
                  <a:t>Case 1: </a:t>
                </a:r>
                <a:r>
                  <a:rPr lang="en-US" altLang="zh-CN" sz="1800" b="0" i="0" dirty="0">
                    <a:solidFill>
                      <a:srgbClr val="000000"/>
                    </a:solidFill>
                    <a:effectLst/>
                    <a:latin typeface="+mn-lt"/>
                  </a:rPr>
                  <a:t>If </a:t>
                </a:r>
                <a14:m>
                  <m:oMath xmlns:m="http://schemas.openxmlformats.org/officeDocument/2006/math">
                    <m:r>
                      <a:rPr lang="en-US" altLang="zh-CN" sz="1800" b="0" i="1" smtClean="0">
                        <a:solidFill>
                          <a:srgbClr val="000000"/>
                        </a:solidFill>
                        <a:effectLst/>
                        <a:latin typeface="Cambria Math" panose="02040503050406030204" pitchFamily="18" charset="0"/>
                      </a:rPr>
                      <m:t>𝐴</m:t>
                    </m:r>
                    <m:r>
                      <a:rPr lang="en-US" altLang="zh-CN" sz="1800" b="0" i="1" smtClean="0">
                        <a:solidFill>
                          <a:srgbClr val="000000"/>
                        </a:solidFill>
                        <a:effectLst/>
                        <a:latin typeface="Cambria Math" panose="02040503050406030204" pitchFamily="18" charset="0"/>
                      </a:rPr>
                      <m:t>(</m:t>
                    </m:r>
                    <m:r>
                      <a:rPr lang="en-US" altLang="zh-CN" sz="1800" b="0" i="1" smtClean="0">
                        <a:solidFill>
                          <a:srgbClr val="000000"/>
                        </a:solidFill>
                        <a:effectLst/>
                        <a:latin typeface="Cambria Math" panose="02040503050406030204" pitchFamily="18" charset="0"/>
                      </a:rPr>
                      <m:t>𝑢</m:t>
                    </m:r>
                    <m:r>
                      <a:rPr lang="en-US" altLang="zh-CN" sz="1800" b="0" i="1" smtClean="0">
                        <a:solidFill>
                          <a:srgbClr val="000000"/>
                        </a:solidFill>
                        <a:effectLst/>
                        <a:latin typeface="Cambria Math" panose="02040503050406030204" pitchFamily="18" charset="0"/>
                      </a:rPr>
                      <m:t>)</m:t>
                    </m:r>
                  </m:oMath>
                </a14:m>
                <a:r>
                  <a:rPr lang="en-US" altLang="zh-CN" sz="1800" b="0" i="0" dirty="0">
                    <a:solidFill>
                      <a:srgbClr val="000000"/>
                    </a:solidFill>
                    <a:effectLst/>
                    <a:latin typeface="+mn-lt"/>
                  </a:rPr>
                  <a:t> and </a:t>
                </a:r>
                <a14:m>
                  <m:oMath xmlns:m="http://schemas.openxmlformats.org/officeDocument/2006/math">
                    <m:r>
                      <a:rPr lang="en-US" altLang="zh-CN" sz="1800" i="1">
                        <a:solidFill>
                          <a:srgbClr val="000000"/>
                        </a:solidFill>
                        <a:latin typeface="Cambria Math" panose="02040503050406030204" pitchFamily="18" charset="0"/>
                      </a:rPr>
                      <m:t>𝐴</m:t>
                    </m:r>
                    <m:r>
                      <a:rPr lang="en-US" altLang="zh-CN" sz="1800" i="1">
                        <a:solidFill>
                          <a:srgbClr val="000000"/>
                        </a:solidFill>
                        <a:latin typeface="Cambria Math" panose="02040503050406030204" pitchFamily="18" charset="0"/>
                      </a:rPr>
                      <m:t>(</m:t>
                    </m:r>
                    <m:r>
                      <a:rPr lang="en-US" altLang="zh-CN" sz="1800" b="0" i="1" smtClean="0">
                        <a:solidFill>
                          <a:srgbClr val="000000"/>
                        </a:solidFill>
                        <a:latin typeface="Cambria Math" panose="02040503050406030204" pitchFamily="18" charset="0"/>
                      </a:rPr>
                      <m:t>𝑣</m:t>
                    </m:r>
                    <m:r>
                      <a:rPr lang="en-US" altLang="zh-CN" sz="1800" i="1">
                        <a:solidFill>
                          <a:srgbClr val="000000"/>
                        </a:solidFill>
                        <a:latin typeface="Cambria Math" panose="02040503050406030204" pitchFamily="18" charset="0"/>
                      </a:rPr>
                      <m:t>)</m:t>
                    </m:r>
                  </m:oMath>
                </a14:m>
                <a:r>
                  <a:rPr lang="en-US" altLang="zh-CN" sz="1800" b="0" i="0" dirty="0">
                    <a:solidFill>
                      <a:srgbClr val="000000"/>
                    </a:solidFill>
                    <a:effectLst/>
                    <a:latin typeface="+mn-lt"/>
                  </a:rPr>
                  <a:t> intersect, then the edge should be assigned to a machine in the intersection.</a:t>
                </a:r>
                <a:r>
                  <a:rPr lang="en-US" altLang="zh-CN" sz="1800" dirty="0">
                    <a:latin typeface="+mn-lt"/>
                  </a:rPr>
                  <a:t> </a:t>
                </a:r>
              </a:p>
              <a:p>
                <a:pPr marL="0" indent="0">
                  <a:buNone/>
                </a:pPr>
                <a:r>
                  <a:rPr lang="en-US" altLang="zh-CN" sz="1800" b="1" i="0" dirty="0">
                    <a:solidFill>
                      <a:srgbClr val="000000"/>
                    </a:solidFill>
                    <a:effectLst/>
                    <a:latin typeface="+mn-lt"/>
                  </a:rPr>
                  <a:t>Case 2: </a:t>
                </a:r>
                <a:r>
                  <a:rPr lang="en-US" altLang="zh-CN" sz="1800" b="0" i="0" dirty="0">
                    <a:solidFill>
                      <a:srgbClr val="000000"/>
                    </a:solidFill>
                    <a:effectLst/>
                    <a:latin typeface="+mn-lt"/>
                  </a:rPr>
                  <a:t>If </a:t>
                </a:r>
                <a14:m>
                  <m:oMath xmlns:m="http://schemas.openxmlformats.org/officeDocument/2006/math">
                    <m:r>
                      <a:rPr lang="en-US" altLang="zh-CN" sz="1800" b="0" i="1" smtClean="0">
                        <a:solidFill>
                          <a:srgbClr val="000000"/>
                        </a:solidFill>
                        <a:effectLst/>
                        <a:latin typeface="Cambria Math" panose="02040503050406030204" pitchFamily="18" charset="0"/>
                      </a:rPr>
                      <m:t>𝐴</m:t>
                    </m:r>
                    <m:r>
                      <a:rPr lang="en-US" altLang="zh-CN" sz="1800" b="0" i="1" smtClean="0">
                        <a:solidFill>
                          <a:srgbClr val="000000"/>
                        </a:solidFill>
                        <a:effectLst/>
                        <a:latin typeface="Cambria Math" panose="02040503050406030204" pitchFamily="18" charset="0"/>
                      </a:rPr>
                      <m:t>(</m:t>
                    </m:r>
                    <m:r>
                      <a:rPr lang="en-US" altLang="zh-CN" sz="1800" b="0" i="1" smtClean="0">
                        <a:solidFill>
                          <a:srgbClr val="000000"/>
                        </a:solidFill>
                        <a:effectLst/>
                        <a:latin typeface="Cambria Math" panose="02040503050406030204" pitchFamily="18" charset="0"/>
                      </a:rPr>
                      <m:t>𝑢</m:t>
                    </m:r>
                    <m:r>
                      <a:rPr lang="en-US" altLang="zh-CN" sz="1800" b="0" i="1" smtClean="0">
                        <a:solidFill>
                          <a:srgbClr val="000000"/>
                        </a:solidFill>
                        <a:effectLst/>
                        <a:latin typeface="Cambria Math" panose="02040503050406030204" pitchFamily="18" charset="0"/>
                      </a:rPr>
                      <m:t>)</m:t>
                    </m:r>
                  </m:oMath>
                </a14:m>
                <a:r>
                  <a:rPr lang="en-US" altLang="zh-CN" sz="1800" b="0" i="0" dirty="0">
                    <a:solidFill>
                      <a:srgbClr val="000000"/>
                    </a:solidFill>
                    <a:effectLst/>
                    <a:latin typeface="+mn-lt"/>
                  </a:rPr>
                  <a:t> and </a:t>
                </a:r>
                <a14:m>
                  <m:oMath xmlns:m="http://schemas.openxmlformats.org/officeDocument/2006/math">
                    <m:r>
                      <a:rPr lang="en-US" altLang="zh-CN" sz="1800" i="1">
                        <a:solidFill>
                          <a:srgbClr val="000000"/>
                        </a:solidFill>
                        <a:latin typeface="Cambria Math" panose="02040503050406030204" pitchFamily="18" charset="0"/>
                      </a:rPr>
                      <m:t>𝐴</m:t>
                    </m:r>
                    <m:r>
                      <a:rPr lang="en-US" altLang="zh-CN" sz="1800" i="1">
                        <a:solidFill>
                          <a:srgbClr val="000000"/>
                        </a:solidFill>
                        <a:latin typeface="Cambria Math" panose="02040503050406030204" pitchFamily="18" charset="0"/>
                      </a:rPr>
                      <m:t>(</m:t>
                    </m:r>
                    <m:r>
                      <a:rPr lang="en-US" altLang="zh-CN" sz="1800" b="0" i="1" smtClean="0">
                        <a:solidFill>
                          <a:srgbClr val="000000"/>
                        </a:solidFill>
                        <a:latin typeface="Cambria Math" panose="02040503050406030204" pitchFamily="18" charset="0"/>
                      </a:rPr>
                      <m:t>𝑣</m:t>
                    </m:r>
                    <m:r>
                      <a:rPr lang="en-US" altLang="zh-CN" sz="1800" i="1">
                        <a:solidFill>
                          <a:srgbClr val="000000"/>
                        </a:solidFill>
                        <a:latin typeface="Cambria Math" panose="02040503050406030204" pitchFamily="18" charset="0"/>
                      </a:rPr>
                      <m:t>)</m:t>
                    </m:r>
                  </m:oMath>
                </a14:m>
                <a:r>
                  <a:rPr lang="en-US" altLang="zh-CN" sz="1800" dirty="0">
                    <a:solidFill>
                      <a:srgbClr val="000000"/>
                    </a:solidFill>
                  </a:rPr>
                  <a:t> </a:t>
                </a:r>
                <a:r>
                  <a:rPr lang="en-US" altLang="zh-CN" sz="1800" b="0" i="0" dirty="0">
                    <a:solidFill>
                      <a:srgbClr val="000000"/>
                    </a:solidFill>
                    <a:effectLst/>
                    <a:latin typeface="+mn-lt"/>
                  </a:rPr>
                  <a:t>are not empty and do not intersect, then the edge should be assigned to one of the machines from the vertex with the most unassigned edges.</a:t>
                </a:r>
              </a:p>
              <a:p>
                <a:pPr marL="0" indent="0">
                  <a:buNone/>
                </a:pPr>
                <a:r>
                  <a:rPr lang="en-US" altLang="zh-CN" sz="1800" b="1" i="0" dirty="0">
                    <a:solidFill>
                      <a:srgbClr val="000000"/>
                    </a:solidFill>
                    <a:effectLst/>
                    <a:latin typeface="+mn-lt"/>
                  </a:rPr>
                  <a:t>Case 3: </a:t>
                </a:r>
                <a:r>
                  <a:rPr lang="en-US" altLang="zh-CN" sz="1800" b="0" i="0" dirty="0">
                    <a:solidFill>
                      <a:srgbClr val="000000"/>
                    </a:solidFill>
                    <a:effectLst/>
                    <a:latin typeface="+mn-lt"/>
                  </a:rPr>
                  <a:t>If only one of the two vertices has been assigned, then choose a machine from the assigned vertex.</a:t>
                </a:r>
                <a:endParaRPr lang="en-US" altLang="zh-CN" sz="1800" dirty="0">
                  <a:solidFill>
                    <a:srgbClr val="000000"/>
                  </a:solidFill>
                  <a:latin typeface="+mn-lt"/>
                </a:endParaRPr>
              </a:p>
              <a:p>
                <a:pPr marL="0" indent="0">
                  <a:buNone/>
                </a:pPr>
                <a:r>
                  <a:rPr lang="en-US" altLang="zh-CN" sz="1800" b="1" i="0" dirty="0">
                    <a:solidFill>
                      <a:srgbClr val="000000"/>
                    </a:solidFill>
                    <a:effectLst/>
                    <a:latin typeface="+mn-lt"/>
                  </a:rPr>
                  <a:t>Case 4: </a:t>
                </a:r>
                <a:r>
                  <a:rPr lang="en-US" altLang="zh-CN" sz="1800" b="0" i="0" dirty="0">
                    <a:solidFill>
                      <a:srgbClr val="000000"/>
                    </a:solidFill>
                    <a:effectLst/>
                    <a:latin typeface="+mn-lt"/>
                  </a:rPr>
                  <a:t>If neither vertex has been assigned, then assign the edge to the least loaded machine.</a:t>
                </a:r>
                <a:endParaRPr lang="en-US" altLang="zh-CN" sz="1600" b="0" i="0" dirty="0">
                  <a:solidFill>
                    <a:srgbClr val="44546A"/>
                  </a:solidFill>
                  <a:effectLst/>
                  <a:latin typeface="+mn-lt"/>
                </a:endParaRPr>
              </a:p>
              <a:p>
                <a:pPr marL="0" indent="0">
                  <a:buNone/>
                </a:pPr>
                <a:endParaRPr lang="zh-CN" altLang="en-US" sz="2000" dirty="0">
                  <a:latin typeface="+mn-lt"/>
                </a:endParaRPr>
              </a:p>
            </p:txBody>
          </p:sp>
        </mc:Choice>
        <mc:Fallback xmlns="">
          <p:sp>
            <p:nvSpPr>
              <p:cNvPr id="4" name="文本占位符 3">
                <a:extLst>
                  <a:ext uri="{FF2B5EF4-FFF2-40B4-BE49-F238E27FC236}">
                    <a16:creationId xmlns:a16="http://schemas.microsoft.com/office/drawing/2014/main" id="{65B7B88B-D523-4367-834A-706819B3438F}"/>
                  </a:ext>
                </a:extLst>
              </p:cNvPr>
              <p:cNvSpPr>
                <a:spLocks noGrp="1" noRot="1" noChangeAspect="1" noMove="1" noResize="1" noEditPoints="1" noAdjustHandles="1" noChangeArrowheads="1" noChangeShapeType="1" noTextEdit="1"/>
              </p:cNvSpPr>
              <p:nvPr>
                <p:ph type="body" sz="quarter" idx="14"/>
              </p:nvPr>
            </p:nvSpPr>
            <p:spPr>
              <a:xfrm>
                <a:off x="319056" y="992143"/>
                <a:ext cx="6036348" cy="4094207"/>
              </a:xfrm>
              <a:blipFill>
                <a:blip r:embed="rId3"/>
                <a:stretch>
                  <a:fillRect l="-1413" t="-1192" r="-505"/>
                </a:stretch>
              </a:blipFill>
            </p:spPr>
            <p:txBody>
              <a:bodyPr/>
              <a:lstStyle/>
              <a:p>
                <a:r>
                  <a:rPr lang="zh-CN" altLang="en-US">
                    <a:noFill/>
                  </a:rPr>
                  <a:t> </a:t>
                </a:r>
              </a:p>
            </p:txBody>
          </p:sp>
        </mc:Fallback>
      </mc:AlternateContent>
      <p:sp>
        <p:nvSpPr>
          <p:cNvPr id="55" name="文本占位符 3">
            <a:extLst>
              <a:ext uri="{FF2B5EF4-FFF2-40B4-BE49-F238E27FC236}">
                <a16:creationId xmlns:a16="http://schemas.microsoft.com/office/drawing/2014/main" id="{501C3F77-A05B-4B9E-97B1-4D87E923A5DD}"/>
              </a:ext>
            </a:extLst>
          </p:cNvPr>
          <p:cNvSpPr txBox="1">
            <a:spLocks/>
          </p:cNvSpPr>
          <p:nvPr/>
        </p:nvSpPr>
        <p:spPr>
          <a:xfrm>
            <a:off x="514319" y="2216105"/>
            <a:ext cx="11568144" cy="598488"/>
          </a:xfrm>
          <a:prstGeom prst="rect">
            <a:avLst/>
          </a:prstGeom>
        </p:spPr>
        <p:txBody>
          <a:bodyPr/>
          <a:lstStyle>
            <a:lvl1pPr marL="228600" indent="-228600" algn="l" defTabSz="914400" rtl="0" eaLnBrk="1" latinLnBrk="0" hangingPunct="1">
              <a:lnSpc>
                <a:spcPct val="100000"/>
              </a:lnSpc>
              <a:spcBef>
                <a:spcPts val="1000"/>
              </a:spcBef>
              <a:buFont typeface="Franklin Gothic Book" panose="020B0503020102020204" pitchFamily="34" charset="0"/>
              <a:buChar char="•"/>
              <a:defRPr sz="2800" kern="1200">
                <a:solidFill>
                  <a:schemeClr val="accent2"/>
                </a:solidFill>
                <a:latin typeface="+mj-lt"/>
                <a:ea typeface="+mn-ea"/>
                <a:cs typeface="+mn-cs"/>
              </a:defRPr>
            </a:lvl1pPr>
            <a:lvl2pPr marL="685800" indent="-228600" algn="l" defTabSz="914400" rtl="0" eaLnBrk="1" latinLnBrk="0" hangingPunct="1">
              <a:lnSpc>
                <a:spcPct val="130000"/>
              </a:lnSpc>
              <a:spcBef>
                <a:spcPts val="500"/>
              </a:spcBef>
              <a:buFont typeface="Arial" panose="020B0604020202020204" pitchFamily="34" charset="0"/>
              <a:buChar char="•"/>
              <a:defRPr sz="2400" kern="1200">
                <a:solidFill>
                  <a:schemeClr val="accent2"/>
                </a:solidFill>
                <a:latin typeface="+mj-lt"/>
                <a:ea typeface="+mn-ea"/>
                <a:cs typeface="+mn-cs"/>
              </a:defRPr>
            </a:lvl2pPr>
            <a:lvl3pPr marL="1143000" indent="-228600" algn="l" defTabSz="914400" rtl="0" eaLnBrk="1" latinLnBrk="0" hangingPunct="1">
              <a:lnSpc>
                <a:spcPct val="130000"/>
              </a:lnSpc>
              <a:spcBef>
                <a:spcPts val="500"/>
              </a:spcBef>
              <a:buFont typeface="Arial" panose="020B0604020202020204" pitchFamily="34" charset="0"/>
              <a:buChar char="•"/>
              <a:defRPr sz="2000" kern="1200">
                <a:solidFill>
                  <a:schemeClr val="accent2"/>
                </a:solidFill>
                <a:latin typeface="+mj-lt"/>
                <a:ea typeface="+mn-ea"/>
                <a:cs typeface="+mn-cs"/>
              </a:defRPr>
            </a:lvl3pPr>
            <a:lvl4pPr marL="16002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4pPr>
            <a:lvl5pPr marL="2057400" indent="-228600" algn="l" defTabSz="914400" rtl="0" eaLnBrk="1" latinLnBrk="0" hangingPunct="1">
              <a:lnSpc>
                <a:spcPct val="130000"/>
              </a:lnSpc>
              <a:spcBef>
                <a:spcPts val="500"/>
              </a:spcBef>
              <a:buFont typeface="Arial" panose="020B0604020202020204" pitchFamily="34" charset="0"/>
              <a:buChar char="•"/>
              <a:defRPr sz="1800" kern="1200">
                <a:solidFill>
                  <a:schemeClr val="accent2"/>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zh-CN" altLang="en-US" dirty="0"/>
          </a:p>
        </p:txBody>
      </p:sp>
      <p:sp>
        <p:nvSpPr>
          <p:cNvPr id="9" name="矩形 8">
            <a:extLst>
              <a:ext uri="{FF2B5EF4-FFF2-40B4-BE49-F238E27FC236}">
                <a16:creationId xmlns:a16="http://schemas.microsoft.com/office/drawing/2014/main" id="{B4E0339C-940A-40F3-9AD1-67FE4CD12DD4}"/>
              </a:ext>
            </a:extLst>
          </p:cNvPr>
          <p:cNvSpPr/>
          <p:nvPr/>
        </p:nvSpPr>
        <p:spPr>
          <a:xfrm>
            <a:off x="6201135" y="1845402"/>
            <a:ext cx="2803707" cy="1938382"/>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solidFill>
                <a:schemeClr val="tx1"/>
              </a:solidFill>
            </a:endParaRPr>
          </a:p>
        </p:txBody>
      </p:sp>
      <p:sp>
        <p:nvSpPr>
          <p:cNvPr id="10" name="文本框 9">
            <a:extLst>
              <a:ext uri="{FF2B5EF4-FFF2-40B4-BE49-F238E27FC236}">
                <a16:creationId xmlns:a16="http://schemas.microsoft.com/office/drawing/2014/main" id="{76D4C5A2-C566-49B0-B323-EE80296F34AF}"/>
              </a:ext>
            </a:extLst>
          </p:cNvPr>
          <p:cNvSpPr txBox="1"/>
          <p:nvPr/>
        </p:nvSpPr>
        <p:spPr>
          <a:xfrm>
            <a:off x="6984154" y="1845402"/>
            <a:ext cx="1233030" cy="369332"/>
          </a:xfrm>
          <a:prstGeom prst="rect">
            <a:avLst/>
          </a:prstGeom>
          <a:noFill/>
        </p:spPr>
        <p:txBody>
          <a:bodyPr wrap="none" rtlCol="0">
            <a:spAutoFit/>
          </a:bodyPr>
          <a:lstStyle/>
          <a:p>
            <a:r>
              <a:rPr lang="en-US" altLang="zh-CN" dirty="0"/>
              <a:t>Machine1</a:t>
            </a:r>
            <a:endParaRPr lang="zh-CN" altLang="en-US" dirty="0"/>
          </a:p>
        </p:txBody>
      </p:sp>
      <p:sp>
        <p:nvSpPr>
          <p:cNvPr id="11" name="矩形 10">
            <a:extLst>
              <a:ext uri="{FF2B5EF4-FFF2-40B4-BE49-F238E27FC236}">
                <a16:creationId xmlns:a16="http://schemas.microsoft.com/office/drawing/2014/main" id="{26851E34-C0F9-440C-B59A-447DA466CD7D}"/>
              </a:ext>
            </a:extLst>
          </p:cNvPr>
          <p:cNvSpPr/>
          <p:nvPr/>
        </p:nvSpPr>
        <p:spPr>
          <a:xfrm>
            <a:off x="9226368" y="1845402"/>
            <a:ext cx="2803707" cy="1938382"/>
          </a:xfrm>
          <a:prstGeom prst="rect">
            <a:avLst/>
          </a:prstGeom>
          <a:solidFill>
            <a:schemeClr val="accent1">
              <a:lumMod val="40000"/>
              <a:lumOff val="60000"/>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solidFill>
                <a:schemeClr val="tx1"/>
              </a:solidFill>
            </a:endParaRPr>
          </a:p>
        </p:txBody>
      </p:sp>
      <p:sp>
        <p:nvSpPr>
          <p:cNvPr id="12" name="文本框 11">
            <a:extLst>
              <a:ext uri="{FF2B5EF4-FFF2-40B4-BE49-F238E27FC236}">
                <a16:creationId xmlns:a16="http://schemas.microsoft.com/office/drawing/2014/main" id="{12AE901B-8C51-4555-8236-65A408230275}"/>
              </a:ext>
            </a:extLst>
          </p:cNvPr>
          <p:cNvSpPr txBox="1"/>
          <p:nvPr/>
        </p:nvSpPr>
        <p:spPr>
          <a:xfrm>
            <a:off x="10011706" y="1845402"/>
            <a:ext cx="1233030" cy="369332"/>
          </a:xfrm>
          <a:prstGeom prst="rect">
            <a:avLst/>
          </a:prstGeom>
          <a:noFill/>
        </p:spPr>
        <p:txBody>
          <a:bodyPr wrap="none" rtlCol="0">
            <a:spAutoFit/>
          </a:bodyPr>
          <a:lstStyle/>
          <a:p>
            <a:r>
              <a:rPr lang="en-US" altLang="zh-CN" dirty="0"/>
              <a:t>Machine2</a:t>
            </a:r>
            <a:endParaRPr lang="zh-CN" altLang="en-US" dirty="0"/>
          </a:p>
        </p:txBody>
      </p:sp>
      <p:grpSp>
        <p:nvGrpSpPr>
          <p:cNvPr id="13" name="组合 12">
            <a:extLst>
              <a:ext uri="{FF2B5EF4-FFF2-40B4-BE49-F238E27FC236}">
                <a16:creationId xmlns:a16="http://schemas.microsoft.com/office/drawing/2014/main" id="{33C90EEF-4F2B-4191-BBE5-A731021336C4}"/>
              </a:ext>
            </a:extLst>
          </p:cNvPr>
          <p:cNvGrpSpPr/>
          <p:nvPr/>
        </p:nvGrpSpPr>
        <p:grpSpPr>
          <a:xfrm>
            <a:off x="8406942" y="4748513"/>
            <a:ext cx="1195799" cy="345231"/>
            <a:chOff x="5264534" y="4209672"/>
            <a:chExt cx="1195799" cy="345231"/>
          </a:xfrm>
        </p:grpSpPr>
        <p:sp>
          <p:nvSpPr>
            <p:cNvPr id="14" name="椭圆 13">
              <a:extLst>
                <a:ext uri="{FF2B5EF4-FFF2-40B4-BE49-F238E27FC236}">
                  <a16:creationId xmlns:a16="http://schemas.microsoft.com/office/drawing/2014/main" id="{3294F409-6BBF-4873-90C8-52872054BFF2}"/>
                </a:ext>
              </a:extLst>
            </p:cNvPr>
            <p:cNvSpPr/>
            <p:nvPr/>
          </p:nvSpPr>
          <p:spPr>
            <a:xfrm>
              <a:off x="5264534" y="4225786"/>
              <a:ext cx="307181" cy="30718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CN" dirty="0"/>
                <a:t>A</a:t>
              </a:r>
              <a:endParaRPr lang="zh-CN" altLang="en-US" dirty="0"/>
            </a:p>
          </p:txBody>
        </p:sp>
        <p:sp>
          <p:nvSpPr>
            <p:cNvPr id="15" name="椭圆 14">
              <a:extLst>
                <a:ext uri="{FF2B5EF4-FFF2-40B4-BE49-F238E27FC236}">
                  <a16:creationId xmlns:a16="http://schemas.microsoft.com/office/drawing/2014/main" id="{1F08C5FD-5F29-4EF9-A2D3-8E5A825A274B}"/>
                </a:ext>
              </a:extLst>
            </p:cNvPr>
            <p:cNvSpPr/>
            <p:nvPr/>
          </p:nvSpPr>
          <p:spPr>
            <a:xfrm>
              <a:off x="6153152" y="4224337"/>
              <a:ext cx="307181" cy="307181"/>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C</a:t>
              </a:r>
              <a:endParaRPr lang="zh-CN" altLang="en-US" dirty="0"/>
            </a:p>
          </p:txBody>
        </p:sp>
        <p:cxnSp>
          <p:nvCxnSpPr>
            <p:cNvPr id="16" name="直接连接符 15">
              <a:extLst>
                <a:ext uri="{FF2B5EF4-FFF2-40B4-BE49-F238E27FC236}">
                  <a16:creationId xmlns:a16="http://schemas.microsoft.com/office/drawing/2014/main" id="{00ECDDFF-B80D-47CF-BB6B-6D82105FF1CB}"/>
                </a:ext>
              </a:extLst>
            </p:cNvPr>
            <p:cNvCxnSpPr>
              <a:cxnSpLocks/>
              <a:endCxn id="15"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17" name="组合 16">
            <a:extLst>
              <a:ext uri="{FF2B5EF4-FFF2-40B4-BE49-F238E27FC236}">
                <a16:creationId xmlns:a16="http://schemas.microsoft.com/office/drawing/2014/main" id="{C70000DD-8D49-4A7F-8B9A-B709424DA5A3}"/>
              </a:ext>
            </a:extLst>
          </p:cNvPr>
          <p:cNvGrpSpPr/>
          <p:nvPr/>
        </p:nvGrpSpPr>
        <p:grpSpPr>
          <a:xfrm>
            <a:off x="8406942" y="4291937"/>
            <a:ext cx="1195799" cy="345231"/>
            <a:chOff x="5264534" y="4209672"/>
            <a:chExt cx="1195799" cy="345231"/>
          </a:xfrm>
        </p:grpSpPr>
        <p:sp>
          <p:nvSpPr>
            <p:cNvPr id="18" name="椭圆 17">
              <a:extLst>
                <a:ext uri="{FF2B5EF4-FFF2-40B4-BE49-F238E27FC236}">
                  <a16:creationId xmlns:a16="http://schemas.microsoft.com/office/drawing/2014/main" id="{EE5A3407-D012-4ACD-94F6-3A9C380D4FC2}"/>
                </a:ext>
              </a:extLst>
            </p:cNvPr>
            <p:cNvSpPr/>
            <p:nvPr/>
          </p:nvSpPr>
          <p:spPr>
            <a:xfrm>
              <a:off x="5264534" y="4225786"/>
              <a:ext cx="307181" cy="30718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CN" dirty="0"/>
                <a:t>A</a:t>
              </a:r>
              <a:endParaRPr lang="zh-CN" altLang="en-US" dirty="0"/>
            </a:p>
          </p:txBody>
        </p:sp>
        <p:sp>
          <p:nvSpPr>
            <p:cNvPr id="19" name="椭圆 18">
              <a:extLst>
                <a:ext uri="{FF2B5EF4-FFF2-40B4-BE49-F238E27FC236}">
                  <a16:creationId xmlns:a16="http://schemas.microsoft.com/office/drawing/2014/main" id="{61F05C1E-3E33-4D53-BF5F-33AECD5CC994}"/>
                </a:ext>
              </a:extLst>
            </p:cNvPr>
            <p:cNvSpPr/>
            <p:nvPr/>
          </p:nvSpPr>
          <p:spPr>
            <a:xfrm>
              <a:off x="6153152" y="4224337"/>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dirty="0"/>
                <a:t>D</a:t>
              </a:r>
              <a:endParaRPr lang="zh-CN" altLang="en-US" dirty="0"/>
            </a:p>
          </p:txBody>
        </p:sp>
        <p:cxnSp>
          <p:nvCxnSpPr>
            <p:cNvPr id="20" name="直接连接符 19">
              <a:extLst>
                <a:ext uri="{FF2B5EF4-FFF2-40B4-BE49-F238E27FC236}">
                  <a16:creationId xmlns:a16="http://schemas.microsoft.com/office/drawing/2014/main" id="{7D1A0F05-1955-4698-B8D5-CC463E5899F1}"/>
                </a:ext>
              </a:extLst>
            </p:cNvPr>
            <p:cNvCxnSpPr>
              <a:cxnSpLocks/>
              <a:endCxn id="19"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21" name="组合 20">
            <a:extLst>
              <a:ext uri="{FF2B5EF4-FFF2-40B4-BE49-F238E27FC236}">
                <a16:creationId xmlns:a16="http://schemas.microsoft.com/office/drawing/2014/main" id="{FF1B5B1B-8B5C-48DB-AE5C-42B5C9FF720F}"/>
              </a:ext>
            </a:extLst>
          </p:cNvPr>
          <p:cNvGrpSpPr/>
          <p:nvPr/>
        </p:nvGrpSpPr>
        <p:grpSpPr>
          <a:xfrm>
            <a:off x="10048937" y="2349737"/>
            <a:ext cx="1195799" cy="345231"/>
            <a:chOff x="5264534" y="4209672"/>
            <a:chExt cx="1195799" cy="345231"/>
          </a:xfrm>
        </p:grpSpPr>
        <p:sp>
          <p:nvSpPr>
            <p:cNvPr id="22" name="椭圆 21">
              <a:extLst>
                <a:ext uri="{FF2B5EF4-FFF2-40B4-BE49-F238E27FC236}">
                  <a16:creationId xmlns:a16="http://schemas.microsoft.com/office/drawing/2014/main" id="{3C38DAE3-75F1-42EA-BB7C-294F66040AD5}"/>
                </a:ext>
              </a:extLst>
            </p:cNvPr>
            <p:cNvSpPr/>
            <p:nvPr/>
          </p:nvSpPr>
          <p:spPr>
            <a:xfrm>
              <a:off x="5264534" y="4225786"/>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B</a:t>
              </a:r>
              <a:endParaRPr lang="zh-CN" altLang="en-US" dirty="0"/>
            </a:p>
          </p:txBody>
        </p:sp>
        <p:sp>
          <p:nvSpPr>
            <p:cNvPr id="23" name="椭圆 22">
              <a:extLst>
                <a:ext uri="{FF2B5EF4-FFF2-40B4-BE49-F238E27FC236}">
                  <a16:creationId xmlns:a16="http://schemas.microsoft.com/office/drawing/2014/main" id="{FDC34FA5-18AD-4AA0-B3DA-4C0BC114E83C}"/>
                </a:ext>
              </a:extLst>
            </p:cNvPr>
            <p:cNvSpPr/>
            <p:nvPr/>
          </p:nvSpPr>
          <p:spPr>
            <a:xfrm>
              <a:off x="6153152" y="4224337"/>
              <a:ext cx="307181" cy="307181"/>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altLang="zh-CN" dirty="0"/>
                <a:t>C</a:t>
              </a:r>
              <a:endParaRPr lang="zh-CN" altLang="en-US" dirty="0"/>
            </a:p>
          </p:txBody>
        </p:sp>
        <p:cxnSp>
          <p:nvCxnSpPr>
            <p:cNvPr id="24" name="直接连接符 23">
              <a:extLst>
                <a:ext uri="{FF2B5EF4-FFF2-40B4-BE49-F238E27FC236}">
                  <a16:creationId xmlns:a16="http://schemas.microsoft.com/office/drawing/2014/main" id="{F7495F19-58F5-4B22-89CA-65C6EC5DE3C3}"/>
                </a:ext>
              </a:extLst>
            </p:cNvPr>
            <p:cNvCxnSpPr>
              <a:cxnSpLocks/>
              <a:endCxn id="23"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25" name="组合 24">
            <a:extLst>
              <a:ext uri="{FF2B5EF4-FFF2-40B4-BE49-F238E27FC236}">
                <a16:creationId xmlns:a16="http://schemas.microsoft.com/office/drawing/2014/main" id="{C6C56BF9-1A93-45A5-A012-DF0598472840}"/>
              </a:ext>
            </a:extLst>
          </p:cNvPr>
          <p:cNvGrpSpPr/>
          <p:nvPr/>
        </p:nvGrpSpPr>
        <p:grpSpPr>
          <a:xfrm>
            <a:off x="7002769" y="2796333"/>
            <a:ext cx="1195799" cy="345231"/>
            <a:chOff x="5264534" y="4209672"/>
            <a:chExt cx="1195799" cy="345231"/>
          </a:xfrm>
        </p:grpSpPr>
        <p:sp>
          <p:nvSpPr>
            <p:cNvPr id="26" name="椭圆 25">
              <a:extLst>
                <a:ext uri="{FF2B5EF4-FFF2-40B4-BE49-F238E27FC236}">
                  <a16:creationId xmlns:a16="http://schemas.microsoft.com/office/drawing/2014/main" id="{29F0F856-764D-4510-8DCC-C57977B75CB9}"/>
                </a:ext>
              </a:extLst>
            </p:cNvPr>
            <p:cNvSpPr/>
            <p:nvPr/>
          </p:nvSpPr>
          <p:spPr>
            <a:xfrm>
              <a:off x="5264534" y="4225786"/>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B</a:t>
              </a:r>
              <a:endParaRPr lang="zh-CN" altLang="en-US" dirty="0"/>
            </a:p>
          </p:txBody>
        </p:sp>
        <p:sp>
          <p:nvSpPr>
            <p:cNvPr id="27" name="椭圆 26">
              <a:extLst>
                <a:ext uri="{FF2B5EF4-FFF2-40B4-BE49-F238E27FC236}">
                  <a16:creationId xmlns:a16="http://schemas.microsoft.com/office/drawing/2014/main" id="{1F1B75C9-69B7-4A51-89DC-9C2D8817DE77}"/>
                </a:ext>
              </a:extLst>
            </p:cNvPr>
            <p:cNvSpPr/>
            <p:nvPr/>
          </p:nvSpPr>
          <p:spPr>
            <a:xfrm>
              <a:off x="6153152" y="4224337"/>
              <a:ext cx="307181" cy="307181"/>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dirty="0"/>
                <a:t>D</a:t>
              </a:r>
              <a:endParaRPr lang="zh-CN" altLang="en-US" dirty="0"/>
            </a:p>
          </p:txBody>
        </p:sp>
        <p:cxnSp>
          <p:nvCxnSpPr>
            <p:cNvPr id="28" name="直接连接符 27">
              <a:extLst>
                <a:ext uri="{FF2B5EF4-FFF2-40B4-BE49-F238E27FC236}">
                  <a16:creationId xmlns:a16="http://schemas.microsoft.com/office/drawing/2014/main" id="{8170DF38-2886-4969-AE6C-E3C6BB5E515E}"/>
                </a:ext>
              </a:extLst>
            </p:cNvPr>
            <p:cNvCxnSpPr>
              <a:cxnSpLocks/>
              <a:endCxn id="27"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29" name="组合 28">
            <a:extLst>
              <a:ext uri="{FF2B5EF4-FFF2-40B4-BE49-F238E27FC236}">
                <a16:creationId xmlns:a16="http://schemas.microsoft.com/office/drawing/2014/main" id="{50033502-D513-43F3-8F4C-B10AF52FC9F5}"/>
              </a:ext>
            </a:extLst>
          </p:cNvPr>
          <p:cNvGrpSpPr/>
          <p:nvPr/>
        </p:nvGrpSpPr>
        <p:grpSpPr>
          <a:xfrm>
            <a:off x="6969585" y="2327232"/>
            <a:ext cx="1195799" cy="345231"/>
            <a:chOff x="5264534" y="4209672"/>
            <a:chExt cx="1195799" cy="345231"/>
          </a:xfrm>
        </p:grpSpPr>
        <p:sp>
          <p:nvSpPr>
            <p:cNvPr id="30" name="椭圆 29">
              <a:extLst>
                <a:ext uri="{FF2B5EF4-FFF2-40B4-BE49-F238E27FC236}">
                  <a16:creationId xmlns:a16="http://schemas.microsoft.com/office/drawing/2014/main" id="{E35EEC18-ABEA-4E3A-9DBB-D980B27C8370}"/>
                </a:ext>
              </a:extLst>
            </p:cNvPr>
            <p:cNvSpPr/>
            <p:nvPr/>
          </p:nvSpPr>
          <p:spPr>
            <a:xfrm>
              <a:off x="5264534" y="4225786"/>
              <a:ext cx="307181" cy="307181"/>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altLang="zh-CN" dirty="0"/>
                <a:t>A</a:t>
              </a:r>
              <a:endParaRPr lang="zh-CN" altLang="en-US" dirty="0"/>
            </a:p>
          </p:txBody>
        </p:sp>
        <p:sp>
          <p:nvSpPr>
            <p:cNvPr id="31" name="椭圆 30">
              <a:extLst>
                <a:ext uri="{FF2B5EF4-FFF2-40B4-BE49-F238E27FC236}">
                  <a16:creationId xmlns:a16="http://schemas.microsoft.com/office/drawing/2014/main" id="{E8BDED7A-7068-4E15-B6C9-99DDA0670892}"/>
                </a:ext>
              </a:extLst>
            </p:cNvPr>
            <p:cNvSpPr/>
            <p:nvPr/>
          </p:nvSpPr>
          <p:spPr>
            <a:xfrm>
              <a:off x="6153152" y="4224337"/>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B</a:t>
              </a:r>
              <a:endParaRPr lang="zh-CN" altLang="en-US" dirty="0"/>
            </a:p>
          </p:txBody>
        </p:sp>
        <p:cxnSp>
          <p:nvCxnSpPr>
            <p:cNvPr id="32" name="直接连接符 31">
              <a:extLst>
                <a:ext uri="{FF2B5EF4-FFF2-40B4-BE49-F238E27FC236}">
                  <a16:creationId xmlns:a16="http://schemas.microsoft.com/office/drawing/2014/main" id="{FA915C5F-272A-4785-9540-6F326D69E865}"/>
                </a:ext>
              </a:extLst>
            </p:cNvPr>
            <p:cNvCxnSpPr>
              <a:cxnSpLocks/>
              <a:endCxn id="31"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grpSp>
        <p:nvGrpSpPr>
          <p:cNvPr id="33" name="组合 32">
            <a:extLst>
              <a:ext uri="{FF2B5EF4-FFF2-40B4-BE49-F238E27FC236}">
                <a16:creationId xmlns:a16="http://schemas.microsoft.com/office/drawing/2014/main" id="{B9DBC0B1-98CE-4914-81F9-AEA71B6C565B}"/>
              </a:ext>
            </a:extLst>
          </p:cNvPr>
          <p:cNvGrpSpPr/>
          <p:nvPr/>
        </p:nvGrpSpPr>
        <p:grpSpPr>
          <a:xfrm>
            <a:off x="8406942" y="5197818"/>
            <a:ext cx="1195799" cy="345231"/>
            <a:chOff x="5264534" y="4209672"/>
            <a:chExt cx="1195799" cy="345231"/>
          </a:xfrm>
        </p:grpSpPr>
        <p:sp>
          <p:nvSpPr>
            <p:cNvPr id="34" name="椭圆 33">
              <a:extLst>
                <a:ext uri="{FF2B5EF4-FFF2-40B4-BE49-F238E27FC236}">
                  <a16:creationId xmlns:a16="http://schemas.microsoft.com/office/drawing/2014/main" id="{1B90586E-5808-4066-BFE5-3B2E5924D70C}"/>
                </a:ext>
              </a:extLst>
            </p:cNvPr>
            <p:cNvSpPr/>
            <p:nvPr/>
          </p:nvSpPr>
          <p:spPr>
            <a:xfrm>
              <a:off x="5264534" y="4225786"/>
              <a:ext cx="307181" cy="30718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B</a:t>
              </a:r>
              <a:endParaRPr lang="zh-CN" altLang="en-US" dirty="0"/>
            </a:p>
          </p:txBody>
        </p:sp>
        <p:sp>
          <p:nvSpPr>
            <p:cNvPr id="35" name="椭圆 34">
              <a:extLst>
                <a:ext uri="{FF2B5EF4-FFF2-40B4-BE49-F238E27FC236}">
                  <a16:creationId xmlns:a16="http://schemas.microsoft.com/office/drawing/2014/main" id="{4BF13C18-49C5-4647-B888-2CFA80A88100}"/>
                </a:ext>
              </a:extLst>
            </p:cNvPr>
            <p:cNvSpPr/>
            <p:nvPr/>
          </p:nvSpPr>
          <p:spPr>
            <a:xfrm>
              <a:off x="6153152" y="4224337"/>
              <a:ext cx="307181" cy="307181"/>
            </a:xfrm>
            <a:prstGeom prst="ellips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zh-CN" dirty="0"/>
                <a:t>E</a:t>
              </a:r>
              <a:endParaRPr lang="zh-CN" altLang="en-US" dirty="0"/>
            </a:p>
          </p:txBody>
        </p:sp>
        <p:cxnSp>
          <p:nvCxnSpPr>
            <p:cNvPr id="36" name="直接连接符 35">
              <a:extLst>
                <a:ext uri="{FF2B5EF4-FFF2-40B4-BE49-F238E27FC236}">
                  <a16:creationId xmlns:a16="http://schemas.microsoft.com/office/drawing/2014/main" id="{5E63DAF6-F3EB-4020-B3E7-39CA9DAA8839}"/>
                </a:ext>
              </a:extLst>
            </p:cNvPr>
            <p:cNvCxnSpPr>
              <a:cxnSpLocks/>
              <a:endCxn id="35" idx="2"/>
            </p:cNvCxnSpPr>
            <p:nvPr/>
          </p:nvCxnSpPr>
          <p:spPr>
            <a:xfrm rot="19324600">
              <a:off x="5638061" y="4209672"/>
              <a:ext cx="457282" cy="345231"/>
            </a:xfrm>
            <a:prstGeom prst="line">
              <a:avLst/>
            </a:prstGeom>
            <a:ln w="38100"/>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56860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66667E-6 4.07407E-6 L -0.11393 -0.15255 " pathEditMode="relative" rAng="0" ptsTypes="AA">
                                      <p:cBhvr>
                                        <p:cTn id="6" dur="2000" fill="hold"/>
                                        <p:tgtEl>
                                          <p:spTgt spid="17"/>
                                        </p:tgtEl>
                                        <p:attrNameLst>
                                          <p:attrName>ppt_x</p:attrName>
                                          <p:attrName>ppt_y</p:attrName>
                                        </p:attrNameLst>
                                      </p:cBhvr>
                                      <p:rCtr x="-5703" y="-7639"/>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1.66667E-6 -2.59259E-6 L 0.13568 -0.28541 " pathEditMode="relative" rAng="0" ptsTypes="AA">
                                      <p:cBhvr>
                                        <p:cTn id="10" dur="2000" fill="hold"/>
                                        <p:tgtEl>
                                          <p:spTgt spid="13"/>
                                        </p:tgtEl>
                                        <p:attrNameLst>
                                          <p:attrName>ppt_x</p:attrName>
                                          <p:attrName>ppt_y</p:attrName>
                                        </p:attrNameLst>
                                      </p:cBhvr>
                                      <p:rCtr x="6784" y="-14282"/>
                                    </p:animMotion>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nodeType="clickEffect">
                                  <p:stCondLst>
                                    <p:cond delay="0"/>
                                  </p:stCondLst>
                                  <p:childTnLst>
                                    <p:animMotion origin="layout" path="M -1.66667E-6 -1.85185E-6 L 0.1362 -0.28171 " pathEditMode="relative" rAng="0" ptsTypes="AA">
                                      <p:cBhvr>
                                        <p:cTn id="14" dur="2000" fill="hold"/>
                                        <p:tgtEl>
                                          <p:spTgt spid="33"/>
                                        </p:tgtEl>
                                        <p:attrNameLst>
                                          <p:attrName>ppt_x</p:attrName>
                                          <p:attrName>ppt_y</p:attrName>
                                        </p:attrNameLst>
                                      </p:cBhvr>
                                      <p:rCtr x="6810" y="-1409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82CF9D0-EDB7-493B-A65C-FA5523DB968A}"/>
              </a:ext>
            </a:extLst>
          </p:cNvPr>
          <p:cNvSpPr>
            <a:spLocks noGrp="1"/>
          </p:cNvSpPr>
          <p:nvPr>
            <p:ph type="sldNum" sz="quarter" idx="10"/>
          </p:nvPr>
        </p:nvSpPr>
        <p:spPr/>
        <p:txBody>
          <a:bodyPr/>
          <a:lstStyle/>
          <a:p>
            <a:fld id="{18B0DEA1-3F3B-4269-9897-4C9E4F781F12}" type="slidenum">
              <a:rPr lang="zh-CN" altLang="en-US" smtClean="0"/>
              <a:pPr/>
              <a:t>21</a:t>
            </a:fld>
            <a:endParaRPr lang="zh-CN" altLang="en-US" dirty="0"/>
          </a:p>
        </p:txBody>
      </p:sp>
      <p:sp>
        <p:nvSpPr>
          <p:cNvPr id="3" name="文本占位符 2">
            <a:extLst>
              <a:ext uri="{FF2B5EF4-FFF2-40B4-BE49-F238E27FC236}">
                <a16:creationId xmlns:a16="http://schemas.microsoft.com/office/drawing/2014/main" id="{CE261479-E317-44DD-9146-EE7F0F5912BB}"/>
              </a:ext>
            </a:extLst>
          </p:cNvPr>
          <p:cNvSpPr>
            <a:spLocks noGrp="1"/>
          </p:cNvSpPr>
          <p:nvPr>
            <p:ph type="body" sz="quarter" idx="11"/>
          </p:nvPr>
        </p:nvSpPr>
        <p:spPr/>
        <p:txBody>
          <a:bodyPr/>
          <a:lstStyle/>
          <a:p>
            <a:r>
              <a:rPr lang="en-US" altLang="zh-CN" dirty="0"/>
              <a:t>Greedy vertex-cuts</a:t>
            </a:r>
            <a:endParaRPr lang="zh-CN" altLang="en-US" dirty="0"/>
          </a:p>
        </p:txBody>
      </p:sp>
      <mc:AlternateContent xmlns:mc="http://schemas.openxmlformats.org/markup-compatibility/2006" xmlns:a14="http://schemas.microsoft.com/office/drawing/2010/main">
        <mc:Choice Requires="a14">
          <p:sp>
            <p:nvSpPr>
              <p:cNvPr id="4" name="文本占位符 3">
                <a:extLst>
                  <a:ext uri="{FF2B5EF4-FFF2-40B4-BE49-F238E27FC236}">
                    <a16:creationId xmlns:a16="http://schemas.microsoft.com/office/drawing/2014/main" id="{65B7B88B-D523-4367-834A-706819B3438F}"/>
                  </a:ext>
                </a:extLst>
              </p:cNvPr>
              <p:cNvSpPr>
                <a:spLocks noGrp="1"/>
              </p:cNvSpPr>
              <p:nvPr>
                <p:ph type="body" sz="quarter" idx="14"/>
              </p:nvPr>
            </p:nvSpPr>
            <p:spPr>
              <a:xfrm>
                <a:off x="344995" y="821986"/>
                <a:ext cx="10861267" cy="4383934"/>
              </a:xfrm>
            </p:spPr>
            <p:txBody>
              <a:bodyPr/>
              <a:lstStyle/>
              <a:p>
                <a:r>
                  <a:rPr lang="en-US" altLang="zh-CN" b="1" dirty="0"/>
                  <a:t>De-randomization </a:t>
                </a:r>
                <a14:m>
                  <m:oMath xmlns:m="http://schemas.openxmlformats.org/officeDocument/2006/math">
                    <m:r>
                      <a:rPr lang="en-US" altLang="zh-CN" b="1" i="1" smtClean="0">
                        <a:latin typeface="Cambria Math" panose="02040503050406030204" pitchFamily="18" charset="0"/>
                      </a:rPr>
                      <m:t>→</m:t>
                    </m:r>
                  </m:oMath>
                </a14:m>
                <a:r>
                  <a:rPr lang="en-US" altLang="zh-CN" b="1" dirty="0"/>
                  <a:t> </a:t>
                </a:r>
                <a:r>
                  <a:rPr lang="en-US" altLang="zh-CN" dirty="0"/>
                  <a:t>greedily minimizes the expected number of machines spanned</a:t>
                </a:r>
              </a:p>
              <a:p>
                <a:r>
                  <a:rPr lang="en-US" altLang="zh-CN" b="1" dirty="0"/>
                  <a:t>Coordinated</a:t>
                </a:r>
                <a:r>
                  <a:rPr lang="en-US" altLang="zh-CN" dirty="0"/>
                  <a:t> edge placement</a:t>
                </a:r>
              </a:p>
              <a:p>
                <a:pPr lvl="1"/>
                <a:r>
                  <a:rPr lang="en-US" altLang="zh-CN" dirty="0"/>
                  <a:t>Require coordination to place each edge</a:t>
                </a:r>
              </a:p>
              <a:p>
                <a:pPr lvl="1"/>
                <a:r>
                  <a:rPr lang="en-US" altLang="zh-CN" dirty="0"/>
                  <a:t>Slower: higher quality cuts</a:t>
                </a:r>
              </a:p>
              <a:p>
                <a:r>
                  <a:rPr lang="en-US" altLang="zh-CN" b="1" dirty="0"/>
                  <a:t>Oblivious</a:t>
                </a:r>
                <a:r>
                  <a:rPr lang="en-US" altLang="zh-CN" dirty="0"/>
                  <a:t> edge placement</a:t>
                </a:r>
              </a:p>
              <a:p>
                <a:pPr lvl="1"/>
                <a:r>
                  <a:rPr lang="en-US" altLang="zh-CN" dirty="0"/>
                  <a:t>Approximate greedy objective without coordination</a:t>
                </a:r>
              </a:p>
              <a:p>
                <a:pPr lvl="1"/>
                <a:r>
                  <a:rPr lang="en-US" altLang="zh-CN" dirty="0"/>
                  <a:t>Faster: lower quality cuts</a:t>
                </a:r>
              </a:p>
            </p:txBody>
          </p:sp>
        </mc:Choice>
        <mc:Fallback xmlns="">
          <p:sp>
            <p:nvSpPr>
              <p:cNvPr id="4" name="文本占位符 3">
                <a:extLst>
                  <a:ext uri="{FF2B5EF4-FFF2-40B4-BE49-F238E27FC236}">
                    <a16:creationId xmlns:a16="http://schemas.microsoft.com/office/drawing/2014/main" id="{65B7B88B-D523-4367-834A-706819B3438F}"/>
                  </a:ext>
                </a:extLst>
              </p:cNvPr>
              <p:cNvSpPr>
                <a:spLocks noGrp="1" noRot="1" noChangeAspect="1" noMove="1" noResize="1" noEditPoints="1" noAdjustHandles="1" noChangeArrowheads="1" noChangeShapeType="1" noTextEdit="1"/>
              </p:cNvSpPr>
              <p:nvPr>
                <p:ph type="body" sz="quarter" idx="14"/>
              </p:nvPr>
            </p:nvSpPr>
            <p:spPr>
              <a:xfrm>
                <a:off x="344995" y="821986"/>
                <a:ext cx="10861267" cy="4383934"/>
              </a:xfrm>
              <a:blipFill>
                <a:blip r:embed="rId3"/>
                <a:stretch>
                  <a:fillRect l="-1067" t="-1530" r="-185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820367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82CF9D0-EDB7-493B-A65C-FA5523DB968A}"/>
              </a:ext>
            </a:extLst>
          </p:cNvPr>
          <p:cNvSpPr>
            <a:spLocks noGrp="1"/>
          </p:cNvSpPr>
          <p:nvPr>
            <p:ph type="sldNum" sz="quarter" idx="10"/>
          </p:nvPr>
        </p:nvSpPr>
        <p:spPr/>
        <p:txBody>
          <a:bodyPr/>
          <a:lstStyle/>
          <a:p>
            <a:fld id="{18B0DEA1-3F3B-4269-9897-4C9E4F781F12}" type="slidenum">
              <a:rPr lang="zh-CN" altLang="en-US" smtClean="0"/>
              <a:pPr/>
              <a:t>22</a:t>
            </a:fld>
            <a:endParaRPr lang="zh-CN" altLang="en-US" dirty="0"/>
          </a:p>
        </p:txBody>
      </p:sp>
      <p:sp>
        <p:nvSpPr>
          <p:cNvPr id="3" name="文本占位符 2">
            <a:extLst>
              <a:ext uri="{FF2B5EF4-FFF2-40B4-BE49-F238E27FC236}">
                <a16:creationId xmlns:a16="http://schemas.microsoft.com/office/drawing/2014/main" id="{CE261479-E317-44DD-9146-EE7F0F5912BB}"/>
              </a:ext>
            </a:extLst>
          </p:cNvPr>
          <p:cNvSpPr>
            <a:spLocks noGrp="1"/>
          </p:cNvSpPr>
          <p:nvPr>
            <p:ph type="body" sz="quarter" idx="11"/>
          </p:nvPr>
        </p:nvSpPr>
        <p:spPr/>
        <p:txBody>
          <a:bodyPr/>
          <a:lstStyle/>
          <a:p>
            <a:r>
              <a:rPr lang="en-US" altLang="zh-CN" dirty="0"/>
              <a:t>Greedy vertex-cuts improves performance</a:t>
            </a:r>
            <a:endParaRPr lang="zh-CN" altLang="en-US" dirty="0"/>
          </a:p>
        </p:txBody>
      </p:sp>
      <p:pic>
        <p:nvPicPr>
          <p:cNvPr id="8" name="图片 7">
            <a:extLst>
              <a:ext uri="{FF2B5EF4-FFF2-40B4-BE49-F238E27FC236}">
                <a16:creationId xmlns:a16="http://schemas.microsoft.com/office/drawing/2014/main" id="{E3DEDA47-180E-47C4-875D-11B00E8D2B8B}"/>
              </a:ext>
            </a:extLst>
          </p:cNvPr>
          <p:cNvPicPr>
            <a:picLocks noChangeAspect="1"/>
          </p:cNvPicPr>
          <p:nvPr/>
        </p:nvPicPr>
        <p:blipFill>
          <a:blip r:embed="rId3"/>
          <a:stretch>
            <a:fillRect/>
          </a:stretch>
        </p:blipFill>
        <p:spPr>
          <a:xfrm>
            <a:off x="6998070" y="1869539"/>
            <a:ext cx="4803405" cy="2450496"/>
          </a:xfrm>
          <a:prstGeom prst="rect">
            <a:avLst/>
          </a:prstGeom>
        </p:spPr>
      </p:pic>
      <p:sp>
        <p:nvSpPr>
          <p:cNvPr id="9" name="文本框 8">
            <a:extLst>
              <a:ext uri="{FF2B5EF4-FFF2-40B4-BE49-F238E27FC236}">
                <a16:creationId xmlns:a16="http://schemas.microsoft.com/office/drawing/2014/main" id="{880587C1-7B40-4C9D-9D7A-FEB649A837F4}"/>
              </a:ext>
            </a:extLst>
          </p:cNvPr>
          <p:cNvSpPr txBox="1"/>
          <p:nvPr/>
        </p:nvSpPr>
        <p:spPr>
          <a:xfrm>
            <a:off x="7490007" y="4535439"/>
            <a:ext cx="4494875" cy="707886"/>
          </a:xfrm>
          <a:prstGeom prst="rect">
            <a:avLst/>
          </a:prstGeom>
          <a:noFill/>
        </p:spPr>
        <p:txBody>
          <a:bodyPr wrap="square" rtlCol="0">
            <a:spAutoFit/>
          </a:bodyPr>
          <a:lstStyle/>
          <a:p>
            <a:r>
              <a:rPr lang="en-US" altLang="zh-CN" sz="2000" i="0" dirty="0">
                <a:solidFill>
                  <a:srgbClr val="44546A"/>
                </a:solidFill>
                <a:effectLst/>
              </a:rPr>
              <a:t>Greedy partitions improves computation performance.  </a:t>
            </a:r>
            <a:r>
              <a:rPr lang="en-US" altLang="zh-CN" sz="2000" dirty="0">
                <a:solidFill>
                  <a:srgbClr val="44546A"/>
                </a:solidFill>
              </a:rPr>
              <a:t> </a:t>
            </a:r>
            <a:endParaRPr lang="zh-CN" altLang="en-US" sz="2000" dirty="0">
              <a:solidFill>
                <a:srgbClr val="44546A"/>
              </a:solidFill>
            </a:endParaRPr>
          </a:p>
        </p:txBody>
      </p:sp>
      <p:pic>
        <p:nvPicPr>
          <p:cNvPr id="10" name="图片 9">
            <a:extLst>
              <a:ext uri="{FF2B5EF4-FFF2-40B4-BE49-F238E27FC236}">
                <a16:creationId xmlns:a16="http://schemas.microsoft.com/office/drawing/2014/main" id="{6E967DD2-CAE2-4C8B-A2C7-3A05CD4AFB86}"/>
              </a:ext>
            </a:extLst>
          </p:cNvPr>
          <p:cNvPicPr>
            <a:picLocks noChangeAspect="1"/>
          </p:cNvPicPr>
          <p:nvPr/>
        </p:nvPicPr>
        <p:blipFill>
          <a:blip r:embed="rId4"/>
          <a:stretch>
            <a:fillRect/>
          </a:stretch>
        </p:blipFill>
        <p:spPr>
          <a:xfrm>
            <a:off x="350774" y="1722803"/>
            <a:ext cx="5998794" cy="2626604"/>
          </a:xfrm>
          <a:prstGeom prst="rect">
            <a:avLst/>
          </a:prstGeom>
        </p:spPr>
      </p:pic>
      <p:sp>
        <p:nvSpPr>
          <p:cNvPr id="11" name="文本框 10">
            <a:extLst>
              <a:ext uri="{FF2B5EF4-FFF2-40B4-BE49-F238E27FC236}">
                <a16:creationId xmlns:a16="http://schemas.microsoft.com/office/drawing/2014/main" id="{FBD09DCF-4760-46C8-A32C-3EAF09CF15D6}"/>
              </a:ext>
            </a:extLst>
          </p:cNvPr>
          <p:cNvSpPr txBox="1"/>
          <p:nvPr/>
        </p:nvSpPr>
        <p:spPr>
          <a:xfrm>
            <a:off x="505433" y="959679"/>
            <a:ext cx="4676665" cy="369332"/>
          </a:xfrm>
          <a:prstGeom prst="rect">
            <a:avLst/>
          </a:prstGeom>
          <a:noFill/>
        </p:spPr>
        <p:txBody>
          <a:bodyPr wrap="none" rtlCol="0">
            <a:spAutoFit/>
          </a:bodyPr>
          <a:lstStyle/>
          <a:p>
            <a:r>
              <a:rPr lang="en-US" altLang="zh-CN" sz="1800" b="1" i="0" dirty="0">
                <a:solidFill>
                  <a:srgbClr val="44546A"/>
                </a:solidFill>
                <a:effectLst/>
              </a:rPr>
              <a:t>Twitter graph:</a:t>
            </a:r>
            <a:r>
              <a:rPr lang="en-US" altLang="zh-CN" sz="1800" b="0" i="0" dirty="0">
                <a:solidFill>
                  <a:srgbClr val="44546A"/>
                </a:solidFill>
                <a:effectLst/>
              </a:rPr>
              <a:t> 41M vertices, 1.4B edges</a:t>
            </a:r>
            <a:r>
              <a:rPr lang="en-US" altLang="zh-CN" dirty="0">
                <a:solidFill>
                  <a:srgbClr val="44546A"/>
                </a:solidFill>
              </a:rPr>
              <a:t> </a:t>
            </a:r>
            <a:endParaRPr lang="zh-CN" altLang="en-US" dirty="0">
              <a:solidFill>
                <a:srgbClr val="44546A"/>
              </a:solidFill>
            </a:endParaRPr>
          </a:p>
        </p:txBody>
      </p:sp>
      <p:sp>
        <p:nvSpPr>
          <p:cNvPr id="12" name="文本框 11">
            <a:extLst>
              <a:ext uri="{FF2B5EF4-FFF2-40B4-BE49-F238E27FC236}">
                <a16:creationId xmlns:a16="http://schemas.microsoft.com/office/drawing/2014/main" id="{C65BE05A-6D3D-4FDB-841F-38A0BF698767}"/>
              </a:ext>
            </a:extLst>
          </p:cNvPr>
          <p:cNvSpPr txBox="1"/>
          <p:nvPr/>
        </p:nvSpPr>
        <p:spPr>
          <a:xfrm>
            <a:off x="2074829" y="4535439"/>
            <a:ext cx="4098993" cy="707886"/>
          </a:xfrm>
          <a:prstGeom prst="rect">
            <a:avLst/>
          </a:prstGeom>
          <a:noFill/>
        </p:spPr>
        <p:txBody>
          <a:bodyPr wrap="square" rtlCol="0">
            <a:spAutoFit/>
          </a:bodyPr>
          <a:lstStyle/>
          <a:p>
            <a:r>
              <a:rPr lang="en-US" altLang="zh-CN" sz="2000" i="0" dirty="0">
                <a:solidFill>
                  <a:srgbClr val="44546A"/>
                </a:solidFill>
                <a:effectLst/>
              </a:rPr>
              <a:t>Oblivious placement</a:t>
            </a:r>
            <a:r>
              <a:rPr lang="en-US" altLang="zh-CN" sz="2000" b="1" i="0" dirty="0">
                <a:solidFill>
                  <a:srgbClr val="44546A"/>
                </a:solidFill>
                <a:effectLst/>
              </a:rPr>
              <a:t> </a:t>
            </a:r>
            <a:r>
              <a:rPr lang="en-US" altLang="zh-CN" sz="2000" b="0" i="0" dirty="0">
                <a:solidFill>
                  <a:srgbClr val="44546A"/>
                </a:solidFill>
                <a:effectLst/>
              </a:rPr>
              <a:t>balances cost and partitioning time.  </a:t>
            </a:r>
            <a:r>
              <a:rPr lang="en-US" altLang="zh-CN" sz="2000" dirty="0">
                <a:solidFill>
                  <a:srgbClr val="44546A"/>
                </a:solidFill>
              </a:rPr>
              <a:t> </a:t>
            </a:r>
            <a:endParaRPr lang="zh-CN" altLang="en-US" sz="2000" dirty="0">
              <a:solidFill>
                <a:srgbClr val="44546A"/>
              </a:solidFill>
            </a:endParaRPr>
          </a:p>
        </p:txBody>
      </p:sp>
    </p:spTree>
    <p:extLst>
      <p:ext uri="{BB962C8B-B14F-4D97-AF65-F5344CB8AC3E}">
        <p14:creationId xmlns:p14="http://schemas.microsoft.com/office/powerpoint/2010/main" val="465807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82CF9D0-EDB7-493B-A65C-FA5523DB968A}"/>
              </a:ext>
            </a:extLst>
          </p:cNvPr>
          <p:cNvSpPr>
            <a:spLocks noGrp="1"/>
          </p:cNvSpPr>
          <p:nvPr>
            <p:ph type="sldNum" sz="quarter" idx="10"/>
          </p:nvPr>
        </p:nvSpPr>
        <p:spPr/>
        <p:txBody>
          <a:bodyPr/>
          <a:lstStyle/>
          <a:p>
            <a:fld id="{18B0DEA1-3F3B-4269-9897-4C9E4F781F12}" type="slidenum">
              <a:rPr lang="zh-CN" altLang="en-US" smtClean="0"/>
              <a:pPr/>
              <a:t>23</a:t>
            </a:fld>
            <a:endParaRPr lang="zh-CN" altLang="en-US" dirty="0"/>
          </a:p>
        </p:txBody>
      </p:sp>
      <p:sp>
        <p:nvSpPr>
          <p:cNvPr id="3" name="文本占位符 2">
            <a:extLst>
              <a:ext uri="{FF2B5EF4-FFF2-40B4-BE49-F238E27FC236}">
                <a16:creationId xmlns:a16="http://schemas.microsoft.com/office/drawing/2014/main" id="{CE261479-E317-44DD-9146-EE7F0F5912BB}"/>
              </a:ext>
            </a:extLst>
          </p:cNvPr>
          <p:cNvSpPr>
            <a:spLocks noGrp="1"/>
          </p:cNvSpPr>
          <p:nvPr>
            <p:ph type="body" sz="quarter" idx="11"/>
          </p:nvPr>
        </p:nvSpPr>
        <p:spPr/>
        <p:txBody>
          <a:bodyPr/>
          <a:lstStyle/>
          <a:p>
            <a:r>
              <a:rPr lang="en-US" altLang="zh-CN" dirty="0"/>
              <a:t>Other features</a:t>
            </a:r>
            <a:endParaRPr lang="zh-CN" altLang="en-US" dirty="0"/>
          </a:p>
        </p:txBody>
      </p:sp>
      <p:sp>
        <p:nvSpPr>
          <p:cNvPr id="4" name="文本占位符 3">
            <a:extLst>
              <a:ext uri="{FF2B5EF4-FFF2-40B4-BE49-F238E27FC236}">
                <a16:creationId xmlns:a16="http://schemas.microsoft.com/office/drawing/2014/main" id="{65B7B88B-D523-4367-834A-706819B3438F}"/>
              </a:ext>
            </a:extLst>
          </p:cNvPr>
          <p:cNvSpPr>
            <a:spLocks noGrp="1"/>
          </p:cNvSpPr>
          <p:nvPr>
            <p:ph type="body" sz="quarter" idx="14"/>
          </p:nvPr>
        </p:nvSpPr>
        <p:spPr>
          <a:xfrm>
            <a:off x="319056" y="1237033"/>
            <a:ext cx="6496791" cy="3163517"/>
          </a:xfrm>
        </p:spPr>
        <p:txBody>
          <a:bodyPr/>
          <a:lstStyle/>
          <a:p>
            <a:r>
              <a:rPr lang="en-US" altLang="zh-CN" sz="2400" dirty="0">
                <a:latin typeface="+mn-lt"/>
              </a:rPr>
              <a:t>Three execution modes</a:t>
            </a:r>
          </a:p>
          <a:p>
            <a:pPr lvl="1"/>
            <a:r>
              <a:rPr lang="en-US" altLang="zh-CN" sz="2000" b="1" dirty="0">
                <a:latin typeface="+mn-lt"/>
              </a:rPr>
              <a:t>Synchronous: </a:t>
            </a:r>
            <a:r>
              <a:rPr lang="en-US" altLang="zh-CN" sz="2000" dirty="0">
                <a:latin typeface="+mn-lt"/>
              </a:rPr>
              <a:t>Bulk synchronous GAS phases  </a:t>
            </a:r>
          </a:p>
          <a:p>
            <a:pPr lvl="1"/>
            <a:r>
              <a:rPr lang="en-US" altLang="zh-CN" sz="2000" b="1" dirty="0">
                <a:latin typeface="+mn-lt"/>
              </a:rPr>
              <a:t>Asynchronous: </a:t>
            </a:r>
            <a:r>
              <a:rPr lang="en-US" altLang="zh-CN" sz="2000" dirty="0">
                <a:latin typeface="+mn-lt"/>
              </a:rPr>
              <a:t>Interleave GAS phases  </a:t>
            </a:r>
          </a:p>
          <a:p>
            <a:pPr lvl="1"/>
            <a:r>
              <a:rPr lang="en-US" altLang="zh-CN" sz="2000" b="1" dirty="0">
                <a:latin typeface="+mn-lt"/>
              </a:rPr>
              <a:t>Asynchronous + Serializable: </a:t>
            </a:r>
            <a:r>
              <a:rPr lang="en-US" altLang="zh-CN" sz="2000" dirty="0">
                <a:latin typeface="+mn-lt"/>
              </a:rPr>
              <a:t>Neighboring vertices do not run simultaneously   </a:t>
            </a:r>
            <a:endParaRPr lang="en-US" altLang="zh-CN" dirty="0"/>
          </a:p>
          <a:p>
            <a:r>
              <a:rPr lang="en-US" altLang="zh-CN" sz="2400" dirty="0">
                <a:latin typeface="+mn-lt"/>
              </a:rPr>
              <a:t>Delta caching  </a:t>
            </a:r>
          </a:p>
          <a:p>
            <a:pPr lvl="1"/>
            <a:r>
              <a:rPr lang="en-US" altLang="zh-CN" sz="2000" dirty="0">
                <a:latin typeface="+mn-lt"/>
              </a:rPr>
              <a:t>Accelerate gather phase by </a:t>
            </a:r>
            <a:r>
              <a:rPr lang="en-US" altLang="zh-CN" sz="2000" b="1" dirty="0">
                <a:latin typeface="+mn-lt"/>
              </a:rPr>
              <a:t>caching </a:t>
            </a:r>
            <a:r>
              <a:rPr lang="en-US" altLang="zh-CN" sz="2000" dirty="0">
                <a:latin typeface="+mn-lt"/>
              </a:rPr>
              <a:t>partial sums for each vertex   </a:t>
            </a:r>
            <a:endParaRPr lang="zh-CN" altLang="en-US" dirty="0"/>
          </a:p>
        </p:txBody>
      </p:sp>
      <p:pic>
        <p:nvPicPr>
          <p:cNvPr id="6" name="图片 5">
            <a:extLst>
              <a:ext uri="{FF2B5EF4-FFF2-40B4-BE49-F238E27FC236}">
                <a16:creationId xmlns:a16="http://schemas.microsoft.com/office/drawing/2014/main" id="{706783B1-C555-4E76-A167-1E3804C0EA55}"/>
              </a:ext>
            </a:extLst>
          </p:cNvPr>
          <p:cNvPicPr>
            <a:picLocks noChangeAspect="1"/>
          </p:cNvPicPr>
          <p:nvPr/>
        </p:nvPicPr>
        <p:blipFill>
          <a:blip r:embed="rId3"/>
          <a:stretch>
            <a:fillRect/>
          </a:stretch>
        </p:blipFill>
        <p:spPr>
          <a:xfrm>
            <a:off x="6664326" y="1771470"/>
            <a:ext cx="5162815" cy="3524431"/>
          </a:xfrm>
          <a:prstGeom prst="rect">
            <a:avLst/>
          </a:prstGeom>
        </p:spPr>
      </p:pic>
    </p:spTree>
    <p:extLst>
      <p:ext uri="{BB962C8B-B14F-4D97-AF65-F5344CB8AC3E}">
        <p14:creationId xmlns:p14="http://schemas.microsoft.com/office/powerpoint/2010/main" val="3017619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82CF9D0-EDB7-493B-A65C-FA5523DB968A}"/>
              </a:ext>
            </a:extLst>
          </p:cNvPr>
          <p:cNvSpPr>
            <a:spLocks noGrp="1"/>
          </p:cNvSpPr>
          <p:nvPr>
            <p:ph type="sldNum" sz="quarter" idx="10"/>
          </p:nvPr>
        </p:nvSpPr>
        <p:spPr/>
        <p:txBody>
          <a:bodyPr/>
          <a:lstStyle/>
          <a:p>
            <a:fld id="{18B0DEA1-3F3B-4269-9897-4C9E4F781F12}" type="slidenum">
              <a:rPr lang="zh-CN" altLang="en-US" smtClean="0"/>
              <a:pPr/>
              <a:t>24</a:t>
            </a:fld>
            <a:endParaRPr lang="zh-CN" altLang="en-US" dirty="0"/>
          </a:p>
        </p:txBody>
      </p:sp>
      <p:sp>
        <p:nvSpPr>
          <p:cNvPr id="3" name="文本占位符 2">
            <a:extLst>
              <a:ext uri="{FF2B5EF4-FFF2-40B4-BE49-F238E27FC236}">
                <a16:creationId xmlns:a16="http://schemas.microsoft.com/office/drawing/2014/main" id="{CE261479-E317-44DD-9146-EE7F0F5912BB}"/>
              </a:ext>
            </a:extLst>
          </p:cNvPr>
          <p:cNvSpPr>
            <a:spLocks noGrp="1"/>
          </p:cNvSpPr>
          <p:nvPr>
            <p:ph type="body" sz="quarter" idx="11"/>
          </p:nvPr>
        </p:nvSpPr>
        <p:spPr/>
        <p:txBody>
          <a:bodyPr/>
          <a:lstStyle/>
          <a:p>
            <a:r>
              <a:rPr lang="en-US" altLang="zh-CN" i="0" dirty="0">
                <a:effectLst/>
                <a:latin typeface="+mn-lt"/>
              </a:rPr>
              <a:t>Comparison with GraphLab &amp; Pregel</a:t>
            </a:r>
            <a:r>
              <a:rPr lang="en-US" altLang="zh-CN" dirty="0">
                <a:latin typeface="+mn-lt"/>
              </a:rPr>
              <a:t> </a:t>
            </a:r>
            <a:endParaRPr lang="zh-CN" altLang="en-US" dirty="0">
              <a:latin typeface="+mn-lt"/>
            </a:endParaRPr>
          </a:p>
        </p:txBody>
      </p:sp>
      <p:sp>
        <p:nvSpPr>
          <p:cNvPr id="4" name="文本占位符 3">
            <a:extLst>
              <a:ext uri="{FF2B5EF4-FFF2-40B4-BE49-F238E27FC236}">
                <a16:creationId xmlns:a16="http://schemas.microsoft.com/office/drawing/2014/main" id="{65B7B88B-D523-4367-834A-706819B3438F}"/>
              </a:ext>
            </a:extLst>
          </p:cNvPr>
          <p:cNvSpPr>
            <a:spLocks noGrp="1"/>
          </p:cNvSpPr>
          <p:nvPr>
            <p:ph type="body" sz="quarter" idx="14"/>
          </p:nvPr>
        </p:nvSpPr>
        <p:spPr>
          <a:xfrm>
            <a:off x="319056" y="848514"/>
            <a:ext cx="11568144" cy="506042"/>
          </a:xfrm>
        </p:spPr>
        <p:txBody>
          <a:bodyPr/>
          <a:lstStyle/>
          <a:p>
            <a:r>
              <a:rPr lang="en-US" altLang="zh-CN" dirty="0">
                <a:latin typeface="+mn-lt"/>
              </a:rPr>
              <a:t>  PageRank on synthetic power law graph </a:t>
            </a:r>
            <a:br>
              <a:rPr lang="en-US" altLang="zh-CN" sz="3600" dirty="0"/>
            </a:br>
            <a:br>
              <a:rPr lang="en-US" altLang="zh-CN" sz="3600" dirty="0"/>
            </a:br>
            <a:endParaRPr lang="zh-CN" altLang="en-US" sz="3600" dirty="0"/>
          </a:p>
        </p:txBody>
      </p:sp>
      <p:pic>
        <p:nvPicPr>
          <p:cNvPr id="6" name="图片 5">
            <a:extLst>
              <a:ext uri="{FF2B5EF4-FFF2-40B4-BE49-F238E27FC236}">
                <a16:creationId xmlns:a16="http://schemas.microsoft.com/office/drawing/2014/main" id="{F527ED1C-0761-479D-B36D-AD95A79BA848}"/>
              </a:ext>
            </a:extLst>
          </p:cNvPr>
          <p:cNvPicPr>
            <a:picLocks noChangeAspect="1"/>
          </p:cNvPicPr>
          <p:nvPr/>
        </p:nvPicPr>
        <p:blipFill>
          <a:blip r:embed="rId3"/>
          <a:stretch>
            <a:fillRect/>
          </a:stretch>
        </p:blipFill>
        <p:spPr>
          <a:xfrm>
            <a:off x="1986490" y="1743076"/>
            <a:ext cx="7899806" cy="3403775"/>
          </a:xfrm>
          <a:prstGeom prst="rect">
            <a:avLst/>
          </a:prstGeom>
        </p:spPr>
      </p:pic>
      <p:sp>
        <p:nvSpPr>
          <p:cNvPr id="7" name="文本框 6">
            <a:extLst>
              <a:ext uri="{FF2B5EF4-FFF2-40B4-BE49-F238E27FC236}">
                <a16:creationId xmlns:a16="http://schemas.microsoft.com/office/drawing/2014/main" id="{1D4601EF-A014-4E72-ADE7-C71630C3AC98}"/>
              </a:ext>
            </a:extLst>
          </p:cNvPr>
          <p:cNvSpPr txBox="1"/>
          <p:nvPr/>
        </p:nvSpPr>
        <p:spPr>
          <a:xfrm>
            <a:off x="2971800" y="5468227"/>
            <a:ext cx="5452903" cy="369332"/>
          </a:xfrm>
          <a:prstGeom prst="rect">
            <a:avLst/>
          </a:prstGeom>
          <a:noFill/>
        </p:spPr>
        <p:txBody>
          <a:bodyPr wrap="none" rtlCol="0">
            <a:spAutoFit/>
          </a:bodyPr>
          <a:lstStyle/>
          <a:p>
            <a:r>
              <a:rPr lang="en-US" altLang="zh-CN" sz="1800" b="0" i="0" dirty="0">
                <a:solidFill>
                  <a:srgbClr val="44546A"/>
                </a:solidFill>
                <a:effectLst/>
              </a:rPr>
              <a:t>PowerGraph is robust to </a:t>
            </a:r>
            <a:r>
              <a:rPr lang="en-US" altLang="zh-CN" sz="1800" b="1" i="0" dirty="0">
                <a:solidFill>
                  <a:srgbClr val="44546A"/>
                </a:solidFill>
                <a:effectLst/>
              </a:rPr>
              <a:t>high-degree </a:t>
            </a:r>
            <a:r>
              <a:rPr lang="en-US" altLang="zh-CN" sz="1800" b="0" i="0" dirty="0">
                <a:solidFill>
                  <a:srgbClr val="44546A"/>
                </a:solidFill>
                <a:effectLst/>
              </a:rPr>
              <a:t>vertices.  </a:t>
            </a:r>
            <a:r>
              <a:rPr lang="en-US" altLang="zh-CN" dirty="0">
                <a:solidFill>
                  <a:srgbClr val="44546A"/>
                </a:solidFill>
              </a:rPr>
              <a:t> </a:t>
            </a:r>
            <a:endParaRPr lang="zh-CN" altLang="en-US" dirty="0">
              <a:solidFill>
                <a:srgbClr val="44546A"/>
              </a:solidFill>
            </a:endParaRPr>
          </a:p>
        </p:txBody>
      </p:sp>
    </p:spTree>
    <p:extLst>
      <p:ext uri="{BB962C8B-B14F-4D97-AF65-F5344CB8AC3E}">
        <p14:creationId xmlns:p14="http://schemas.microsoft.com/office/powerpoint/2010/main" val="11396032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82CF9D0-EDB7-493B-A65C-FA5523DB968A}"/>
              </a:ext>
            </a:extLst>
          </p:cNvPr>
          <p:cNvSpPr>
            <a:spLocks noGrp="1"/>
          </p:cNvSpPr>
          <p:nvPr>
            <p:ph type="sldNum" sz="quarter" idx="10"/>
          </p:nvPr>
        </p:nvSpPr>
        <p:spPr/>
        <p:txBody>
          <a:bodyPr/>
          <a:lstStyle/>
          <a:p>
            <a:fld id="{18B0DEA1-3F3B-4269-9897-4C9E4F781F12}" type="slidenum">
              <a:rPr lang="zh-CN" altLang="en-US" smtClean="0"/>
              <a:pPr/>
              <a:t>25</a:t>
            </a:fld>
            <a:endParaRPr lang="zh-CN" altLang="en-US" dirty="0"/>
          </a:p>
        </p:txBody>
      </p:sp>
      <p:sp>
        <p:nvSpPr>
          <p:cNvPr id="3" name="文本占位符 2">
            <a:extLst>
              <a:ext uri="{FF2B5EF4-FFF2-40B4-BE49-F238E27FC236}">
                <a16:creationId xmlns:a16="http://schemas.microsoft.com/office/drawing/2014/main" id="{CE261479-E317-44DD-9146-EE7F0F5912BB}"/>
              </a:ext>
            </a:extLst>
          </p:cNvPr>
          <p:cNvSpPr>
            <a:spLocks noGrp="1"/>
          </p:cNvSpPr>
          <p:nvPr>
            <p:ph type="body" sz="quarter" idx="11"/>
          </p:nvPr>
        </p:nvSpPr>
        <p:spPr/>
        <p:txBody>
          <a:bodyPr/>
          <a:lstStyle/>
          <a:p>
            <a:r>
              <a:rPr lang="en-US" altLang="zh-CN" i="0" dirty="0">
                <a:effectLst/>
                <a:latin typeface="+mn-lt"/>
              </a:rPr>
              <a:t>Comparison with GraphLab &amp; Pregel</a:t>
            </a:r>
            <a:r>
              <a:rPr lang="en-US" altLang="zh-CN" dirty="0">
                <a:latin typeface="+mn-lt"/>
              </a:rPr>
              <a:t> </a:t>
            </a:r>
            <a:endParaRPr lang="zh-CN" altLang="en-US" dirty="0">
              <a:latin typeface="+mn-lt"/>
            </a:endParaRPr>
          </a:p>
        </p:txBody>
      </p:sp>
      <p:sp>
        <p:nvSpPr>
          <p:cNvPr id="4" name="文本占位符 3">
            <a:extLst>
              <a:ext uri="{FF2B5EF4-FFF2-40B4-BE49-F238E27FC236}">
                <a16:creationId xmlns:a16="http://schemas.microsoft.com/office/drawing/2014/main" id="{65B7B88B-D523-4367-834A-706819B3438F}"/>
              </a:ext>
            </a:extLst>
          </p:cNvPr>
          <p:cNvSpPr>
            <a:spLocks noGrp="1"/>
          </p:cNvSpPr>
          <p:nvPr>
            <p:ph type="body" sz="quarter" idx="14"/>
          </p:nvPr>
        </p:nvSpPr>
        <p:spPr>
          <a:xfrm>
            <a:off x="319056" y="852644"/>
            <a:ext cx="11568144" cy="506042"/>
          </a:xfrm>
        </p:spPr>
        <p:txBody>
          <a:bodyPr/>
          <a:lstStyle/>
          <a:p>
            <a:r>
              <a:rPr lang="en-US" altLang="zh-CN" dirty="0">
                <a:latin typeface="+mn-lt"/>
              </a:rPr>
              <a:t>  PageRank on the Twitter follower graph </a:t>
            </a:r>
            <a:br>
              <a:rPr lang="en-US" altLang="zh-CN" sz="3600" dirty="0"/>
            </a:br>
            <a:br>
              <a:rPr lang="en-US" altLang="zh-CN" sz="3600" dirty="0"/>
            </a:br>
            <a:endParaRPr lang="zh-CN" altLang="en-US" sz="3600" dirty="0"/>
          </a:p>
        </p:txBody>
      </p:sp>
      <p:pic>
        <p:nvPicPr>
          <p:cNvPr id="8" name="图片 7">
            <a:extLst>
              <a:ext uri="{FF2B5EF4-FFF2-40B4-BE49-F238E27FC236}">
                <a16:creationId xmlns:a16="http://schemas.microsoft.com/office/drawing/2014/main" id="{8DEE7CA0-0A9C-4C18-B880-773FF272D935}"/>
              </a:ext>
            </a:extLst>
          </p:cNvPr>
          <p:cNvPicPr>
            <a:picLocks noChangeAspect="1"/>
          </p:cNvPicPr>
          <p:nvPr/>
        </p:nvPicPr>
        <p:blipFill>
          <a:blip r:embed="rId3"/>
          <a:stretch>
            <a:fillRect/>
          </a:stretch>
        </p:blipFill>
        <p:spPr>
          <a:xfrm>
            <a:off x="2385829" y="1885951"/>
            <a:ext cx="7101128" cy="3613363"/>
          </a:xfrm>
          <a:prstGeom prst="rect">
            <a:avLst/>
          </a:prstGeom>
        </p:spPr>
      </p:pic>
    </p:spTree>
    <p:extLst>
      <p:ext uri="{BB962C8B-B14F-4D97-AF65-F5344CB8AC3E}">
        <p14:creationId xmlns:p14="http://schemas.microsoft.com/office/powerpoint/2010/main" val="16777838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a:extLst>
              <a:ext uri="{FF2B5EF4-FFF2-40B4-BE49-F238E27FC236}">
                <a16:creationId xmlns:a16="http://schemas.microsoft.com/office/drawing/2014/main" id="{782CF9D0-EDB7-493B-A65C-FA5523DB968A}"/>
              </a:ext>
            </a:extLst>
          </p:cNvPr>
          <p:cNvSpPr>
            <a:spLocks noGrp="1"/>
          </p:cNvSpPr>
          <p:nvPr>
            <p:ph type="sldNum" sz="quarter" idx="10"/>
          </p:nvPr>
        </p:nvSpPr>
        <p:spPr/>
        <p:txBody>
          <a:bodyPr/>
          <a:lstStyle/>
          <a:p>
            <a:fld id="{18B0DEA1-3F3B-4269-9897-4C9E4F781F12}" type="slidenum">
              <a:rPr lang="zh-CN" altLang="en-US" smtClean="0"/>
              <a:pPr/>
              <a:t>26</a:t>
            </a:fld>
            <a:endParaRPr lang="zh-CN" altLang="en-US" dirty="0"/>
          </a:p>
        </p:txBody>
      </p:sp>
      <p:sp>
        <p:nvSpPr>
          <p:cNvPr id="3" name="文本占位符 2">
            <a:extLst>
              <a:ext uri="{FF2B5EF4-FFF2-40B4-BE49-F238E27FC236}">
                <a16:creationId xmlns:a16="http://schemas.microsoft.com/office/drawing/2014/main" id="{CE261479-E317-44DD-9146-EE7F0F5912BB}"/>
              </a:ext>
            </a:extLst>
          </p:cNvPr>
          <p:cNvSpPr>
            <a:spLocks noGrp="1"/>
          </p:cNvSpPr>
          <p:nvPr>
            <p:ph type="body" sz="quarter" idx="11"/>
          </p:nvPr>
        </p:nvSpPr>
        <p:spPr/>
        <p:txBody>
          <a:bodyPr/>
          <a:lstStyle/>
          <a:p>
            <a:r>
              <a:rPr lang="en-US" altLang="zh-CN" dirty="0"/>
              <a:t>Summary</a:t>
            </a:r>
            <a:endParaRPr lang="zh-CN" altLang="en-US" dirty="0"/>
          </a:p>
        </p:txBody>
      </p:sp>
      <p:sp>
        <p:nvSpPr>
          <p:cNvPr id="4" name="文本占位符 3">
            <a:extLst>
              <a:ext uri="{FF2B5EF4-FFF2-40B4-BE49-F238E27FC236}">
                <a16:creationId xmlns:a16="http://schemas.microsoft.com/office/drawing/2014/main" id="{65B7B88B-D523-4367-834A-706819B3438F}"/>
              </a:ext>
            </a:extLst>
          </p:cNvPr>
          <p:cNvSpPr>
            <a:spLocks noGrp="1"/>
          </p:cNvSpPr>
          <p:nvPr>
            <p:ph type="body" sz="quarter" idx="14"/>
          </p:nvPr>
        </p:nvSpPr>
        <p:spPr>
          <a:xfrm>
            <a:off x="319056" y="867383"/>
            <a:ext cx="11568144" cy="3820742"/>
          </a:xfrm>
        </p:spPr>
        <p:txBody>
          <a:bodyPr/>
          <a:lstStyle/>
          <a:p>
            <a:r>
              <a:rPr lang="en-US" altLang="zh-CN" dirty="0">
                <a:latin typeface="+mn-lt"/>
              </a:rPr>
              <a:t>Problem: Computation on </a:t>
            </a:r>
            <a:r>
              <a:rPr lang="en-US" altLang="zh-CN" b="1" dirty="0">
                <a:latin typeface="+mn-lt"/>
              </a:rPr>
              <a:t>Natural Graphs</a:t>
            </a:r>
            <a:r>
              <a:rPr lang="en-US" altLang="zh-CN" dirty="0">
                <a:latin typeface="+mn-lt"/>
              </a:rPr>
              <a:t> is challenging  </a:t>
            </a:r>
          </a:p>
          <a:p>
            <a:pPr lvl="1"/>
            <a:r>
              <a:rPr lang="en-US" altLang="zh-CN" dirty="0">
                <a:latin typeface="+mn-lt"/>
              </a:rPr>
              <a:t>High-degree vertices  </a:t>
            </a:r>
          </a:p>
          <a:p>
            <a:pPr lvl="1"/>
            <a:r>
              <a:rPr lang="en-US" altLang="zh-CN" dirty="0">
                <a:latin typeface="+mn-lt"/>
              </a:rPr>
              <a:t>Low-quality edge-cuts   </a:t>
            </a:r>
          </a:p>
          <a:p>
            <a:r>
              <a:rPr lang="en-US" altLang="zh-CN" dirty="0">
                <a:latin typeface="+mn-lt"/>
              </a:rPr>
              <a:t>Solution: </a:t>
            </a:r>
            <a:r>
              <a:rPr lang="en-US" altLang="zh-CN" b="1" dirty="0">
                <a:latin typeface="+mn-lt"/>
              </a:rPr>
              <a:t>PowerGraph </a:t>
            </a:r>
          </a:p>
          <a:p>
            <a:pPr lvl="1"/>
            <a:r>
              <a:rPr lang="en-US" altLang="zh-CN" b="1" dirty="0">
                <a:latin typeface="+mn-lt"/>
              </a:rPr>
              <a:t>GAS Decomposition</a:t>
            </a:r>
            <a:r>
              <a:rPr lang="en-US" altLang="zh-CN" dirty="0">
                <a:latin typeface="+mn-lt"/>
              </a:rPr>
              <a:t>: Split vertex programs  </a:t>
            </a:r>
          </a:p>
          <a:p>
            <a:pPr lvl="1"/>
            <a:r>
              <a:rPr lang="en-US" altLang="zh-CN" b="1" dirty="0">
                <a:latin typeface="+mn-lt"/>
              </a:rPr>
              <a:t>Vertex partitioning</a:t>
            </a:r>
            <a:r>
              <a:rPr lang="en-US" altLang="zh-CN" dirty="0">
                <a:latin typeface="+mn-lt"/>
              </a:rPr>
              <a:t>: Distribute natural graphs  </a:t>
            </a:r>
          </a:p>
          <a:p>
            <a:r>
              <a:rPr lang="en-US" altLang="zh-CN" dirty="0">
                <a:latin typeface="+mn-lt"/>
              </a:rPr>
              <a:t>PowerGraph </a:t>
            </a:r>
            <a:r>
              <a:rPr lang="en-US" altLang="zh-CN" b="1" dirty="0">
                <a:latin typeface="+mn-lt"/>
              </a:rPr>
              <a:t>theoretically</a:t>
            </a:r>
            <a:r>
              <a:rPr lang="en-US" altLang="zh-CN" dirty="0">
                <a:latin typeface="+mn-lt"/>
              </a:rPr>
              <a:t> and </a:t>
            </a:r>
            <a:r>
              <a:rPr lang="en-US" altLang="zh-CN" b="1" dirty="0">
                <a:latin typeface="+mn-lt"/>
              </a:rPr>
              <a:t>experimentally </a:t>
            </a:r>
            <a:r>
              <a:rPr lang="en-US" altLang="zh-CN" dirty="0">
                <a:latin typeface="+mn-lt"/>
              </a:rPr>
              <a:t>outperforms existing graph-parallel systems.</a:t>
            </a:r>
            <a:r>
              <a:rPr lang="en-US" altLang="zh-CN" b="1" dirty="0">
                <a:latin typeface="+mn-lt"/>
              </a:rPr>
              <a:t> </a:t>
            </a:r>
            <a:endParaRPr lang="zh-CN" altLang="en-US" sz="3200" dirty="0"/>
          </a:p>
        </p:txBody>
      </p:sp>
    </p:spTree>
    <p:extLst>
      <p:ext uri="{BB962C8B-B14F-4D97-AF65-F5344CB8AC3E}">
        <p14:creationId xmlns:p14="http://schemas.microsoft.com/office/powerpoint/2010/main" val="3072554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0164DEEE-AD36-4606-999F-0374F9CF6A62}"/>
              </a:ext>
            </a:extLst>
          </p:cNvPr>
          <p:cNvSpPr>
            <a:spLocks noGrp="1"/>
          </p:cNvSpPr>
          <p:nvPr>
            <p:ph type="body" sz="quarter" idx="11"/>
          </p:nvPr>
        </p:nvSpPr>
        <p:spPr/>
        <p:txBody>
          <a:bodyPr/>
          <a:lstStyle/>
          <a:p>
            <a:endParaRPr lang="zh-CN" altLang="en-US" dirty="0"/>
          </a:p>
        </p:txBody>
      </p:sp>
      <p:sp>
        <p:nvSpPr>
          <p:cNvPr id="3" name="文本占位符 2">
            <a:extLst>
              <a:ext uri="{FF2B5EF4-FFF2-40B4-BE49-F238E27FC236}">
                <a16:creationId xmlns:a16="http://schemas.microsoft.com/office/drawing/2014/main" id="{B25D0372-00A5-4172-8EEE-B7E5D9E86E18}"/>
              </a:ext>
            </a:extLst>
          </p:cNvPr>
          <p:cNvSpPr>
            <a:spLocks noGrp="1"/>
          </p:cNvSpPr>
          <p:nvPr>
            <p:ph type="body" sz="quarter" idx="12"/>
          </p:nvPr>
        </p:nvSpPr>
        <p:spPr/>
        <p:txBody>
          <a:bodyPr/>
          <a:lstStyle/>
          <a:p>
            <a:endParaRPr lang="zh-CN" altLang="en-US"/>
          </a:p>
        </p:txBody>
      </p:sp>
      <p:sp>
        <p:nvSpPr>
          <p:cNvPr id="4" name="文本占位符 3">
            <a:extLst>
              <a:ext uri="{FF2B5EF4-FFF2-40B4-BE49-F238E27FC236}">
                <a16:creationId xmlns:a16="http://schemas.microsoft.com/office/drawing/2014/main" id="{6947B97E-0E58-40E4-A316-9377441A1DEF}"/>
              </a:ext>
            </a:extLst>
          </p:cNvPr>
          <p:cNvSpPr>
            <a:spLocks noGrp="1"/>
          </p:cNvSpPr>
          <p:nvPr>
            <p:ph type="body" sz="quarter" idx="13"/>
          </p:nvPr>
        </p:nvSpPr>
        <p:spPr/>
        <p:txBody>
          <a:bodyPr/>
          <a:lstStyle/>
          <a:p>
            <a:endParaRPr lang="zh-CN" altLang="en-US"/>
          </a:p>
        </p:txBody>
      </p:sp>
      <p:sp>
        <p:nvSpPr>
          <p:cNvPr id="16" name="文本框 15">
            <a:extLst>
              <a:ext uri="{FF2B5EF4-FFF2-40B4-BE49-F238E27FC236}">
                <a16:creationId xmlns:a16="http://schemas.microsoft.com/office/drawing/2014/main" id="{9E04614E-87E9-4622-851B-2691DEA09655}"/>
              </a:ext>
            </a:extLst>
          </p:cNvPr>
          <p:cNvSpPr txBox="1"/>
          <p:nvPr/>
        </p:nvSpPr>
        <p:spPr>
          <a:xfrm>
            <a:off x="2410968" y="2159519"/>
            <a:ext cx="7370064" cy="707886"/>
          </a:xfrm>
          <a:prstGeom prst="rect">
            <a:avLst/>
          </a:prstGeom>
          <a:noFill/>
        </p:spPr>
        <p:txBody>
          <a:bodyPr wrap="square" rtlCol="0">
            <a:spAutoFit/>
          </a:bodyPr>
          <a:lstStyle/>
          <a:p>
            <a:pPr algn="ctr"/>
            <a:r>
              <a:rPr lang="en-US" altLang="zh-CN" sz="4000" b="1" dirty="0"/>
              <a:t>Thanks for your listening!</a:t>
            </a:r>
          </a:p>
        </p:txBody>
      </p:sp>
    </p:spTree>
    <p:extLst>
      <p:ext uri="{BB962C8B-B14F-4D97-AF65-F5344CB8AC3E}">
        <p14:creationId xmlns:p14="http://schemas.microsoft.com/office/powerpoint/2010/main" val="237447234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GuidesStyle_Narrow&quot;,&quot;Name&quot;:&quot;窄&quot;,&quot;HeaderHeight&quot;:10.0,&quot;FooterHeight&quot;:5.0,&quot;SideMargin&quot;:2.5,&quot;TopMargin&quot;:0.0,&quot;BottomMargin&quot;:0.0,&quot;IntervalMargin&quot;:1.0,&quot;SettingType&quot;:&quot;System&quot;}"/>
</p:tagLst>
</file>

<file path=ppt/theme/theme1.xml><?xml version="1.0" encoding="utf-8"?>
<a:theme xmlns:a="http://schemas.openxmlformats.org/drawingml/2006/main" name="Office 主题​​">
  <a:themeElements>
    <a:clrScheme name="SJTU-2019">
      <a:dk1>
        <a:srgbClr val="000000"/>
      </a:dk1>
      <a:lt1>
        <a:srgbClr val="FFFFFF"/>
      </a:lt1>
      <a:dk2>
        <a:srgbClr val="1B1C21"/>
      </a:dk2>
      <a:lt2>
        <a:srgbClr val="DBDBDB"/>
      </a:lt2>
      <a:accent1>
        <a:srgbClr val="C8161E"/>
      </a:accent1>
      <a:accent2>
        <a:srgbClr val="44546A"/>
      </a:accent2>
      <a:accent3>
        <a:srgbClr val="1F4D78"/>
      </a:accent3>
      <a:accent4>
        <a:srgbClr val="ED7D31"/>
      </a:accent4>
      <a:accent5>
        <a:srgbClr val="FFC000"/>
      </a:accent5>
      <a:accent6>
        <a:srgbClr val="A5A5A5"/>
      </a:accent6>
      <a:hlink>
        <a:srgbClr val="196E7D"/>
      </a:hlink>
      <a:folHlink>
        <a:srgbClr val="BEBEBE"/>
      </a:folHlink>
    </a:clrScheme>
    <a:fontScheme name="自定义 1">
      <a:majorFont>
        <a:latin typeface="Open Sans"/>
        <a:ea typeface="黑体"/>
        <a:cs typeface=""/>
      </a:majorFont>
      <a:minorFont>
        <a:latin typeface="Open Sans"/>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8357</TotalTime>
  <Words>998</Words>
  <Application>Microsoft Office PowerPoint</Application>
  <PresentationFormat>宽屏</PresentationFormat>
  <Paragraphs>257</Paragraphs>
  <Slides>27</Slides>
  <Notes>12</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27</vt:i4>
      </vt:variant>
    </vt:vector>
  </HeadingPairs>
  <TitlesOfParts>
    <vt:vector size="35" baseType="lpstr">
      <vt:lpstr>Open Sans</vt:lpstr>
      <vt:lpstr>Franklin Gothic Book</vt:lpstr>
      <vt:lpstr>Arial</vt:lpstr>
      <vt:lpstr>Cambria Math</vt:lpstr>
      <vt:lpstr>NimbusRomNo9L-ReguItal</vt:lpstr>
      <vt:lpstr>NimbusRomNo9L-Regu</vt:lpstr>
      <vt:lpstr>等线</vt:lpstr>
      <vt:lpstr>Office 主题​​</vt:lpstr>
      <vt:lpstr>PowerGraph: Distributed Graph-Parallel Computation on Natural Graphs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Zibo Wang</dc:creator>
  <cp:lastModifiedBy>WangZibo</cp:lastModifiedBy>
  <cp:revision>306</cp:revision>
  <dcterms:created xsi:type="dcterms:W3CDTF">2019-01-23T14:14:04Z</dcterms:created>
  <dcterms:modified xsi:type="dcterms:W3CDTF">2022-04-24T11:31:03Z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Nuaxnuy@DESKTOP-GLORKB7</vt:lpwstr>
  </property>
  <property fmtid="{D5CDD505-2E9C-101B-9397-08002B2CF9AE}" pid="5" name="MSIP_Label_f42aa342-8706-4288-bd11-ebb85995028c_SetDate">
    <vt:lpwstr>2019-04-13T04:31:50.2944312Z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7b149082-93e1-4519-a220-b561cf239821</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