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1306" r:id="rId2"/>
    <p:sldId id="1307" r:id="rId3"/>
    <p:sldId id="1308" r:id="rId4"/>
    <p:sldId id="1309" r:id="rId5"/>
    <p:sldId id="1310" r:id="rId6"/>
    <p:sldId id="1311" r:id="rId7"/>
    <p:sldId id="1312" r:id="rId8"/>
    <p:sldId id="1313" r:id="rId9"/>
    <p:sldId id="1314" r:id="rId10"/>
    <p:sldId id="1315" r:id="rId11"/>
    <p:sldId id="1316" r:id="rId12"/>
    <p:sldId id="1324" r:id="rId13"/>
    <p:sldId id="1318" r:id="rId14"/>
    <p:sldId id="1319" r:id="rId15"/>
    <p:sldId id="1320" r:id="rId16"/>
    <p:sldId id="1321" r:id="rId17"/>
    <p:sldId id="1322" r:id="rId18"/>
    <p:sldId id="1325" r:id="rId19"/>
    <p:sldId id="1323" r:id="rId20"/>
    <p:sldId id="1328" r:id="rId21"/>
    <p:sldId id="329" r:id="rId22"/>
    <p:sldId id="341" r:id="rId23"/>
    <p:sldId id="1329" r:id="rId24"/>
    <p:sldId id="1332" r:id="rId25"/>
    <p:sldId id="1327" r:id="rId26"/>
    <p:sldId id="1330" r:id="rId27"/>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pos="3878" userDrawn="1">
          <p15:clr>
            <a:srgbClr val="A4A3A4"/>
          </p15:clr>
        </p15:guide>
        <p15:guide id="3"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BD384B"/>
    <a:srgbClr val="BE384B"/>
    <a:srgbClr val="404040"/>
    <a:srgbClr val="FFFF99"/>
    <a:srgbClr val="515151"/>
    <a:srgbClr val="941100"/>
    <a:srgbClr val="FF2F92"/>
    <a:srgbClr val="0432FF"/>
    <a:srgbClr val="FF9300"/>
    <a:srgbClr val="00FB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16" autoAdjust="0"/>
    <p:restoredTop sz="69837" autoAdjust="0"/>
  </p:normalViewPr>
  <p:slideViewPr>
    <p:cSldViewPr>
      <p:cViewPr varScale="1">
        <p:scale>
          <a:sx n="95" d="100"/>
          <a:sy n="95" d="100"/>
        </p:scale>
        <p:origin x="1264" y="72"/>
      </p:cViewPr>
      <p:guideLst>
        <p:guide orient="horz" pos="1800"/>
        <p:guide pos="387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21" d="100"/>
          <a:sy n="121" d="100"/>
        </p:scale>
        <p:origin x="386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李 鼎基" userId="e6049a4411daca1f" providerId="LiveId" clId="{3D60235A-576C-404F-93D7-8E98A135F564}"/>
    <pc:docChg chg="undo redo custSel addSld delSld modSld sldOrd">
      <pc:chgData name="李 鼎基" userId="e6049a4411daca1f" providerId="LiveId" clId="{3D60235A-576C-404F-93D7-8E98A135F564}" dt="2020-05-25T05:24:25.023" v="1438" actId="20577"/>
      <pc:docMkLst>
        <pc:docMk/>
      </pc:docMkLst>
      <pc:sldChg chg="del">
        <pc:chgData name="李 鼎基" userId="e6049a4411daca1f" providerId="LiveId" clId="{3D60235A-576C-404F-93D7-8E98A135F564}" dt="2020-05-25T05:15:58.336" v="1254" actId="2696"/>
        <pc:sldMkLst>
          <pc:docMk/>
          <pc:sldMk cId="256381600" sldId="1371"/>
        </pc:sldMkLst>
      </pc:sldChg>
      <pc:sldChg chg="del">
        <pc:chgData name="李 鼎基" userId="e6049a4411daca1f" providerId="LiveId" clId="{3D60235A-576C-404F-93D7-8E98A135F564}" dt="2020-05-25T04:47:45.551" v="824" actId="2696"/>
        <pc:sldMkLst>
          <pc:docMk/>
          <pc:sldMk cId="1034927288" sldId="2668"/>
        </pc:sldMkLst>
      </pc:sldChg>
      <pc:sldChg chg="del">
        <pc:chgData name="李 鼎基" userId="e6049a4411daca1f" providerId="LiveId" clId="{3D60235A-576C-404F-93D7-8E98A135F564}" dt="2020-05-25T05:15:58.529" v="1256" actId="2696"/>
        <pc:sldMkLst>
          <pc:docMk/>
          <pc:sldMk cId="4270716737" sldId="2670"/>
        </pc:sldMkLst>
      </pc:sldChg>
      <pc:sldChg chg="del">
        <pc:chgData name="李 鼎基" userId="e6049a4411daca1f" providerId="LiveId" clId="{3D60235A-576C-404F-93D7-8E98A135F564}" dt="2020-05-25T05:15:49.400" v="1253" actId="2696"/>
        <pc:sldMkLst>
          <pc:docMk/>
          <pc:sldMk cId="463792602" sldId="2671"/>
        </pc:sldMkLst>
      </pc:sldChg>
      <pc:sldChg chg="del">
        <pc:chgData name="李 鼎基" userId="e6049a4411daca1f" providerId="LiveId" clId="{3D60235A-576C-404F-93D7-8E98A135F564}" dt="2020-05-25T04:47:45.571" v="825" actId="2696"/>
        <pc:sldMkLst>
          <pc:docMk/>
          <pc:sldMk cId="3112287188" sldId="2765"/>
        </pc:sldMkLst>
      </pc:sldChg>
      <pc:sldChg chg="modSp del">
        <pc:chgData name="李 鼎基" userId="e6049a4411daca1f" providerId="LiveId" clId="{3D60235A-576C-404F-93D7-8E98A135F564}" dt="2020-05-25T05:15:49.350" v="1251" actId="2696"/>
        <pc:sldMkLst>
          <pc:docMk/>
          <pc:sldMk cId="715154468" sldId="2766"/>
        </pc:sldMkLst>
        <pc:spChg chg="mod">
          <ac:chgData name="李 鼎基" userId="e6049a4411daca1f" providerId="LiveId" clId="{3D60235A-576C-404F-93D7-8E98A135F564}" dt="2020-05-25T04:51:47.970" v="898" actId="20577"/>
          <ac:spMkLst>
            <pc:docMk/>
            <pc:sldMk cId="715154468" sldId="2766"/>
            <ac:spMk id="2" creationId="{179A18B2-4B3B-4C46-B30C-9C75620727DD}"/>
          </ac:spMkLst>
        </pc:spChg>
      </pc:sldChg>
      <pc:sldChg chg="del">
        <pc:chgData name="李 鼎基" userId="e6049a4411daca1f" providerId="LiveId" clId="{3D60235A-576C-404F-93D7-8E98A135F564}" dt="2020-05-25T05:15:49.377" v="1252" actId="2696"/>
        <pc:sldMkLst>
          <pc:docMk/>
          <pc:sldMk cId="2650555672" sldId="2767"/>
        </pc:sldMkLst>
      </pc:sldChg>
      <pc:sldChg chg="del">
        <pc:chgData name="李 鼎基" userId="e6049a4411daca1f" providerId="LiveId" clId="{3D60235A-576C-404F-93D7-8E98A135F564}" dt="2020-05-25T05:23:47.959" v="1403" actId="2696"/>
        <pc:sldMkLst>
          <pc:docMk/>
          <pc:sldMk cId="2011717088" sldId="2768"/>
        </pc:sldMkLst>
      </pc:sldChg>
      <pc:sldChg chg="del">
        <pc:chgData name="李 鼎基" userId="e6049a4411daca1f" providerId="LiveId" clId="{3D60235A-576C-404F-93D7-8E98A135F564}" dt="2020-05-25T05:15:58.381" v="1255" actId="2696"/>
        <pc:sldMkLst>
          <pc:docMk/>
          <pc:sldMk cId="3073709391" sldId="2769"/>
        </pc:sldMkLst>
      </pc:sldChg>
      <pc:sldChg chg="del">
        <pc:chgData name="李 鼎基" userId="e6049a4411daca1f" providerId="LiveId" clId="{3D60235A-576C-404F-93D7-8E98A135F564}" dt="2020-05-25T05:15:58.636" v="1261" actId="2696"/>
        <pc:sldMkLst>
          <pc:docMk/>
          <pc:sldMk cId="127672844" sldId="2770"/>
        </pc:sldMkLst>
      </pc:sldChg>
      <pc:sldChg chg="del">
        <pc:chgData name="李 鼎基" userId="e6049a4411daca1f" providerId="LiveId" clId="{3D60235A-576C-404F-93D7-8E98A135F564}" dt="2020-05-25T05:23:42.607" v="1397" actId="2696"/>
        <pc:sldMkLst>
          <pc:docMk/>
          <pc:sldMk cId="4012725698" sldId="2772"/>
        </pc:sldMkLst>
      </pc:sldChg>
      <pc:sldChg chg="del">
        <pc:chgData name="李 鼎基" userId="e6049a4411daca1f" providerId="LiveId" clId="{3D60235A-576C-404F-93D7-8E98A135F564}" dt="2020-05-25T05:16:35.132" v="1292" actId="2696"/>
        <pc:sldMkLst>
          <pc:docMk/>
          <pc:sldMk cId="962753197" sldId="2773"/>
        </pc:sldMkLst>
      </pc:sldChg>
      <pc:sldChg chg="del">
        <pc:chgData name="李 鼎基" userId="e6049a4411daca1f" providerId="LiveId" clId="{3D60235A-576C-404F-93D7-8E98A135F564}" dt="2020-05-25T05:15:58.675" v="1263" actId="2696"/>
        <pc:sldMkLst>
          <pc:docMk/>
          <pc:sldMk cId="4066334818" sldId="2776"/>
        </pc:sldMkLst>
      </pc:sldChg>
      <pc:sldChg chg="del">
        <pc:chgData name="李 鼎基" userId="e6049a4411daca1f" providerId="LiveId" clId="{3D60235A-576C-404F-93D7-8E98A135F564}" dt="2020-05-25T05:15:58.650" v="1262" actId="2696"/>
        <pc:sldMkLst>
          <pc:docMk/>
          <pc:sldMk cId="3892253594" sldId="2778"/>
        </pc:sldMkLst>
      </pc:sldChg>
      <pc:sldChg chg="del">
        <pc:chgData name="李 鼎基" userId="e6049a4411daca1f" providerId="LiveId" clId="{3D60235A-576C-404F-93D7-8E98A135F564}" dt="2020-05-25T05:16:35.146" v="1293" actId="2696"/>
        <pc:sldMkLst>
          <pc:docMk/>
          <pc:sldMk cId="958548475" sldId="2781"/>
        </pc:sldMkLst>
      </pc:sldChg>
      <pc:sldChg chg="del">
        <pc:chgData name="李 鼎基" userId="e6049a4411daca1f" providerId="LiveId" clId="{3D60235A-576C-404F-93D7-8E98A135F564}" dt="2020-05-25T05:15:58.618" v="1260" actId="2696"/>
        <pc:sldMkLst>
          <pc:docMk/>
          <pc:sldMk cId="1130175438" sldId="2797"/>
        </pc:sldMkLst>
      </pc:sldChg>
      <pc:sldChg chg="add del">
        <pc:chgData name="李 鼎基" userId="e6049a4411daca1f" providerId="LiveId" clId="{3D60235A-576C-404F-93D7-8E98A135F564}" dt="2020-05-25T05:23:26.267" v="1391" actId="2696"/>
        <pc:sldMkLst>
          <pc:docMk/>
          <pc:sldMk cId="526085002" sldId="2813"/>
        </pc:sldMkLst>
      </pc:sldChg>
      <pc:sldChg chg="add">
        <pc:chgData name="李 鼎基" userId="e6049a4411daca1f" providerId="LiveId" clId="{3D60235A-576C-404F-93D7-8E98A135F564}" dt="2020-05-25T05:23:36.010" v="1395"/>
        <pc:sldMkLst>
          <pc:docMk/>
          <pc:sldMk cId="2269424290" sldId="2813"/>
        </pc:sldMkLst>
      </pc:sldChg>
      <pc:sldChg chg="del">
        <pc:chgData name="李 鼎基" userId="e6049a4411daca1f" providerId="LiveId" clId="{3D60235A-576C-404F-93D7-8E98A135F564}" dt="2020-05-25T05:22:46.181" v="1385" actId="2696"/>
        <pc:sldMkLst>
          <pc:docMk/>
          <pc:sldMk cId="2325148303" sldId="2813"/>
        </pc:sldMkLst>
      </pc:sldChg>
      <pc:sldChg chg="del">
        <pc:chgData name="李 鼎基" userId="e6049a4411daca1f" providerId="LiveId" clId="{3D60235A-576C-404F-93D7-8E98A135F564}" dt="2020-05-25T05:23:42.596" v="1396" actId="2696"/>
        <pc:sldMkLst>
          <pc:docMk/>
          <pc:sldMk cId="2194795031" sldId="2814"/>
        </pc:sldMkLst>
      </pc:sldChg>
      <pc:sldChg chg="addSp delSp modSp add">
        <pc:chgData name="李 鼎基" userId="e6049a4411daca1f" providerId="LiveId" clId="{3D60235A-576C-404F-93D7-8E98A135F564}" dt="2020-05-25T04:30:38.832" v="316"/>
        <pc:sldMkLst>
          <pc:docMk/>
          <pc:sldMk cId="2417741344" sldId="2815"/>
        </pc:sldMkLst>
        <pc:spChg chg="del">
          <ac:chgData name="李 鼎基" userId="e6049a4411daca1f" providerId="LiveId" clId="{3D60235A-576C-404F-93D7-8E98A135F564}" dt="2020-05-25T04:24:32.697" v="118"/>
          <ac:spMkLst>
            <pc:docMk/>
            <pc:sldMk cId="2417741344" sldId="2815"/>
            <ac:spMk id="29" creationId="{34566D21-2CE1-6644-9DF2-CE7DC4847840}"/>
          </ac:spMkLst>
        </pc:spChg>
        <pc:spChg chg="del">
          <ac:chgData name="李 鼎基" userId="e6049a4411daca1f" providerId="LiveId" clId="{3D60235A-576C-404F-93D7-8E98A135F564}" dt="2020-05-25T04:24:32.697" v="118"/>
          <ac:spMkLst>
            <pc:docMk/>
            <pc:sldMk cId="2417741344" sldId="2815"/>
            <ac:spMk id="30" creationId="{3D395AFC-952B-4F40-B4CE-3224C8390B55}"/>
          </ac:spMkLst>
        </pc:spChg>
        <pc:spChg chg="del">
          <ac:chgData name="李 鼎基" userId="e6049a4411daca1f" providerId="LiveId" clId="{3D60235A-576C-404F-93D7-8E98A135F564}" dt="2020-05-25T04:24:32.697" v="118"/>
          <ac:spMkLst>
            <pc:docMk/>
            <pc:sldMk cId="2417741344" sldId="2815"/>
            <ac:spMk id="31" creationId="{5E9836E2-2942-B84E-A57E-B2FF6C254FBA}"/>
          </ac:spMkLst>
        </pc:spChg>
        <pc:spChg chg="del">
          <ac:chgData name="李 鼎基" userId="e6049a4411daca1f" providerId="LiveId" clId="{3D60235A-576C-404F-93D7-8E98A135F564}" dt="2020-05-25T04:24:32.697" v="118"/>
          <ac:spMkLst>
            <pc:docMk/>
            <pc:sldMk cId="2417741344" sldId="2815"/>
            <ac:spMk id="32" creationId="{E2C2BBB1-F8CC-3C4E-8F11-871B526EE58A}"/>
          </ac:spMkLst>
        </pc:spChg>
        <pc:spChg chg="del">
          <ac:chgData name="李 鼎基" userId="e6049a4411daca1f" providerId="LiveId" clId="{3D60235A-576C-404F-93D7-8E98A135F564}" dt="2020-05-25T04:24:32.697" v="118"/>
          <ac:spMkLst>
            <pc:docMk/>
            <pc:sldMk cId="2417741344" sldId="2815"/>
            <ac:spMk id="33" creationId="{34172194-D144-CA47-BECF-0F1F2257928E}"/>
          </ac:spMkLst>
        </pc:spChg>
        <pc:spChg chg="add mod">
          <ac:chgData name="李 鼎基" userId="e6049a4411daca1f" providerId="LiveId" clId="{3D60235A-576C-404F-93D7-8E98A135F564}" dt="2020-05-25T04:30:38.832" v="316"/>
          <ac:spMkLst>
            <pc:docMk/>
            <pc:sldMk cId="2417741344" sldId="2815"/>
            <ac:spMk id="34" creationId="{5382E467-ED2A-E64C-93F4-854333CAE876}"/>
          </ac:spMkLst>
        </pc:spChg>
        <pc:spChg chg="del">
          <ac:chgData name="李 鼎基" userId="e6049a4411daca1f" providerId="LiveId" clId="{3D60235A-576C-404F-93D7-8E98A135F564}" dt="2020-05-25T04:24:32.697" v="118"/>
          <ac:spMkLst>
            <pc:docMk/>
            <pc:sldMk cId="2417741344" sldId="2815"/>
            <ac:spMk id="40" creationId="{DCEBA4D7-3076-674F-B712-7CB6CFC6AC9C}"/>
          </ac:spMkLst>
        </pc:spChg>
        <pc:spChg chg="add mod">
          <ac:chgData name="李 鼎基" userId="e6049a4411daca1f" providerId="LiveId" clId="{3D60235A-576C-404F-93D7-8E98A135F564}" dt="2020-05-25T04:30:38.832" v="316"/>
          <ac:spMkLst>
            <pc:docMk/>
            <pc:sldMk cId="2417741344" sldId="2815"/>
            <ac:spMk id="52" creationId="{C5D8CFEC-2E30-224F-BFC0-D3AA5F876B92}"/>
          </ac:spMkLst>
        </pc:spChg>
        <pc:spChg chg="add mod">
          <ac:chgData name="李 鼎基" userId="e6049a4411daca1f" providerId="LiveId" clId="{3D60235A-576C-404F-93D7-8E98A135F564}" dt="2020-05-25T04:30:38.832" v="316"/>
          <ac:spMkLst>
            <pc:docMk/>
            <pc:sldMk cId="2417741344" sldId="2815"/>
            <ac:spMk id="53" creationId="{EE2721EA-194D-8B4E-8D1A-6B06F4ADC90F}"/>
          </ac:spMkLst>
        </pc:spChg>
        <pc:spChg chg="add mod">
          <ac:chgData name="李 鼎基" userId="e6049a4411daca1f" providerId="LiveId" clId="{3D60235A-576C-404F-93D7-8E98A135F564}" dt="2020-05-25T04:30:38.832" v="316"/>
          <ac:spMkLst>
            <pc:docMk/>
            <pc:sldMk cId="2417741344" sldId="2815"/>
            <ac:spMk id="55" creationId="{0D671FD2-A5EB-D04F-8B1E-61044A5E8863}"/>
          </ac:spMkLst>
        </pc:spChg>
        <pc:spChg chg="add mod">
          <ac:chgData name="李 鼎基" userId="e6049a4411daca1f" providerId="LiveId" clId="{3D60235A-576C-404F-93D7-8E98A135F564}" dt="2020-05-25T04:30:38.832" v="316"/>
          <ac:spMkLst>
            <pc:docMk/>
            <pc:sldMk cId="2417741344" sldId="2815"/>
            <ac:spMk id="56" creationId="{F15FE55D-422D-1148-BD97-39D4BD1DBFA8}"/>
          </ac:spMkLst>
        </pc:spChg>
        <pc:spChg chg="add mod">
          <ac:chgData name="李 鼎基" userId="e6049a4411daca1f" providerId="LiveId" clId="{3D60235A-576C-404F-93D7-8E98A135F564}" dt="2020-05-25T04:30:38.832" v="316"/>
          <ac:spMkLst>
            <pc:docMk/>
            <pc:sldMk cId="2417741344" sldId="2815"/>
            <ac:spMk id="59" creationId="{690071F0-6B19-4647-BB9B-86C3075D6F15}"/>
          </ac:spMkLst>
        </pc:spChg>
        <pc:picChg chg="del">
          <ac:chgData name="李 鼎基" userId="e6049a4411daca1f" providerId="LiveId" clId="{3D60235A-576C-404F-93D7-8E98A135F564}" dt="2020-05-25T04:24:32.697" v="118"/>
          <ac:picMkLst>
            <pc:docMk/>
            <pc:sldMk cId="2417741344" sldId="2815"/>
            <ac:picMk id="7" creationId="{074D33DB-E045-9D4D-94F8-4FCF2AFC30E5}"/>
          </ac:picMkLst>
        </pc:picChg>
        <pc:picChg chg="del">
          <ac:chgData name="李 鼎基" userId="e6049a4411daca1f" providerId="LiveId" clId="{3D60235A-576C-404F-93D7-8E98A135F564}" dt="2020-05-25T04:24:32.697" v="118"/>
          <ac:picMkLst>
            <pc:docMk/>
            <pc:sldMk cId="2417741344" sldId="2815"/>
            <ac:picMk id="9" creationId="{C0E372BD-E2A6-7348-8DBC-EA50A3A977BC}"/>
          </ac:picMkLst>
        </pc:picChg>
        <pc:picChg chg="del">
          <ac:chgData name="李 鼎基" userId="e6049a4411daca1f" providerId="LiveId" clId="{3D60235A-576C-404F-93D7-8E98A135F564}" dt="2020-05-25T04:24:32.697" v="118"/>
          <ac:picMkLst>
            <pc:docMk/>
            <pc:sldMk cId="2417741344" sldId="2815"/>
            <ac:picMk id="11" creationId="{55EEEF3C-D968-384B-9B86-4EA20F1A85F0}"/>
          </ac:picMkLst>
        </pc:picChg>
        <pc:picChg chg="del">
          <ac:chgData name="李 鼎基" userId="e6049a4411daca1f" providerId="LiveId" clId="{3D60235A-576C-404F-93D7-8E98A135F564}" dt="2020-05-25T04:24:32.697" v="118"/>
          <ac:picMkLst>
            <pc:docMk/>
            <pc:sldMk cId="2417741344" sldId="2815"/>
            <ac:picMk id="13" creationId="{9E70F4BD-2596-C54E-AF3C-4DDCFCC3F9FC}"/>
          </ac:picMkLst>
        </pc:picChg>
        <pc:picChg chg="del">
          <ac:chgData name="李 鼎基" userId="e6049a4411daca1f" providerId="LiveId" clId="{3D60235A-576C-404F-93D7-8E98A135F564}" dt="2020-05-25T04:24:32.697" v="118"/>
          <ac:picMkLst>
            <pc:docMk/>
            <pc:sldMk cId="2417741344" sldId="2815"/>
            <ac:picMk id="15" creationId="{E9FBF304-B126-3E46-8B14-6DE5988432EF}"/>
          </ac:picMkLst>
        </pc:picChg>
        <pc:picChg chg="del">
          <ac:chgData name="李 鼎基" userId="e6049a4411daca1f" providerId="LiveId" clId="{3D60235A-576C-404F-93D7-8E98A135F564}" dt="2020-05-25T04:24:32.697" v="118"/>
          <ac:picMkLst>
            <pc:docMk/>
            <pc:sldMk cId="2417741344" sldId="2815"/>
            <ac:picMk id="17" creationId="{CA35E992-B839-364F-A1ED-978E3073E878}"/>
          </ac:picMkLst>
        </pc:picChg>
        <pc:picChg chg="del">
          <ac:chgData name="李 鼎基" userId="e6049a4411daca1f" providerId="LiveId" clId="{3D60235A-576C-404F-93D7-8E98A135F564}" dt="2020-05-25T04:24:32.697" v="118"/>
          <ac:picMkLst>
            <pc:docMk/>
            <pc:sldMk cId="2417741344" sldId="2815"/>
            <ac:picMk id="19" creationId="{3EB2FBFB-45F0-534B-BCFE-2BB04EC8F44F}"/>
          </ac:picMkLst>
        </pc:picChg>
        <pc:picChg chg="del">
          <ac:chgData name="李 鼎基" userId="e6049a4411daca1f" providerId="LiveId" clId="{3D60235A-576C-404F-93D7-8E98A135F564}" dt="2020-05-25T04:24:32.697" v="118"/>
          <ac:picMkLst>
            <pc:docMk/>
            <pc:sldMk cId="2417741344" sldId="2815"/>
            <ac:picMk id="20" creationId="{5C3C46AB-16E9-A24B-A47A-598B98F65B58}"/>
          </ac:picMkLst>
        </pc:picChg>
        <pc:picChg chg="del">
          <ac:chgData name="李 鼎基" userId="e6049a4411daca1f" providerId="LiveId" clId="{3D60235A-576C-404F-93D7-8E98A135F564}" dt="2020-05-25T04:24:32.697" v="118"/>
          <ac:picMkLst>
            <pc:docMk/>
            <pc:sldMk cId="2417741344" sldId="2815"/>
            <ac:picMk id="21" creationId="{1CFD01B5-A3BA-0C40-97B4-64638EED75BB}"/>
          </ac:picMkLst>
        </pc:picChg>
        <pc:picChg chg="del">
          <ac:chgData name="李 鼎基" userId="e6049a4411daca1f" providerId="LiveId" clId="{3D60235A-576C-404F-93D7-8E98A135F564}" dt="2020-05-25T04:24:32.697" v="118"/>
          <ac:picMkLst>
            <pc:docMk/>
            <pc:sldMk cId="2417741344" sldId="2815"/>
            <ac:picMk id="22" creationId="{DAECB52A-DB95-E449-B37C-456A451A3B4C}"/>
          </ac:picMkLst>
        </pc:picChg>
        <pc:picChg chg="del">
          <ac:chgData name="李 鼎基" userId="e6049a4411daca1f" providerId="LiveId" clId="{3D60235A-576C-404F-93D7-8E98A135F564}" dt="2020-05-25T04:24:32.697" v="118"/>
          <ac:picMkLst>
            <pc:docMk/>
            <pc:sldMk cId="2417741344" sldId="2815"/>
            <ac:picMk id="23" creationId="{398CB240-D4F4-0540-B886-2D0DF17FEED3}"/>
          </ac:picMkLst>
        </pc:picChg>
        <pc:picChg chg="add mod">
          <ac:chgData name="李 鼎基" userId="e6049a4411daca1f" providerId="LiveId" clId="{3D60235A-576C-404F-93D7-8E98A135F564}" dt="2020-05-25T04:30:38.832" v="316"/>
          <ac:picMkLst>
            <pc:docMk/>
            <pc:sldMk cId="2417741344" sldId="2815"/>
            <ac:picMk id="35" creationId="{4CC20D55-AB64-8749-B5A9-3F072C7E1058}"/>
          </ac:picMkLst>
        </pc:picChg>
        <pc:picChg chg="add mod">
          <ac:chgData name="李 鼎基" userId="e6049a4411daca1f" providerId="LiveId" clId="{3D60235A-576C-404F-93D7-8E98A135F564}" dt="2020-05-25T04:30:38.832" v="316"/>
          <ac:picMkLst>
            <pc:docMk/>
            <pc:sldMk cId="2417741344" sldId="2815"/>
            <ac:picMk id="36" creationId="{BA6AB6D0-0C11-1E4B-AD27-66AA52801CF3}"/>
          </ac:picMkLst>
        </pc:picChg>
        <pc:picChg chg="add mod">
          <ac:chgData name="李 鼎基" userId="e6049a4411daca1f" providerId="LiveId" clId="{3D60235A-576C-404F-93D7-8E98A135F564}" dt="2020-05-25T04:30:38.832" v="316"/>
          <ac:picMkLst>
            <pc:docMk/>
            <pc:sldMk cId="2417741344" sldId="2815"/>
            <ac:picMk id="37" creationId="{F36B596F-3659-6C47-A437-B304DD54C9D7}"/>
          </ac:picMkLst>
        </pc:picChg>
        <pc:picChg chg="add mod">
          <ac:chgData name="李 鼎基" userId="e6049a4411daca1f" providerId="LiveId" clId="{3D60235A-576C-404F-93D7-8E98A135F564}" dt="2020-05-25T04:30:38.832" v="316"/>
          <ac:picMkLst>
            <pc:docMk/>
            <pc:sldMk cId="2417741344" sldId="2815"/>
            <ac:picMk id="39" creationId="{767B8866-B11D-B94F-B53F-5264A869BD2F}"/>
          </ac:picMkLst>
        </pc:picChg>
        <pc:picChg chg="add mod">
          <ac:chgData name="李 鼎基" userId="e6049a4411daca1f" providerId="LiveId" clId="{3D60235A-576C-404F-93D7-8E98A135F564}" dt="2020-05-25T04:30:38.832" v="316"/>
          <ac:picMkLst>
            <pc:docMk/>
            <pc:sldMk cId="2417741344" sldId="2815"/>
            <ac:picMk id="42" creationId="{FD1D5AAF-25A7-C645-8BD6-33A93C9E8AC1}"/>
          </ac:picMkLst>
        </pc:picChg>
        <pc:picChg chg="add mod">
          <ac:chgData name="李 鼎基" userId="e6049a4411daca1f" providerId="LiveId" clId="{3D60235A-576C-404F-93D7-8E98A135F564}" dt="2020-05-25T04:30:38.832" v="316"/>
          <ac:picMkLst>
            <pc:docMk/>
            <pc:sldMk cId="2417741344" sldId="2815"/>
            <ac:picMk id="43" creationId="{9C22BCEA-B589-CC4F-8CCC-9B0ECF8C3A0B}"/>
          </ac:picMkLst>
        </pc:picChg>
        <pc:picChg chg="add mod">
          <ac:chgData name="李 鼎基" userId="e6049a4411daca1f" providerId="LiveId" clId="{3D60235A-576C-404F-93D7-8E98A135F564}" dt="2020-05-25T04:30:38.832" v="316"/>
          <ac:picMkLst>
            <pc:docMk/>
            <pc:sldMk cId="2417741344" sldId="2815"/>
            <ac:picMk id="45" creationId="{1818E021-E330-694A-BFE1-DE2358245734}"/>
          </ac:picMkLst>
        </pc:picChg>
        <pc:picChg chg="add mod">
          <ac:chgData name="李 鼎基" userId="e6049a4411daca1f" providerId="LiveId" clId="{3D60235A-576C-404F-93D7-8E98A135F564}" dt="2020-05-25T04:30:38.832" v="316"/>
          <ac:picMkLst>
            <pc:docMk/>
            <pc:sldMk cId="2417741344" sldId="2815"/>
            <ac:picMk id="46" creationId="{233277AA-CCB0-D148-84A0-1A14A8D3FE35}"/>
          </ac:picMkLst>
        </pc:picChg>
        <pc:picChg chg="add mod">
          <ac:chgData name="李 鼎基" userId="e6049a4411daca1f" providerId="LiveId" clId="{3D60235A-576C-404F-93D7-8E98A135F564}" dt="2020-05-25T04:30:38.832" v="316"/>
          <ac:picMkLst>
            <pc:docMk/>
            <pc:sldMk cId="2417741344" sldId="2815"/>
            <ac:picMk id="48" creationId="{EA004A12-ED4B-E44F-A48E-E397E89B13A1}"/>
          </ac:picMkLst>
        </pc:picChg>
        <pc:picChg chg="add mod">
          <ac:chgData name="李 鼎基" userId="e6049a4411daca1f" providerId="LiveId" clId="{3D60235A-576C-404F-93D7-8E98A135F564}" dt="2020-05-25T04:30:38.832" v="316"/>
          <ac:picMkLst>
            <pc:docMk/>
            <pc:sldMk cId="2417741344" sldId="2815"/>
            <ac:picMk id="49" creationId="{3D3E3994-47E5-CE45-AFAB-72F8F173D6E2}"/>
          </ac:picMkLst>
        </pc:picChg>
        <pc:picChg chg="add mod">
          <ac:chgData name="李 鼎基" userId="e6049a4411daca1f" providerId="LiveId" clId="{3D60235A-576C-404F-93D7-8E98A135F564}" dt="2020-05-25T04:30:38.832" v="316"/>
          <ac:picMkLst>
            <pc:docMk/>
            <pc:sldMk cId="2417741344" sldId="2815"/>
            <ac:picMk id="50" creationId="{2149B915-5220-9F43-A82E-C2E5ACEE7B95}"/>
          </ac:picMkLst>
        </pc:picChg>
        <pc:cxnChg chg="del">
          <ac:chgData name="李 鼎基" userId="e6049a4411daca1f" providerId="LiveId" clId="{3D60235A-576C-404F-93D7-8E98A135F564}" dt="2020-05-25T04:24:32.697" v="118"/>
          <ac:cxnSpMkLst>
            <pc:docMk/>
            <pc:sldMk cId="2417741344" sldId="2815"/>
            <ac:cxnSpMk id="25" creationId="{645F27A5-8171-9D4E-AFA4-215CC5B3260B}"/>
          </ac:cxnSpMkLst>
        </pc:cxnChg>
        <pc:cxnChg chg="del">
          <ac:chgData name="李 鼎基" userId="e6049a4411daca1f" providerId="LiveId" clId="{3D60235A-576C-404F-93D7-8E98A135F564}" dt="2020-05-25T04:24:32.697" v="118"/>
          <ac:cxnSpMkLst>
            <pc:docMk/>
            <pc:sldMk cId="2417741344" sldId="2815"/>
            <ac:cxnSpMk id="38" creationId="{2308530E-A5AD-9B49-8284-C40645D8F910}"/>
          </ac:cxnSpMkLst>
        </pc:cxnChg>
        <pc:cxnChg chg="del">
          <ac:chgData name="李 鼎基" userId="e6049a4411daca1f" providerId="LiveId" clId="{3D60235A-576C-404F-93D7-8E98A135F564}" dt="2020-05-25T04:24:32.697" v="118"/>
          <ac:cxnSpMkLst>
            <pc:docMk/>
            <pc:sldMk cId="2417741344" sldId="2815"/>
            <ac:cxnSpMk id="41" creationId="{BC882B50-E5F8-4C45-8AA9-8B0D95EED5D3}"/>
          </ac:cxnSpMkLst>
        </pc:cxnChg>
        <pc:cxnChg chg="del">
          <ac:chgData name="李 鼎基" userId="e6049a4411daca1f" providerId="LiveId" clId="{3D60235A-576C-404F-93D7-8E98A135F564}" dt="2020-05-25T04:24:32.697" v="118"/>
          <ac:cxnSpMkLst>
            <pc:docMk/>
            <pc:sldMk cId="2417741344" sldId="2815"/>
            <ac:cxnSpMk id="44" creationId="{0454E8E3-621B-ED49-8C56-EE52FDCA3F9C}"/>
          </ac:cxnSpMkLst>
        </pc:cxnChg>
        <pc:cxnChg chg="del">
          <ac:chgData name="李 鼎基" userId="e6049a4411daca1f" providerId="LiveId" clId="{3D60235A-576C-404F-93D7-8E98A135F564}" dt="2020-05-25T04:24:32.697" v="118"/>
          <ac:cxnSpMkLst>
            <pc:docMk/>
            <pc:sldMk cId="2417741344" sldId="2815"/>
            <ac:cxnSpMk id="47" creationId="{DF0C794A-0AD8-B849-A938-A4AED3C30097}"/>
          </ac:cxnSpMkLst>
        </pc:cxnChg>
        <pc:cxnChg chg="add mod">
          <ac:chgData name="李 鼎基" userId="e6049a4411daca1f" providerId="LiveId" clId="{3D60235A-576C-404F-93D7-8E98A135F564}" dt="2020-05-25T04:30:38.832" v="316"/>
          <ac:cxnSpMkLst>
            <pc:docMk/>
            <pc:sldMk cId="2417741344" sldId="2815"/>
            <ac:cxnSpMk id="51" creationId="{8DCEFAA8-D770-DE4F-A041-50C5FFDBCB05}"/>
          </ac:cxnSpMkLst>
        </pc:cxnChg>
        <pc:cxnChg chg="del">
          <ac:chgData name="李 鼎基" userId="e6049a4411daca1f" providerId="LiveId" clId="{3D60235A-576C-404F-93D7-8E98A135F564}" dt="2020-05-25T04:24:32.697" v="118"/>
          <ac:cxnSpMkLst>
            <pc:docMk/>
            <pc:sldMk cId="2417741344" sldId="2815"/>
            <ac:cxnSpMk id="54" creationId="{016C448E-D908-1041-8E6B-89977768687E}"/>
          </ac:cxnSpMkLst>
        </pc:cxnChg>
        <pc:cxnChg chg="del">
          <ac:chgData name="李 鼎基" userId="e6049a4411daca1f" providerId="LiveId" clId="{3D60235A-576C-404F-93D7-8E98A135F564}" dt="2020-05-25T04:24:32.697" v="118"/>
          <ac:cxnSpMkLst>
            <pc:docMk/>
            <pc:sldMk cId="2417741344" sldId="2815"/>
            <ac:cxnSpMk id="57" creationId="{B813B5A3-CDEE-5247-A2C4-6E1B8728BC94}"/>
          </ac:cxnSpMkLst>
        </pc:cxnChg>
        <pc:cxnChg chg="add mod">
          <ac:chgData name="李 鼎基" userId="e6049a4411daca1f" providerId="LiveId" clId="{3D60235A-576C-404F-93D7-8E98A135F564}" dt="2020-05-25T04:30:38.832" v="316"/>
          <ac:cxnSpMkLst>
            <pc:docMk/>
            <pc:sldMk cId="2417741344" sldId="2815"/>
            <ac:cxnSpMk id="58" creationId="{663B92AA-F2B6-634B-9A78-7C75C539D597}"/>
          </ac:cxnSpMkLst>
        </pc:cxnChg>
        <pc:cxnChg chg="del">
          <ac:chgData name="李 鼎基" userId="e6049a4411daca1f" providerId="LiveId" clId="{3D60235A-576C-404F-93D7-8E98A135F564}" dt="2020-05-25T04:24:32.697" v="118"/>
          <ac:cxnSpMkLst>
            <pc:docMk/>
            <pc:sldMk cId="2417741344" sldId="2815"/>
            <ac:cxnSpMk id="60" creationId="{E8E798BB-EBCB-B646-A173-35206509ED43}"/>
          </ac:cxnSpMkLst>
        </pc:cxnChg>
        <pc:cxnChg chg="del">
          <ac:chgData name="李 鼎基" userId="e6049a4411daca1f" providerId="LiveId" clId="{3D60235A-576C-404F-93D7-8E98A135F564}" dt="2020-05-25T04:24:32.697" v="118"/>
          <ac:cxnSpMkLst>
            <pc:docMk/>
            <pc:sldMk cId="2417741344" sldId="2815"/>
            <ac:cxnSpMk id="61" creationId="{0A4CC8A4-D8CB-464E-B83D-65C7CEF88FA4}"/>
          </ac:cxnSpMkLst>
        </pc:cxnChg>
        <pc:cxnChg chg="add mod">
          <ac:chgData name="李 鼎基" userId="e6049a4411daca1f" providerId="LiveId" clId="{3D60235A-576C-404F-93D7-8E98A135F564}" dt="2020-05-25T04:30:38.832" v="316"/>
          <ac:cxnSpMkLst>
            <pc:docMk/>
            <pc:sldMk cId="2417741344" sldId="2815"/>
            <ac:cxnSpMk id="62" creationId="{21964ED8-623F-4443-994B-4041A215276B}"/>
          </ac:cxnSpMkLst>
        </pc:cxnChg>
        <pc:cxnChg chg="add mod">
          <ac:chgData name="李 鼎基" userId="e6049a4411daca1f" providerId="LiveId" clId="{3D60235A-576C-404F-93D7-8E98A135F564}" dt="2020-05-25T04:30:38.832" v="316"/>
          <ac:cxnSpMkLst>
            <pc:docMk/>
            <pc:sldMk cId="2417741344" sldId="2815"/>
            <ac:cxnSpMk id="63" creationId="{4C2F20B8-36A1-E24B-A1AD-9D69794C2782}"/>
          </ac:cxnSpMkLst>
        </pc:cxnChg>
        <pc:cxnChg chg="del">
          <ac:chgData name="李 鼎基" userId="e6049a4411daca1f" providerId="LiveId" clId="{3D60235A-576C-404F-93D7-8E98A135F564}" dt="2020-05-25T04:24:32.697" v="118"/>
          <ac:cxnSpMkLst>
            <pc:docMk/>
            <pc:sldMk cId="2417741344" sldId="2815"/>
            <ac:cxnSpMk id="64" creationId="{F36FAC73-D435-5041-8C5B-741BB98B54E0}"/>
          </ac:cxnSpMkLst>
        </pc:cxnChg>
        <pc:cxnChg chg="add mod">
          <ac:chgData name="李 鼎基" userId="e6049a4411daca1f" providerId="LiveId" clId="{3D60235A-576C-404F-93D7-8E98A135F564}" dt="2020-05-25T04:30:38.832" v="316"/>
          <ac:cxnSpMkLst>
            <pc:docMk/>
            <pc:sldMk cId="2417741344" sldId="2815"/>
            <ac:cxnSpMk id="65" creationId="{49921956-F139-4B4F-8017-D4A522AC794C}"/>
          </ac:cxnSpMkLst>
        </pc:cxnChg>
        <pc:cxnChg chg="add mod">
          <ac:chgData name="李 鼎基" userId="e6049a4411daca1f" providerId="LiveId" clId="{3D60235A-576C-404F-93D7-8E98A135F564}" dt="2020-05-25T04:30:38.832" v="316"/>
          <ac:cxnSpMkLst>
            <pc:docMk/>
            <pc:sldMk cId="2417741344" sldId="2815"/>
            <ac:cxnSpMk id="66" creationId="{1046B1C8-E2FF-5046-90D8-B2FDB040791E}"/>
          </ac:cxnSpMkLst>
        </pc:cxnChg>
        <pc:cxnChg chg="add mod">
          <ac:chgData name="李 鼎基" userId="e6049a4411daca1f" providerId="LiveId" clId="{3D60235A-576C-404F-93D7-8E98A135F564}" dt="2020-05-25T04:30:38.832" v="316"/>
          <ac:cxnSpMkLst>
            <pc:docMk/>
            <pc:sldMk cId="2417741344" sldId="2815"/>
            <ac:cxnSpMk id="67" creationId="{FBA41DDE-D5E6-B04B-AB52-7CAA1EBCF2A7}"/>
          </ac:cxnSpMkLst>
        </pc:cxnChg>
        <pc:cxnChg chg="add mod">
          <ac:chgData name="李 鼎基" userId="e6049a4411daca1f" providerId="LiveId" clId="{3D60235A-576C-404F-93D7-8E98A135F564}" dt="2020-05-25T04:30:38.832" v="316"/>
          <ac:cxnSpMkLst>
            <pc:docMk/>
            <pc:sldMk cId="2417741344" sldId="2815"/>
            <ac:cxnSpMk id="68" creationId="{56753C09-322B-BF40-90C3-DC4E2BBA83DC}"/>
          </ac:cxnSpMkLst>
        </pc:cxnChg>
        <pc:cxnChg chg="add mod">
          <ac:chgData name="李 鼎基" userId="e6049a4411daca1f" providerId="LiveId" clId="{3D60235A-576C-404F-93D7-8E98A135F564}" dt="2020-05-25T04:30:38.832" v="316"/>
          <ac:cxnSpMkLst>
            <pc:docMk/>
            <pc:sldMk cId="2417741344" sldId="2815"/>
            <ac:cxnSpMk id="69" creationId="{0D316BDE-215B-8448-8CC0-69436CFBEC4A}"/>
          </ac:cxnSpMkLst>
        </pc:cxnChg>
        <pc:cxnChg chg="add mod">
          <ac:chgData name="李 鼎基" userId="e6049a4411daca1f" providerId="LiveId" clId="{3D60235A-576C-404F-93D7-8E98A135F564}" dt="2020-05-25T04:30:38.832" v="316"/>
          <ac:cxnSpMkLst>
            <pc:docMk/>
            <pc:sldMk cId="2417741344" sldId="2815"/>
            <ac:cxnSpMk id="70" creationId="{39284E7C-E5D4-F84C-A99A-AB528CBD786B}"/>
          </ac:cxnSpMkLst>
        </pc:cxnChg>
        <pc:cxnChg chg="add mod">
          <ac:chgData name="李 鼎基" userId="e6049a4411daca1f" providerId="LiveId" clId="{3D60235A-576C-404F-93D7-8E98A135F564}" dt="2020-05-25T04:30:38.832" v="316"/>
          <ac:cxnSpMkLst>
            <pc:docMk/>
            <pc:sldMk cId="2417741344" sldId="2815"/>
            <ac:cxnSpMk id="71" creationId="{22C9954B-C490-514D-9D13-6C9DDE3FE0C3}"/>
          </ac:cxnSpMkLst>
        </pc:cxnChg>
        <pc:cxnChg chg="add mod">
          <ac:chgData name="李 鼎基" userId="e6049a4411daca1f" providerId="LiveId" clId="{3D60235A-576C-404F-93D7-8E98A135F564}" dt="2020-05-25T04:30:38.832" v="316"/>
          <ac:cxnSpMkLst>
            <pc:docMk/>
            <pc:sldMk cId="2417741344" sldId="2815"/>
            <ac:cxnSpMk id="72" creationId="{D59CFA12-2ECA-1444-BC7C-C0FA61373AF7}"/>
          </ac:cxnSpMkLst>
        </pc:cxnChg>
        <pc:cxnChg chg="del">
          <ac:chgData name="李 鼎基" userId="e6049a4411daca1f" providerId="LiveId" clId="{3D60235A-576C-404F-93D7-8E98A135F564}" dt="2020-05-25T04:24:32.697" v="118"/>
          <ac:cxnSpMkLst>
            <pc:docMk/>
            <pc:sldMk cId="2417741344" sldId="2815"/>
            <ac:cxnSpMk id="80" creationId="{AD409586-F394-5340-A875-B899E3131CF4}"/>
          </ac:cxnSpMkLst>
        </pc:cxnChg>
        <pc:cxnChg chg="del">
          <ac:chgData name="李 鼎基" userId="e6049a4411daca1f" providerId="LiveId" clId="{3D60235A-576C-404F-93D7-8E98A135F564}" dt="2020-05-25T04:24:32.697" v="118"/>
          <ac:cxnSpMkLst>
            <pc:docMk/>
            <pc:sldMk cId="2417741344" sldId="2815"/>
            <ac:cxnSpMk id="91" creationId="{BE72C50F-8FD2-BA4F-BC7F-DD3B7130385E}"/>
          </ac:cxnSpMkLst>
        </pc:cxnChg>
      </pc:sldChg>
      <pc:sldChg chg="del">
        <pc:chgData name="李 鼎基" userId="e6049a4411daca1f" providerId="LiveId" clId="{3D60235A-576C-404F-93D7-8E98A135F564}" dt="2020-05-25T04:24:02.882" v="115" actId="2696"/>
        <pc:sldMkLst>
          <pc:docMk/>
          <pc:sldMk cId="3914241593" sldId="2815"/>
        </pc:sldMkLst>
      </pc:sldChg>
      <pc:sldChg chg="del">
        <pc:chgData name="李 鼎基" userId="e6049a4411daca1f" providerId="LiveId" clId="{3D60235A-576C-404F-93D7-8E98A135F564}" dt="2020-05-25T05:23:42.621" v="1398" actId="2696"/>
        <pc:sldMkLst>
          <pc:docMk/>
          <pc:sldMk cId="1662523817" sldId="2816"/>
        </pc:sldMkLst>
      </pc:sldChg>
      <pc:sldChg chg="del">
        <pc:chgData name="李 鼎基" userId="e6049a4411daca1f" providerId="LiveId" clId="{3D60235A-576C-404F-93D7-8E98A135F564}" dt="2020-05-25T05:23:42.634" v="1399" actId="2696"/>
        <pc:sldMkLst>
          <pc:docMk/>
          <pc:sldMk cId="1849893527" sldId="2817"/>
        </pc:sldMkLst>
      </pc:sldChg>
      <pc:sldChg chg="del">
        <pc:chgData name="李 鼎基" userId="e6049a4411daca1f" providerId="LiveId" clId="{3D60235A-576C-404F-93D7-8E98A135F564}" dt="2020-05-25T05:23:42.647" v="1400" actId="2696"/>
        <pc:sldMkLst>
          <pc:docMk/>
          <pc:sldMk cId="598635388" sldId="2818"/>
        </pc:sldMkLst>
      </pc:sldChg>
      <pc:sldChg chg="del">
        <pc:chgData name="李 鼎基" userId="e6049a4411daca1f" providerId="LiveId" clId="{3D60235A-576C-404F-93D7-8E98A135F564}" dt="2020-05-25T05:23:42.660" v="1401" actId="2696"/>
        <pc:sldMkLst>
          <pc:docMk/>
          <pc:sldMk cId="1902009577" sldId="2819"/>
        </pc:sldMkLst>
      </pc:sldChg>
      <pc:sldChg chg="del">
        <pc:chgData name="李 鼎基" userId="e6049a4411daca1f" providerId="LiveId" clId="{3D60235A-576C-404F-93D7-8E98A135F564}" dt="2020-05-25T05:23:48.006" v="1404" actId="2696"/>
        <pc:sldMkLst>
          <pc:docMk/>
          <pc:sldMk cId="1085487860" sldId="2820"/>
        </pc:sldMkLst>
      </pc:sldChg>
      <pc:sldChg chg="del">
        <pc:chgData name="李 鼎基" userId="e6049a4411daca1f" providerId="LiveId" clId="{3D60235A-576C-404F-93D7-8E98A135F564}" dt="2020-05-25T05:22:46.199" v="1386" actId="2696"/>
        <pc:sldMkLst>
          <pc:docMk/>
          <pc:sldMk cId="925167972" sldId="2826"/>
        </pc:sldMkLst>
      </pc:sldChg>
      <pc:sldChg chg="add">
        <pc:chgData name="李 鼎基" userId="e6049a4411daca1f" providerId="LiveId" clId="{3D60235A-576C-404F-93D7-8E98A135F564}" dt="2020-05-25T05:23:36.010" v="1395"/>
        <pc:sldMkLst>
          <pc:docMk/>
          <pc:sldMk cId="1316092114" sldId="2826"/>
        </pc:sldMkLst>
      </pc:sldChg>
      <pc:sldChg chg="add del">
        <pc:chgData name="李 鼎基" userId="e6049a4411daca1f" providerId="LiveId" clId="{3D60235A-576C-404F-93D7-8E98A135F564}" dt="2020-05-25T05:23:26.290" v="1392" actId="2696"/>
        <pc:sldMkLst>
          <pc:docMk/>
          <pc:sldMk cId="2896530032" sldId="2826"/>
        </pc:sldMkLst>
      </pc:sldChg>
      <pc:sldChg chg="add del">
        <pc:chgData name="李 鼎基" userId="e6049a4411daca1f" providerId="LiveId" clId="{3D60235A-576C-404F-93D7-8E98A135F564}" dt="2020-05-25T05:23:26.313" v="1393" actId="2696"/>
        <pc:sldMkLst>
          <pc:docMk/>
          <pc:sldMk cId="170621170" sldId="2827"/>
        </pc:sldMkLst>
      </pc:sldChg>
      <pc:sldChg chg="del">
        <pc:chgData name="李 鼎基" userId="e6049a4411daca1f" providerId="LiveId" clId="{3D60235A-576C-404F-93D7-8E98A135F564}" dt="2020-05-25T05:22:46.219" v="1387" actId="2696"/>
        <pc:sldMkLst>
          <pc:docMk/>
          <pc:sldMk cId="2251358423" sldId="2827"/>
        </pc:sldMkLst>
      </pc:sldChg>
      <pc:sldChg chg="add">
        <pc:chgData name="李 鼎基" userId="e6049a4411daca1f" providerId="LiveId" clId="{3D60235A-576C-404F-93D7-8E98A135F564}" dt="2020-05-25T05:23:36.010" v="1395"/>
        <pc:sldMkLst>
          <pc:docMk/>
          <pc:sldMk cId="3739484781" sldId="2827"/>
        </pc:sldMkLst>
      </pc:sldChg>
      <pc:sldChg chg="add del">
        <pc:chgData name="李 鼎基" userId="e6049a4411daca1f" providerId="LiveId" clId="{3D60235A-576C-404F-93D7-8E98A135F564}" dt="2020-05-25T05:23:26.354" v="1394" actId="2696"/>
        <pc:sldMkLst>
          <pc:docMk/>
          <pc:sldMk cId="2266535177" sldId="2829"/>
        </pc:sldMkLst>
      </pc:sldChg>
      <pc:sldChg chg="add">
        <pc:chgData name="李 鼎基" userId="e6049a4411daca1f" providerId="LiveId" clId="{3D60235A-576C-404F-93D7-8E98A135F564}" dt="2020-05-25T05:23:36.010" v="1395"/>
        <pc:sldMkLst>
          <pc:docMk/>
          <pc:sldMk cId="3914636079" sldId="2829"/>
        </pc:sldMkLst>
      </pc:sldChg>
      <pc:sldChg chg="del">
        <pc:chgData name="李 鼎基" userId="e6049a4411daca1f" providerId="LiveId" clId="{3D60235A-576C-404F-93D7-8E98A135F564}" dt="2020-05-25T05:22:46.230" v="1388" actId="2696"/>
        <pc:sldMkLst>
          <pc:docMk/>
          <pc:sldMk cId="4172009263" sldId="2829"/>
        </pc:sldMkLst>
      </pc:sldChg>
      <pc:sldChg chg="addSp delSp modSp add ord">
        <pc:chgData name="李 鼎基" userId="e6049a4411daca1f" providerId="LiveId" clId="{3D60235A-576C-404F-93D7-8E98A135F564}" dt="2020-05-25T04:51:50.395" v="900" actId="20577"/>
        <pc:sldMkLst>
          <pc:docMk/>
          <pc:sldMk cId="2102009621" sldId="2831"/>
        </pc:sldMkLst>
        <pc:spChg chg="mod">
          <ac:chgData name="李 鼎基" userId="e6049a4411daca1f" providerId="LiveId" clId="{3D60235A-576C-404F-93D7-8E98A135F564}" dt="2020-05-25T04:42:29.695" v="640" actId="20577"/>
          <ac:spMkLst>
            <pc:docMk/>
            <pc:sldMk cId="2102009621" sldId="2831"/>
            <ac:spMk id="2" creationId="{137F6EA2-65BB-9A49-98B3-70292A0D9B8D}"/>
          </ac:spMkLst>
        </pc:spChg>
        <pc:spChg chg="add mod">
          <ac:chgData name="李 鼎基" userId="e6049a4411daca1f" providerId="LiveId" clId="{3D60235A-576C-404F-93D7-8E98A135F564}" dt="2020-05-25T04:51:50.395" v="900" actId="20577"/>
          <ac:spMkLst>
            <pc:docMk/>
            <pc:sldMk cId="2102009621" sldId="2831"/>
            <ac:spMk id="6" creationId="{34E84188-F7D8-D641-AF28-1ABD99288BBB}"/>
          </ac:spMkLst>
        </pc:spChg>
        <pc:picChg chg="del mod">
          <ac:chgData name="李 鼎基" userId="e6049a4411daca1f" providerId="LiveId" clId="{3D60235A-576C-404F-93D7-8E98A135F564}" dt="2020-05-25T04:46:14.364" v="743" actId="478"/>
          <ac:picMkLst>
            <pc:docMk/>
            <pc:sldMk cId="2102009621" sldId="2831"/>
            <ac:picMk id="34" creationId="{7E32FA1E-87E1-E247-B942-36AC48CE2E3F}"/>
          </ac:picMkLst>
        </pc:picChg>
      </pc:sldChg>
      <pc:sldChg chg="del">
        <pc:chgData name="李 鼎基" userId="e6049a4411daca1f" providerId="LiveId" clId="{3D60235A-576C-404F-93D7-8E98A135F564}" dt="2020-05-25T04:24:02.864" v="114" actId="2696"/>
        <pc:sldMkLst>
          <pc:docMk/>
          <pc:sldMk cId="2386750696" sldId="2831"/>
        </pc:sldMkLst>
      </pc:sldChg>
      <pc:sldChg chg="del">
        <pc:chgData name="李 鼎基" userId="e6049a4411daca1f" providerId="LiveId" clId="{3D60235A-576C-404F-93D7-8E98A135F564}" dt="2020-05-25T05:23:42.669" v="1402" actId="2696"/>
        <pc:sldMkLst>
          <pc:docMk/>
          <pc:sldMk cId="256982823" sldId="2832"/>
        </pc:sldMkLst>
      </pc:sldChg>
      <pc:sldChg chg="del">
        <pc:chgData name="李 鼎基" userId="e6049a4411daca1f" providerId="LiveId" clId="{3D60235A-576C-404F-93D7-8E98A135F564}" dt="2020-05-25T05:23:48.034" v="1406" actId="2696"/>
        <pc:sldMkLst>
          <pc:docMk/>
          <pc:sldMk cId="2064384906" sldId="2833"/>
        </pc:sldMkLst>
      </pc:sldChg>
      <pc:sldChg chg="del">
        <pc:chgData name="李 鼎基" userId="e6049a4411daca1f" providerId="LiveId" clId="{3D60235A-576C-404F-93D7-8E98A135F564}" dt="2020-05-25T05:23:48.050" v="1407" actId="2696"/>
        <pc:sldMkLst>
          <pc:docMk/>
          <pc:sldMk cId="3797433520" sldId="2834"/>
        </pc:sldMkLst>
      </pc:sldChg>
      <pc:sldChg chg="del">
        <pc:chgData name="李 鼎基" userId="e6049a4411daca1f" providerId="LiveId" clId="{3D60235A-576C-404F-93D7-8E98A135F564}" dt="2020-05-25T05:23:48.074" v="1408" actId="2696"/>
        <pc:sldMkLst>
          <pc:docMk/>
          <pc:sldMk cId="1929747375" sldId="2835"/>
        </pc:sldMkLst>
      </pc:sldChg>
      <pc:sldChg chg="del">
        <pc:chgData name="李 鼎基" userId="e6049a4411daca1f" providerId="LiveId" clId="{3D60235A-576C-404F-93D7-8E98A135F564}" dt="2020-05-25T05:23:48.084" v="1409" actId="2696"/>
        <pc:sldMkLst>
          <pc:docMk/>
          <pc:sldMk cId="2087539748" sldId="2836"/>
        </pc:sldMkLst>
      </pc:sldChg>
      <pc:sldChg chg="del">
        <pc:chgData name="李 鼎基" userId="e6049a4411daca1f" providerId="LiveId" clId="{3D60235A-576C-404F-93D7-8E98A135F564}" dt="2020-05-25T05:23:48.021" v="1405" actId="2696"/>
        <pc:sldMkLst>
          <pc:docMk/>
          <pc:sldMk cId="3137948359" sldId="2837"/>
        </pc:sldMkLst>
      </pc:sldChg>
      <pc:sldChg chg="del">
        <pc:chgData name="李 鼎基" userId="e6049a4411daca1f" providerId="LiveId" clId="{3D60235A-576C-404F-93D7-8E98A135F564}" dt="2020-05-25T05:15:58.544" v="1257" actId="2696"/>
        <pc:sldMkLst>
          <pc:docMk/>
          <pc:sldMk cId="4204108265" sldId="2838"/>
        </pc:sldMkLst>
      </pc:sldChg>
      <pc:sldChg chg="del">
        <pc:chgData name="李 鼎基" userId="e6049a4411daca1f" providerId="LiveId" clId="{3D60235A-576C-404F-93D7-8E98A135F564}" dt="2020-05-25T05:15:58.564" v="1258" actId="2696"/>
        <pc:sldMkLst>
          <pc:docMk/>
          <pc:sldMk cId="1848617437" sldId="2839"/>
        </pc:sldMkLst>
      </pc:sldChg>
      <pc:sldChg chg="del">
        <pc:chgData name="李 鼎基" userId="e6049a4411daca1f" providerId="LiveId" clId="{3D60235A-576C-404F-93D7-8E98A135F564}" dt="2020-05-25T05:15:58.598" v="1259" actId="2696"/>
        <pc:sldMkLst>
          <pc:docMk/>
          <pc:sldMk cId="460508220" sldId="2840"/>
        </pc:sldMkLst>
      </pc:sldChg>
      <pc:sldChg chg="addSp delSp modSp add">
        <pc:chgData name="李 鼎基" userId="e6049a4411daca1f" providerId="LiveId" clId="{3D60235A-576C-404F-93D7-8E98A135F564}" dt="2020-05-25T05:06:02.562" v="971" actId="20577"/>
        <pc:sldMkLst>
          <pc:docMk/>
          <pc:sldMk cId="4255723192" sldId="2841"/>
        </pc:sldMkLst>
        <pc:spChg chg="mod">
          <ac:chgData name="李 鼎基" userId="e6049a4411daca1f" providerId="LiveId" clId="{3D60235A-576C-404F-93D7-8E98A135F564}" dt="2020-05-25T04:39:57.781" v="618" actId="20577"/>
          <ac:spMkLst>
            <pc:docMk/>
            <pc:sldMk cId="4255723192" sldId="2841"/>
            <ac:spMk id="2" creationId="{6ABCA908-B0FA-4C43-B8D5-CD4640F11871}"/>
          </ac:spMkLst>
        </pc:spChg>
        <pc:spChg chg="mod">
          <ac:chgData name="李 鼎基" userId="e6049a4411daca1f" providerId="LiveId" clId="{3D60235A-576C-404F-93D7-8E98A135F564}" dt="2020-05-25T05:06:02.562" v="971" actId="20577"/>
          <ac:spMkLst>
            <pc:docMk/>
            <pc:sldMk cId="4255723192" sldId="2841"/>
            <ac:spMk id="3" creationId="{686547FC-0ADC-0944-96DA-02BE0A4F7BC8}"/>
          </ac:spMkLst>
        </pc:spChg>
        <pc:spChg chg="add del mod">
          <ac:chgData name="李 鼎基" userId="e6049a4411daca1f" providerId="LiveId" clId="{3D60235A-576C-404F-93D7-8E98A135F564}" dt="2020-05-25T04:24:47.848" v="120"/>
          <ac:spMkLst>
            <pc:docMk/>
            <pc:sldMk cId="4255723192" sldId="2841"/>
            <ac:spMk id="6" creationId="{E372B7B9-D72C-604B-9616-76352AA84719}"/>
          </ac:spMkLst>
        </pc:spChg>
        <pc:spChg chg="add del mod">
          <ac:chgData name="李 鼎基" userId="e6049a4411daca1f" providerId="LiveId" clId="{3D60235A-576C-404F-93D7-8E98A135F564}" dt="2020-05-25T04:24:47.848" v="120"/>
          <ac:spMkLst>
            <pc:docMk/>
            <pc:sldMk cId="4255723192" sldId="2841"/>
            <ac:spMk id="19" creationId="{4C3EAF50-82D2-5B45-B380-A79D4309E589}"/>
          </ac:spMkLst>
        </pc:spChg>
        <pc:spChg chg="add del mod">
          <ac:chgData name="李 鼎基" userId="e6049a4411daca1f" providerId="LiveId" clId="{3D60235A-576C-404F-93D7-8E98A135F564}" dt="2020-05-25T04:24:47.848" v="120"/>
          <ac:spMkLst>
            <pc:docMk/>
            <pc:sldMk cId="4255723192" sldId="2841"/>
            <ac:spMk id="20" creationId="{8DEAABAB-17B8-4846-B753-517FCD94D590}"/>
          </ac:spMkLst>
        </pc:spChg>
        <pc:spChg chg="add del mod">
          <ac:chgData name="李 鼎基" userId="e6049a4411daca1f" providerId="LiveId" clId="{3D60235A-576C-404F-93D7-8E98A135F564}" dt="2020-05-25T04:24:47.848" v="120"/>
          <ac:spMkLst>
            <pc:docMk/>
            <pc:sldMk cId="4255723192" sldId="2841"/>
            <ac:spMk id="21" creationId="{78BF2720-0A44-7044-8A9D-D5D7CC54D6F7}"/>
          </ac:spMkLst>
        </pc:spChg>
        <pc:spChg chg="add del mod">
          <ac:chgData name="李 鼎基" userId="e6049a4411daca1f" providerId="LiveId" clId="{3D60235A-576C-404F-93D7-8E98A135F564}" dt="2020-05-25T04:24:47.848" v="120"/>
          <ac:spMkLst>
            <pc:docMk/>
            <pc:sldMk cId="4255723192" sldId="2841"/>
            <ac:spMk id="22" creationId="{B329FA5B-A747-544C-B70D-0FCFB53D8FD5}"/>
          </ac:spMkLst>
        </pc:spChg>
        <pc:spChg chg="add del mod">
          <ac:chgData name="李 鼎基" userId="e6049a4411daca1f" providerId="LiveId" clId="{3D60235A-576C-404F-93D7-8E98A135F564}" dt="2020-05-25T04:24:47.848" v="120"/>
          <ac:spMkLst>
            <pc:docMk/>
            <pc:sldMk cId="4255723192" sldId="2841"/>
            <ac:spMk id="24" creationId="{D38DDA67-22A2-F045-AA8B-3CC93DB4D7EE}"/>
          </ac:spMkLst>
        </pc:spChg>
        <pc:spChg chg="add mod">
          <ac:chgData name="李 鼎基" userId="e6049a4411daca1f" providerId="LiveId" clId="{3D60235A-576C-404F-93D7-8E98A135F564}" dt="2020-05-25T04:24:55.883" v="122" actId="164"/>
          <ac:spMkLst>
            <pc:docMk/>
            <pc:sldMk cId="4255723192" sldId="2841"/>
            <ac:spMk id="35" creationId="{A05B1D63-B8D9-1241-A0C1-41ED98339356}"/>
          </ac:spMkLst>
        </pc:spChg>
        <pc:spChg chg="add mod">
          <ac:chgData name="李 鼎基" userId="e6049a4411daca1f" providerId="LiveId" clId="{3D60235A-576C-404F-93D7-8E98A135F564}" dt="2020-05-25T04:24:55.883" v="122" actId="164"/>
          <ac:spMkLst>
            <pc:docMk/>
            <pc:sldMk cId="4255723192" sldId="2841"/>
            <ac:spMk id="48" creationId="{C2FF65B6-DACC-8242-80FC-C80835375273}"/>
          </ac:spMkLst>
        </pc:spChg>
        <pc:spChg chg="add mod">
          <ac:chgData name="李 鼎基" userId="e6049a4411daca1f" providerId="LiveId" clId="{3D60235A-576C-404F-93D7-8E98A135F564}" dt="2020-05-25T04:24:55.883" v="122" actId="164"/>
          <ac:spMkLst>
            <pc:docMk/>
            <pc:sldMk cId="4255723192" sldId="2841"/>
            <ac:spMk id="49" creationId="{1452F6B0-92B2-414A-9161-7739CF9F2DD2}"/>
          </ac:spMkLst>
        </pc:spChg>
        <pc:spChg chg="add mod">
          <ac:chgData name="李 鼎基" userId="e6049a4411daca1f" providerId="LiveId" clId="{3D60235A-576C-404F-93D7-8E98A135F564}" dt="2020-05-25T04:24:55.883" v="122" actId="164"/>
          <ac:spMkLst>
            <pc:docMk/>
            <pc:sldMk cId="4255723192" sldId="2841"/>
            <ac:spMk id="50" creationId="{A35BC030-6FCD-294C-B20C-27A1A3693C18}"/>
          </ac:spMkLst>
        </pc:spChg>
        <pc:spChg chg="add mod">
          <ac:chgData name="李 鼎基" userId="e6049a4411daca1f" providerId="LiveId" clId="{3D60235A-576C-404F-93D7-8E98A135F564}" dt="2020-05-25T04:24:55.883" v="122" actId="164"/>
          <ac:spMkLst>
            <pc:docMk/>
            <pc:sldMk cId="4255723192" sldId="2841"/>
            <ac:spMk id="51" creationId="{8611813E-1FB8-8C4F-A402-25434D586E7E}"/>
          </ac:spMkLst>
        </pc:spChg>
        <pc:spChg chg="add mod">
          <ac:chgData name="李 鼎基" userId="e6049a4411daca1f" providerId="LiveId" clId="{3D60235A-576C-404F-93D7-8E98A135F564}" dt="2020-05-25T04:24:55.883" v="122" actId="164"/>
          <ac:spMkLst>
            <pc:docMk/>
            <pc:sldMk cId="4255723192" sldId="2841"/>
            <ac:spMk id="53" creationId="{B2B3F7DB-FDFA-F44A-812A-BD0BE51707D0}"/>
          </ac:spMkLst>
        </pc:spChg>
        <pc:grpChg chg="add del mod">
          <ac:chgData name="李 鼎基" userId="e6049a4411daca1f" providerId="LiveId" clId="{3D60235A-576C-404F-93D7-8E98A135F564}" dt="2020-05-25T04:25:26.940" v="125" actId="478"/>
          <ac:grpSpMkLst>
            <pc:docMk/>
            <pc:sldMk cId="4255723192" sldId="2841"/>
            <ac:grpSpMk id="64" creationId="{EC0FD793-8B5B-7440-B64E-75B9FA7F5392}"/>
          </ac:grpSpMkLst>
        </pc:grpChg>
        <pc:picChg chg="add del mod">
          <ac:chgData name="李 鼎基" userId="e6049a4411daca1f" providerId="LiveId" clId="{3D60235A-576C-404F-93D7-8E98A135F564}" dt="2020-05-25T04:24:47.848" v="120"/>
          <ac:picMkLst>
            <pc:docMk/>
            <pc:sldMk cId="4255723192" sldId="2841"/>
            <ac:picMk id="7" creationId="{E0067007-1FD5-EF49-8C37-0E8530885056}"/>
          </ac:picMkLst>
        </pc:picChg>
        <pc:picChg chg="add del mod">
          <ac:chgData name="李 鼎基" userId="e6049a4411daca1f" providerId="LiveId" clId="{3D60235A-576C-404F-93D7-8E98A135F564}" dt="2020-05-25T04:24:47.848" v="120"/>
          <ac:picMkLst>
            <pc:docMk/>
            <pc:sldMk cId="4255723192" sldId="2841"/>
            <ac:picMk id="8" creationId="{6E76CBEF-9CF2-5A47-B5D6-C8F539423D03}"/>
          </ac:picMkLst>
        </pc:picChg>
        <pc:picChg chg="add del mod">
          <ac:chgData name="李 鼎基" userId="e6049a4411daca1f" providerId="LiveId" clId="{3D60235A-576C-404F-93D7-8E98A135F564}" dt="2020-05-25T04:24:47.848" v="120"/>
          <ac:picMkLst>
            <pc:docMk/>
            <pc:sldMk cId="4255723192" sldId="2841"/>
            <ac:picMk id="9" creationId="{8AF1E132-9723-094A-8C48-9A43E000B341}"/>
          </ac:picMkLst>
        </pc:picChg>
        <pc:picChg chg="add del mod">
          <ac:chgData name="李 鼎基" userId="e6049a4411daca1f" providerId="LiveId" clId="{3D60235A-576C-404F-93D7-8E98A135F564}" dt="2020-05-25T04:24:47.848" v="120"/>
          <ac:picMkLst>
            <pc:docMk/>
            <pc:sldMk cId="4255723192" sldId="2841"/>
            <ac:picMk id="10" creationId="{BE59AA5B-612F-E040-9472-052F61597A3C}"/>
          </ac:picMkLst>
        </pc:picChg>
        <pc:picChg chg="add del mod">
          <ac:chgData name="李 鼎基" userId="e6049a4411daca1f" providerId="LiveId" clId="{3D60235A-576C-404F-93D7-8E98A135F564}" dt="2020-05-25T04:24:47.848" v="120"/>
          <ac:picMkLst>
            <pc:docMk/>
            <pc:sldMk cId="4255723192" sldId="2841"/>
            <ac:picMk id="11" creationId="{A4213973-C9FA-2743-8838-77BE74564731}"/>
          </ac:picMkLst>
        </pc:picChg>
        <pc:picChg chg="add del mod">
          <ac:chgData name="李 鼎基" userId="e6049a4411daca1f" providerId="LiveId" clId="{3D60235A-576C-404F-93D7-8E98A135F564}" dt="2020-05-25T04:24:47.848" v="120"/>
          <ac:picMkLst>
            <pc:docMk/>
            <pc:sldMk cId="4255723192" sldId="2841"/>
            <ac:picMk id="12" creationId="{49E0899D-2855-1C45-A903-473C87211AE3}"/>
          </ac:picMkLst>
        </pc:picChg>
        <pc:picChg chg="add del mod">
          <ac:chgData name="李 鼎基" userId="e6049a4411daca1f" providerId="LiveId" clId="{3D60235A-576C-404F-93D7-8E98A135F564}" dt="2020-05-25T04:24:47.848" v="120"/>
          <ac:picMkLst>
            <pc:docMk/>
            <pc:sldMk cId="4255723192" sldId="2841"/>
            <ac:picMk id="13" creationId="{568F61FB-E1EB-A24A-B8D4-9797E95DA3B9}"/>
          </ac:picMkLst>
        </pc:picChg>
        <pc:picChg chg="add del mod">
          <ac:chgData name="李 鼎基" userId="e6049a4411daca1f" providerId="LiveId" clId="{3D60235A-576C-404F-93D7-8E98A135F564}" dt="2020-05-25T04:24:47.848" v="120"/>
          <ac:picMkLst>
            <pc:docMk/>
            <pc:sldMk cId="4255723192" sldId="2841"/>
            <ac:picMk id="14" creationId="{A4023531-52B7-BB42-B6BD-C58A5EED8CBF}"/>
          </ac:picMkLst>
        </pc:picChg>
        <pc:picChg chg="add del mod">
          <ac:chgData name="李 鼎基" userId="e6049a4411daca1f" providerId="LiveId" clId="{3D60235A-576C-404F-93D7-8E98A135F564}" dt="2020-05-25T04:24:47.848" v="120"/>
          <ac:picMkLst>
            <pc:docMk/>
            <pc:sldMk cId="4255723192" sldId="2841"/>
            <ac:picMk id="15" creationId="{3A0BC24E-4FD9-074E-B672-D178CC346E8A}"/>
          </ac:picMkLst>
        </pc:picChg>
        <pc:picChg chg="add del mod">
          <ac:chgData name="李 鼎基" userId="e6049a4411daca1f" providerId="LiveId" clId="{3D60235A-576C-404F-93D7-8E98A135F564}" dt="2020-05-25T04:24:47.848" v="120"/>
          <ac:picMkLst>
            <pc:docMk/>
            <pc:sldMk cId="4255723192" sldId="2841"/>
            <ac:picMk id="16" creationId="{7CFFE8C7-C6F6-7F46-BDE1-87226E64A8FD}"/>
          </ac:picMkLst>
        </pc:picChg>
        <pc:picChg chg="add del mod">
          <ac:chgData name="李 鼎基" userId="e6049a4411daca1f" providerId="LiveId" clId="{3D60235A-576C-404F-93D7-8E98A135F564}" dt="2020-05-25T04:24:47.848" v="120"/>
          <ac:picMkLst>
            <pc:docMk/>
            <pc:sldMk cId="4255723192" sldId="2841"/>
            <ac:picMk id="17" creationId="{6A5F2919-3DCE-F14F-B178-689B0B3446DE}"/>
          </ac:picMkLst>
        </pc:picChg>
        <pc:picChg chg="add mod">
          <ac:chgData name="李 鼎基" userId="e6049a4411daca1f" providerId="LiveId" clId="{3D60235A-576C-404F-93D7-8E98A135F564}" dt="2020-05-25T04:24:55.883" v="122" actId="164"/>
          <ac:picMkLst>
            <pc:docMk/>
            <pc:sldMk cId="4255723192" sldId="2841"/>
            <ac:picMk id="36" creationId="{89B36630-6DEB-1446-ABB8-1AA507190479}"/>
          </ac:picMkLst>
        </pc:picChg>
        <pc:picChg chg="add mod">
          <ac:chgData name="李 鼎基" userId="e6049a4411daca1f" providerId="LiveId" clId="{3D60235A-576C-404F-93D7-8E98A135F564}" dt="2020-05-25T04:24:55.883" v="122" actId="164"/>
          <ac:picMkLst>
            <pc:docMk/>
            <pc:sldMk cId="4255723192" sldId="2841"/>
            <ac:picMk id="37" creationId="{7DE57A52-FDE8-E644-BE4E-5315A2306E3B}"/>
          </ac:picMkLst>
        </pc:picChg>
        <pc:picChg chg="add mod">
          <ac:chgData name="李 鼎基" userId="e6049a4411daca1f" providerId="LiveId" clId="{3D60235A-576C-404F-93D7-8E98A135F564}" dt="2020-05-25T04:24:55.883" v="122" actId="164"/>
          <ac:picMkLst>
            <pc:docMk/>
            <pc:sldMk cId="4255723192" sldId="2841"/>
            <ac:picMk id="38" creationId="{2D2C43E6-3400-6E45-BB76-CB2C77F2EF69}"/>
          </ac:picMkLst>
        </pc:picChg>
        <pc:picChg chg="add mod">
          <ac:chgData name="李 鼎基" userId="e6049a4411daca1f" providerId="LiveId" clId="{3D60235A-576C-404F-93D7-8E98A135F564}" dt="2020-05-25T04:24:55.883" v="122" actId="164"/>
          <ac:picMkLst>
            <pc:docMk/>
            <pc:sldMk cId="4255723192" sldId="2841"/>
            <ac:picMk id="39" creationId="{4A4401A8-6BB4-5C4D-8586-42FA3FB3CDA9}"/>
          </ac:picMkLst>
        </pc:picChg>
        <pc:picChg chg="add mod">
          <ac:chgData name="李 鼎基" userId="e6049a4411daca1f" providerId="LiveId" clId="{3D60235A-576C-404F-93D7-8E98A135F564}" dt="2020-05-25T04:24:55.883" v="122" actId="164"/>
          <ac:picMkLst>
            <pc:docMk/>
            <pc:sldMk cId="4255723192" sldId="2841"/>
            <ac:picMk id="40" creationId="{69D41588-6F4F-A94E-91CB-1FB9C5D97611}"/>
          </ac:picMkLst>
        </pc:picChg>
        <pc:picChg chg="add mod">
          <ac:chgData name="李 鼎基" userId="e6049a4411daca1f" providerId="LiveId" clId="{3D60235A-576C-404F-93D7-8E98A135F564}" dt="2020-05-25T04:24:55.883" v="122" actId="164"/>
          <ac:picMkLst>
            <pc:docMk/>
            <pc:sldMk cId="4255723192" sldId="2841"/>
            <ac:picMk id="41" creationId="{2647DDA5-55FC-2E4A-86A6-DD2596DB9722}"/>
          </ac:picMkLst>
        </pc:picChg>
        <pc:picChg chg="add mod">
          <ac:chgData name="李 鼎基" userId="e6049a4411daca1f" providerId="LiveId" clId="{3D60235A-576C-404F-93D7-8E98A135F564}" dt="2020-05-25T04:24:55.883" v="122" actId="164"/>
          <ac:picMkLst>
            <pc:docMk/>
            <pc:sldMk cId="4255723192" sldId="2841"/>
            <ac:picMk id="42" creationId="{9F535917-6962-C64B-8068-62B78B81B814}"/>
          </ac:picMkLst>
        </pc:picChg>
        <pc:picChg chg="add mod">
          <ac:chgData name="李 鼎基" userId="e6049a4411daca1f" providerId="LiveId" clId="{3D60235A-576C-404F-93D7-8E98A135F564}" dt="2020-05-25T04:24:55.883" v="122" actId="164"/>
          <ac:picMkLst>
            <pc:docMk/>
            <pc:sldMk cId="4255723192" sldId="2841"/>
            <ac:picMk id="43" creationId="{E4BD77CA-BF21-0C42-8CD2-7F0171496466}"/>
          </ac:picMkLst>
        </pc:picChg>
        <pc:picChg chg="add mod">
          <ac:chgData name="李 鼎基" userId="e6049a4411daca1f" providerId="LiveId" clId="{3D60235A-576C-404F-93D7-8E98A135F564}" dt="2020-05-25T04:24:55.883" v="122" actId="164"/>
          <ac:picMkLst>
            <pc:docMk/>
            <pc:sldMk cId="4255723192" sldId="2841"/>
            <ac:picMk id="44" creationId="{7E2C665C-1362-484A-AB16-F5FA3075E377}"/>
          </ac:picMkLst>
        </pc:picChg>
        <pc:picChg chg="add mod">
          <ac:chgData name="李 鼎基" userId="e6049a4411daca1f" providerId="LiveId" clId="{3D60235A-576C-404F-93D7-8E98A135F564}" dt="2020-05-25T04:24:55.883" v="122" actId="164"/>
          <ac:picMkLst>
            <pc:docMk/>
            <pc:sldMk cId="4255723192" sldId="2841"/>
            <ac:picMk id="45" creationId="{942F8DFD-E656-C443-BC2B-C8E48FC13A74}"/>
          </ac:picMkLst>
        </pc:picChg>
        <pc:picChg chg="add mod">
          <ac:chgData name="李 鼎基" userId="e6049a4411daca1f" providerId="LiveId" clId="{3D60235A-576C-404F-93D7-8E98A135F564}" dt="2020-05-25T04:24:55.883" v="122" actId="164"/>
          <ac:picMkLst>
            <pc:docMk/>
            <pc:sldMk cId="4255723192" sldId="2841"/>
            <ac:picMk id="46" creationId="{9E44F634-3F9B-A84D-9F06-F07C7716A50C}"/>
          </ac:picMkLst>
        </pc:picChg>
        <pc:cxnChg chg="add del mod">
          <ac:chgData name="李 鼎基" userId="e6049a4411daca1f" providerId="LiveId" clId="{3D60235A-576C-404F-93D7-8E98A135F564}" dt="2020-05-25T04:24:47.848" v="120"/>
          <ac:cxnSpMkLst>
            <pc:docMk/>
            <pc:sldMk cId="4255723192" sldId="2841"/>
            <ac:cxnSpMk id="18" creationId="{E3A75A23-25F9-3343-8236-691699ABD012}"/>
          </ac:cxnSpMkLst>
        </pc:cxnChg>
        <pc:cxnChg chg="add del mod">
          <ac:chgData name="李 鼎基" userId="e6049a4411daca1f" providerId="LiveId" clId="{3D60235A-576C-404F-93D7-8E98A135F564}" dt="2020-05-25T04:24:47.848" v="120"/>
          <ac:cxnSpMkLst>
            <pc:docMk/>
            <pc:sldMk cId="4255723192" sldId="2841"/>
            <ac:cxnSpMk id="23" creationId="{C9A1585F-02F2-FB45-B5C0-955476680609}"/>
          </ac:cxnSpMkLst>
        </pc:cxnChg>
        <pc:cxnChg chg="add del mod">
          <ac:chgData name="李 鼎基" userId="e6049a4411daca1f" providerId="LiveId" clId="{3D60235A-576C-404F-93D7-8E98A135F564}" dt="2020-05-25T04:24:47.848" v="120"/>
          <ac:cxnSpMkLst>
            <pc:docMk/>
            <pc:sldMk cId="4255723192" sldId="2841"/>
            <ac:cxnSpMk id="25" creationId="{C288EBBF-AAC9-664C-A043-AE7CE3D2B15F}"/>
          </ac:cxnSpMkLst>
        </pc:cxnChg>
        <pc:cxnChg chg="add del mod">
          <ac:chgData name="李 鼎基" userId="e6049a4411daca1f" providerId="LiveId" clId="{3D60235A-576C-404F-93D7-8E98A135F564}" dt="2020-05-25T04:24:47.848" v="120"/>
          <ac:cxnSpMkLst>
            <pc:docMk/>
            <pc:sldMk cId="4255723192" sldId="2841"/>
            <ac:cxnSpMk id="26" creationId="{ED7BB463-A4FC-5148-AA34-929383D290F8}"/>
          </ac:cxnSpMkLst>
        </pc:cxnChg>
        <pc:cxnChg chg="add del mod">
          <ac:chgData name="李 鼎基" userId="e6049a4411daca1f" providerId="LiveId" clId="{3D60235A-576C-404F-93D7-8E98A135F564}" dt="2020-05-25T04:24:47.848" v="120"/>
          <ac:cxnSpMkLst>
            <pc:docMk/>
            <pc:sldMk cId="4255723192" sldId="2841"/>
            <ac:cxnSpMk id="27" creationId="{6E9CE852-AD48-5D41-9F2F-045CE2E3ECC2}"/>
          </ac:cxnSpMkLst>
        </pc:cxnChg>
        <pc:cxnChg chg="add del mod">
          <ac:chgData name="李 鼎基" userId="e6049a4411daca1f" providerId="LiveId" clId="{3D60235A-576C-404F-93D7-8E98A135F564}" dt="2020-05-25T04:24:47.848" v="120"/>
          <ac:cxnSpMkLst>
            <pc:docMk/>
            <pc:sldMk cId="4255723192" sldId="2841"/>
            <ac:cxnSpMk id="28" creationId="{FA9C531B-A13A-604B-9C1C-E42C6EC7A61B}"/>
          </ac:cxnSpMkLst>
        </pc:cxnChg>
        <pc:cxnChg chg="add del mod">
          <ac:chgData name="李 鼎基" userId="e6049a4411daca1f" providerId="LiveId" clId="{3D60235A-576C-404F-93D7-8E98A135F564}" dt="2020-05-25T04:24:47.848" v="120"/>
          <ac:cxnSpMkLst>
            <pc:docMk/>
            <pc:sldMk cId="4255723192" sldId="2841"/>
            <ac:cxnSpMk id="29" creationId="{30A33A94-87BC-FA44-85EC-C6202376598D}"/>
          </ac:cxnSpMkLst>
        </pc:cxnChg>
        <pc:cxnChg chg="add del mod">
          <ac:chgData name="李 鼎基" userId="e6049a4411daca1f" providerId="LiveId" clId="{3D60235A-576C-404F-93D7-8E98A135F564}" dt="2020-05-25T04:24:47.848" v="120"/>
          <ac:cxnSpMkLst>
            <pc:docMk/>
            <pc:sldMk cId="4255723192" sldId="2841"/>
            <ac:cxnSpMk id="30" creationId="{770FF2AB-B5DB-5A45-9824-F0B0D0954C47}"/>
          </ac:cxnSpMkLst>
        </pc:cxnChg>
        <pc:cxnChg chg="add del mod">
          <ac:chgData name="李 鼎基" userId="e6049a4411daca1f" providerId="LiveId" clId="{3D60235A-576C-404F-93D7-8E98A135F564}" dt="2020-05-25T04:24:47.848" v="120"/>
          <ac:cxnSpMkLst>
            <pc:docMk/>
            <pc:sldMk cId="4255723192" sldId="2841"/>
            <ac:cxnSpMk id="31" creationId="{B05A892F-6666-6E48-8809-D381AFDC9BC4}"/>
          </ac:cxnSpMkLst>
        </pc:cxnChg>
        <pc:cxnChg chg="add del mod">
          <ac:chgData name="李 鼎基" userId="e6049a4411daca1f" providerId="LiveId" clId="{3D60235A-576C-404F-93D7-8E98A135F564}" dt="2020-05-25T04:24:47.848" v="120"/>
          <ac:cxnSpMkLst>
            <pc:docMk/>
            <pc:sldMk cId="4255723192" sldId="2841"/>
            <ac:cxnSpMk id="32" creationId="{91296907-139F-4046-9BE2-A76572DCEFB9}"/>
          </ac:cxnSpMkLst>
        </pc:cxnChg>
        <pc:cxnChg chg="add del mod">
          <ac:chgData name="李 鼎基" userId="e6049a4411daca1f" providerId="LiveId" clId="{3D60235A-576C-404F-93D7-8E98A135F564}" dt="2020-05-25T04:24:47.848" v="120"/>
          <ac:cxnSpMkLst>
            <pc:docMk/>
            <pc:sldMk cId="4255723192" sldId="2841"/>
            <ac:cxnSpMk id="33" creationId="{C6BE58C5-EF35-B548-8052-87C84EEBB4E2}"/>
          </ac:cxnSpMkLst>
        </pc:cxnChg>
        <pc:cxnChg chg="add del mod">
          <ac:chgData name="李 鼎基" userId="e6049a4411daca1f" providerId="LiveId" clId="{3D60235A-576C-404F-93D7-8E98A135F564}" dt="2020-05-25T04:24:47.848" v="120"/>
          <ac:cxnSpMkLst>
            <pc:docMk/>
            <pc:sldMk cId="4255723192" sldId="2841"/>
            <ac:cxnSpMk id="34" creationId="{414A8EFF-3630-9E49-8275-693A908141CE}"/>
          </ac:cxnSpMkLst>
        </pc:cxnChg>
        <pc:cxnChg chg="add mod">
          <ac:chgData name="李 鼎基" userId="e6049a4411daca1f" providerId="LiveId" clId="{3D60235A-576C-404F-93D7-8E98A135F564}" dt="2020-05-25T04:25:26.940" v="125" actId="478"/>
          <ac:cxnSpMkLst>
            <pc:docMk/>
            <pc:sldMk cId="4255723192" sldId="2841"/>
            <ac:cxnSpMk id="47" creationId="{97249B3A-05D2-0847-8592-F9BD66A3C10B}"/>
          </ac:cxnSpMkLst>
        </pc:cxnChg>
        <pc:cxnChg chg="add mod">
          <ac:chgData name="李 鼎基" userId="e6049a4411daca1f" providerId="LiveId" clId="{3D60235A-576C-404F-93D7-8E98A135F564}" dt="2020-05-25T04:25:26.940" v="125" actId="478"/>
          <ac:cxnSpMkLst>
            <pc:docMk/>
            <pc:sldMk cId="4255723192" sldId="2841"/>
            <ac:cxnSpMk id="52" creationId="{9595D56C-8E82-3A45-A932-DDDA77CA9AD6}"/>
          </ac:cxnSpMkLst>
        </pc:cxnChg>
        <pc:cxnChg chg="add mod">
          <ac:chgData name="李 鼎基" userId="e6049a4411daca1f" providerId="LiveId" clId="{3D60235A-576C-404F-93D7-8E98A135F564}" dt="2020-05-25T04:25:26.940" v="125" actId="478"/>
          <ac:cxnSpMkLst>
            <pc:docMk/>
            <pc:sldMk cId="4255723192" sldId="2841"/>
            <ac:cxnSpMk id="54" creationId="{599B201D-FEAA-4C44-9C45-FC8C85F846AD}"/>
          </ac:cxnSpMkLst>
        </pc:cxnChg>
        <pc:cxnChg chg="add mod">
          <ac:chgData name="李 鼎基" userId="e6049a4411daca1f" providerId="LiveId" clId="{3D60235A-576C-404F-93D7-8E98A135F564}" dt="2020-05-25T04:25:26.940" v="125" actId="478"/>
          <ac:cxnSpMkLst>
            <pc:docMk/>
            <pc:sldMk cId="4255723192" sldId="2841"/>
            <ac:cxnSpMk id="55" creationId="{F3848A57-5BEC-0547-A94A-C3E59F3021F8}"/>
          </ac:cxnSpMkLst>
        </pc:cxnChg>
        <pc:cxnChg chg="add mod">
          <ac:chgData name="李 鼎基" userId="e6049a4411daca1f" providerId="LiveId" clId="{3D60235A-576C-404F-93D7-8E98A135F564}" dt="2020-05-25T04:25:26.940" v="125" actId="478"/>
          <ac:cxnSpMkLst>
            <pc:docMk/>
            <pc:sldMk cId="4255723192" sldId="2841"/>
            <ac:cxnSpMk id="56" creationId="{FBB5E90A-D174-5B43-9EF5-13108B3AE557}"/>
          </ac:cxnSpMkLst>
        </pc:cxnChg>
        <pc:cxnChg chg="add mod">
          <ac:chgData name="李 鼎基" userId="e6049a4411daca1f" providerId="LiveId" clId="{3D60235A-576C-404F-93D7-8E98A135F564}" dt="2020-05-25T04:25:26.940" v="125" actId="478"/>
          <ac:cxnSpMkLst>
            <pc:docMk/>
            <pc:sldMk cId="4255723192" sldId="2841"/>
            <ac:cxnSpMk id="57" creationId="{2A86BD42-8F0C-DE4B-8A55-4E21CE00791B}"/>
          </ac:cxnSpMkLst>
        </pc:cxnChg>
        <pc:cxnChg chg="add mod">
          <ac:chgData name="李 鼎基" userId="e6049a4411daca1f" providerId="LiveId" clId="{3D60235A-576C-404F-93D7-8E98A135F564}" dt="2020-05-25T04:25:26.940" v="125" actId="478"/>
          <ac:cxnSpMkLst>
            <pc:docMk/>
            <pc:sldMk cId="4255723192" sldId="2841"/>
            <ac:cxnSpMk id="58" creationId="{E0B7215A-5443-4D48-903E-B0B2FF438F0F}"/>
          </ac:cxnSpMkLst>
        </pc:cxnChg>
        <pc:cxnChg chg="add mod">
          <ac:chgData name="李 鼎基" userId="e6049a4411daca1f" providerId="LiveId" clId="{3D60235A-576C-404F-93D7-8E98A135F564}" dt="2020-05-25T04:25:26.940" v="125" actId="478"/>
          <ac:cxnSpMkLst>
            <pc:docMk/>
            <pc:sldMk cId="4255723192" sldId="2841"/>
            <ac:cxnSpMk id="59" creationId="{A7F2788D-6416-0F4F-BC78-24F98E1634B2}"/>
          </ac:cxnSpMkLst>
        </pc:cxnChg>
        <pc:cxnChg chg="add mod">
          <ac:chgData name="李 鼎基" userId="e6049a4411daca1f" providerId="LiveId" clId="{3D60235A-576C-404F-93D7-8E98A135F564}" dt="2020-05-25T04:25:26.940" v="125" actId="478"/>
          <ac:cxnSpMkLst>
            <pc:docMk/>
            <pc:sldMk cId="4255723192" sldId="2841"/>
            <ac:cxnSpMk id="60" creationId="{22060DAE-9347-8349-BDA4-8ECDF40CF622}"/>
          </ac:cxnSpMkLst>
        </pc:cxnChg>
        <pc:cxnChg chg="add mod">
          <ac:chgData name="李 鼎基" userId="e6049a4411daca1f" providerId="LiveId" clId="{3D60235A-576C-404F-93D7-8E98A135F564}" dt="2020-05-25T04:25:26.940" v="125" actId="478"/>
          <ac:cxnSpMkLst>
            <pc:docMk/>
            <pc:sldMk cId="4255723192" sldId="2841"/>
            <ac:cxnSpMk id="61" creationId="{6E7B406E-FC19-A443-9380-B7EEA1FE4A05}"/>
          </ac:cxnSpMkLst>
        </pc:cxnChg>
        <pc:cxnChg chg="add mod">
          <ac:chgData name="李 鼎基" userId="e6049a4411daca1f" providerId="LiveId" clId="{3D60235A-576C-404F-93D7-8E98A135F564}" dt="2020-05-25T04:25:26.940" v="125" actId="478"/>
          <ac:cxnSpMkLst>
            <pc:docMk/>
            <pc:sldMk cId="4255723192" sldId="2841"/>
            <ac:cxnSpMk id="62" creationId="{26B95794-9F15-314C-85BA-80B5225C2273}"/>
          </ac:cxnSpMkLst>
        </pc:cxnChg>
        <pc:cxnChg chg="add mod">
          <ac:chgData name="李 鼎基" userId="e6049a4411daca1f" providerId="LiveId" clId="{3D60235A-576C-404F-93D7-8E98A135F564}" dt="2020-05-25T04:25:26.940" v="125" actId="478"/>
          <ac:cxnSpMkLst>
            <pc:docMk/>
            <pc:sldMk cId="4255723192" sldId="2841"/>
            <ac:cxnSpMk id="63" creationId="{6A5DE3C6-56D1-D149-A5E0-39E574B9B330}"/>
          </ac:cxnSpMkLst>
        </pc:cxnChg>
      </pc:sldChg>
      <pc:sldChg chg="modSp add">
        <pc:chgData name="李 鼎基" userId="e6049a4411daca1f" providerId="LiveId" clId="{3D60235A-576C-404F-93D7-8E98A135F564}" dt="2020-05-25T05:11:56.164" v="1185" actId="20577"/>
        <pc:sldMkLst>
          <pc:docMk/>
          <pc:sldMk cId="1962476876" sldId="2842"/>
        </pc:sldMkLst>
        <pc:spChg chg="mod">
          <ac:chgData name="李 鼎基" userId="e6049a4411daca1f" providerId="LiveId" clId="{3D60235A-576C-404F-93D7-8E98A135F564}" dt="2020-05-25T05:09:28.909" v="1064" actId="20577"/>
          <ac:spMkLst>
            <pc:docMk/>
            <pc:sldMk cId="1962476876" sldId="2842"/>
            <ac:spMk id="2" creationId="{B8E9BAA5-68D0-944E-95B2-F0D45B1606CF}"/>
          </ac:spMkLst>
        </pc:spChg>
        <pc:spChg chg="mod">
          <ac:chgData name="李 鼎基" userId="e6049a4411daca1f" providerId="LiveId" clId="{3D60235A-576C-404F-93D7-8E98A135F564}" dt="2020-05-25T05:11:56.164" v="1185" actId="20577"/>
          <ac:spMkLst>
            <pc:docMk/>
            <pc:sldMk cId="1962476876" sldId="2842"/>
            <ac:spMk id="3" creationId="{8DC68AFA-5E63-604C-8091-B08ABEDF6AAB}"/>
          </ac:spMkLst>
        </pc:spChg>
      </pc:sldChg>
      <pc:sldChg chg="modSp add">
        <pc:chgData name="李 鼎基" userId="e6049a4411daca1f" providerId="LiveId" clId="{3D60235A-576C-404F-93D7-8E98A135F564}" dt="2020-05-25T05:02:26.652" v="957" actId="20577"/>
        <pc:sldMkLst>
          <pc:docMk/>
          <pc:sldMk cId="1542859990" sldId="2843"/>
        </pc:sldMkLst>
        <pc:spChg chg="mod">
          <ac:chgData name="李 鼎基" userId="e6049a4411daca1f" providerId="LiveId" clId="{3D60235A-576C-404F-93D7-8E98A135F564}" dt="2020-05-25T05:02:26.652" v="957" actId="20577"/>
          <ac:spMkLst>
            <pc:docMk/>
            <pc:sldMk cId="1542859990" sldId="2843"/>
            <ac:spMk id="5" creationId="{7C3CFBB2-29A4-9845-909C-D2C6211C1301}"/>
          </ac:spMkLst>
        </pc:spChg>
      </pc:sldChg>
      <pc:sldChg chg="modSp add">
        <pc:chgData name="李 鼎基" userId="e6049a4411daca1f" providerId="LiveId" clId="{3D60235A-576C-404F-93D7-8E98A135F564}" dt="2020-05-25T05:15:22.212" v="1250" actId="20577"/>
        <pc:sldMkLst>
          <pc:docMk/>
          <pc:sldMk cId="429696274" sldId="2844"/>
        </pc:sldMkLst>
        <pc:spChg chg="mod">
          <ac:chgData name="李 鼎基" userId="e6049a4411daca1f" providerId="LiveId" clId="{3D60235A-576C-404F-93D7-8E98A135F564}" dt="2020-05-25T05:12:37.263" v="1187"/>
          <ac:spMkLst>
            <pc:docMk/>
            <pc:sldMk cId="429696274" sldId="2844"/>
            <ac:spMk id="2" creationId="{4ABF7EAD-D2EA-3549-8907-5F1532058DA6}"/>
          </ac:spMkLst>
        </pc:spChg>
        <pc:spChg chg="mod">
          <ac:chgData name="李 鼎基" userId="e6049a4411daca1f" providerId="LiveId" clId="{3D60235A-576C-404F-93D7-8E98A135F564}" dt="2020-05-25T05:15:22.212" v="1250" actId="20577"/>
          <ac:spMkLst>
            <pc:docMk/>
            <pc:sldMk cId="429696274" sldId="2844"/>
            <ac:spMk id="3" creationId="{B0A3B81B-C7D6-0240-BE60-EE117BC28717}"/>
          </ac:spMkLst>
        </pc:spChg>
      </pc:sldChg>
      <pc:sldChg chg="add del">
        <pc:chgData name="李 鼎基" userId="e6049a4411daca1f" providerId="LiveId" clId="{3D60235A-576C-404F-93D7-8E98A135F564}" dt="2020-05-25T05:16:13.332" v="1282" actId="2696"/>
        <pc:sldMkLst>
          <pc:docMk/>
          <pc:sldMk cId="808796770" sldId="2845"/>
        </pc:sldMkLst>
      </pc:sldChg>
      <pc:sldChg chg="modSp add ord">
        <pc:chgData name="李 鼎基" userId="e6049a4411daca1f" providerId="LiveId" clId="{3D60235A-576C-404F-93D7-8E98A135F564}" dt="2020-05-25T05:16:28.984" v="1291" actId="20577"/>
        <pc:sldMkLst>
          <pc:docMk/>
          <pc:sldMk cId="3459963130" sldId="2846"/>
        </pc:sldMkLst>
        <pc:spChg chg="mod">
          <ac:chgData name="李 鼎基" userId="e6049a4411daca1f" providerId="LiveId" clId="{3D60235A-576C-404F-93D7-8E98A135F564}" dt="2020-05-25T05:16:28.984" v="1291" actId="20577"/>
          <ac:spMkLst>
            <pc:docMk/>
            <pc:sldMk cId="3459963130" sldId="2846"/>
            <ac:spMk id="2" creationId="{B73AF46C-6530-BE46-8D18-A076A18D8435}"/>
          </ac:spMkLst>
        </pc:spChg>
      </pc:sldChg>
      <pc:sldChg chg="modSp add">
        <pc:chgData name="李 鼎基" userId="e6049a4411daca1f" providerId="LiveId" clId="{3D60235A-576C-404F-93D7-8E98A135F564}" dt="2020-05-25T05:17:47.950" v="1323" actId="20577"/>
        <pc:sldMkLst>
          <pc:docMk/>
          <pc:sldMk cId="820196464" sldId="2847"/>
        </pc:sldMkLst>
        <pc:spChg chg="mod">
          <ac:chgData name="李 鼎基" userId="e6049a4411daca1f" providerId="LiveId" clId="{3D60235A-576C-404F-93D7-8E98A135F564}" dt="2020-05-25T05:17:47.950" v="1323" actId="20577"/>
          <ac:spMkLst>
            <pc:docMk/>
            <pc:sldMk cId="820196464" sldId="2847"/>
            <ac:spMk id="2" creationId="{B73AF46C-6530-BE46-8D18-A076A18D8435}"/>
          </ac:spMkLst>
        </pc:spChg>
      </pc:sldChg>
      <pc:sldChg chg="modSp add">
        <pc:chgData name="李 鼎基" userId="e6049a4411daca1f" providerId="LiveId" clId="{3D60235A-576C-404F-93D7-8E98A135F564}" dt="2020-05-25T05:19:46.251" v="1339" actId="20577"/>
        <pc:sldMkLst>
          <pc:docMk/>
          <pc:sldMk cId="2453403060" sldId="2848"/>
        </pc:sldMkLst>
        <pc:spChg chg="mod">
          <ac:chgData name="李 鼎基" userId="e6049a4411daca1f" providerId="LiveId" clId="{3D60235A-576C-404F-93D7-8E98A135F564}" dt="2020-05-25T05:19:46.251" v="1339" actId="20577"/>
          <ac:spMkLst>
            <pc:docMk/>
            <pc:sldMk cId="2453403060" sldId="2848"/>
            <ac:spMk id="2" creationId="{B73AF46C-6530-BE46-8D18-A076A18D8435}"/>
          </ac:spMkLst>
        </pc:spChg>
      </pc:sldChg>
      <pc:sldChg chg="addSp delSp modSp add mod modClrScheme chgLayout modNotesTx">
        <pc:chgData name="李 鼎基" userId="e6049a4411daca1f" providerId="LiveId" clId="{3D60235A-576C-404F-93D7-8E98A135F564}" dt="2020-05-25T05:20:50.947" v="1382" actId="20577"/>
        <pc:sldMkLst>
          <pc:docMk/>
          <pc:sldMk cId="871064771" sldId="2849"/>
        </pc:sldMkLst>
        <pc:spChg chg="del mod ord">
          <ac:chgData name="李 鼎基" userId="e6049a4411daca1f" providerId="LiveId" clId="{3D60235A-576C-404F-93D7-8E98A135F564}" dt="2020-05-25T05:20:11.040" v="1341" actId="700"/>
          <ac:spMkLst>
            <pc:docMk/>
            <pc:sldMk cId="871064771" sldId="2849"/>
            <ac:spMk id="2" creationId="{49C4C265-A88C-C84E-9EDC-B71BA8427B9E}"/>
          </ac:spMkLst>
        </pc:spChg>
        <pc:spChg chg="del mod ord">
          <ac:chgData name="李 鼎基" userId="e6049a4411daca1f" providerId="LiveId" clId="{3D60235A-576C-404F-93D7-8E98A135F564}" dt="2020-05-25T05:20:11.040" v="1341" actId="700"/>
          <ac:spMkLst>
            <pc:docMk/>
            <pc:sldMk cId="871064771" sldId="2849"/>
            <ac:spMk id="3" creationId="{2972F3A8-9480-4642-8549-F327B6A1B205}"/>
          </ac:spMkLst>
        </pc:spChg>
        <pc:spChg chg="mod ord">
          <ac:chgData name="李 鼎基" userId="e6049a4411daca1f" providerId="LiveId" clId="{3D60235A-576C-404F-93D7-8E98A135F564}" dt="2020-05-25T05:20:11.040" v="1341" actId="700"/>
          <ac:spMkLst>
            <pc:docMk/>
            <pc:sldMk cId="871064771" sldId="2849"/>
            <ac:spMk id="4" creationId="{2594FD29-E97C-0E4E-9A04-82CF0E7BD91C}"/>
          </ac:spMkLst>
        </pc:spChg>
        <pc:spChg chg="mod ord">
          <ac:chgData name="李 鼎基" userId="e6049a4411daca1f" providerId="LiveId" clId="{3D60235A-576C-404F-93D7-8E98A135F564}" dt="2020-05-25T05:20:11.040" v="1341" actId="700"/>
          <ac:spMkLst>
            <pc:docMk/>
            <pc:sldMk cId="871064771" sldId="2849"/>
            <ac:spMk id="5" creationId="{C6756D99-3692-DF43-8C05-377A10D5860D}"/>
          </ac:spMkLst>
        </pc:spChg>
        <pc:spChg chg="add mod ord">
          <ac:chgData name="李 鼎基" userId="e6049a4411daca1f" providerId="LiveId" clId="{3D60235A-576C-404F-93D7-8E98A135F564}" dt="2020-05-25T05:20:24.210" v="1365" actId="20577"/>
          <ac:spMkLst>
            <pc:docMk/>
            <pc:sldMk cId="871064771" sldId="2849"/>
            <ac:spMk id="6" creationId="{22129484-F2E2-3F45-8E55-D857CCD7D586}"/>
          </ac:spMkLst>
        </pc:spChg>
        <pc:spChg chg="add mod ord">
          <ac:chgData name="李 鼎基" userId="e6049a4411daca1f" providerId="LiveId" clId="{3D60235A-576C-404F-93D7-8E98A135F564}" dt="2020-05-25T05:20:11.040" v="1341" actId="700"/>
          <ac:spMkLst>
            <pc:docMk/>
            <pc:sldMk cId="871064771" sldId="2849"/>
            <ac:spMk id="7" creationId="{F9D36844-872C-E342-A083-0AE3F5AEC53C}"/>
          </ac:spMkLst>
        </pc:spChg>
      </pc:sldChg>
      <pc:sldChg chg="addSp delSp modSp add del mod modClrScheme chgLayout">
        <pc:chgData name="李 鼎基" userId="e6049a4411daca1f" providerId="LiveId" clId="{3D60235A-576C-404F-93D7-8E98A135F564}" dt="2020-05-25T05:22:54.070" v="1390" actId="2696"/>
        <pc:sldMkLst>
          <pc:docMk/>
          <pc:sldMk cId="94388168" sldId="2850"/>
        </pc:sldMkLst>
        <pc:spChg chg="del mod ord">
          <ac:chgData name="李 鼎基" userId="e6049a4411daca1f" providerId="LiveId" clId="{3D60235A-576C-404F-93D7-8E98A135F564}" dt="2020-05-25T05:22:19.918" v="1384" actId="700"/>
          <ac:spMkLst>
            <pc:docMk/>
            <pc:sldMk cId="94388168" sldId="2850"/>
            <ac:spMk id="2" creationId="{84B2A0CF-6627-994F-94A9-5490AD96B9D4}"/>
          </ac:spMkLst>
        </pc:spChg>
        <pc:spChg chg="del mod ord">
          <ac:chgData name="李 鼎基" userId="e6049a4411daca1f" providerId="LiveId" clId="{3D60235A-576C-404F-93D7-8E98A135F564}" dt="2020-05-25T05:22:19.918" v="1384" actId="700"/>
          <ac:spMkLst>
            <pc:docMk/>
            <pc:sldMk cId="94388168" sldId="2850"/>
            <ac:spMk id="3" creationId="{289529B7-E527-7F4E-A25E-4AC9397372DF}"/>
          </ac:spMkLst>
        </pc:spChg>
        <pc:spChg chg="mod ord">
          <ac:chgData name="李 鼎基" userId="e6049a4411daca1f" providerId="LiveId" clId="{3D60235A-576C-404F-93D7-8E98A135F564}" dt="2020-05-25T05:22:19.918" v="1384" actId="700"/>
          <ac:spMkLst>
            <pc:docMk/>
            <pc:sldMk cId="94388168" sldId="2850"/>
            <ac:spMk id="4" creationId="{ACC6F3D4-8F10-2840-ACB5-2D4C831E684A}"/>
          </ac:spMkLst>
        </pc:spChg>
        <pc:spChg chg="mod ord">
          <ac:chgData name="李 鼎基" userId="e6049a4411daca1f" providerId="LiveId" clId="{3D60235A-576C-404F-93D7-8E98A135F564}" dt="2020-05-25T05:22:19.918" v="1384" actId="700"/>
          <ac:spMkLst>
            <pc:docMk/>
            <pc:sldMk cId="94388168" sldId="2850"/>
            <ac:spMk id="5" creationId="{688B6218-B9F0-3545-B2BB-688B796A4E9E}"/>
          </ac:spMkLst>
        </pc:spChg>
        <pc:spChg chg="add mod ord">
          <ac:chgData name="李 鼎基" userId="e6049a4411daca1f" providerId="LiveId" clId="{3D60235A-576C-404F-93D7-8E98A135F564}" dt="2020-05-25T05:22:19.918" v="1384" actId="700"/>
          <ac:spMkLst>
            <pc:docMk/>
            <pc:sldMk cId="94388168" sldId="2850"/>
            <ac:spMk id="6" creationId="{6186176C-5007-5C4C-B7E6-19DEFF15766F}"/>
          </ac:spMkLst>
        </pc:spChg>
        <pc:spChg chg="add mod ord">
          <ac:chgData name="李 鼎基" userId="e6049a4411daca1f" providerId="LiveId" clId="{3D60235A-576C-404F-93D7-8E98A135F564}" dt="2020-05-25T05:22:19.918" v="1384" actId="700"/>
          <ac:spMkLst>
            <pc:docMk/>
            <pc:sldMk cId="94388168" sldId="2850"/>
            <ac:spMk id="7" creationId="{0DAB1F3B-55FC-3249-AC2A-EB42918326E3}"/>
          </ac:spMkLst>
        </pc:spChg>
      </pc:sldChg>
      <pc:sldChg chg="addSp delSp modSp add mod modClrScheme chgLayout">
        <pc:chgData name="李 鼎基" userId="e6049a4411daca1f" providerId="LiveId" clId="{3D60235A-576C-404F-93D7-8E98A135F564}" dt="2020-05-25T05:24:25.023" v="1438" actId="20577"/>
        <pc:sldMkLst>
          <pc:docMk/>
          <pc:sldMk cId="1106194557" sldId="2850"/>
        </pc:sldMkLst>
        <pc:spChg chg="del mod ord">
          <ac:chgData name="李 鼎基" userId="e6049a4411daca1f" providerId="LiveId" clId="{3D60235A-576C-404F-93D7-8E98A135F564}" dt="2020-05-25T05:24:00.954" v="1411" actId="700"/>
          <ac:spMkLst>
            <pc:docMk/>
            <pc:sldMk cId="1106194557" sldId="2850"/>
            <ac:spMk id="2" creationId="{8DE798FD-C10D-8342-8F72-81B92787A48C}"/>
          </ac:spMkLst>
        </pc:spChg>
        <pc:spChg chg="del mod ord">
          <ac:chgData name="李 鼎基" userId="e6049a4411daca1f" providerId="LiveId" clId="{3D60235A-576C-404F-93D7-8E98A135F564}" dt="2020-05-25T05:24:00.954" v="1411" actId="700"/>
          <ac:spMkLst>
            <pc:docMk/>
            <pc:sldMk cId="1106194557" sldId="2850"/>
            <ac:spMk id="3" creationId="{3CFF5DAD-A971-1945-8617-8CD7BFFC2FCD}"/>
          </ac:spMkLst>
        </pc:spChg>
        <pc:spChg chg="mod ord">
          <ac:chgData name="李 鼎基" userId="e6049a4411daca1f" providerId="LiveId" clId="{3D60235A-576C-404F-93D7-8E98A135F564}" dt="2020-05-25T05:24:00.954" v="1411" actId="700"/>
          <ac:spMkLst>
            <pc:docMk/>
            <pc:sldMk cId="1106194557" sldId="2850"/>
            <ac:spMk id="4" creationId="{527FC1BB-3C88-9147-AB6B-A8772EBB85AE}"/>
          </ac:spMkLst>
        </pc:spChg>
        <pc:spChg chg="mod ord">
          <ac:chgData name="李 鼎基" userId="e6049a4411daca1f" providerId="LiveId" clId="{3D60235A-576C-404F-93D7-8E98A135F564}" dt="2020-05-25T05:24:00.954" v="1411" actId="700"/>
          <ac:spMkLst>
            <pc:docMk/>
            <pc:sldMk cId="1106194557" sldId="2850"/>
            <ac:spMk id="5" creationId="{23D55952-13AC-9744-9439-9EEECC509130}"/>
          </ac:spMkLst>
        </pc:spChg>
        <pc:spChg chg="add mod ord">
          <ac:chgData name="李 鼎基" userId="e6049a4411daca1f" providerId="LiveId" clId="{3D60235A-576C-404F-93D7-8E98A135F564}" dt="2020-05-25T05:24:25.023" v="1438" actId="20577"/>
          <ac:spMkLst>
            <pc:docMk/>
            <pc:sldMk cId="1106194557" sldId="2850"/>
            <ac:spMk id="6" creationId="{8C9F711B-4F0A-934C-B293-04D4059BF824}"/>
          </ac:spMkLst>
        </pc:spChg>
        <pc:spChg chg="add mod ord">
          <ac:chgData name="李 鼎基" userId="e6049a4411daca1f" providerId="LiveId" clId="{3D60235A-576C-404F-93D7-8E98A135F564}" dt="2020-05-25T05:24:00.954" v="1411" actId="700"/>
          <ac:spMkLst>
            <pc:docMk/>
            <pc:sldMk cId="1106194557" sldId="2850"/>
            <ac:spMk id="7" creationId="{EC64F2E1-897B-144D-B33F-3D10866154F4}"/>
          </ac:spMkLst>
        </pc:spChg>
      </pc:sldChg>
      <pc:sldChg chg="modSp add">
        <pc:chgData name="李 鼎基" userId="e6049a4411daca1f" providerId="LiveId" clId="{3D60235A-576C-404F-93D7-8E98A135F564}" dt="2020-05-25T05:24:12.186" v="1435" actId="20577"/>
        <pc:sldMkLst>
          <pc:docMk/>
          <pc:sldMk cId="2733055727" sldId="2851"/>
        </pc:sldMkLst>
        <pc:spChg chg="mod">
          <ac:chgData name="李 鼎基" userId="e6049a4411daca1f" providerId="LiveId" clId="{3D60235A-576C-404F-93D7-8E98A135F564}" dt="2020-05-25T05:24:12.186" v="1435" actId="20577"/>
          <ac:spMkLst>
            <pc:docMk/>
            <pc:sldMk cId="2733055727" sldId="2851"/>
            <ac:spMk id="2" creationId="{3FD0E95D-FC05-AF4D-9620-1EEE46C697AF}"/>
          </ac:spMkLst>
        </pc:spChg>
      </pc:sldChg>
    </pc:docChg>
  </pc:docChgLst>
  <pc:docChgLst>
    <pc:chgData name="李 鼎基" userId="e6049a4411daca1f" providerId="LiveId" clId="{508C8963-BCBB-461C-B9C0-6FCF106B037D}"/>
    <pc:docChg chg="undo custSel addSld delSld modSld">
      <pc:chgData name="李 鼎基" userId="e6049a4411daca1f" providerId="LiveId" clId="{508C8963-BCBB-461C-B9C0-6FCF106B037D}" dt="2020-05-18T13:23:55.455" v="1101" actId="680"/>
      <pc:docMkLst>
        <pc:docMk/>
      </pc:docMkLst>
      <pc:sldChg chg="modSp mod">
        <pc:chgData name="李 鼎基" userId="e6049a4411daca1f" providerId="LiveId" clId="{508C8963-BCBB-461C-B9C0-6FCF106B037D}" dt="2020-05-18T06:34:51.096" v="3"/>
        <pc:sldMkLst>
          <pc:docMk/>
          <pc:sldMk cId="1808067628" sldId="1306"/>
        </pc:sldMkLst>
        <pc:spChg chg="mod">
          <ac:chgData name="李 鼎基" userId="e6049a4411daca1f" providerId="LiveId" clId="{508C8963-BCBB-461C-B9C0-6FCF106B037D}" dt="2020-05-18T06:34:51.096" v="3"/>
          <ac:spMkLst>
            <pc:docMk/>
            <pc:sldMk cId="1808067628" sldId="1306"/>
            <ac:spMk id="5" creationId="{2C7C6228-E47F-EA4B-8DD8-28647C76DDD6}"/>
          </ac:spMkLst>
        </pc:spChg>
      </pc:sldChg>
      <pc:sldChg chg="addSp delSp modSp mod">
        <pc:chgData name="李 鼎基" userId="e6049a4411daca1f" providerId="LiveId" clId="{508C8963-BCBB-461C-B9C0-6FCF106B037D}" dt="2020-05-18T10:24:37.760" v="660"/>
        <pc:sldMkLst>
          <pc:docMk/>
          <pc:sldMk cId="1034927288" sldId="2668"/>
        </pc:sldMkLst>
        <pc:spChg chg="mod">
          <ac:chgData name="李 鼎基" userId="e6049a4411daca1f" providerId="LiveId" clId="{508C8963-BCBB-461C-B9C0-6FCF106B037D}" dt="2020-05-18T10:24:37.760" v="660"/>
          <ac:spMkLst>
            <pc:docMk/>
            <pc:sldMk cId="1034927288" sldId="2668"/>
            <ac:spMk id="2" creationId="{71324B83-A61A-1E4C-8AD1-8D266EB62FE1}"/>
          </ac:spMkLst>
        </pc:spChg>
        <pc:spChg chg="mod">
          <ac:chgData name="李 鼎基" userId="e6049a4411daca1f" providerId="LiveId" clId="{508C8963-BCBB-461C-B9C0-6FCF106B037D}" dt="2020-05-18T10:24:05.597" v="641"/>
          <ac:spMkLst>
            <pc:docMk/>
            <pc:sldMk cId="1034927288" sldId="2668"/>
            <ac:spMk id="3" creationId="{2A6FECEE-93E6-0F4F-933B-5CAA756AFABC}"/>
          </ac:spMkLst>
        </pc:spChg>
        <pc:spChg chg="del">
          <ac:chgData name="李 鼎基" userId="e6049a4411daca1f" providerId="LiveId" clId="{508C8963-BCBB-461C-B9C0-6FCF106B037D}" dt="2020-05-18T08:26:16.029" v="9" actId="478"/>
          <ac:spMkLst>
            <pc:docMk/>
            <pc:sldMk cId="1034927288" sldId="2668"/>
            <ac:spMk id="11" creationId="{0D3AA5B5-1CE1-564D-93F8-D8FBBFAC6235}"/>
          </ac:spMkLst>
        </pc:spChg>
        <pc:spChg chg="del">
          <ac:chgData name="李 鼎基" userId="e6049a4411daca1f" providerId="LiveId" clId="{508C8963-BCBB-461C-B9C0-6FCF106B037D}" dt="2020-05-18T08:26:16.029" v="9" actId="478"/>
          <ac:spMkLst>
            <pc:docMk/>
            <pc:sldMk cId="1034927288" sldId="2668"/>
            <ac:spMk id="12" creationId="{E9DC54D0-1A02-E144-9B14-BBA2D67E7468}"/>
          </ac:spMkLst>
        </pc:spChg>
        <pc:spChg chg="del">
          <ac:chgData name="李 鼎基" userId="e6049a4411daca1f" providerId="LiveId" clId="{508C8963-BCBB-461C-B9C0-6FCF106B037D}" dt="2020-05-18T08:26:16.029" v="9" actId="478"/>
          <ac:spMkLst>
            <pc:docMk/>
            <pc:sldMk cId="1034927288" sldId="2668"/>
            <ac:spMk id="13" creationId="{FCFA422A-CF26-DC4C-AD42-10189D2DA749}"/>
          </ac:spMkLst>
        </pc:spChg>
        <pc:spChg chg="add mod">
          <ac:chgData name="李 鼎基" userId="e6049a4411daca1f" providerId="LiveId" clId="{508C8963-BCBB-461C-B9C0-6FCF106B037D}" dt="2020-05-18T08:50:55.013" v="264" actId="1076"/>
          <ac:spMkLst>
            <pc:docMk/>
            <pc:sldMk cId="1034927288" sldId="2668"/>
            <ac:spMk id="18" creationId="{E532A311-30EC-4BD3-922F-9FA0FEFEC66D}"/>
          </ac:spMkLst>
        </pc:spChg>
        <pc:spChg chg="add mod">
          <ac:chgData name="李 鼎基" userId="e6049a4411daca1f" providerId="LiveId" clId="{508C8963-BCBB-461C-B9C0-6FCF106B037D}" dt="2020-05-18T10:09:16.770" v="457" actId="1076"/>
          <ac:spMkLst>
            <pc:docMk/>
            <pc:sldMk cId="1034927288" sldId="2668"/>
            <ac:spMk id="31" creationId="{8465717C-98EC-46AE-B656-A29C2FC6A0B0}"/>
          </ac:spMkLst>
        </pc:spChg>
        <pc:spChg chg="add mod">
          <ac:chgData name="李 鼎基" userId="e6049a4411daca1f" providerId="LiveId" clId="{508C8963-BCBB-461C-B9C0-6FCF106B037D}" dt="2020-05-18T08:50:42.750" v="263" actId="1076"/>
          <ac:spMkLst>
            <pc:docMk/>
            <pc:sldMk cId="1034927288" sldId="2668"/>
            <ac:spMk id="32" creationId="{9E6D9F63-0521-479B-8CC3-838CA8322F01}"/>
          </ac:spMkLst>
        </pc:spChg>
        <pc:grpChg chg="add del mod">
          <ac:chgData name="李 鼎基" userId="e6049a4411daca1f" providerId="LiveId" clId="{508C8963-BCBB-461C-B9C0-6FCF106B037D}" dt="2020-05-18T08:48:31.135" v="233" actId="165"/>
          <ac:grpSpMkLst>
            <pc:docMk/>
            <pc:sldMk cId="1034927288" sldId="2668"/>
            <ac:grpSpMk id="6" creationId="{BC31020A-A92D-491E-A9E4-17326AC1D12C}"/>
          </ac:grpSpMkLst>
        </pc:grpChg>
        <pc:grpChg chg="add mod">
          <ac:chgData name="李 鼎基" userId="e6049a4411daca1f" providerId="LiveId" clId="{508C8963-BCBB-461C-B9C0-6FCF106B037D}" dt="2020-05-18T08:49:09.858" v="240" actId="1076"/>
          <ac:grpSpMkLst>
            <pc:docMk/>
            <pc:sldMk cId="1034927288" sldId="2668"/>
            <ac:grpSpMk id="7" creationId="{AE139071-CE0D-458A-A70C-C642C2EC9876}"/>
          </ac:grpSpMkLst>
        </pc:grpChg>
        <pc:grpChg chg="add mod">
          <ac:chgData name="李 鼎基" userId="e6049a4411daca1f" providerId="LiveId" clId="{508C8963-BCBB-461C-B9C0-6FCF106B037D}" dt="2020-05-18T09:20:08.284" v="267" actId="1076"/>
          <ac:grpSpMkLst>
            <pc:docMk/>
            <pc:sldMk cId="1034927288" sldId="2668"/>
            <ac:grpSpMk id="9" creationId="{FBAC7D3C-134E-4954-A755-6578D59977F1}"/>
          </ac:grpSpMkLst>
        </pc:grpChg>
        <pc:grpChg chg="add del mod">
          <ac:chgData name="李 鼎基" userId="e6049a4411daca1f" providerId="LiveId" clId="{508C8963-BCBB-461C-B9C0-6FCF106B037D}" dt="2020-05-18T08:48:31.135" v="233" actId="165"/>
          <ac:grpSpMkLst>
            <pc:docMk/>
            <pc:sldMk cId="1034927288" sldId="2668"/>
            <ac:grpSpMk id="33" creationId="{757983EA-CF3E-45AE-9DD2-1414AA3BADAF}"/>
          </ac:grpSpMkLst>
        </pc:grpChg>
        <pc:grpChg chg="add del mod">
          <ac:chgData name="李 鼎基" userId="e6049a4411daca1f" providerId="LiveId" clId="{508C8963-BCBB-461C-B9C0-6FCF106B037D}" dt="2020-05-18T08:42:36.532" v="173" actId="165"/>
          <ac:grpSpMkLst>
            <pc:docMk/>
            <pc:sldMk cId="1034927288" sldId="2668"/>
            <ac:grpSpMk id="36" creationId="{28CC49FE-008E-4078-80C3-D965681B2803}"/>
          </ac:grpSpMkLst>
        </pc:grpChg>
        <pc:grpChg chg="add del mod">
          <ac:chgData name="李 鼎基" userId="e6049a4411daca1f" providerId="LiveId" clId="{508C8963-BCBB-461C-B9C0-6FCF106B037D}" dt="2020-05-18T08:48:31.135" v="233" actId="165"/>
          <ac:grpSpMkLst>
            <pc:docMk/>
            <pc:sldMk cId="1034927288" sldId="2668"/>
            <ac:grpSpMk id="44" creationId="{B208FE92-F5D9-4DC9-830B-7587E45D6D46}"/>
          </ac:grpSpMkLst>
        </pc:grpChg>
        <pc:grpChg chg="add del mod">
          <ac:chgData name="李 鼎基" userId="e6049a4411daca1f" providerId="LiveId" clId="{508C8963-BCBB-461C-B9C0-6FCF106B037D}" dt="2020-05-18T08:48:21.866" v="232" actId="165"/>
          <ac:grpSpMkLst>
            <pc:docMk/>
            <pc:sldMk cId="1034927288" sldId="2668"/>
            <ac:grpSpMk id="47" creationId="{720FACF2-4944-45D4-99D0-92364E10882B}"/>
          </ac:grpSpMkLst>
        </pc:grpChg>
        <pc:grpChg chg="add del mod">
          <ac:chgData name="李 鼎基" userId="e6049a4411daca1f" providerId="LiveId" clId="{508C8963-BCBB-461C-B9C0-6FCF106B037D}" dt="2020-05-18T08:48:31.135" v="233" actId="165"/>
          <ac:grpSpMkLst>
            <pc:docMk/>
            <pc:sldMk cId="1034927288" sldId="2668"/>
            <ac:grpSpMk id="50" creationId="{F22D3F37-728E-4563-8BC4-C5E379AC975B}"/>
          </ac:grpSpMkLst>
        </pc:grpChg>
        <pc:grpChg chg="add del mod">
          <ac:chgData name="李 鼎基" userId="e6049a4411daca1f" providerId="LiveId" clId="{508C8963-BCBB-461C-B9C0-6FCF106B037D}" dt="2020-05-18T08:48:31.135" v="233" actId="165"/>
          <ac:grpSpMkLst>
            <pc:docMk/>
            <pc:sldMk cId="1034927288" sldId="2668"/>
            <ac:grpSpMk id="53" creationId="{3C60EA74-10AA-4EDC-B806-8FF30BC49E84}"/>
          </ac:grpSpMkLst>
        </pc:grpChg>
        <pc:grpChg chg="add mod">
          <ac:chgData name="李 鼎基" userId="e6049a4411daca1f" providerId="LiveId" clId="{508C8963-BCBB-461C-B9C0-6FCF106B037D}" dt="2020-05-18T08:50:28.699" v="260" actId="1076"/>
          <ac:grpSpMkLst>
            <pc:docMk/>
            <pc:sldMk cId="1034927288" sldId="2668"/>
            <ac:grpSpMk id="59" creationId="{A306AB1A-5CBC-438E-80E0-931878ECBD4D}"/>
          </ac:grpSpMkLst>
        </pc:grpChg>
        <pc:grpChg chg="add mod">
          <ac:chgData name="李 鼎基" userId="e6049a4411daca1f" providerId="LiveId" clId="{508C8963-BCBB-461C-B9C0-6FCF106B037D}" dt="2020-05-18T08:50:10.942" v="256" actId="1076"/>
          <ac:grpSpMkLst>
            <pc:docMk/>
            <pc:sldMk cId="1034927288" sldId="2668"/>
            <ac:grpSpMk id="63" creationId="{6C5CBE42-D5DC-48CC-91F5-167942C65CAE}"/>
          </ac:grpSpMkLst>
        </pc:grpChg>
        <pc:picChg chg="del">
          <ac:chgData name="李 鼎基" userId="e6049a4411daca1f" providerId="LiveId" clId="{508C8963-BCBB-461C-B9C0-6FCF106B037D}" dt="2020-05-18T08:26:16.029" v="9" actId="478"/>
          <ac:picMkLst>
            <pc:docMk/>
            <pc:sldMk cId="1034927288" sldId="2668"/>
            <ac:picMk id="8" creationId="{2E40904B-53BD-484B-8D8C-993DE01CEC4D}"/>
          </ac:picMkLst>
        </pc:picChg>
        <pc:picChg chg="add mod">
          <ac:chgData name="李 鼎基" userId="e6049a4411daca1f" providerId="LiveId" clId="{508C8963-BCBB-461C-B9C0-6FCF106B037D}" dt="2020-05-18T09:23:08.001" v="304" actId="1076"/>
          <ac:picMkLst>
            <pc:docMk/>
            <pc:sldMk cId="1034927288" sldId="2668"/>
            <ac:picMk id="22" creationId="{EFBFFE3E-82F0-429D-B1CE-4AF7E2BFFFAA}"/>
          </ac:picMkLst>
        </pc:picChg>
        <pc:picChg chg="add del mod topLvl">
          <ac:chgData name="李 鼎基" userId="e6049a4411daca1f" providerId="LiveId" clId="{508C8963-BCBB-461C-B9C0-6FCF106B037D}" dt="2020-05-18T08:48:39.969" v="234" actId="478"/>
          <ac:picMkLst>
            <pc:docMk/>
            <pc:sldMk cId="1034927288" sldId="2668"/>
            <ac:picMk id="24" creationId="{A4A92248-1AA0-457B-A5FA-8705FA7C517D}"/>
          </ac:picMkLst>
        </pc:picChg>
        <pc:picChg chg="add mod topLvl">
          <ac:chgData name="李 鼎基" userId="e6049a4411daca1f" providerId="LiveId" clId="{508C8963-BCBB-461C-B9C0-6FCF106B037D}" dt="2020-05-18T08:49:02.852" v="238" actId="164"/>
          <ac:picMkLst>
            <pc:docMk/>
            <pc:sldMk cId="1034927288" sldId="2668"/>
            <ac:picMk id="25" creationId="{A36860D0-0ECA-4519-B9FF-797B7BF4899A}"/>
          </ac:picMkLst>
        </pc:picChg>
        <pc:picChg chg="add mod">
          <ac:chgData name="李 鼎基" userId="e6049a4411daca1f" providerId="LiveId" clId="{508C8963-BCBB-461C-B9C0-6FCF106B037D}" dt="2020-05-18T08:49:50.326" v="248" actId="164"/>
          <ac:picMkLst>
            <pc:docMk/>
            <pc:sldMk cId="1034927288" sldId="2668"/>
            <ac:picMk id="26" creationId="{401E609B-6DF2-481A-ACE1-65D7489D7E7F}"/>
          </ac:picMkLst>
        </pc:picChg>
        <pc:picChg chg="del">
          <ac:chgData name="李 鼎基" userId="e6049a4411daca1f" providerId="LiveId" clId="{508C8963-BCBB-461C-B9C0-6FCF106B037D}" dt="2020-05-18T08:26:16.029" v="9" actId="478"/>
          <ac:picMkLst>
            <pc:docMk/>
            <pc:sldMk cId="1034927288" sldId="2668"/>
            <ac:picMk id="27" creationId="{F405381C-083C-1342-AC6F-02CE7EA46902}"/>
          </ac:picMkLst>
        </pc:picChg>
        <pc:picChg chg="del">
          <ac:chgData name="李 鼎基" userId="e6049a4411daca1f" providerId="LiveId" clId="{508C8963-BCBB-461C-B9C0-6FCF106B037D}" dt="2020-05-18T08:26:16.029" v="9" actId="478"/>
          <ac:picMkLst>
            <pc:docMk/>
            <pc:sldMk cId="1034927288" sldId="2668"/>
            <ac:picMk id="28" creationId="{B40074BB-9217-EF43-AAB5-F4F1FFDA2DE5}"/>
          </ac:picMkLst>
        </pc:picChg>
        <pc:picChg chg="add del mod">
          <ac:chgData name="李 鼎基" userId="e6049a4411daca1f" providerId="LiveId" clId="{508C8963-BCBB-461C-B9C0-6FCF106B037D}" dt="2020-05-18T08:49:51.819" v="249" actId="478"/>
          <ac:picMkLst>
            <pc:docMk/>
            <pc:sldMk cId="1034927288" sldId="2668"/>
            <ac:picMk id="29" creationId="{0123132D-FE38-4CCB-9C53-5AD2E5D3C02B}"/>
          </ac:picMkLst>
        </pc:picChg>
        <pc:picChg chg="add del mod">
          <ac:chgData name="李 鼎基" userId="e6049a4411daca1f" providerId="LiveId" clId="{508C8963-BCBB-461C-B9C0-6FCF106B037D}" dt="2020-05-18T08:50:00.940" v="254" actId="478"/>
          <ac:picMkLst>
            <pc:docMk/>
            <pc:sldMk cId="1034927288" sldId="2668"/>
            <ac:picMk id="30" creationId="{68225C77-E027-46EC-AC18-4EE4277D564B}"/>
          </ac:picMkLst>
        </pc:picChg>
        <pc:picChg chg="del mod topLvl">
          <ac:chgData name="李 鼎基" userId="e6049a4411daca1f" providerId="LiveId" clId="{508C8963-BCBB-461C-B9C0-6FCF106B037D}" dt="2020-05-18T08:48:39.969" v="234" actId="478"/>
          <ac:picMkLst>
            <pc:docMk/>
            <pc:sldMk cId="1034927288" sldId="2668"/>
            <ac:picMk id="34" creationId="{2E7BEAA1-C2FE-46C3-9E2B-84A19DD2125B}"/>
          </ac:picMkLst>
        </pc:picChg>
        <pc:picChg chg="mod topLvl">
          <ac:chgData name="李 鼎基" userId="e6049a4411daca1f" providerId="LiveId" clId="{508C8963-BCBB-461C-B9C0-6FCF106B037D}" dt="2020-05-18T08:49:02.852" v="238" actId="164"/>
          <ac:picMkLst>
            <pc:docMk/>
            <pc:sldMk cId="1034927288" sldId="2668"/>
            <ac:picMk id="35" creationId="{E4F8ECAC-558D-4D8D-8484-D5F3CB79D05E}"/>
          </ac:picMkLst>
        </pc:picChg>
        <pc:picChg chg="del mod ord topLvl">
          <ac:chgData name="李 鼎基" userId="e6049a4411daca1f" providerId="LiveId" clId="{508C8963-BCBB-461C-B9C0-6FCF106B037D}" dt="2020-05-18T08:43:34.232" v="190" actId="478"/>
          <ac:picMkLst>
            <pc:docMk/>
            <pc:sldMk cId="1034927288" sldId="2668"/>
            <ac:picMk id="37" creationId="{4C251364-6DE9-4EA6-95AE-D83FDCC5D039}"/>
          </ac:picMkLst>
        </pc:picChg>
        <pc:picChg chg="del">
          <ac:chgData name="李 鼎基" userId="e6049a4411daca1f" providerId="LiveId" clId="{508C8963-BCBB-461C-B9C0-6FCF106B037D}" dt="2020-05-18T08:26:16.029" v="9" actId="478"/>
          <ac:picMkLst>
            <pc:docMk/>
            <pc:sldMk cId="1034927288" sldId="2668"/>
            <ac:picMk id="38" creationId="{D6F40067-116D-5440-B5E8-BB8CA0D93B01}"/>
          </ac:picMkLst>
        </pc:picChg>
        <pc:picChg chg="add del mod topLvl">
          <ac:chgData name="李 鼎基" userId="e6049a4411daca1f" providerId="LiveId" clId="{508C8963-BCBB-461C-B9C0-6FCF106B037D}" dt="2020-05-18T08:43:41.224" v="192" actId="478"/>
          <ac:picMkLst>
            <pc:docMk/>
            <pc:sldMk cId="1034927288" sldId="2668"/>
            <ac:picMk id="39" creationId="{77B2E64B-1CDF-4B79-B709-B05A7213B9A0}"/>
          </ac:picMkLst>
        </pc:picChg>
        <pc:picChg chg="add del mod">
          <ac:chgData name="李 鼎基" userId="e6049a4411daca1f" providerId="LiveId" clId="{508C8963-BCBB-461C-B9C0-6FCF106B037D}" dt="2020-05-18T08:43:41.224" v="192" actId="478"/>
          <ac:picMkLst>
            <pc:docMk/>
            <pc:sldMk cId="1034927288" sldId="2668"/>
            <ac:picMk id="40" creationId="{6F5E499F-EFF7-4C33-881E-CFD0B60B41BB}"/>
          </ac:picMkLst>
        </pc:picChg>
        <pc:picChg chg="del">
          <ac:chgData name="李 鼎基" userId="e6049a4411daca1f" providerId="LiveId" clId="{508C8963-BCBB-461C-B9C0-6FCF106B037D}" dt="2020-05-18T08:26:16.029" v="9" actId="478"/>
          <ac:picMkLst>
            <pc:docMk/>
            <pc:sldMk cId="1034927288" sldId="2668"/>
            <ac:picMk id="42" creationId="{FEAF793C-EB16-014F-9277-21623F29FEB3}"/>
          </ac:picMkLst>
        </pc:picChg>
        <pc:picChg chg="del">
          <ac:chgData name="李 鼎基" userId="e6049a4411daca1f" providerId="LiveId" clId="{508C8963-BCBB-461C-B9C0-6FCF106B037D}" dt="2020-05-18T08:26:16.029" v="9" actId="478"/>
          <ac:picMkLst>
            <pc:docMk/>
            <pc:sldMk cId="1034927288" sldId="2668"/>
            <ac:picMk id="43" creationId="{400D2D0D-DCE1-EF4D-AECD-B6A958F73FFE}"/>
          </ac:picMkLst>
        </pc:picChg>
        <pc:picChg chg="del mod topLvl">
          <ac:chgData name="李 鼎基" userId="e6049a4411daca1f" providerId="LiveId" clId="{508C8963-BCBB-461C-B9C0-6FCF106B037D}" dt="2020-05-18T08:48:39.969" v="234" actId="478"/>
          <ac:picMkLst>
            <pc:docMk/>
            <pc:sldMk cId="1034927288" sldId="2668"/>
            <ac:picMk id="45" creationId="{11545CCA-0E60-4D5A-8259-C23F3A5685DE}"/>
          </ac:picMkLst>
        </pc:picChg>
        <pc:picChg chg="mod topLvl">
          <ac:chgData name="李 鼎基" userId="e6049a4411daca1f" providerId="LiveId" clId="{508C8963-BCBB-461C-B9C0-6FCF106B037D}" dt="2020-05-18T08:49:02.852" v="238" actId="164"/>
          <ac:picMkLst>
            <pc:docMk/>
            <pc:sldMk cId="1034927288" sldId="2668"/>
            <ac:picMk id="46" creationId="{911795E9-AF96-4D30-B29C-E47C379ECCC3}"/>
          </ac:picMkLst>
        </pc:picChg>
        <pc:picChg chg="del mod topLvl">
          <ac:chgData name="李 鼎基" userId="e6049a4411daca1f" providerId="LiveId" clId="{508C8963-BCBB-461C-B9C0-6FCF106B037D}" dt="2020-05-18T08:48:39.969" v="234" actId="478"/>
          <ac:picMkLst>
            <pc:docMk/>
            <pc:sldMk cId="1034927288" sldId="2668"/>
            <ac:picMk id="48" creationId="{42F1BA06-8570-4E73-9894-06CD619C05D2}"/>
          </ac:picMkLst>
        </pc:picChg>
        <pc:picChg chg="mod topLvl">
          <ac:chgData name="李 鼎基" userId="e6049a4411daca1f" providerId="LiveId" clId="{508C8963-BCBB-461C-B9C0-6FCF106B037D}" dt="2020-05-18T08:49:02.852" v="238" actId="164"/>
          <ac:picMkLst>
            <pc:docMk/>
            <pc:sldMk cId="1034927288" sldId="2668"/>
            <ac:picMk id="49" creationId="{C3BB071E-2D08-4F4F-A919-BFDA1C07CEFF}"/>
          </ac:picMkLst>
        </pc:picChg>
        <pc:picChg chg="del mod topLvl">
          <ac:chgData name="李 鼎基" userId="e6049a4411daca1f" providerId="LiveId" clId="{508C8963-BCBB-461C-B9C0-6FCF106B037D}" dt="2020-05-18T08:48:39.969" v="234" actId="478"/>
          <ac:picMkLst>
            <pc:docMk/>
            <pc:sldMk cId="1034927288" sldId="2668"/>
            <ac:picMk id="51" creationId="{C521CA24-C03E-498D-87A4-9657728973A4}"/>
          </ac:picMkLst>
        </pc:picChg>
        <pc:picChg chg="mod topLvl">
          <ac:chgData name="李 鼎基" userId="e6049a4411daca1f" providerId="LiveId" clId="{508C8963-BCBB-461C-B9C0-6FCF106B037D}" dt="2020-05-18T08:49:02.852" v="238" actId="164"/>
          <ac:picMkLst>
            <pc:docMk/>
            <pc:sldMk cId="1034927288" sldId="2668"/>
            <ac:picMk id="52" creationId="{3FD3EE8F-CD1D-40F0-8F3C-F2A3E26B3C79}"/>
          </ac:picMkLst>
        </pc:picChg>
        <pc:picChg chg="del mod topLvl">
          <ac:chgData name="李 鼎基" userId="e6049a4411daca1f" providerId="LiveId" clId="{508C8963-BCBB-461C-B9C0-6FCF106B037D}" dt="2020-05-18T08:48:39.969" v="234" actId="478"/>
          <ac:picMkLst>
            <pc:docMk/>
            <pc:sldMk cId="1034927288" sldId="2668"/>
            <ac:picMk id="54" creationId="{F20590A5-B11E-4F7F-A664-028896E5398A}"/>
          </ac:picMkLst>
        </pc:picChg>
        <pc:picChg chg="mod topLvl">
          <ac:chgData name="李 鼎基" userId="e6049a4411daca1f" providerId="LiveId" clId="{508C8963-BCBB-461C-B9C0-6FCF106B037D}" dt="2020-05-18T08:49:02.852" v="238" actId="164"/>
          <ac:picMkLst>
            <pc:docMk/>
            <pc:sldMk cId="1034927288" sldId="2668"/>
            <ac:picMk id="55" creationId="{FA9E3475-6EEE-4DDD-BDC9-6BEEB4211ACB}"/>
          </ac:picMkLst>
        </pc:picChg>
        <pc:picChg chg="add mod">
          <ac:chgData name="李 鼎基" userId="e6049a4411daca1f" providerId="LiveId" clId="{508C8963-BCBB-461C-B9C0-6FCF106B037D}" dt="2020-05-18T08:49:50.326" v="248" actId="164"/>
          <ac:picMkLst>
            <pc:docMk/>
            <pc:sldMk cId="1034927288" sldId="2668"/>
            <ac:picMk id="56" creationId="{DBDC5AA2-3EFF-4984-B848-E0058958B7A0}"/>
          </ac:picMkLst>
        </pc:picChg>
        <pc:picChg chg="add del mod">
          <ac:chgData name="李 鼎基" userId="e6049a4411daca1f" providerId="LiveId" clId="{508C8963-BCBB-461C-B9C0-6FCF106B037D}" dt="2020-05-18T08:49:15.694" v="241" actId="478"/>
          <ac:picMkLst>
            <pc:docMk/>
            <pc:sldMk cId="1034927288" sldId="2668"/>
            <ac:picMk id="57" creationId="{1A8BA617-EFCB-461B-BB0E-05BBF0361457}"/>
          </ac:picMkLst>
        </pc:picChg>
        <pc:picChg chg="add mod">
          <ac:chgData name="李 鼎基" userId="e6049a4411daca1f" providerId="LiveId" clId="{508C8963-BCBB-461C-B9C0-6FCF106B037D}" dt="2020-05-18T08:49:50.326" v="248" actId="164"/>
          <ac:picMkLst>
            <pc:docMk/>
            <pc:sldMk cId="1034927288" sldId="2668"/>
            <ac:picMk id="58" creationId="{42B5E61D-22C1-4613-B190-7C2E080558B9}"/>
          </ac:picMkLst>
        </pc:picChg>
        <pc:picChg chg="mod">
          <ac:chgData name="李 鼎基" userId="e6049a4411daca1f" providerId="LiveId" clId="{508C8963-BCBB-461C-B9C0-6FCF106B037D}" dt="2020-05-18T08:49:57.983" v="252"/>
          <ac:picMkLst>
            <pc:docMk/>
            <pc:sldMk cId="1034927288" sldId="2668"/>
            <ac:picMk id="60" creationId="{6917526B-1FEC-4384-8F6A-4A188C0F724C}"/>
          </ac:picMkLst>
        </pc:picChg>
        <pc:picChg chg="mod">
          <ac:chgData name="李 鼎基" userId="e6049a4411daca1f" providerId="LiveId" clId="{508C8963-BCBB-461C-B9C0-6FCF106B037D}" dt="2020-05-18T08:49:57.983" v="252"/>
          <ac:picMkLst>
            <pc:docMk/>
            <pc:sldMk cId="1034927288" sldId="2668"/>
            <ac:picMk id="61" creationId="{C4AEE195-DC9E-4245-AEE4-FF9253B269FC}"/>
          </ac:picMkLst>
        </pc:picChg>
        <pc:picChg chg="mod">
          <ac:chgData name="李 鼎基" userId="e6049a4411daca1f" providerId="LiveId" clId="{508C8963-BCBB-461C-B9C0-6FCF106B037D}" dt="2020-05-18T08:49:57.983" v="252"/>
          <ac:picMkLst>
            <pc:docMk/>
            <pc:sldMk cId="1034927288" sldId="2668"/>
            <ac:picMk id="62" creationId="{37907C3A-C780-4661-9876-14DEF86DEA58}"/>
          </ac:picMkLst>
        </pc:picChg>
        <pc:picChg chg="mod">
          <ac:chgData name="李 鼎基" userId="e6049a4411daca1f" providerId="LiveId" clId="{508C8963-BCBB-461C-B9C0-6FCF106B037D}" dt="2020-05-18T08:50:02.924" v="255"/>
          <ac:picMkLst>
            <pc:docMk/>
            <pc:sldMk cId="1034927288" sldId="2668"/>
            <ac:picMk id="64" creationId="{2E0057FA-1BE8-4531-83D7-DA07252E6792}"/>
          </ac:picMkLst>
        </pc:picChg>
        <pc:picChg chg="mod">
          <ac:chgData name="李 鼎基" userId="e6049a4411daca1f" providerId="LiveId" clId="{508C8963-BCBB-461C-B9C0-6FCF106B037D}" dt="2020-05-18T08:50:02.924" v="255"/>
          <ac:picMkLst>
            <pc:docMk/>
            <pc:sldMk cId="1034927288" sldId="2668"/>
            <ac:picMk id="65" creationId="{580C1297-6D3F-4047-83B2-975E30954249}"/>
          </ac:picMkLst>
        </pc:picChg>
        <pc:picChg chg="mod">
          <ac:chgData name="李 鼎基" userId="e6049a4411daca1f" providerId="LiveId" clId="{508C8963-BCBB-461C-B9C0-6FCF106B037D}" dt="2020-05-18T08:50:02.924" v="255"/>
          <ac:picMkLst>
            <pc:docMk/>
            <pc:sldMk cId="1034927288" sldId="2668"/>
            <ac:picMk id="66" creationId="{A0652E97-BEFB-4593-B841-DF0017D38AD4}"/>
          </ac:picMkLst>
        </pc:picChg>
        <pc:picChg chg="add mod">
          <ac:chgData name="李 鼎基" userId="e6049a4411daca1f" providerId="LiveId" clId="{508C8963-BCBB-461C-B9C0-6FCF106B037D}" dt="2020-05-18T09:23:08.001" v="304" actId="1076"/>
          <ac:picMkLst>
            <pc:docMk/>
            <pc:sldMk cId="1034927288" sldId="2668"/>
            <ac:picMk id="89" creationId="{0F5E89C0-4932-4650-911E-32C314247C0C}"/>
          </ac:picMkLst>
        </pc:picChg>
        <pc:picChg chg="add mod">
          <ac:chgData name="李 鼎基" userId="e6049a4411daca1f" providerId="LiveId" clId="{508C8963-BCBB-461C-B9C0-6FCF106B037D}" dt="2020-05-18T09:23:08.001" v="304" actId="1076"/>
          <ac:picMkLst>
            <pc:docMk/>
            <pc:sldMk cId="1034927288" sldId="2668"/>
            <ac:picMk id="90" creationId="{93AFB3A5-9E8A-4D8D-98F6-293B99212130}"/>
          </ac:picMkLst>
        </pc:picChg>
        <pc:cxnChg chg="del mod">
          <ac:chgData name="李 鼎基" userId="e6049a4411daca1f" providerId="LiveId" clId="{508C8963-BCBB-461C-B9C0-6FCF106B037D}" dt="2020-05-18T08:26:16.029" v="9" actId="478"/>
          <ac:cxnSpMkLst>
            <pc:docMk/>
            <pc:sldMk cId="1034927288" sldId="2668"/>
            <ac:cxnSpMk id="14" creationId="{BAB7876B-1849-794D-A846-5ACAA381765F}"/>
          </ac:cxnSpMkLst>
        </pc:cxnChg>
        <pc:cxnChg chg="add mod">
          <ac:chgData name="李 鼎基" userId="e6049a4411daca1f" providerId="LiveId" clId="{508C8963-BCBB-461C-B9C0-6FCF106B037D}" dt="2020-05-18T09:23:15.335" v="306" actId="14100"/>
          <ac:cxnSpMkLst>
            <pc:docMk/>
            <pc:sldMk cId="1034927288" sldId="2668"/>
            <ac:cxnSpMk id="19" creationId="{505282EA-2187-41AA-892D-EAB0BCA8308C}"/>
          </ac:cxnSpMkLst>
        </pc:cxnChg>
        <pc:cxnChg chg="del">
          <ac:chgData name="李 鼎基" userId="e6049a4411daca1f" providerId="LiveId" clId="{508C8963-BCBB-461C-B9C0-6FCF106B037D}" dt="2020-05-18T08:26:16.029" v="9" actId="478"/>
          <ac:cxnSpMkLst>
            <pc:docMk/>
            <pc:sldMk cId="1034927288" sldId="2668"/>
            <ac:cxnSpMk id="20" creationId="{B9FD8CC5-20E9-5040-B407-A180BC9C8404}"/>
          </ac:cxnSpMkLst>
        </pc:cxnChg>
        <pc:cxnChg chg="add mod">
          <ac:chgData name="李 鼎基" userId="e6049a4411daca1f" providerId="LiveId" clId="{508C8963-BCBB-461C-B9C0-6FCF106B037D}" dt="2020-05-18T09:22:03.482" v="286" actId="14100"/>
          <ac:cxnSpMkLst>
            <pc:docMk/>
            <pc:sldMk cId="1034927288" sldId="2668"/>
            <ac:cxnSpMk id="21" creationId="{CFC810C5-0799-4927-9774-A1F04546943C}"/>
          </ac:cxnSpMkLst>
        </pc:cxnChg>
        <pc:cxnChg chg="add mod">
          <ac:chgData name="李 鼎基" userId="e6049a4411daca1f" providerId="LiveId" clId="{508C8963-BCBB-461C-B9C0-6FCF106B037D}" dt="2020-05-18T09:23:20.263" v="308" actId="14100"/>
          <ac:cxnSpMkLst>
            <pc:docMk/>
            <pc:sldMk cId="1034927288" sldId="2668"/>
            <ac:cxnSpMk id="23" creationId="{8A5701D1-CFC1-4215-BFD0-1ABBD6F07C76}"/>
          </ac:cxnSpMkLst>
        </pc:cxnChg>
        <pc:cxnChg chg="del">
          <ac:chgData name="李 鼎基" userId="e6049a4411daca1f" providerId="LiveId" clId="{508C8963-BCBB-461C-B9C0-6FCF106B037D}" dt="2020-05-18T08:26:16.029" v="9" actId="478"/>
          <ac:cxnSpMkLst>
            <pc:docMk/>
            <pc:sldMk cId="1034927288" sldId="2668"/>
            <ac:cxnSpMk id="41" creationId="{9022E4A7-8DBC-814C-9662-07F04A799D00}"/>
          </ac:cxnSpMkLst>
        </pc:cxnChg>
        <pc:cxnChg chg="add mod">
          <ac:chgData name="李 鼎基" userId="e6049a4411daca1f" providerId="LiveId" clId="{508C8963-BCBB-461C-B9C0-6FCF106B037D}" dt="2020-05-18T09:21:32.049" v="281" actId="14100"/>
          <ac:cxnSpMkLst>
            <pc:docMk/>
            <pc:sldMk cId="1034927288" sldId="2668"/>
            <ac:cxnSpMk id="67" creationId="{762BFED2-9208-42AB-B84C-6A3E83D00AF1}"/>
          </ac:cxnSpMkLst>
        </pc:cxnChg>
        <pc:cxnChg chg="add mod">
          <ac:chgData name="李 鼎基" userId="e6049a4411daca1f" providerId="LiveId" clId="{508C8963-BCBB-461C-B9C0-6FCF106B037D}" dt="2020-05-18T09:21:09.685" v="280" actId="14100"/>
          <ac:cxnSpMkLst>
            <pc:docMk/>
            <pc:sldMk cId="1034927288" sldId="2668"/>
            <ac:cxnSpMk id="68" creationId="{7059B421-783E-499C-A26D-A59B102BE0E2}"/>
          </ac:cxnSpMkLst>
        </pc:cxnChg>
        <pc:cxnChg chg="add mod">
          <ac:chgData name="李 鼎基" userId="e6049a4411daca1f" providerId="LiveId" clId="{508C8963-BCBB-461C-B9C0-6FCF106B037D}" dt="2020-05-18T09:20:52.213" v="278" actId="14100"/>
          <ac:cxnSpMkLst>
            <pc:docMk/>
            <pc:sldMk cId="1034927288" sldId="2668"/>
            <ac:cxnSpMk id="70" creationId="{9F1A0089-BBDD-48AF-BE94-54F42F20DE17}"/>
          </ac:cxnSpMkLst>
        </pc:cxnChg>
        <pc:cxnChg chg="add mod">
          <ac:chgData name="李 鼎基" userId="e6049a4411daca1f" providerId="LiveId" clId="{508C8963-BCBB-461C-B9C0-6FCF106B037D}" dt="2020-05-18T09:21:51.940" v="284" actId="14100"/>
          <ac:cxnSpMkLst>
            <pc:docMk/>
            <pc:sldMk cId="1034927288" sldId="2668"/>
            <ac:cxnSpMk id="76" creationId="{825896F2-DE64-4AF8-AF96-5514CE2CB226}"/>
          </ac:cxnSpMkLst>
        </pc:cxnChg>
        <pc:cxnChg chg="add mod">
          <ac:chgData name="李 鼎基" userId="e6049a4411daca1f" providerId="LiveId" clId="{508C8963-BCBB-461C-B9C0-6FCF106B037D}" dt="2020-05-18T09:22:33.797" v="294" actId="14100"/>
          <ac:cxnSpMkLst>
            <pc:docMk/>
            <pc:sldMk cId="1034927288" sldId="2668"/>
            <ac:cxnSpMk id="81" creationId="{BEB97F80-27E1-4BB6-B8FA-7A67CAF48933}"/>
          </ac:cxnSpMkLst>
        </pc:cxnChg>
        <pc:cxnChg chg="add mod">
          <ac:chgData name="李 鼎基" userId="e6049a4411daca1f" providerId="LiveId" clId="{508C8963-BCBB-461C-B9C0-6FCF106B037D}" dt="2020-05-18T09:22:21.561" v="292" actId="14100"/>
          <ac:cxnSpMkLst>
            <pc:docMk/>
            <pc:sldMk cId="1034927288" sldId="2668"/>
            <ac:cxnSpMk id="84" creationId="{8F32E3EC-5AB9-4FEE-AAEB-C640F4DC004F}"/>
          </ac:cxnSpMkLst>
        </pc:cxnChg>
      </pc:sldChg>
      <pc:sldChg chg="del">
        <pc:chgData name="李 鼎基" userId="e6049a4411daca1f" providerId="LiveId" clId="{508C8963-BCBB-461C-B9C0-6FCF106B037D}" dt="2020-05-18T10:52:39.778" v="916" actId="47"/>
        <pc:sldMkLst>
          <pc:docMk/>
          <pc:sldMk cId="911690671" sldId="2669"/>
        </pc:sldMkLst>
      </pc:sldChg>
      <pc:sldChg chg="modSp add mod">
        <pc:chgData name="李 鼎基" userId="e6049a4411daca1f" providerId="LiveId" clId="{508C8963-BCBB-461C-B9C0-6FCF106B037D}" dt="2020-05-18T10:56:34.351" v="939"/>
        <pc:sldMkLst>
          <pc:docMk/>
          <pc:sldMk cId="3112287188" sldId="2765"/>
        </pc:sldMkLst>
        <pc:spChg chg="mod">
          <ac:chgData name="李 鼎基" userId="e6049a4411daca1f" providerId="LiveId" clId="{508C8963-BCBB-461C-B9C0-6FCF106B037D}" dt="2020-05-18T10:24:34.087" v="652" actId="21"/>
          <ac:spMkLst>
            <pc:docMk/>
            <pc:sldMk cId="3112287188" sldId="2765"/>
            <ac:spMk id="2" creationId="{71324B83-A61A-1E4C-8AD1-8D266EB62FE1}"/>
          </ac:spMkLst>
        </pc:spChg>
        <pc:spChg chg="mod">
          <ac:chgData name="李 鼎基" userId="e6049a4411daca1f" providerId="LiveId" clId="{508C8963-BCBB-461C-B9C0-6FCF106B037D}" dt="2020-05-18T10:56:34.351" v="939"/>
          <ac:spMkLst>
            <pc:docMk/>
            <pc:sldMk cId="3112287188" sldId="2765"/>
            <ac:spMk id="3" creationId="{2A6FECEE-93E6-0F4F-933B-5CAA756AFABC}"/>
          </ac:spMkLst>
        </pc:spChg>
        <pc:spChg chg="mod">
          <ac:chgData name="李 鼎基" userId="e6049a4411daca1f" providerId="LiveId" clId="{508C8963-BCBB-461C-B9C0-6FCF106B037D}" dt="2020-05-18T10:09:25.029" v="458" actId="1076"/>
          <ac:spMkLst>
            <pc:docMk/>
            <pc:sldMk cId="3112287188" sldId="2765"/>
            <ac:spMk id="31" creationId="{8465717C-98EC-46AE-B656-A29C2FC6A0B0}"/>
          </ac:spMkLst>
        </pc:spChg>
      </pc:sldChg>
      <pc:sldChg chg="modSp new mod">
        <pc:chgData name="李 鼎基" userId="e6049a4411daca1f" providerId="LiveId" clId="{508C8963-BCBB-461C-B9C0-6FCF106B037D}" dt="2020-05-18T11:08:32.508" v="1100"/>
        <pc:sldMkLst>
          <pc:docMk/>
          <pc:sldMk cId="715154468" sldId="2766"/>
        </pc:sldMkLst>
        <pc:spChg chg="mod">
          <ac:chgData name="李 鼎基" userId="e6049a4411daca1f" providerId="LiveId" clId="{508C8963-BCBB-461C-B9C0-6FCF106B037D}" dt="2020-05-18T10:52:48.047" v="918"/>
          <ac:spMkLst>
            <pc:docMk/>
            <pc:sldMk cId="715154468" sldId="2766"/>
            <ac:spMk id="2" creationId="{179A18B2-4B3B-4C46-B30C-9C75620727DD}"/>
          </ac:spMkLst>
        </pc:spChg>
        <pc:spChg chg="mod">
          <ac:chgData name="李 鼎基" userId="e6049a4411daca1f" providerId="LiveId" clId="{508C8963-BCBB-461C-B9C0-6FCF106B037D}" dt="2020-05-18T11:08:32.508" v="1100"/>
          <ac:spMkLst>
            <pc:docMk/>
            <pc:sldMk cId="715154468" sldId="2766"/>
            <ac:spMk id="3" creationId="{229CF3B3-8661-4A03-B1C0-387465F68D4B}"/>
          </ac:spMkLst>
        </pc:spChg>
      </pc:sldChg>
      <pc:sldChg chg="new">
        <pc:chgData name="李 鼎基" userId="e6049a4411daca1f" providerId="LiveId" clId="{508C8963-BCBB-461C-B9C0-6FCF106B037D}" dt="2020-05-18T13:23:55.455" v="1101" actId="680"/>
        <pc:sldMkLst>
          <pc:docMk/>
          <pc:sldMk cId="2650555672" sldId="2767"/>
        </pc:sldMkLst>
      </pc:sldChg>
    </pc:docChg>
  </pc:docChgLst>
  <pc:docChgLst>
    <pc:chgData name="李 鼎基" userId="e6049a4411daca1f" providerId="LiveId" clId="{844D5A83-E05C-AF41-96C1-06865B493B94}"/>
    <pc:docChg chg="undo redo custSel addSld delSld modSld sldOrd">
      <pc:chgData name="李 鼎基" userId="e6049a4411daca1f" providerId="LiveId" clId="{844D5A83-E05C-AF41-96C1-06865B493B94}" dt="2020-05-22T14:02:50.587" v="14441"/>
      <pc:docMkLst>
        <pc:docMk/>
      </pc:docMkLst>
      <pc:sldChg chg="del">
        <pc:chgData name="李 鼎基" userId="e6049a4411daca1f" providerId="LiveId" clId="{844D5A83-E05C-AF41-96C1-06865B493B94}" dt="2020-05-22T13:07:30.132" v="13413" actId="2696"/>
        <pc:sldMkLst>
          <pc:docMk/>
          <pc:sldMk cId="3880652232" sldId="502"/>
        </pc:sldMkLst>
      </pc:sldChg>
      <pc:sldChg chg="modSp">
        <pc:chgData name="李 鼎基" userId="e6049a4411daca1f" providerId="LiveId" clId="{844D5A83-E05C-AF41-96C1-06865B493B94}" dt="2020-05-21T04:37:34.684" v="207" actId="20577"/>
        <pc:sldMkLst>
          <pc:docMk/>
          <pc:sldMk cId="256381600" sldId="1371"/>
        </pc:sldMkLst>
        <pc:spChg chg="mod">
          <ac:chgData name="李 鼎基" userId="e6049a4411daca1f" providerId="LiveId" clId="{844D5A83-E05C-AF41-96C1-06865B493B94}" dt="2020-05-21T04:37:34.684" v="207" actId="20577"/>
          <ac:spMkLst>
            <pc:docMk/>
            <pc:sldMk cId="256381600" sldId="1371"/>
            <ac:spMk id="5" creationId="{7C3CFBB2-29A4-9845-909C-D2C6211C1301}"/>
          </ac:spMkLst>
        </pc:spChg>
      </pc:sldChg>
      <pc:sldChg chg="del">
        <pc:chgData name="李 鼎基" userId="e6049a4411daca1f" providerId="LiveId" clId="{844D5A83-E05C-AF41-96C1-06865B493B94}" dt="2020-05-22T13:07:30.856" v="13448" actId="2696"/>
        <pc:sldMkLst>
          <pc:docMk/>
          <pc:sldMk cId="3770712851" sldId="2227"/>
        </pc:sldMkLst>
      </pc:sldChg>
      <pc:sldChg chg="addSp delSp modSp ord">
        <pc:chgData name="李 鼎基" userId="e6049a4411daca1f" providerId="LiveId" clId="{844D5A83-E05C-AF41-96C1-06865B493B94}" dt="2020-05-21T06:15:17.511" v="1245"/>
        <pc:sldMkLst>
          <pc:docMk/>
          <pc:sldMk cId="4270716737" sldId="2670"/>
        </pc:sldMkLst>
        <pc:spChg chg="mod">
          <ac:chgData name="李 鼎基" userId="e6049a4411daca1f" providerId="LiveId" clId="{844D5A83-E05C-AF41-96C1-06865B493B94}" dt="2020-05-21T04:24:34.533" v="46" actId="20577"/>
          <ac:spMkLst>
            <pc:docMk/>
            <pc:sldMk cId="4270716737" sldId="2670"/>
            <ac:spMk id="2" creationId="{D3339C4A-EDA5-B44F-8E9E-3F9CB18D8174}"/>
          </ac:spMkLst>
        </pc:spChg>
        <pc:spChg chg="mod">
          <ac:chgData name="李 鼎基" userId="e6049a4411daca1f" providerId="LiveId" clId="{844D5A83-E05C-AF41-96C1-06865B493B94}" dt="2020-05-21T05:05:55.477" v="736" actId="6549"/>
          <ac:spMkLst>
            <pc:docMk/>
            <pc:sldMk cId="4270716737" sldId="2670"/>
            <ac:spMk id="3" creationId="{21900C59-98FF-B746-90F7-D81FF9C53DD0}"/>
          </ac:spMkLst>
        </pc:spChg>
        <pc:spChg chg="mod">
          <ac:chgData name="李 鼎基" userId="e6049a4411daca1f" providerId="LiveId" clId="{844D5A83-E05C-AF41-96C1-06865B493B94}" dt="2020-05-21T05:44:55.151" v="950" actId="20577"/>
          <ac:spMkLst>
            <pc:docMk/>
            <pc:sldMk cId="4270716737" sldId="2670"/>
            <ac:spMk id="6" creationId="{00000000-0000-0000-0000-000000000000}"/>
          </ac:spMkLst>
        </pc:spChg>
        <pc:spChg chg="mod">
          <ac:chgData name="李 鼎基" userId="e6049a4411daca1f" providerId="LiveId" clId="{844D5A83-E05C-AF41-96C1-06865B493B94}" dt="2020-05-21T04:54:12.339" v="579" actId="1036"/>
          <ac:spMkLst>
            <pc:docMk/>
            <pc:sldMk cId="4270716737" sldId="2670"/>
            <ac:spMk id="8" creationId="{00000000-0000-0000-0000-000000000000}"/>
          </ac:spMkLst>
        </pc:spChg>
        <pc:spChg chg="del mod">
          <ac:chgData name="李 鼎基" userId="e6049a4411daca1f" providerId="LiveId" clId="{844D5A83-E05C-AF41-96C1-06865B493B94}" dt="2020-05-21T04:43:06.813" v="269" actId="478"/>
          <ac:spMkLst>
            <pc:docMk/>
            <pc:sldMk cId="4270716737" sldId="2670"/>
            <ac:spMk id="17" creationId="{E9B1E56E-08EF-7D4B-8DD6-CA8A1F03C38C}"/>
          </ac:spMkLst>
        </pc:spChg>
        <pc:spChg chg="mod">
          <ac:chgData name="李 鼎基" userId="e6049a4411daca1f" providerId="LiveId" clId="{844D5A83-E05C-AF41-96C1-06865B493B94}" dt="2020-05-21T05:45:00.679" v="953" actId="20577"/>
          <ac:spMkLst>
            <pc:docMk/>
            <pc:sldMk cId="4270716737" sldId="2670"/>
            <ac:spMk id="19" creationId="{00000000-0000-0000-0000-000000000000}"/>
          </ac:spMkLst>
        </pc:spChg>
        <pc:spChg chg="mod">
          <ac:chgData name="李 鼎基" userId="e6049a4411daca1f" providerId="LiveId" clId="{844D5A83-E05C-AF41-96C1-06865B493B94}" dt="2020-05-21T05:45:04.679" v="956" actId="20577"/>
          <ac:spMkLst>
            <pc:docMk/>
            <pc:sldMk cId="4270716737" sldId="2670"/>
            <ac:spMk id="20" creationId="{00000000-0000-0000-0000-000000000000}"/>
          </ac:spMkLst>
        </pc:spChg>
        <pc:spChg chg="mod">
          <ac:chgData name="李 鼎基" userId="e6049a4411daca1f" providerId="LiveId" clId="{844D5A83-E05C-AF41-96C1-06865B493B94}" dt="2020-05-21T05:45:08.055" v="959" actId="20577"/>
          <ac:spMkLst>
            <pc:docMk/>
            <pc:sldMk cId="4270716737" sldId="2670"/>
            <ac:spMk id="21" creationId="{00000000-0000-0000-0000-000000000000}"/>
          </ac:spMkLst>
        </pc:spChg>
        <pc:spChg chg="mod">
          <ac:chgData name="李 鼎基" userId="e6049a4411daca1f" providerId="LiveId" clId="{844D5A83-E05C-AF41-96C1-06865B493B94}" dt="2020-05-21T04:54:12.339" v="579" actId="1036"/>
          <ac:spMkLst>
            <pc:docMk/>
            <pc:sldMk cId="4270716737" sldId="2670"/>
            <ac:spMk id="24" creationId="{00000000-0000-0000-0000-000000000000}"/>
          </ac:spMkLst>
        </pc:spChg>
        <pc:spChg chg="mod">
          <ac:chgData name="李 鼎基" userId="e6049a4411daca1f" providerId="LiveId" clId="{844D5A83-E05C-AF41-96C1-06865B493B94}" dt="2020-05-21T04:54:12.339" v="579" actId="1036"/>
          <ac:spMkLst>
            <pc:docMk/>
            <pc:sldMk cId="4270716737" sldId="2670"/>
            <ac:spMk id="25" creationId="{00000000-0000-0000-0000-000000000000}"/>
          </ac:spMkLst>
        </pc:spChg>
        <pc:spChg chg="mod">
          <ac:chgData name="李 鼎基" userId="e6049a4411daca1f" providerId="LiveId" clId="{844D5A83-E05C-AF41-96C1-06865B493B94}" dt="2020-05-21T04:54:12.339" v="579" actId="1036"/>
          <ac:spMkLst>
            <pc:docMk/>
            <pc:sldMk cId="4270716737" sldId="2670"/>
            <ac:spMk id="26" creationId="{00000000-0000-0000-0000-000000000000}"/>
          </ac:spMkLst>
        </pc:spChg>
        <pc:spChg chg="mod">
          <ac:chgData name="李 鼎基" userId="e6049a4411daca1f" providerId="LiveId" clId="{844D5A83-E05C-AF41-96C1-06865B493B94}" dt="2020-05-21T04:54:12.339" v="579" actId="1036"/>
          <ac:spMkLst>
            <pc:docMk/>
            <pc:sldMk cId="4270716737" sldId="2670"/>
            <ac:spMk id="27" creationId="{00000000-0000-0000-0000-000000000000}"/>
          </ac:spMkLst>
        </pc:spChg>
        <pc:spChg chg="mod">
          <ac:chgData name="李 鼎基" userId="e6049a4411daca1f" providerId="LiveId" clId="{844D5A83-E05C-AF41-96C1-06865B493B94}" dt="2020-05-21T04:54:12.339" v="579" actId="1036"/>
          <ac:spMkLst>
            <pc:docMk/>
            <pc:sldMk cId="4270716737" sldId="2670"/>
            <ac:spMk id="28" creationId="{00000000-0000-0000-0000-000000000000}"/>
          </ac:spMkLst>
        </pc:spChg>
        <pc:spChg chg="mod">
          <ac:chgData name="李 鼎基" userId="e6049a4411daca1f" providerId="LiveId" clId="{844D5A83-E05C-AF41-96C1-06865B493B94}" dt="2020-05-21T04:54:12.339" v="579" actId="1036"/>
          <ac:spMkLst>
            <pc:docMk/>
            <pc:sldMk cId="4270716737" sldId="2670"/>
            <ac:spMk id="29" creationId="{00000000-0000-0000-0000-000000000000}"/>
          </ac:spMkLst>
        </pc:spChg>
        <pc:spChg chg="mod">
          <ac:chgData name="李 鼎基" userId="e6049a4411daca1f" providerId="LiveId" clId="{844D5A83-E05C-AF41-96C1-06865B493B94}" dt="2020-05-21T04:54:12.339" v="579" actId="1036"/>
          <ac:spMkLst>
            <pc:docMk/>
            <pc:sldMk cId="4270716737" sldId="2670"/>
            <ac:spMk id="30" creationId="{00000000-0000-0000-0000-000000000000}"/>
          </ac:spMkLst>
        </pc:spChg>
        <pc:spChg chg="mod">
          <ac:chgData name="李 鼎基" userId="e6049a4411daca1f" providerId="LiveId" clId="{844D5A83-E05C-AF41-96C1-06865B493B94}" dt="2020-05-21T04:54:12.339" v="579" actId="1036"/>
          <ac:spMkLst>
            <pc:docMk/>
            <pc:sldMk cId="4270716737" sldId="2670"/>
            <ac:spMk id="31" creationId="{B1B3784A-5BB9-914E-B7A2-D9BF64A23CC3}"/>
          </ac:spMkLst>
        </pc:spChg>
        <pc:spChg chg="mod">
          <ac:chgData name="李 鼎基" userId="e6049a4411daca1f" providerId="LiveId" clId="{844D5A83-E05C-AF41-96C1-06865B493B94}" dt="2020-05-21T04:54:12.339" v="579" actId="1036"/>
          <ac:spMkLst>
            <pc:docMk/>
            <pc:sldMk cId="4270716737" sldId="2670"/>
            <ac:spMk id="32" creationId="{B1B3784A-5BB9-914E-B7A2-D9BF64A23CC3}"/>
          </ac:spMkLst>
        </pc:spChg>
        <pc:spChg chg="mod">
          <ac:chgData name="李 鼎基" userId="e6049a4411daca1f" providerId="LiveId" clId="{844D5A83-E05C-AF41-96C1-06865B493B94}" dt="2020-05-21T04:54:12.339" v="579" actId="1036"/>
          <ac:spMkLst>
            <pc:docMk/>
            <pc:sldMk cId="4270716737" sldId="2670"/>
            <ac:spMk id="33" creationId="{B1B3784A-5BB9-914E-B7A2-D9BF64A23CC3}"/>
          </ac:spMkLst>
        </pc:spChg>
        <pc:spChg chg="add mod">
          <ac:chgData name="李 鼎基" userId="e6049a4411daca1f" providerId="LiveId" clId="{844D5A83-E05C-AF41-96C1-06865B493B94}" dt="2020-05-21T04:54:06.962" v="573" actId="1036"/>
          <ac:spMkLst>
            <pc:docMk/>
            <pc:sldMk cId="4270716737" sldId="2670"/>
            <ac:spMk id="34" creationId="{C1DC8AFD-D46D-2A48-819F-CF362D97491B}"/>
          </ac:spMkLst>
        </pc:spChg>
        <pc:spChg chg="add mod">
          <ac:chgData name="李 鼎基" userId="e6049a4411daca1f" providerId="LiveId" clId="{844D5A83-E05C-AF41-96C1-06865B493B94}" dt="2020-05-21T04:54:06.962" v="573" actId="1036"/>
          <ac:spMkLst>
            <pc:docMk/>
            <pc:sldMk cId="4270716737" sldId="2670"/>
            <ac:spMk id="35" creationId="{EB007028-7777-0345-9022-98140C9BFC26}"/>
          </ac:spMkLst>
        </pc:spChg>
        <pc:spChg chg="del mod">
          <ac:chgData name="李 鼎基" userId="e6049a4411daca1f" providerId="LiveId" clId="{844D5A83-E05C-AF41-96C1-06865B493B94}" dt="2020-05-21T04:54:00.557" v="566" actId="478"/>
          <ac:spMkLst>
            <pc:docMk/>
            <pc:sldMk cId="4270716737" sldId="2670"/>
            <ac:spMk id="40" creationId="{EAEAD3EC-A15B-2E49-97CD-DC29C0155771}"/>
          </ac:spMkLst>
        </pc:spChg>
        <pc:spChg chg="mod">
          <ac:chgData name="李 鼎基" userId="e6049a4411daca1f" providerId="LiveId" clId="{844D5A83-E05C-AF41-96C1-06865B493B94}" dt="2020-05-21T04:54:12.339" v="579" actId="1036"/>
          <ac:spMkLst>
            <pc:docMk/>
            <pc:sldMk cId="4270716737" sldId="2670"/>
            <ac:spMk id="76" creationId="{B1B3784A-5BB9-914E-B7A2-D9BF64A23CC3}"/>
          </ac:spMkLst>
        </pc:spChg>
        <pc:cxnChg chg="mod">
          <ac:chgData name="李 鼎基" userId="e6049a4411daca1f" providerId="LiveId" clId="{844D5A83-E05C-AF41-96C1-06865B493B94}" dt="2020-05-21T04:54:06.962" v="573" actId="1036"/>
          <ac:cxnSpMkLst>
            <pc:docMk/>
            <pc:sldMk cId="4270716737" sldId="2670"/>
            <ac:cxnSpMk id="44" creationId="{7AEA9143-D4E9-C54B-A073-7A37F5F97782}"/>
          </ac:cxnSpMkLst>
        </pc:cxnChg>
      </pc:sldChg>
      <pc:sldChg chg="modSp">
        <pc:chgData name="李 鼎基" userId="e6049a4411daca1f" providerId="LiveId" clId="{844D5A83-E05C-AF41-96C1-06865B493B94}" dt="2020-05-21T06:12:54.029" v="1243" actId="20577"/>
        <pc:sldMkLst>
          <pc:docMk/>
          <pc:sldMk cId="463792602" sldId="2671"/>
        </pc:sldMkLst>
        <pc:spChg chg="mod">
          <ac:chgData name="李 鼎基" userId="e6049a4411daca1f" providerId="LiveId" clId="{844D5A83-E05C-AF41-96C1-06865B493B94}" dt="2020-05-21T06:12:38.983" v="1215" actId="20577"/>
          <ac:spMkLst>
            <pc:docMk/>
            <pc:sldMk cId="463792602" sldId="2671"/>
            <ac:spMk id="2" creationId="{DB49A20D-6AFB-374D-B02C-6FD4AAB5774B}"/>
          </ac:spMkLst>
        </pc:spChg>
        <pc:spChg chg="mod">
          <ac:chgData name="李 鼎基" userId="e6049a4411daca1f" providerId="LiveId" clId="{844D5A83-E05C-AF41-96C1-06865B493B94}" dt="2020-05-21T06:12:54.029" v="1243" actId="20577"/>
          <ac:spMkLst>
            <pc:docMk/>
            <pc:sldMk cId="463792602" sldId="2671"/>
            <ac:spMk id="3" creationId="{F91D87ED-5525-6549-A999-F69059084CB8}"/>
          </ac:spMkLst>
        </pc:spChg>
      </pc:sldChg>
      <pc:sldChg chg="del">
        <pc:chgData name="李 鼎基" userId="e6049a4411daca1f" providerId="LiveId" clId="{844D5A83-E05C-AF41-96C1-06865B493B94}" dt="2020-05-21T04:37:16.936" v="190" actId="2696"/>
        <pc:sldMkLst>
          <pc:docMk/>
          <pc:sldMk cId="1681306832" sldId="2672"/>
        </pc:sldMkLst>
      </pc:sldChg>
      <pc:sldChg chg="del">
        <pc:chgData name="李 鼎基" userId="e6049a4411daca1f" providerId="LiveId" clId="{844D5A83-E05C-AF41-96C1-06865B493B94}" dt="2020-05-21T04:56:11.167" v="586" actId="2696"/>
        <pc:sldMkLst>
          <pc:docMk/>
          <pc:sldMk cId="3913413219" sldId="2673"/>
        </pc:sldMkLst>
      </pc:sldChg>
      <pc:sldChg chg="modSp del">
        <pc:chgData name="李 鼎基" userId="e6049a4411daca1f" providerId="LiveId" clId="{844D5A83-E05C-AF41-96C1-06865B493B94}" dt="2020-05-22T13:07:30.004" v="13406" actId="2696"/>
        <pc:sldMkLst>
          <pc:docMk/>
          <pc:sldMk cId="577074551" sldId="2675"/>
        </pc:sldMkLst>
        <pc:spChg chg="mod">
          <ac:chgData name="李 鼎基" userId="e6049a4411daca1f" providerId="LiveId" clId="{844D5A83-E05C-AF41-96C1-06865B493B94}" dt="2020-05-22T08:03:20.590" v="8068" actId="1076"/>
          <ac:spMkLst>
            <pc:docMk/>
            <pc:sldMk cId="577074551" sldId="2675"/>
            <ac:spMk id="5" creationId="{6D078D78-9422-3C49-9254-BABF778B2963}"/>
          </ac:spMkLst>
        </pc:spChg>
      </pc:sldChg>
      <pc:sldChg chg="del">
        <pc:chgData name="李 鼎基" userId="e6049a4411daca1f" providerId="LiveId" clId="{844D5A83-E05C-AF41-96C1-06865B493B94}" dt="2020-05-22T13:07:30.072" v="13410" actId="2696"/>
        <pc:sldMkLst>
          <pc:docMk/>
          <pc:sldMk cId="1118980307" sldId="2678"/>
        </pc:sldMkLst>
      </pc:sldChg>
      <pc:sldChg chg="del">
        <pc:chgData name="李 鼎基" userId="e6049a4411daca1f" providerId="LiveId" clId="{844D5A83-E05C-AF41-96C1-06865B493B94}" dt="2020-05-21T04:56:11.123" v="580" actId="2696"/>
        <pc:sldMkLst>
          <pc:docMk/>
          <pc:sldMk cId="1015420496" sldId="2682"/>
        </pc:sldMkLst>
      </pc:sldChg>
      <pc:sldChg chg="del">
        <pc:chgData name="李 鼎基" userId="e6049a4411daca1f" providerId="LiveId" clId="{844D5A83-E05C-AF41-96C1-06865B493B94}" dt="2020-05-21T04:37:16.944" v="191" actId="2696"/>
        <pc:sldMkLst>
          <pc:docMk/>
          <pc:sldMk cId="3547219943" sldId="2686"/>
        </pc:sldMkLst>
      </pc:sldChg>
      <pc:sldChg chg="del">
        <pc:chgData name="李 鼎基" userId="e6049a4411daca1f" providerId="LiveId" clId="{844D5A83-E05C-AF41-96C1-06865B493B94}" dt="2020-05-21T04:37:16.950" v="192" actId="2696"/>
        <pc:sldMkLst>
          <pc:docMk/>
          <pc:sldMk cId="3851428030" sldId="2687"/>
        </pc:sldMkLst>
      </pc:sldChg>
      <pc:sldChg chg="del">
        <pc:chgData name="李 鼎基" userId="e6049a4411daca1f" providerId="LiveId" clId="{844D5A83-E05C-AF41-96C1-06865B493B94}" dt="2020-05-21T04:37:16.963" v="193" actId="2696"/>
        <pc:sldMkLst>
          <pc:docMk/>
          <pc:sldMk cId="4164873862" sldId="2688"/>
        </pc:sldMkLst>
      </pc:sldChg>
      <pc:sldChg chg="del">
        <pc:chgData name="李 鼎基" userId="e6049a4411daca1f" providerId="LiveId" clId="{844D5A83-E05C-AF41-96C1-06865B493B94}" dt="2020-05-21T04:56:11.144" v="583" actId="2696"/>
        <pc:sldMkLst>
          <pc:docMk/>
          <pc:sldMk cId="3008187592" sldId="2711"/>
        </pc:sldMkLst>
      </pc:sldChg>
      <pc:sldChg chg="del">
        <pc:chgData name="李 鼎基" userId="e6049a4411daca1f" providerId="LiveId" clId="{844D5A83-E05C-AF41-96C1-06865B493B94}" dt="2020-05-21T04:56:11.130" v="581" actId="2696"/>
        <pc:sldMkLst>
          <pc:docMk/>
          <pc:sldMk cId="944336849" sldId="2712"/>
        </pc:sldMkLst>
      </pc:sldChg>
      <pc:sldChg chg="del">
        <pc:chgData name="李 鼎基" userId="e6049a4411daca1f" providerId="LiveId" clId="{844D5A83-E05C-AF41-96C1-06865B493B94}" dt="2020-05-21T04:56:11.136" v="582" actId="2696"/>
        <pc:sldMkLst>
          <pc:docMk/>
          <pc:sldMk cId="3852723416" sldId="2713"/>
        </pc:sldMkLst>
      </pc:sldChg>
      <pc:sldChg chg="del">
        <pc:chgData name="李 鼎基" userId="e6049a4411daca1f" providerId="LiveId" clId="{844D5A83-E05C-AF41-96C1-06865B493B94}" dt="2020-05-21T04:56:11.150" v="584" actId="2696"/>
        <pc:sldMkLst>
          <pc:docMk/>
          <pc:sldMk cId="2274315642" sldId="2714"/>
        </pc:sldMkLst>
      </pc:sldChg>
      <pc:sldChg chg="del">
        <pc:chgData name="李 鼎基" userId="e6049a4411daca1f" providerId="LiveId" clId="{844D5A83-E05C-AF41-96C1-06865B493B94}" dt="2020-05-21T04:56:11.157" v="585" actId="2696"/>
        <pc:sldMkLst>
          <pc:docMk/>
          <pc:sldMk cId="848157117" sldId="2715"/>
        </pc:sldMkLst>
      </pc:sldChg>
      <pc:sldChg chg="modSp del ord">
        <pc:chgData name="李 鼎基" userId="e6049a4411daca1f" providerId="LiveId" clId="{844D5A83-E05C-AF41-96C1-06865B493B94}" dt="2020-05-21T08:30:07.632" v="2694" actId="2696"/>
        <pc:sldMkLst>
          <pc:docMk/>
          <pc:sldMk cId="1934595936" sldId="2716"/>
        </pc:sldMkLst>
        <pc:spChg chg="mod">
          <ac:chgData name="李 鼎基" userId="e6049a4411daca1f" providerId="LiveId" clId="{844D5A83-E05C-AF41-96C1-06865B493B94}" dt="2020-05-21T08:22:56.631" v="2384" actId="20577"/>
          <ac:spMkLst>
            <pc:docMk/>
            <pc:sldMk cId="1934595936" sldId="2716"/>
            <ac:spMk id="5" creationId="{7C3CFBB2-29A4-9845-909C-D2C6211C1301}"/>
          </ac:spMkLst>
        </pc:spChg>
      </pc:sldChg>
      <pc:sldChg chg="addSp delSp modSp ord modTransition modAnim">
        <pc:chgData name="李 鼎基" userId="e6049a4411daca1f" providerId="LiveId" clId="{844D5A83-E05C-AF41-96C1-06865B493B94}" dt="2020-05-21T11:35:23.838" v="4155" actId="20577"/>
        <pc:sldMkLst>
          <pc:docMk/>
          <pc:sldMk cId="2338316493" sldId="2717"/>
        </pc:sldMkLst>
        <pc:spChg chg="mod">
          <ac:chgData name="李 鼎基" userId="e6049a4411daca1f" providerId="LiveId" clId="{844D5A83-E05C-AF41-96C1-06865B493B94}" dt="2020-05-21T11:35:23.838" v="4155" actId="20577"/>
          <ac:spMkLst>
            <pc:docMk/>
            <pc:sldMk cId="2338316493" sldId="2717"/>
            <ac:spMk id="2" creationId="{CC2B93B7-95B2-C647-A672-CFE64BE40018}"/>
          </ac:spMkLst>
        </pc:spChg>
        <pc:spChg chg="mod">
          <ac:chgData name="李 鼎基" userId="e6049a4411daca1f" providerId="LiveId" clId="{844D5A83-E05C-AF41-96C1-06865B493B94}" dt="2020-05-21T08:50:13.377" v="3144" actId="20577"/>
          <ac:spMkLst>
            <pc:docMk/>
            <pc:sldMk cId="2338316493" sldId="2717"/>
            <ac:spMk id="3" creationId="{463171EC-F059-CC43-8601-4FF2D09158C6}"/>
          </ac:spMkLst>
        </pc:spChg>
        <pc:spChg chg="del">
          <ac:chgData name="李 鼎基" userId="e6049a4411daca1f" providerId="LiveId" clId="{844D5A83-E05C-AF41-96C1-06865B493B94}" dt="2020-05-21T08:13:05.972" v="2231" actId="478"/>
          <ac:spMkLst>
            <pc:docMk/>
            <pc:sldMk cId="2338316493" sldId="2717"/>
            <ac:spMk id="6" creationId="{93553D00-3639-DE45-AF3C-613C7E7E5159}"/>
          </ac:spMkLst>
        </pc:spChg>
        <pc:spChg chg="del">
          <ac:chgData name="李 鼎基" userId="e6049a4411daca1f" providerId="LiveId" clId="{844D5A83-E05C-AF41-96C1-06865B493B94}" dt="2020-05-21T08:13:05.972" v="2231" actId="478"/>
          <ac:spMkLst>
            <pc:docMk/>
            <pc:sldMk cId="2338316493" sldId="2717"/>
            <ac:spMk id="7" creationId="{AC892504-E7AC-1F4C-A2F9-D686CC9B7672}"/>
          </ac:spMkLst>
        </pc:spChg>
        <pc:spChg chg="del">
          <ac:chgData name="李 鼎基" userId="e6049a4411daca1f" providerId="LiveId" clId="{844D5A83-E05C-AF41-96C1-06865B493B94}" dt="2020-05-21T08:13:05.972" v="2231" actId="478"/>
          <ac:spMkLst>
            <pc:docMk/>
            <pc:sldMk cId="2338316493" sldId="2717"/>
            <ac:spMk id="8" creationId="{E7353EFD-B5CE-9243-B478-909B177BB420}"/>
          </ac:spMkLst>
        </pc:spChg>
        <pc:spChg chg="del">
          <ac:chgData name="李 鼎基" userId="e6049a4411daca1f" providerId="LiveId" clId="{844D5A83-E05C-AF41-96C1-06865B493B94}" dt="2020-05-21T08:13:05.972" v="2231" actId="478"/>
          <ac:spMkLst>
            <pc:docMk/>
            <pc:sldMk cId="2338316493" sldId="2717"/>
            <ac:spMk id="9" creationId="{4E51E0F4-26B2-964A-88B4-6135757A4EA5}"/>
          </ac:spMkLst>
        </pc:spChg>
        <pc:spChg chg="del">
          <ac:chgData name="李 鼎基" userId="e6049a4411daca1f" providerId="LiveId" clId="{844D5A83-E05C-AF41-96C1-06865B493B94}" dt="2020-05-21T08:13:05.972" v="2231" actId="478"/>
          <ac:spMkLst>
            <pc:docMk/>
            <pc:sldMk cId="2338316493" sldId="2717"/>
            <ac:spMk id="11" creationId="{92443C1F-9B62-2D40-949B-FA463A751109}"/>
          </ac:spMkLst>
        </pc:spChg>
        <pc:spChg chg="del">
          <ac:chgData name="李 鼎基" userId="e6049a4411daca1f" providerId="LiveId" clId="{844D5A83-E05C-AF41-96C1-06865B493B94}" dt="2020-05-21T08:13:05.972" v="2231" actId="478"/>
          <ac:spMkLst>
            <pc:docMk/>
            <pc:sldMk cId="2338316493" sldId="2717"/>
            <ac:spMk id="12" creationId="{1B242DDF-C20A-2944-8F69-EEF2E2DABC2D}"/>
          </ac:spMkLst>
        </pc:spChg>
        <pc:spChg chg="del">
          <ac:chgData name="李 鼎基" userId="e6049a4411daca1f" providerId="LiveId" clId="{844D5A83-E05C-AF41-96C1-06865B493B94}" dt="2020-05-21T08:13:05.972" v="2231" actId="478"/>
          <ac:spMkLst>
            <pc:docMk/>
            <pc:sldMk cId="2338316493" sldId="2717"/>
            <ac:spMk id="13" creationId="{2CFF1932-04A9-FB42-A3EA-ACCC7D46F4C4}"/>
          </ac:spMkLst>
        </pc:spChg>
        <pc:spChg chg="del">
          <ac:chgData name="李 鼎基" userId="e6049a4411daca1f" providerId="LiveId" clId="{844D5A83-E05C-AF41-96C1-06865B493B94}" dt="2020-05-21T08:13:05.972" v="2231" actId="478"/>
          <ac:spMkLst>
            <pc:docMk/>
            <pc:sldMk cId="2338316493" sldId="2717"/>
            <ac:spMk id="14" creationId="{0C03E120-5D83-3F46-8CCB-52BFCF5A5B45}"/>
          </ac:spMkLst>
        </pc:spChg>
        <pc:spChg chg="add mod">
          <ac:chgData name="李 鼎基" userId="e6049a4411daca1f" providerId="LiveId" clId="{844D5A83-E05C-AF41-96C1-06865B493B94}" dt="2020-05-21T08:50:21.487" v="3147" actId="1036"/>
          <ac:spMkLst>
            <pc:docMk/>
            <pc:sldMk cId="2338316493" sldId="2717"/>
            <ac:spMk id="15" creationId="{3D6215CC-54D4-614C-B890-B65E043EE60B}"/>
          </ac:spMkLst>
        </pc:spChg>
        <pc:spChg chg="add del mod">
          <ac:chgData name="李 鼎基" userId="e6049a4411daca1f" providerId="LiveId" clId="{844D5A83-E05C-AF41-96C1-06865B493B94}" dt="2020-05-21T08:15:30.459" v="2242"/>
          <ac:spMkLst>
            <pc:docMk/>
            <pc:sldMk cId="2338316493" sldId="2717"/>
            <ac:spMk id="16" creationId="{7391B99F-5FE7-7541-866B-BA69F96D5380}"/>
          </ac:spMkLst>
        </pc:spChg>
        <pc:spChg chg="add del mod">
          <ac:chgData name="李 鼎基" userId="e6049a4411daca1f" providerId="LiveId" clId="{844D5A83-E05C-AF41-96C1-06865B493B94}" dt="2020-05-21T08:15:31.178" v="2244"/>
          <ac:spMkLst>
            <pc:docMk/>
            <pc:sldMk cId="2338316493" sldId="2717"/>
            <ac:spMk id="17" creationId="{7194EE30-03CE-3649-ADA8-3F72FC34D548}"/>
          </ac:spMkLst>
        </pc:spChg>
        <pc:spChg chg="add mod">
          <ac:chgData name="李 鼎基" userId="e6049a4411daca1f" providerId="LiveId" clId="{844D5A83-E05C-AF41-96C1-06865B493B94}" dt="2020-05-21T08:50:21.487" v="3147" actId="1036"/>
          <ac:spMkLst>
            <pc:docMk/>
            <pc:sldMk cId="2338316493" sldId="2717"/>
            <ac:spMk id="18" creationId="{C679E30B-1721-6A4B-ADB2-B59C7C03912A}"/>
          </ac:spMkLst>
        </pc:spChg>
        <pc:spChg chg="add mod">
          <ac:chgData name="李 鼎基" userId="e6049a4411daca1f" providerId="LiveId" clId="{844D5A83-E05C-AF41-96C1-06865B493B94}" dt="2020-05-21T08:50:21.487" v="3147" actId="1036"/>
          <ac:spMkLst>
            <pc:docMk/>
            <pc:sldMk cId="2338316493" sldId="2717"/>
            <ac:spMk id="19" creationId="{E0BE8934-A77D-5248-9CAB-C6312878294D}"/>
          </ac:spMkLst>
        </pc:spChg>
        <pc:spChg chg="add mod">
          <ac:chgData name="李 鼎基" userId="e6049a4411daca1f" providerId="LiveId" clId="{844D5A83-E05C-AF41-96C1-06865B493B94}" dt="2020-05-21T08:50:21.487" v="3147" actId="1036"/>
          <ac:spMkLst>
            <pc:docMk/>
            <pc:sldMk cId="2338316493" sldId="2717"/>
            <ac:spMk id="20" creationId="{495FADA6-02B0-4C46-8EFF-0E2D9FA1EEB9}"/>
          </ac:spMkLst>
        </pc:spChg>
        <pc:spChg chg="add mod">
          <ac:chgData name="李 鼎基" userId="e6049a4411daca1f" providerId="LiveId" clId="{844D5A83-E05C-AF41-96C1-06865B493B94}" dt="2020-05-21T08:50:21.487" v="3147" actId="1036"/>
          <ac:spMkLst>
            <pc:docMk/>
            <pc:sldMk cId="2338316493" sldId="2717"/>
            <ac:spMk id="21" creationId="{719522B4-C6F9-664E-81A7-6C9A9ED0FE13}"/>
          </ac:spMkLst>
        </pc:spChg>
        <pc:spChg chg="add mod">
          <ac:chgData name="李 鼎基" userId="e6049a4411daca1f" providerId="LiveId" clId="{844D5A83-E05C-AF41-96C1-06865B493B94}" dt="2020-05-21T08:50:21.487" v="3147" actId="1036"/>
          <ac:spMkLst>
            <pc:docMk/>
            <pc:sldMk cId="2338316493" sldId="2717"/>
            <ac:spMk id="22" creationId="{EFB72E59-C09E-8141-9B6F-FBA7611C2FBD}"/>
          </ac:spMkLst>
        </pc:spChg>
        <pc:spChg chg="add del mod">
          <ac:chgData name="李 鼎基" userId="e6049a4411daca1f" providerId="LiveId" clId="{844D5A83-E05C-AF41-96C1-06865B493B94}" dt="2020-05-21T08:44:43.853" v="2986" actId="478"/>
          <ac:spMkLst>
            <pc:docMk/>
            <pc:sldMk cId="2338316493" sldId="2717"/>
            <ac:spMk id="40" creationId="{BABFF37D-41F7-D54B-9A73-C966FC7F985E}"/>
          </ac:spMkLst>
        </pc:spChg>
        <pc:spChg chg="add del mod">
          <ac:chgData name="李 鼎基" userId="e6049a4411daca1f" providerId="LiveId" clId="{844D5A83-E05C-AF41-96C1-06865B493B94}" dt="2020-05-21T08:44:43.853" v="2986" actId="478"/>
          <ac:spMkLst>
            <pc:docMk/>
            <pc:sldMk cId="2338316493" sldId="2717"/>
            <ac:spMk id="41" creationId="{11A46096-2C3F-F343-99C6-569A241BF189}"/>
          </ac:spMkLst>
        </pc:spChg>
        <pc:spChg chg="add del mod">
          <ac:chgData name="李 鼎基" userId="e6049a4411daca1f" providerId="LiveId" clId="{844D5A83-E05C-AF41-96C1-06865B493B94}" dt="2020-05-21T08:44:43.853" v="2986" actId="478"/>
          <ac:spMkLst>
            <pc:docMk/>
            <pc:sldMk cId="2338316493" sldId="2717"/>
            <ac:spMk id="42" creationId="{DC5D4424-0F00-EF4F-BC5D-E857903F0119}"/>
          </ac:spMkLst>
        </pc:spChg>
        <pc:spChg chg="add del mod">
          <ac:chgData name="李 鼎基" userId="e6049a4411daca1f" providerId="LiveId" clId="{844D5A83-E05C-AF41-96C1-06865B493B94}" dt="2020-05-21T08:44:43.853" v="2986" actId="478"/>
          <ac:spMkLst>
            <pc:docMk/>
            <pc:sldMk cId="2338316493" sldId="2717"/>
            <ac:spMk id="43" creationId="{87850C1D-1B83-6046-B6E3-93CEB8621BF4}"/>
          </ac:spMkLst>
        </pc:spChg>
        <pc:spChg chg="add del mod">
          <ac:chgData name="李 鼎基" userId="e6049a4411daca1f" providerId="LiveId" clId="{844D5A83-E05C-AF41-96C1-06865B493B94}" dt="2020-05-21T08:44:43.853" v="2986" actId="478"/>
          <ac:spMkLst>
            <pc:docMk/>
            <pc:sldMk cId="2338316493" sldId="2717"/>
            <ac:spMk id="44" creationId="{1BCA065A-DACF-304C-9D0E-78AF452EA43D}"/>
          </ac:spMkLst>
        </pc:spChg>
        <pc:spChg chg="add del mod">
          <ac:chgData name="李 鼎基" userId="e6049a4411daca1f" providerId="LiveId" clId="{844D5A83-E05C-AF41-96C1-06865B493B94}" dt="2020-05-21T08:44:43.853" v="2986" actId="478"/>
          <ac:spMkLst>
            <pc:docMk/>
            <pc:sldMk cId="2338316493" sldId="2717"/>
            <ac:spMk id="45" creationId="{9D6FFD45-C89F-D74B-A05D-EE30507547D0}"/>
          </ac:spMkLst>
        </pc:spChg>
        <pc:spChg chg="add mod">
          <ac:chgData name="李 鼎基" userId="e6049a4411daca1f" providerId="LiveId" clId="{844D5A83-E05C-AF41-96C1-06865B493B94}" dt="2020-05-21T08:50:21.487" v="3147" actId="1036"/>
          <ac:spMkLst>
            <pc:docMk/>
            <pc:sldMk cId="2338316493" sldId="2717"/>
            <ac:spMk id="51" creationId="{5BADF5F5-E2A2-954A-9D85-14C2C7399B4A}"/>
          </ac:spMkLst>
        </pc:spChg>
        <pc:spChg chg="add del mod">
          <ac:chgData name="李 鼎基" userId="e6049a4411daca1f" providerId="LiveId" clId="{844D5A83-E05C-AF41-96C1-06865B493B94}" dt="2020-05-21T08:44:43.853" v="2986" actId="478"/>
          <ac:spMkLst>
            <pc:docMk/>
            <pc:sldMk cId="2338316493" sldId="2717"/>
            <ac:spMk id="52" creationId="{AFBACB6D-9B5C-914C-BEA9-ED46804004AF}"/>
          </ac:spMkLst>
        </pc:spChg>
        <pc:spChg chg="add del mod">
          <ac:chgData name="李 鼎基" userId="e6049a4411daca1f" providerId="LiveId" clId="{844D5A83-E05C-AF41-96C1-06865B493B94}" dt="2020-05-21T08:45:36.022" v="2992" actId="478"/>
          <ac:spMkLst>
            <pc:docMk/>
            <pc:sldMk cId="2338316493" sldId="2717"/>
            <ac:spMk id="53" creationId="{43E72406-C23E-8F4E-8243-E074499E969D}"/>
          </ac:spMkLst>
        </pc:spChg>
        <pc:spChg chg="add del mod">
          <ac:chgData name="李 鼎基" userId="e6049a4411daca1f" providerId="LiveId" clId="{844D5A83-E05C-AF41-96C1-06865B493B94}" dt="2020-05-21T08:47:09.559" v="2998" actId="478"/>
          <ac:spMkLst>
            <pc:docMk/>
            <pc:sldMk cId="2338316493" sldId="2717"/>
            <ac:spMk id="54" creationId="{976B7207-B82D-0D4A-BF2F-4124BC820AE6}"/>
          </ac:spMkLst>
        </pc:spChg>
        <pc:cxnChg chg="del">
          <ac:chgData name="李 鼎基" userId="e6049a4411daca1f" providerId="LiveId" clId="{844D5A83-E05C-AF41-96C1-06865B493B94}" dt="2020-05-21T08:13:05.972" v="2231" actId="478"/>
          <ac:cxnSpMkLst>
            <pc:docMk/>
            <pc:sldMk cId="2338316493" sldId="2717"/>
            <ac:cxnSpMk id="10" creationId="{3F653704-23E1-5742-AE73-9CC45C25D335}"/>
          </ac:cxnSpMkLst>
        </pc:cxnChg>
        <pc:cxnChg chg="add mod">
          <ac:chgData name="李 鼎基" userId="e6049a4411daca1f" providerId="LiveId" clId="{844D5A83-E05C-AF41-96C1-06865B493B94}" dt="2020-05-21T08:50:21.487" v="3147" actId="1036"/>
          <ac:cxnSpMkLst>
            <pc:docMk/>
            <pc:sldMk cId="2338316493" sldId="2717"/>
            <ac:cxnSpMk id="24" creationId="{AC0034CA-B807-2C4A-92B1-E9B24DE6D442}"/>
          </ac:cxnSpMkLst>
        </pc:cxnChg>
        <pc:cxnChg chg="add mod">
          <ac:chgData name="李 鼎基" userId="e6049a4411daca1f" providerId="LiveId" clId="{844D5A83-E05C-AF41-96C1-06865B493B94}" dt="2020-05-21T08:50:21.487" v="3147" actId="1036"/>
          <ac:cxnSpMkLst>
            <pc:docMk/>
            <pc:sldMk cId="2338316493" sldId="2717"/>
            <ac:cxnSpMk id="25" creationId="{B8B09E33-7C37-B548-A97A-329A33FDB228}"/>
          </ac:cxnSpMkLst>
        </pc:cxnChg>
        <pc:cxnChg chg="add mod">
          <ac:chgData name="李 鼎基" userId="e6049a4411daca1f" providerId="LiveId" clId="{844D5A83-E05C-AF41-96C1-06865B493B94}" dt="2020-05-21T08:50:21.487" v="3147" actId="1036"/>
          <ac:cxnSpMkLst>
            <pc:docMk/>
            <pc:sldMk cId="2338316493" sldId="2717"/>
            <ac:cxnSpMk id="28" creationId="{110A2FD1-F543-9449-93F4-F1842C6531DF}"/>
          </ac:cxnSpMkLst>
        </pc:cxnChg>
        <pc:cxnChg chg="add mod">
          <ac:chgData name="李 鼎基" userId="e6049a4411daca1f" providerId="LiveId" clId="{844D5A83-E05C-AF41-96C1-06865B493B94}" dt="2020-05-21T08:50:21.487" v="3147" actId="1036"/>
          <ac:cxnSpMkLst>
            <pc:docMk/>
            <pc:sldMk cId="2338316493" sldId="2717"/>
            <ac:cxnSpMk id="32" creationId="{1BF6E504-C7B4-E142-8386-293D9BC03D52}"/>
          </ac:cxnSpMkLst>
        </pc:cxnChg>
        <pc:cxnChg chg="add mod">
          <ac:chgData name="李 鼎基" userId="e6049a4411daca1f" providerId="LiveId" clId="{844D5A83-E05C-AF41-96C1-06865B493B94}" dt="2020-05-21T08:50:21.487" v="3147" actId="1036"/>
          <ac:cxnSpMkLst>
            <pc:docMk/>
            <pc:sldMk cId="2338316493" sldId="2717"/>
            <ac:cxnSpMk id="35" creationId="{C3EEE55B-0B3B-7446-8AC4-7DFBD26AAFA9}"/>
          </ac:cxnSpMkLst>
        </pc:cxnChg>
        <pc:cxnChg chg="add del mod">
          <ac:chgData name="李 鼎基" userId="e6049a4411daca1f" providerId="LiveId" clId="{844D5A83-E05C-AF41-96C1-06865B493B94}" dt="2020-05-21T08:44:43.853" v="2986" actId="478"/>
          <ac:cxnSpMkLst>
            <pc:docMk/>
            <pc:sldMk cId="2338316493" sldId="2717"/>
            <ac:cxnSpMk id="46" creationId="{13E9BC6F-6BC4-DC49-8C4B-0A3A01D7D091}"/>
          </ac:cxnSpMkLst>
        </pc:cxnChg>
        <pc:cxnChg chg="add del mod">
          <ac:chgData name="李 鼎基" userId="e6049a4411daca1f" providerId="LiveId" clId="{844D5A83-E05C-AF41-96C1-06865B493B94}" dt="2020-05-21T08:44:43.853" v="2986" actId="478"/>
          <ac:cxnSpMkLst>
            <pc:docMk/>
            <pc:sldMk cId="2338316493" sldId="2717"/>
            <ac:cxnSpMk id="47" creationId="{E67F5E56-16DB-7F48-83D5-80B1F7CAA175}"/>
          </ac:cxnSpMkLst>
        </pc:cxnChg>
        <pc:cxnChg chg="add del mod">
          <ac:chgData name="李 鼎基" userId="e6049a4411daca1f" providerId="LiveId" clId="{844D5A83-E05C-AF41-96C1-06865B493B94}" dt="2020-05-21T08:44:43.853" v="2986" actId="478"/>
          <ac:cxnSpMkLst>
            <pc:docMk/>
            <pc:sldMk cId="2338316493" sldId="2717"/>
            <ac:cxnSpMk id="48" creationId="{71B763AC-C7A3-1E4E-B900-8A5167B76F17}"/>
          </ac:cxnSpMkLst>
        </pc:cxnChg>
        <pc:cxnChg chg="add del mod">
          <ac:chgData name="李 鼎基" userId="e6049a4411daca1f" providerId="LiveId" clId="{844D5A83-E05C-AF41-96C1-06865B493B94}" dt="2020-05-21T08:44:43.853" v="2986" actId="478"/>
          <ac:cxnSpMkLst>
            <pc:docMk/>
            <pc:sldMk cId="2338316493" sldId="2717"/>
            <ac:cxnSpMk id="49" creationId="{F7F4CC9B-DC56-4D45-97FE-55E210E19E85}"/>
          </ac:cxnSpMkLst>
        </pc:cxnChg>
        <pc:cxnChg chg="add del mod">
          <ac:chgData name="李 鼎基" userId="e6049a4411daca1f" providerId="LiveId" clId="{844D5A83-E05C-AF41-96C1-06865B493B94}" dt="2020-05-21T08:44:43.853" v="2986" actId="478"/>
          <ac:cxnSpMkLst>
            <pc:docMk/>
            <pc:sldMk cId="2338316493" sldId="2717"/>
            <ac:cxnSpMk id="50" creationId="{BBD6FDB3-8A32-1944-9416-928F737AB824}"/>
          </ac:cxnSpMkLst>
        </pc:cxnChg>
      </pc:sldChg>
      <pc:sldChg chg="del">
        <pc:chgData name="李 鼎基" userId="e6049a4411daca1f" providerId="LiveId" clId="{844D5A83-E05C-AF41-96C1-06865B493B94}" dt="2020-05-21T11:36:05.040" v="4174" actId="2696"/>
        <pc:sldMkLst>
          <pc:docMk/>
          <pc:sldMk cId="1762716975" sldId="2718"/>
        </pc:sldMkLst>
      </pc:sldChg>
      <pc:sldChg chg="del">
        <pc:chgData name="李 鼎基" userId="e6049a4411daca1f" providerId="LiveId" clId="{844D5A83-E05C-AF41-96C1-06865B493B94}" dt="2020-05-21T11:36:05.053" v="4175" actId="2696"/>
        <pc:sldMkLst>
          <pc:docMk/>
          <pc:sldMk cId="853773826" sldId="2719"/>
        </pc:sldMkLst>
      </pc:sldChg>
      <pc:sldChg chg="del">
        <pc:chgData name="李 鼎基" userId="e6049a4411daca1f" providerId="LiveId" clId="{844D5A83-E05C-AF41-96C1-06865B493B94}" dt="2020-05-22T13:07:29.979" v="13405" actId="2696"/>
        <pc:sldMkLst>
          <pc:docMk/>
          <pc:sldMk cId="528826065" sldId="2721"/>
        </pc:sldMkLst>
      </pc:sldChg>
      <pc:sldChg chg="del">
        <pc:chgData name="李 鼎基" userId="e6049a4411daca1f" providerId="LiveId" clId="{844D5A83-E05C-AF41-96C1-06865B493B94}" dt="2020-05-22T13:07:30.022" v="13407" actId="2696"/>
        <pc:sldMkLst>
          <pc:docMk/>
          <pc:sldMk cId="3490898619" sldId="2722"/>
        </pc:sldMkLst>
      </pc:sldChg>
      <pc:sldChg chg="del">
        <pc:chgData name="李 鼎基" userId="e6049a4411daca1f" providerId="LiveId" clId="{844D5A83-E05C-AF41-96C1-06865B493B94}" dt="2020-05-22T13:07:30.097" v="13411" actId="2696"/>
        <pc:sldMkLst>
          <pc:docMk/>
          <pc:sldMk cId="197390457" sldId="2723"/>
        </pc:sldMkLst>
      </pc:sldChg>
      <pc:sldChg chg="del">
        <pc:chgData name="李 鼎基" userId="e6049a4411daca1f" providerId="LiveId" clId="{844D5A83-E05C-AF41-96C1-06865B493B94}" dt="2020-05-22T13:07:30.034" v="13408" actId="2696"/>
        <pc:sldMkLst>
          <pc:docMk/>
          <pc:sldMk cId="1208777252" sldId="2724"/>
        </pc:sldMkLst>
      </pc:sldChg>
      <pc:sldChg chg="del">
        <pc:chgData name="李 鼎基" userId="e6049a4411daca1f" providerId="LiveId" clId="{844D5A83-E05C-AF41-96C1-06865B493B94}" dt="2020-05-22T13:07:30.050" v="13409" actId="2696"/>
        <pc:sldMkLst>
          <pc:docMk/>
          <pc:sldMk cId="1793565982" sldId="2725"/>
        </pc:sldMkLst>
      </pc:sldChg>
      <pc:sldChg chg="del">
        <pc:chgData name="李 鼎基" userId="e6049a4411daca1f" providerId="LiveId" clId="{844D5A83-E05C-AF41-96C1-06865B493B94}" dt="2020-05-22T13:07:30.117" v="13412" actId="2696"/>
        <pc:sldMkLst>
          <pc:docMk/>
          <pc:sldMk cId="274649917" sldId="2726"/>
        </pc:sldMkLst>
      </pc:sldChg>
      <pc:sldChg chg="del">
        <pc:chgData name="李 鼎基" userId="e6049a4411daca1f" providerId="LiveId" clId="{844D5A83-E05C-AF41-96C1-06865B493B94}" dt="2020-05-22T13:07:30.147" v="13414" actId="2696"/>
        <pc:sldMkLst>
          <pc:docMk/>
          <pc:sldMk cId="3516240702" sldId="2727"/>
        </pc:sldMkLst>
      </pc:sldChg>
      <pc:sldChg chg="del">
        <pc:chgData name="李 鼎基" userId="e6049a4411daca1f" providerId="LiveId" clId="{844D5A83-E05C-AF41-96C1-06865B493B94}" dt="2020-05-22T13:07:30.179" v="13415" actId="2696"/>
        <pc:sldMkLst>
          <pc:docMk/>
          <pc:sldMk cId="2751601536" sldId="2728"/>
        </pc:sldMkLst>
      </pc:sldChg>
      <pc:sldChg chg="del">
        <pc:chgData name="李 鼎基" userId="e6049a4411daca1f" providerId="LiveId" clId="{844D5A83-E05C-AF41-96C1-06865B493B94}" dt="2020-05-22T13:07:30.196" v="13416" actId="2696"/>
        <pc:sldMkLst>
          <pc:docMk/>
          <pc:sldMk cId="1733021990" sldId="2729"/>
        </pc:sldMkLst>
      </pc:sldChg>
      <pc:sldChg chg="del">
        <pc:chgData name="李 鼎基" userId="e6049a4411daca1f" providerId="LiveId" clId="{844D5A83-E05C-AF41-96C1-06865B493B94}" dt="2020-05-22T13:07:30.211" v="13417" actId="2696"/>
        <pc:sldMkLst>
          <pc:docMk/>
          <pc:sldMk cId="582350567" sldId="2730"/>
        </pc:sldMkLst>
      </pc:sldChg>
      <pc:sldChg chg="del">
        <pc:chgData name="李 鼎基" userId="e6049a4411daca1f" providerId="LiveId" clId="{844D5A83-E05C-AF41-96C1-06865B493B94}" dt="2020-05-22T13:07:30.245" v="13418" actId="2696"/>
        <pc:sldMkLst>
          <pc:docMk/>
          <pc:sldMk cId="3060476746" sldId="2731"/>
        </pc:sldMkLst>
      </pc:sldChg>
      <pc:sldChg chg="del">
        <pc:chgData name="李 鼎基" userId="e6049a4411daca1f" providerId="LiveId" clId="{844D5A83-E05C-AF41-96C1-06865B493B94}" dt="2020-05-22T13:07:30.264" v="13419" actId="2696"/>
        <pc:sldMkLst>
          <pc:docMk/>
          <pc:sldMk cId="864745044" sldId="2732"/>
        </pc:sldMkLst>
      </pc:sldChg>
      <pc:sldChg chg="del">
        <pc:chgData name="李 鼎基" userId="e6049a4411daca1f" providerId="LiveId" clId="{844D5A83-E05C-AF41-96C1-06865B493B94}" dt="2020-05-22T13:07:30.281" v="13420" actId="2696"/>
        <pc:sldMkLst>
          <pc:docMk/>
          <pc:sldMk cId="1876457114" sldId="2733"/>
        </pc:sldMkLst>
      </pc:sldChg>
      <pc:sldChg chg="del">
        <pc:chgData name="李 鼎基" userId="e6049a4411daca1f" providerId="LiveId" clId="{844D5A83-E05C-AF41-96C1-06865B493B94}" dt="2020-05-22T13:07:30.295" v="13421" actId="2696"/>
        <pc:sldMkLst>
          <pc:docMk/>
          <pc:sldMk cId="3960602590" sldId="2734"/>
        </pc:sldMkLst>
      </pc:sldChg>
      <pc:sldChg chg="del">
        <pc:chgData name="李 鼎基" userId="e6049a4411daca1f" providerId="LiveId" clId="{844D5A83-E05C-AF41-96C1-06865B493B94}" dt="2020-05-22T13:07:30.334" v="13423" actId="2696"/>
        <pc:sldMkLst>
          <pc:docMk/>
          <pc:sldMk cId="2215403461" sldId="2735"/>
        </pc:sldMkLst>
      </pc:sldChg>
      <pc:sldChg chg="del">
        <pc:chgData name="李 鼎基" userId="e6049a4411daca1f" providerId="LiveId" clId="{844D5A83-E05C-AF41-96C1-06865B493B94}" dt="2020-05-22T13:07:30.486" v="13429" actId="2696"/>
        <pc:sldMkLst>
          <pc:docMk/>
          <pc:sldMk cId="870497999" sldId="2736"/>
        </pc:sldMkLst>
      </pc:sldChg>
      <pc:sldChg chg="del">
        <pc:chgData name="李 鼎基" userId="e6049a4411daca1f" providerId="LiveId" clId="{844D5A83-E05C-AF41-96C1-06865B493B94}" dt="2020-05-22T13:07:30.506" v="13430" actId="2696"/>
        <pc:sldMkLst>
          <pc:docMk/>
          <pc:sldMk cId="1991035842" sldId="2737"/>
        </pc:sldMkLst>
      </pc:sldChg>
      <pc:sldChg chg="del">
        <pc:chgData name="李 鼎基" userId="e6049a4411daca1f" providerId="LiveId" clId="{844D5A83-E05C-AF41-96C1-06865B493B94}" dt="2020-05-22T13:07:30.529" v="13431" actId="2696"/>
        <pc:sldMkLst>
          <pc:docMk/>
          <pc:sldMk cId="2911360332" sldId="2738"/>
        </pc:sldMkLst>
      </pc:sldChg>
      <pc:sldChg chg="del">
        <pc:chgData name="李 鼎基" userId="e6049a4411daca1f" providerId="LiveId" clId="{844D5A83-E05C-AF41-96C1-06865B493B94}" dt="2020-05-22T13:07:30.546" v="13432" actId="2696"/>
        <pc:sldMkLst>
          <pc:docMk/>
          <pc:sldMk cId="3388238722" sldId="2739"/>
        </pc:sldMkLst>
      </pc:sldChg>
      <pc:sldChg chg="del">
        <pc:chgData name="李 鼎基" userId="e6049a4411daca1f" providerId="LiveId" clId="{844D5A83-E05C-AF41-96C1-06865B493B94}" dt="2020-05-22T13:07:30.569" v="13433" actId="2696"/>
        <pc:sldMkLst>
          <pc:docMk/>
          <pc:sldMk cId="3677992218" sldId="2740"/>
        </pc:sldMkLst>
      </pc:sldChg>
      <pc:sldChg chg="del">
        <pc:chgData name="李 鼎基" userId="e6049a4411daca1f" providerId="LiveId" clId="{844D5A83-E05C-AF41-96C1-06865B493B94}" dt="2020-05-22T13:07:30.587" v="13434" actId="2696"/>
        <pc:sldMkLst>
          <pc:docMk/>
          <pc:sldMk cId="4093451416" sldId="2741"/>
        </pc:sldMkLst>
      </pc:sldChg>
      <pc:sldChg chg="del">
        <pc:chgData name="李 鼎基" userId="e6049a4411daca1f" providerId="LiveId" clId="{844D5A83-E05C-AF41-96C1-06865B493B94}" dt="2020-05-22T13:07:30.606" v="13435" actId="2696"/>
        <pc:sldMkLst>
          <pc:docMk/>
          <pc:sldMk cId="2494834992" sldId="2742"/>
        </pc:sldMkLst>
      </pc:sldChg>
      <pc:sldChg chg="del">
        <pc:chgData name="李 鼎基" userId="e6049a4411daca1f" providerId="LiveId" clId="{844D5A83-E05C-AF41-96C1-06865B493B94}" dt="2020-05-22T13:07:30.642" v="13436" actId="2696"/>
        <pc:sldMkLst>
          <pc:docMk/>
          <pc:sldMk cId="3807653009" sldId="2743"/>
        </pc:sldMkLst>
      </pc:sldChg>
      <pc:sldChg chg="del">
        <pc:chgData name="李 鼎基" userId="e6049a4411daca1f" providerId="LiveId" clId="{844D5A83-E05C-AF41-96C1-06865B493B94}" dt="2020-05-22T13:07:30.360" v="13424" actId="2696"/>
        <pc:sldMkLst>
          <pc:docMk/>
          <pc:sldMk cId="3208183987" sldId="2744"/>
        </pc:sldMkLst>
      </pc:sldChg>
      <pc:sldChg chg="del">
        <pc:chgData name="李 鼎基" userId="e6049a4411daca1f" providerId="LiveId" clId="{844D5A83-E05C-AF41-96C1-06865B493B94}" dt="2020-05-22T13:07:30.412" v="13426" actId="2696"/>
        <pc:sldMkLst>
          <pc:docMk/>
          <pc:sldMk cId="3853761062" sldId="2745"/>
        </pc:sldMkLst>
      </pc:sldChg>
      <pc:sldChg chg="del">
        <pc:chgData name="李 鼎基" userId="e6049a4411daca1f" providerId="LiveId" clId="{844D5A83-E05C-AF41-96C1-06865B493B94}" dt="2020-05-22T13:07:30.435" v="13427" actId="2696"/>
        <pc:sldMkLst>
          <pc:docMk/>
          <pc:sldMk cId="2836912484" sldId="2746"/>
        </pc:sldMkLst>
      </pc:sldChg>
      <pc:sldChg chg="del">
        <pc:chgData name="李 鼎基" userId="e6049a4411daca1f" providerId="LiveId" clId="{844D5A83-E05C-AF41-96C1-06865B493B94}" dt="2020-05-22T13:07:30.454" v="13428" actId="2696"/>
        <pc:sldMkLst>
          <pc:docMk/>
          <pc:sldMk cId="3006174075" sldId="2747"/>
        </pc:sldMkLst>
      </pc:sldChg>
      <pc:sldChg chg="del">
        <pc:chgData name="李 鼎基" userId="e6049a4411daca1f" providerId="LiveId" clId="{844D5A83-E05C-AF41-96C1-06865B493B94}" dt="2020-05-22T13:07:30.393" v="13425" actId="2696"/>
        <pc:sldMkLst>
          <pc:docMk/>
          <pc:sldMk cId="3168240249" sldId="2748"/>
        </pc:sldMkLst>
      </pc:sldChg>
      <pc:sldChg chg="del">
        <pc:chgData name="李 鼎基" userId="e6049a4411daca1f" providerId="LiveId" clId="{844D5A83-E05C-AF41-96C1-06865B493B94}" dt="2020-05-22T13:07:30.654" v="13437" actId="2696"/>
        <pc:sldMkLst>
          <pc:docMk/>
          <pc:sldMk cId="634361072" sldId="2749"/>
        </pc:sldMkLst>
      </pc:sldChg>
      <pc:sldChg chg="del">
        <pc:chgData name="李 鼎基" userId="e6049a4411daca1f" providerId="LiveId" clId="{844D5A83-E05C-AF41-96C1-06865B493B94}" dt="2020-05-22T13:07:30.315" v="13422" actId="2696"/>
        <pc:sldMkLst>
          <pc:docMk/>
          <pc:sldMk cId="2192738374" sldId="2750"/>
        </pc:sldMkLst>
      </pc:sldChg>
      <pc:sldChg chg="del">
        <pc:chgData name="李 鼎基" userId="e6049a4411daca1f" providerId="LiveId" clId="{844D5A83-E05C-AF41-96C1-06865B493B94}" dt="2020-05-22T13:07:30.835" v="13446" actId="2696"/>
        <pc:sldMkLst>
          <pc:docMk/>
          <pc:sldMk cId="4051711712" sldId="2751"/>
        </pc:sldMkLst>
      </pc:sldChg>
      <pc:sldChg chg="del">
        <pc:chgData name="李 鼎基" userId="e6049a4411daca1f" providerId="LiveId" clId="{844D5A83-E05C-AF41-96C1-06865B493B94}" dt="2020-05-22T13:07:30.732" v="13441" actId="2696"/>
        <pc:sldMkLst>
          <pc:docMk/>
          <pc:sldMk cId="1510005515" sldId="2754"/>
        </pc:sldMkLst>
      </pc:sldChg>
      <pc:sldChg chg="del">
        <pc:chgData name="李 鼎基" userId="e6049a4411daca1f" providerId="LiveId" clId="{844D5A83-E05C-AF41-96C1-06865B493B94}" dt="2020-05-22T13:07:30.752" v="13442" actId="2696"/>
        <pc:sldMkLst>
          <pc:docMk/>
          <pc:sldMk cId="126953883" sldId="2756"/>
        </pc:sldMkLst>
      </pc:sldChg>
      <pc:sldChg chg="del">
        <pc:chgData name="李 鼎基" userId="e6049a4411daca1f" providerId="LiveId" clId="{844D5A83-E05C-AF41-96C1-06865B493B94}" dt="2020-05-22T13:07:30.771" v="13443" actId="2696"/>
        <pc:sldMkLst>
          <pc:docMk/>
          <pc:sldMk cId="1203859216" sldId="2757"/>
        </pc:sldMkLst>
      </pc:sldChg>
      <pc:sldChg chg="del">
        <pc:chgData name="李 鼎基" userId="e6049a4411daca1f" providerId="LiveId" clId="{844D5A83-E05C-AF41-96C1-06865B493B94}" dt="2020-05-22T13:07:30.814" v="13445" actId="2696"/>
        <pc:sldMkLst>
          <pc:docMk/>
          <pc:sldMk cId="4049327256" sldId="2758"/>
        </pc:sldMkLst>
      </pc:sldChg>
      <pc:sldChg chg="del">
        <pc:chgData name="李 鼎基" userId="e6049a4411daca1f" providerId="LiveId" clId="{844D5A83-E05C-AF41-96C1-06865B493B94}" dt="2020-05-22T13:07:30.792" v="13444" actId="2696"/>
        <pc:sldMkLst>
          <pc:docMk/>
          <pc:sldMk cId="3616558477" sldId="2759"/>
        </pc:sldMkLst>
      </pc:sldChg>
      <pc:sldChg chg="del">
        <pc:chgData name="李 鼎基" userId="e6049a4411daca1f" providerId="LiveId" clId="{844D5A83-E05C-AF41-96C1-06865B493B94}" dt="2020-05-22T13:07:30.671" v="13438" actId="2696"/>
        <pc:sldMkLst>
          <pc:docMk/>
          <pc:sldMk cId="3032972552" sldId="2760"/>
        </pc:sldMkLst>
      </pc:sldChg>
      <pc:sldChg chg="del">
        <pc:chgData name="李 鼎基" userId="e6049a4411daca1f" providerId="LiveId" clId="{844D5A83-E05C-AF41-96C1-06865B493B94}" dt="2020-05-22T13:07:30.846" v="13447" actId="2696"/>
        <pc:sldMkLst>
          <pc:docMk/>
          <pc:sldMk cId="2746988975" sldId="2761"/>
        </pc:sldMkLst>
      </pc:sldChg>
      <pc:sldChg chg="del">
        <pc:chgData name="李 鼎基" userId="e6049a4411daca1f" providerId="LiveId" clId="{844D5A83-E05C-AF41-96C1-06865B493B94}" dt="2020-05-22T13:07:30.708" v="13440" actId="2696"/>
        <pc:sldMkLst>
          <pc:docMk/>
          <pc:sldMk cId="4152971060" sldId="2763"/>
        </pc:sldMkLst>
      </pc:sldChg>
      <pc:sldChg chg="del">
        <pc:chgData name="李 鼎基" userId="e6049a4411daca1f" providerId="LiveId" clId="{844D5A83-E05C-AF41-96C1-06865B493B94}" dt="2020-05-22T13:07:30.691" v="13439" actId="2696"/>
        <pc:sldMkLst>
          <pc:docMk/>
          <pc:sldMk cId="1869871833" sldId="2764"/>
        </pc:sldMkLst>
      </pc:sldChg>
      <pc:sldChg chg="modSp ord">
        <pc:chgData name="李 鼎基" userId="e6049a4411daca1f" providerId="LiveId" clId="{844D5A83-E05C-AF41-96C1-06865B493B94}" dt="2020-05-21T06:15:37.803" v="1267" actId="6549"/>
        <pc:sldMkLst>
          <pc:docMk/>
          <pc:sldMk cId="2650555672" sldId="2767"/>
        </pc:sldMkLst>
        <pc:spChg chg="mod">
          <ac:chgData name="李 鼎基" userId="e6049a4411daca1f" providerId="LiveId" clId="{844D5A83-E05C-AF41-96C1-06865B493B94}" dt="2020-05-21T06:15:37.803" v="1267" actId="6549"/>
          <ac:spMkLst>
            <pc:docMk/>
            <pc:sldMk cId="2650555672" sldId="2767"/>
            <ac:spMk id="2" creationId="{28EAE439-D8BF-41D7-8F29-1545AC5992FB}"/>
          </ac:spMkLst>
        </pc:spChg>
        <pc:spChg chg="mod">
          <ac:chgData name="李 鼎基" userId="e6049a4411daca1f" providerId="LiveId" clId="{844D5A83-E05C-AF41-96C1-06865B493B94}" dt="2020-05-21T04:48:39.276" v="458" actId="20577"/>
          <ac:spMkLst>
            <pc:docMk/>
            <pc:sldMk cId="2650555672" sldId="2767"/>
            <ac:spMk id="3" creationId="{04598B5E-43EE-4D17-B8CB-AAF14FD001DC}"/>
          </ac:spMkLst>
        </pc:spChg>
      </pc:sldChg>
      <pc:sldChg chg="add del">
        <pc:chgData name="李 鼎基" userId="e6049a4411daca1f" providerId="LiveId" clId="{844D5A83-E05C-AF41-96C1-06865B493B94}" dt="2020-05-21T05:09:28.294" v="740" actId="2696"/>
        <pc:sldMkLst>
          <pc:docMk/>
          <pc:sldMk cId="2064775647" sldId="2768"/>
        </pc:sldMkLst>
      </pc:sldChg>
      <pc:sldChg chg="modSp del">
        <pc:chgData name="李 鼎基" userId="e6049a4411daca1f" providerId="LiveId" clId="{844D5A83-E05C-AF41-96C1-06865B493B94}" dt="2020-05-21T04:39:03.807" v="208" actId="2696"/>
        <pc:sldMkLst>
          <pc:docMk/>
          <pc:sldMk cId="2672626686" sldId="2768"/>
        </pc:sldMkLst>
        <pc:spChg chg="mod">
          <ac:chgData name="李 鼎基" userId="e6049a4411daca1f" providerId="LiveId" clId="{844D5A83-E05C-AF41-96C1-06865B493B94}" dt="2020-05-21T04:35:18.379" v="189" actId="20577"/>
          <ac:spMkLst>
            <pc:docMk/>
            <pc:sldMk cId="2672626686" sldId="2768"/>
            <ac:spMk id="2" creationId="{00000000-0000-0000-0000-000000000000}"/>
          </ac:spMkLst>
        </pc:spChg>
      </pc:sldChg>
      <pc:sldChg chg="add del">
        <pc:chgData name="李 鼎基" userId="e6049a4411daca1f" providerId="LiveId" clId="{844D5A83-E05C-AF41-96C1-06865B493B94}" dt="2020-05-21T05:06:52.698" v="738" actId="2696"/>
        <pc:sldMkLst>
          <pc:docMk/>
          <pc:sldMk cId="2412482969" sldId="2769"/>
        </pc:sldMkLst>
      </pc:sldChg>
      <pc:sldChg chg="modSp add">
        <pc:chgData name="李 鼎基" userId="e6049a4411daca1f" providerId="LiveId" clId="{844D5A83-E05C-AF41-96C1-06865B493B94}" dt="2020-05-21T08:08:20.112" v="2089" actId="6549"/>
        <pc:sldMkLst>
          <pc:docMk/>
          <pc:sldMk cId="3073709391" sldId="2769"/>
        </pc:sldMkLst>
        <pc:spChg chg="mod">
          <ac:chgData name="李 鼎基" userId="e6049a4411daca1f" providerId="LiveId" clId="{844D5A83-E05C-AF41-96C1-06865B493B94}" dt="2020-05-21T06:18:10.747" v="1303" actId="20577"/>
          <ac:spMkLst>
            <pc:docMk/>
            <pc:sldMk cId="3073709391" sldId="2769"/>
            <ac:spMk id="2" creationId="{651A2A80-1C29-5644-A6AE-67890DF90554}"/>
          </ac:spMkLst>
        </pc:spChg>
        <pc:spChg chg="mod">
          <ac:chgData name="李 鼎基" userId="e6049a4411daca1f" providerId="LiveId" clId="{844D5A83-E05C-AF41-96C1-06865B493B94}" dt="2020-05-21T08:08:20.112" v="2089" actId="6549"/>
          <ac:spMkLst>
            <pc:docMk/>
            <pc:sldMk cId="3073709391" sldId="2769"/>
            <ac:spMk id="3" creationId="{388877A1-B2AA-2B47-A1EE-843B2B15A6B3}"/>
          </ac:spMkLst>
        </pc:spChg>
      </pc:sldChg>
      <pc:sldChg chg="delSp modSp add">
        <pc:chgData name="李 鼎基" userId="e6049a4411daca1f" providerId="LiveId" clId="{844D5A83-E05C-AF41-96C1-06865B493B94}" dt="2020-05-22T02:23:01.592" v="5595" actId="5793"/>
        <pc:sldMkLst>
          <pc:docMk/>
          <pc:sldMk cId="127672844" sldId="2770"/>
        </pc:sldMkLst>
        <pc:spChg chg="mod">
          <ac:chgData name="李 鼎基" userId="e6049a4411daca1f" providerId="LiveId" clId="{844D5A83-E05C-AF41-96C1-06865B493B94}" dt="2020-05-21T12:38:55.639" v="4540" actId="20577"/>
          <ac:spMkLst>
            <pc:docMk/>
            <pc:sldMk cId="127672844" sldId="2770"/>
            <ac:spMk id="2" creationId="{CC2B93B7-95B2-C647-A672-CFE64BE40018}"/>
          </ac:spMkLst>
        </pc:spChg>
        <pc:spChg chg="mod">
          <ac:chgData name="李 鼎基" userId="e6049a4411daca1f" providerId="LiveId" clId="{844D5A83-E05C-AF41-96C1-06865B493B94}" dt="2020-05-22T02:23:01.592" v="5595" actId="5793"/>
          <ac:spMkLst>
            <pc:docMk/>
            <pc:sldMk cId="127672844" sldId="2770"/>
            <ac:spMk id="3" creationId="{463171EC-F059-CC43-8601-4FF2D09158C6}"/>
          </ac:spMkLst>
        </pc:spChg>
        <pc:spChg chg="del">
          <ac:chgData name="李 鼎基" userId="e6049a4411daca1f" providerId="LiveId" clId="{844D5A83-E05C-AF41-96C1-06865B493B94}" dt="2020-05-21T08:21:45.877" v="2322" actId="478"/>
          <ac:spMkLst>
            <pc:docMk/>
            <pc:sldMk cId="127672844" sldId="2770"/>
            <ac:spMk id="15" creationId="{3D6215CC-54D4-614C-B890-B65E043EE60B}"/>
          </ac:spMkLst>
        </pc:spChg>
        <pc:spChg chg="del">
          <ac:chgData name="李 鼎基" userId="e6049a4411daca1f" providerId="LiveId" clId="{844D5A83-E05C-AF41-96C1-06865B493B94}" dt="2020-05-21T08:21:45.877" v="2322" actId="478"/>
          <ac:spMkLst>
            <pc:docMk/>
            <pc:sldMk cId="127672844" sldId="2770"/>
            <ac:spMk id="18" creationId="{C679E30B-1721-6A4B-ADB2-B59C7C03912A}"/>
          </ac:spMkLst>
        </pc:spChg>
        <pc:spChg chg="del">
          <ac:chgData name="李 鼎基" userId="e6049a4411daca1f" providerId="LiveId" clId="{844D5A83-E05C-AF41-96C1-06865B493B94}" dt="2020-05-21T08:21:45.877" v="2322" actId="478"/>
          <ac:spMkLst>
            <pc:docMk/>
            <pc:sldMk cId="127672844" sldId="2770"/>
            <ac:spMk id="19" creationId="{E0BE8934-A77D-5248-9CAB-C6312878294D}"/>
          </ac:spMkLst>
        </pc:spChg>
        <pc:spChg chg="del">
          <ac:chgData name="李 鼎基" userId="e6049a4411daca1f" providerId="LiveId" clId="{844D5A83-E05C-AF41-96C1-06865B493B94}" dt="2020-05-21T08:21:45.877" v="2322" actId="478"/>
          <ac:spMkLst>
            <pc:docMk/>
            <pc:sldMk cId="127672844" sldId="2770"/>
            <ac:spMk id="20" creationId="{495FADA6-02B0-4C46-8EFF-0E2D9FA1EEB9}"/>
          </ac:spMkLst>
        </pc:spChg>
        <pc:spChg chg="del">
          <ac:chgData name="李 鼎基" userId="e6049a4411daca1f" providerId="LiveId" clId="{844D5A83-E05C-AF41-96C1-06865B493B94}" dt="2020-05-21T08:21:45.877" v="2322" actId="478"/>
          <ac:spMkLst>
            <pc:docMk/>
            <pc:sldMk cId="127672844" sldId="2770"/>
            <ac:spMk id="21" creationId="{719522B4-C6F9-664E-81A7-6C9A9ED0FE13}"/>
          </ac:spMkLst>
        </pc:spChg>
        <pc:spChg chg="del">
          <ac:chgData name="李 鼎基" userId="e6049a4411daca1f" providerId="LiveId" clId="{844D5A83-E05C-AF41-96C1-06865B493B94}" dt="2020-05-21T08:21:45.877" v="2322" actId="478"/>
          <ac:spMkLst>
            <pc:docMk/>
            <pc:sldMk cId="127672844" sldId="2770"/>
            <ac:spMk id="22" creationId="{EFB72E59-C09E-8141-9B6F-FBA7611C2FBD}"/>
          </ac:spMkLst>
        </pc:spChg>
        <pc:cxnChg chg="del mod">
          <ac:chgData name="李 鼎基" userId="e6049a4411daca1f" providerId="LiveId" clId="{844D5A83-E05C-AF41-96C1-06865B493B94}" dt="2020-05-21T08:21:45.877" v="2322" actId="478"/>
          <ac:cxnSpMkLst>
            <pc:docMk/>
            <pc:sldMk cId="127672844" sldId="2770"/>
            <ac:cxnSpMk id="24" creationId="{AC0034CA-B807-2C4A-92B1-E9B24DE6D442}"/>
          </ac:cxnSpMkLst>
        </pc:cxnChg>
        <pc:cxnChg chg="del mod">
          <ac:chgData name="李 鼎基" userId="e6049a4411daca1f" providerId="LiveId" clId="{844D5A83-E05C-AF41-96C1-06865B493B94}" dt="2020-05-21T08:21:45.877" v="2322" actId="478"/>
          <ac:cxnSpMkLst>
            <pc:docMk/>
            <pc:sldMk cId="127672844" sldId="2770"/>
            <ac:cxnSpMk id="25" creationId="{B8B09E33-7C37-B548-A97A-329A33FDB228}"/>
          </ac:cxnSpMkLst>
        </pc:cxnChg>
        <pc:cxnChg chg="del mod">
          <ac:chgData name="李 鼎基" userId="e6049a4411daca1f" providerId="LiveId" clId="{844D5A83-E05C-AF41-96C1-06865B493B94}" dt="2020-05-21T08:21:45.877" v="2322" actId="478"/>
          <ac:cxnSpMkLst>
            <pc:docMk/>
            <pc:sldMk cId="127672844" sldId="2770"/>
            <ac:cxnSpMk id="28" creationId="{110A2FD1-F543-9449-93F4-F1842C6531DF}"/>
          </ac:cxnSpMkLst>
        </pc:cxnChg>
        <pc:cxnChg chg="del mod">
          <ac:chgData name="李 鼎基" userId="e6049a4411daca1f" providerId="LiveId" clId="{844D5A83-E05C-AF41-96C1-06865B493B94}" dt="2020-05-21T08:21:45.877" v="2322" actId="478"/>
          <ac:cxnSpMkLst>
            <pc:docMk/>
            <pc:sldMk cId="127672844" sldId="2770"/>
            <ac:cxnSpMk id="32" creationId="{1BF6E504-C7B4-E142-8386-293D9BC03D52}"/>
          </ac:cxnSpMkLst>
        </pc:cxnChg>
        <pc:cxnChg chg="del mod">
          <ac:chgData name="李 鼎基" userId="e6049a4411daca1f" providerId="LiveId" clId="{844D5A83-E05C-AF41-96C1-06865B493B94}" dt="2020-05-21T08:21:45.877" v="2322" actId="478"/>
          <ac:cxnSpMkLst>
            <pc:docMk/>
            <pc:sldMk cId="127672844" sldId="2770"/>
            <ac:cxnSpMk id="35" creationId="{C3EEE55B-0B3B-7446-8AC4-7DFBD26AAFA9}"/>
          </ac:cxnSpMkLst>
        </pc:cxnChg>
      </pc:sldChg>
      <pc:sldChg chg="modSp add ord">
        <pc:chgData name="李 鼎基" userId="e6049a4411daca1f" providerId="LiveId" clId="{844D5A83-E05C-AF41-96C1-06865B493B94}" dt="2020-05-21T12:38:16.092" v="4538" actId="20577"/>
        <pc:sldMkLst>
          <pc:docMk/>
          <pc:sldMk cId="670874152" sldId="2771"/>
        </pc:sldMkLst>
        <pc:spChg chg="mod">
          <ac:chgData name="李 鼎基" userId="e6049a4411daca1f" providerId="LiveId" clId="{844D5A83-E05C-AF41-96C1-06865B493B94}" dt="2020-05-21T12:38:16.092" v="4538" actId="20577"/>
          <ac:spMkLst>
            <pc:docMk/>
            <pc:sldMk cId="670874152" sldId="2771"/>
            <ac:spMk id="5" creationId="{7C3CFBB2-29A4-9845-909C-D2C6211C1301}"/>
          </ac:spMkLst>
        </pc:spChg>
      </pc:sldChg>
      <pc:sldChg chg="modSp add del">
        <pc:chgData name="李 鼎基" userId="e6049a4411daca1f" providerId="LiveId" clId="{844D5A83-E05C-AF41-96C1-06865B493B94}" dt="2020-05-21T13:29:21.740" v="5396" actId="2696"/>
        <pc:sldMkLst>
          <pc:docMk/>
          <pc:sldMk cId="345650957" sldId="2772"/>
        </pc:sldMkLst>
        <pc:spChg chg="mod">
          <ac:chgData name="李 鼎基" userId="e6049a4411daca1f" providerId="LiveId" clId="{844D5A83-E05C-AF41-96C1-06865B493B94}" dt="2020-05-21T08:29:37.144" v="2692" actId="20577"/>
          <ac:spMkLst>
            <pc:docMk/>
            <pc:sldMk cId="345650957" sldId="2772"/>
            <ac:spMk id="5" creationId="{7C3CFBB2-29A4-9845-909C-D2C6211C1301}"/>
          </ac:spMkLst>
        </pc:spChg>
      </pc:sldChg>
      <pc:sldChg chg="addSp delSp modSp add modAnim">
        <pc:chgData name="李 鼎基" userId="e6049a4411daca1f" providerId="LiveId" clId="{844D5A83-E05C-AF41-96C1-06865B493B94}" dt="2020-05-21T11:35:10.623" v="4144" actId="20577"/>
        <pc:sldMkLst>
          <pc:docMk/>
          <pc:sldMk cId="962753197" sldId="2773"/>
        </pc:sldMkLst>
        <pc:spChg chg="mod">
          <ac:chgData name="李 鼎基" userId="e6049a4411daca1f" providerId="LiveId" clId="{844D5A83-E05C-AF41-96C1-06865B493B94}" dt="2020-05-21T11:35:10.623" v="4144" actId="20577"/>
          <ac:spMkLst>
            <pc:docMk/>
            <pc:sldMk cId="962753197" sldId="2773"/>
            <ac:spMk id="2" creationId="{CC2B93B7-95B2-C647-A672-CFE64BE40018}"/>
          </ac:spMkLst>
        </pc:spChg>
        <pc:spChg chg="mod">
          <ac:chgData name="李 鼎基" userId="e6049a4411daca1f" providerId="LiveId" clId="{844D5A83-E05C-AF41-96C1-06865B493B94}" dt="2020-05-21T11:31:38.721" v="4138" actId="20577"/>
          <ac:spMkLst>
            <pc:docMk/>
            <pc:sldMk cId="962753197" sldId="2773"/>
            <ac:spMk id="3" creationId="{463171EC-F059-CC43-8601-4FF2D09158C6}"/>
          </ac:spMkLst>
        </pc:spChg>
        <pc:spChg chg="add mod">
          <ac:chgData name="李 鼎基" userId="e6049a4411daca1f" providerId="LiveId" clId="{844D5A83-E05C-AF41-96C1-06865B493B94}" dt="2020-05-21T11:30:00.694" v="3986" actId="1076"/>
          <ac:spMkLst>
            <pc:docMk/>
            <pc:sldMk cId="962753197" sldId="2773"/>
            <ac:spMk id="14" creationId="{A555BA9B-4766-FD42-A636-CE9149DE761A}"/>
          </ac:spMkLst>
        </pc:spChg>
        <pc:spChg chg="del">
          <ac:chgData name="李 鼎基" userId="e6049a4411daca1f" providerId="LiveId" clId="{844D5A83-E05C-AF41-96C1-06865B493B94}" dt="2020-05-21T09:20:37.279" v="3264" actId="478"/>
          <ac:spMkLst>
            <pc:docMk/>
            <pc:sldMk cId="962753197" sldId="2773"/>
            <ac:spMk id="15" creationId="{3D6215CC-54D4-614C-B890-B65E043EE60B}"/>
          </ac:spMkLst>
        </pc:spChg>
        <pc:spChg chg="add mod">
          <ac:chgData name="李 鼎基" userId="e6049a4411daca1f" providerId="LiveId" clId="{844D5A83-E05C-AF41-96C1-06865B493B94}" dt="2020-05-21T11:29:56.679" v="3985" actId="1076"/>
          <ac:spMkLst>
            <pc:docMk/>
            <pc:sldMk cId="962753197" sldId="2773"/>
            <ac:spMk id="16" creationId="{6DA2BA04-63C5-DE4E-A8B3-58994FFA5D70}"/>
          </ac:spMkLst>
        </pc:spChg>
        <pc:spChg chg="add mod">
          <ac:chgData name="李 鼎基" userId="e6049a4411daca1f" providerId="LiveId" clId="{844D5A83-E05C-AF41-96C1-06865B493B94}" dt="2020-05-21T10:59:01.016" v="3830" actId="1076"/>
          <ac:spMkLst>
            <pc:docMk/>
            <pc:sldMk cId="962753197" sldId="2773"/>
            <ac:spMk id="17" creationId="{7F5193BE-6271-2D4D-A381-1EFB62E9DC5F}"/>
          </ac:spMkLst>
        </pc:spChg>
        <pc:spChg chg="del">
          <ac:chgData name="李 鼎基" userId="e6049a4411daca1f" providerId="LiveId" clId="{844D5A83-E05C-AF41-96C1-06865B493B94}" dt="2020-05-21T09:20:37.279" v="3264" actId="478"/>
          <ac:spMkLst>
            <pc:docMk/>
            <pc:sldMk cId="962753197" sldId="2773"/>
            <ac:spMk id="18" creationId="{C679E30B-1721-6A4B-ADB2-B59C7C03912A}"/>
          </ac:spMkLst>
        </pc:spChg>
        <pc:spChg chg="del">
          <ac:chgData name="李 鼎基" userId="e6049a4411daca1f" providerId="LiveId" clId="{844D5A83-E05C-AF41-96C1-06865B493B94}" dt="2020-05-21T09:20:37.279" v="3264" actId="478"/>
          <ac:spMkLst>
            <pc:docMk/>
            <pc:sldMk cId="962753197" sldId="2773"/>
            <ac:spMk id="19" creationId="{E0BE8934-A77D-5248-9CAB-C6312878294D}"/>
          </ac:spMkLst>
        </pc:spChg>
        <pc:spChg chg="del">
          <ac:chgData name="李 鼎基" userId="e6049a4411daca1f" providerId="LiveId" clId="{844D5A83-E05C-AF41-96C1-06865B493B94}" dt="2020-05-21T09:20:37.279" v="3264" actId="478"/>
          <ac:spMkLst>
            <pc:docMk/>
            <pc:sldMk cId="962753197" sldId="2773"/>
            <ac:spMk id="20" creationId="{495FADA6-02B0-4C46-8EFF-0E2D9FA1EEB9}"/>
          </ac:spMkLst>
        </pc:spChg>
        <pc:spChg chg="del">
          <ac:chgData name="李 鼎基" userId="e6049a4411daca1f" providerId="LiveId" clId="{844D5A83-E05C-AF41-96C1-06865B493B94}" dt="2020-05-21T09:20:37.279" v="3264" actId="478"/>
          <ac:spMkLst>
            <pc:docMk/>
            <pc:sldMk cId="962753197" sldId="2773"/>
            <ac:spMk id="21" creationId="{719522B4-C6F9-664E-81A7-6C9A9ED0FE13}"/>
          </ac:spMkLst>
        </pc:spChg>
        <pc:spChg chg="del">
          <ac:chgData name="李 鼎基" userId="e6049a4411daca1f" providerId="LiveId" clId="{844D5A83-E05C-AF41-96C1-06865B493B94}" dt="2020-05-21T09:20:37.279" v="3264" actId="478"/>
          <ac:spMkLst>
            <pc:docMk/>
            <pc:sldMk cId="962753197" sldId="2773"/>
            <ac:spMk id="22" creationId="{EFB72E59-C09E-8141-9B6F-FBA7611C2FBD}"/>
          </ac:spMkLst>
        </pc:spChg>
        <pc:spChg chg="add mod">
          <ac:chgData name="李 鼎基" userId="e6049a4411daca1f" providerId="LiveId" clId="{844D5A83-E05C-AF41-96C1-06865B493B94}" dt="2020-05-21T10:59:01.016" v="3830" actId="1076"/>
          <ac:spMkLst>
            <pc:docMk/>
            <pc:sldMk cId="962753197" sldId="2773"/>
            <ac:spMk id="23" creationId="{7A021B11-7DA2-BE4B-AF5B-FF7CA607B471}"/>
          </ac:spMkLst>
        </pc:spChg>
        <pc:spChg chg="add mod">
          <ac:chgData name="李 鼎基" userId="e6049a4411daca1f" providerId="LiveId" clId="{844D5A83-E05C-AF41-96C1-06865B493B94}" dt="2020-05-21T10:59:01.016" v="3830" actId="1076"/>
          <ac:spMkLst>
            <pc:docMk/>
            <pc:sldMk cId="962753197" sldId="2773"/>
            <ac:spMk id="26" creationId="{0D8F963F-3CCD-684C-97E2-4C66EDECF87B}"/>
          </ac:spMkLst>
        </pc:spChg>
        <pc:spChg chg="add mod">
          <ac:chgData name="李 鼎基" userId="e6049a4411daca1f" providerId="LiveId" clId="{844D5A83-E05C-AF41-96C1-06865B493B94}" dt="2020-05-21T10:59:01.016" v="3830" actId="1076"/>
          <ac:spMkLst>
            <pc:docMk/>
            <pc:sldMk cId="962753197" sldId="2773"/>
            <ac:spMk id="27" creationId="{35D266E7-1D0A-9E44-9870-F3CD4CC1AA35}"/>
          </ac:spMkLst>
        </pc:spChg>
        <pc:spChg chg="add del mod">
          <ac:chgData name="李 鼎基" userId="e6049a4411daca1f" providerId="LiveId" clId="{844D5A83-E05C-AF41-96C1-06865B493B94}" dt="2020-05-21T10:45:30.341" v="3736" actId="478"/>
          <ac:spMkLst>
            <pc:docMk/>
            <pc:sldMk cId="962753197" sldId="2773"/>
            <ac:spMk id="29" creationId="{6490EB67-A7D9-F949-AB04-87F549C4F5D8}"/>
          </ac:spMkLst>
        </pc:spChg>
        <pc:spChg chg="add mod">
          <ac:chgData name="李 鼎基" userId="e6049a4411daca1f" providerId="LiveId" clId="{844D5A83-E05C-AF41-96C1-06865B493B94}" dt="2020-05-21T10:59:01.016" v="3830" actId="1076"/>
          <ac:spMkLst>
            <pc:docMk/>
            <pc:sldMk cId="962753197" sldId="2773"/>
            <ac:spMk id="41" creationId="{55943B8D-CC8E-CA49-B919-2EBF689F6E74}"/>
          </ac:spMkLst>
        </pc:spChg>
        <pc:spChg chg="add mod">
          <ac:chgData name="李 鼎基" userId="e6049a4411daca1f" providerId="LiveId" clId="{844D5A83-E05C-AF41-96C1-06865B493B94}" dt="2020-05-21T10:59:01.016" v="3830" actId="1076"/>
          <ac:spMkLst>
            <pc:docMk/>
            <pc:sldMk cId="962753197" sldId="2773"/>
            <ac:spMk id="42" creationId="{430EB4F8-BC8F-004A-BE06-C874B9937D10}"/>
          </ac:spMkLst>
        </pc:spChg>
        <pc:spChg chg="add del mod">
          <ac:chgData name="李 鼎基" userId="e6049a4411daca1f" providerId="LiveId" clId="{844D5A83-E05C-AF41-96C1-06865B493B94}" dt="2020-05-21T11:22:01.958" v="3938" actId="478"/>
          <ac:spMkLst>
            <pc:docMk/>
            <pc:sldMk cId="962753197" sldId="2773"/>
            <ac:spMk id="58" creationId="{D9535E16-D1DE-0447-B356-D145C184CB33}"/>
          </ac:spMkLst>
        </pc:spChg>
        <pc:spChg chg="add mod">
          <ac:chgData name="李 鼎基" userId="e6049a4411daca1f" providerId="LiveId" clId="{844D5A83-E05C-AF41-96C1-06865B493B94}" dt="2020-05-21T11:30:20.190" v="3988" actId="1076"/>
          <ac:spMkLst>
            <pc:docMk/>
            <pc:sldMk cId="962753197" sldId="2773"/>
            <ac:spMk id="73" creationId="{3DC287F5-2297-FC46-8B2A-E34FF7CB054D}"/>
          </ac:spMkLst>
        </pc:spChg>
        <pc:cxnChg chg="add del mod">
          <ac:chgData name="李 鼎基" userId="e6049a4411daca1f" providerId="LiveId" clId="{844D5A83-E05C-AF41-96C1-06865B493B94}" dt="2020-05-21T11:24:50.047" v="3957" actId="478"/>
          <ac:cxnSpMkLst>
            <pc:docMk/>
            <pc:sldMk cId="962753197" sldId="2773"/>
            <ac:cxnSpMk id="7" creationId="{B002657A-5946-D648-9A2E-F9BB7DA49A4D}"/>
          </ac:cxnSpMkLst>
        </pc:cxnChg>
        <pc:cxnChg chg="add mod">
          <ac:chgData name="李 鼎基" userId="e6049a4411daca1f" providerId="LiveId" clId="{844D5A83-E05C-AF41-96C1-06865B493B94}" dt="2020-05-21T10:59:01.016" v="3830" actId="1076"/>
          <ac:cxnSpMkLst>
            <pc:docMk/>
            <pc:sldMk cId="962753197" sldId="2773"/>
            <ac:cxnSpMk id="12" creationId="{E9E6BA1E-6139-E54E-AC95-D16A4AF2ED8B}"/>
          </ac:cxnSpMkLst>
        </pc:cxnChg>
        <pc:cxnChg chg="del mod">
          <ac:chgData name="李 鼎基" userId="e6049a4411daca1f" providerId="LiveId" clId="{844D5A83-E05C-AF41-96C1-06865B493B94}" dt="2020-05-21T09:20:37.279" v="3264" actId="478"/>
          <ac:cxnSpMkLst>
            <pc:docMk/>
            <pc:sldMk cId="962753197" sldId="2773"/>
            <ac:cxnSpMk id="24" creationId="{AC0034CA-B807-2C4A-92B1-E9B24DE6D442}"/>
          </ac:cxnSpMkLst>
        </pc:cxnChg>
        <pc:cxnChg chg="del mod">
          <ac:chgData name="李 鼎基" userId="e6049a4411daca1f" providerId="LiveId" clId="{844D5A83-E05C-AF41-96C1-06865B493B94}" dt="2020-05-21T09:20:37.279" v="3264" actId="478"/>
          <ac:cxnSpMkLst>
            <pc:docMk/>
            <pc:sldMk cId="962753197" sldId="2773"/>
            <ac:cxnSpMk id="25" creationId="{B8B09E33-7C37-B548-A97A-329A33FDB228}"/>
          </ac:cxnSpMkLst>
        </pc:cxnChg>
        <pc:cxnChg chg="del mod">
          <ac:chgData name="李 鼎基" userId="e6049a4411daca1f" providerId="LiveId" clId="{844D5A83-E05C-AF41-96C1-06865B493B94}" dt="2020-05-21T09:20:37.279" v="3264" actId="478"/>
          <ac:cxnSpMkLst>
            <pc:docMk/>
            <pc:sldMk cId="962753197" sldId="2773"/>
            <ac:cxnSpMk id="28" creationId="{110A2FD1-F543-9449-93F4-F1842C6531DF}"/>
          </ac:cxnSpMkLst>
        </pc:cxnChg>
        <pc:cxnChg chg="add mod">
          <ac:chgData name="李 鼎基" userId="e6049a4411daca1f" providerId="LiveId" clId="{844D5A83-E05C-AF41-96C1-06865B493B94}" dt="2020-05-21T11:29:50.160" v="3984" actId="14100"/>
          <ac:cxnSpMkLst>
            <pc:docMk/>
            <pc:sldMk cId="962753197" sldId="2773"/>
            <ac:cxnSpMk id="30" creationId="{4DE96020-F80E-E542-BBBA-D58CCCEC2EA2}"/>
          </ac:cxnSpMkLst>
        </pc:cxnChg>
        <pc:cxnChg chg="del mod">
          <ac:chgData name="李 鼎基" userId="e6049a4411daca1f" providerId="LiveId" clId="{844D5A83-E05C-AF41-96C1-06865B493B94}" dt="2020-05-21T09:20:37.279" v="3264" actId="478"/>
          <ac:cxnSpMkLst>
            <pc:docMk/>
            <pc:sldMk cId="962753197" sldId="2773"/>
            <ac:cxnSpMk id="32" creationId="{1BF6E504-C7B4-E142-8386-293D9BC03D52}"/>
          </ac:cxnSpMkLst>
        </pc:cxnChg>
        <pc:cxnChg chg="del mod">
          <ac:chgData name="李 鼎基" userId="e6049a4411daca1f" providerId="LiveId" clId="{844D5A83-E05C-AF41-96C1-06865B493B94}" dt="2020-05-21T09:20:37.279" v="3264" actId="478"/>
          <ac:cxnSpMkLst>
            <pc:docMk/>
            <pc:sldMk cId="962753197" sldId="2773"/>
            <ac:cxnSpMk id="35" creationId="{C3EEE55B-0B3B-7446-8AC4-7DFBD26AAFA9}"/>
          </ac:cxnSpMkLst>
        </pc:cxnChg>
        <pc:cxnChg chg="add mod">
          <ac:chgData name="李 鼎基" userId="e6049a4411daca1f" providerId="LiveId" clId="{844D5A83-E05C-AF41-96C1-06865B493B94}" dt="2020-05-21T10:59:01.016" v="3830" actId="1076"/>
          <ac:cxnSpMkLst>
            <pc:docMk/>
            <pc:sldMk cId="962753197" sldId="2773"/>
            <ac:cxnSpMk id="40" creationId="{962C19A7-3E7A-5945-9C52-A5941376B573}"/>
          </ac:cxnSpMkLst>
        </pc:cxnChg>
        <pc:cxnChg chg="add del mod">
          <ac:chgData name="李 鼎基" userId="e6049a4411daca1f" providerId="LiveId" clId="{844D5A83-E05C-AF41-96C1-06865B493B94}" dt="2020-05-21T11:21:32.339" v="3933" actId="478"/>
          <ac:cxnSpMkLst>
            <pc:docMk/>
            <pc:sldMk cId="962753197" sldId="2773"/>
            <ac:cxnSpMk id="46" creationId="{EAA66EEC-FAC0-4F4E-B898-F692C0C1C5C3}"/>
          </ac:cxnSpMkLst>
        </pc:cxnChg>
        <pc:cxnChg chg="add del mod">
          <ac:chgData name="李 鼎基" userId="e6049a4411daca1f" providerId="LiveId" clId="{844D5A83-E05C-AF41-96C1-06865B493B94}" dt="2020-05-21T11:21:45.957" v="3936" actId="478"/>
          <ac:cxnSpMkLst>
            <pc:docMk/>
            <pc:sldMk cId="962753197" sldId="2773"/>
            <ac:cxnSpMk id="57" creationId="{7BD663E0-3F87-9A4A-8542-9AAB18F6EBB3}"/>
          </ac:cxnSpMkLst>
        </pc:cxnChg>
        <pc:cxnChg chg="add del mod">
          <ac:chgData name="李 鼎基" userId="e6049a4411daca1f" providerId="LiveId" clId="{844D5A83-E05C-AF41-96C1-06865B493B94}" dt="2020-05-21T11:23:29.882" v="3953" actId="478"/>
          <ac:cxnSpMkLst>
            <pc:docMk/>
            <pc:sldMk cId="962753197" sldId="2773"/>
            <ac:cxnSpMk id="60" creationId="{8E95E183-69F0-8646-AA6E-748DD69068E6}"/>
          </ac:cxnSpMkLst>
        </pc:cxnChg>
      </pc:sldChg>
      <pc:sldChg chg="addSp delSp modSp add ord modAnim">
        <pc:chgData name="李 鼎基" userId="e6049a4411daca1f" providerId="LiveId" clId="{844D5A83-E05C-AF41-96C1-06865B493B94}" dt="2020-05-22T03:04:06.883" v="5785"/>
        <pc:sldMkLst>
          <pc:docMk/>
          <pc:sldMk cId="3325839777" sldId="2774"/>
        </pc:sldMkLst>
        <pc:spChg chg="mod">
          <ac:chgData name="李 鼎基" userId="e6049a4411daca1f" providerId="LiveId" clId="{844D5A83-E05C-AF41-96C1-06865B493B94}" dt="2020-05-21T08:51:03.713" v="3162" actId="20577"/>
          <ac:spMkLst>
            <pc:docMk/>
            <pc:sldMk cId="3325839777" sldId="2774"/>
            <ac:spMk id="2" creationId="{BADE2068-9C5D-D545-9D78-0DE76A91CA15}"/>
          </ac:spMkLst>
        </pc:spChg>
        <pc:spChg chg="mod">
          <ac:chgData name="李 鼎基" userId="e6049a4411daca1f" providerId="LiveId" clId="{844D5A83-E05C-AF41-96C1-06865B493B94}" dt="2020-05-21T10:24:20.123" v="3594" actId="20577"/>
          <ac:spMkLst>
            <pc:docMk/>
            <pc:sldMk cId="3325839777" sldId="2774"/>
            <ac:spMk id="3" creationId="{F84F4785-20D2-584B-AEB5-A5E4B5FEADA4}"/>
          </ac:spMkLst>
        </pc:spChg>
        <pc:spChg chg="add del mod">
          <ac:chgData name="李 鼎基" userId="e6049a4411daca1f" providerId="LiveId" clId="{844D5A83-E05C-AF41-96C1-06865B493B94}" dt="2020-05-21T09:22:57.271" v="3266"/>
          <ac:spMkLst>
            <pc:docMk/>
            <pc:sldMk cId="3325839777" sldId="2774"/>
            <ac:spMk id="6" creationId="{A903BE73-2BCF-FC49-8732-0C7A719372F4}"/>
          </ac:spMkLst>
        </pc:spChg>
      </pc:sldChg>
      <pc:sldChg chg="addSp modSp add ord">
        <pc:chgData name="李 鼎基" userId="e6049a4411daca1f" providerId="LiveId" clId="{844D5A83-E05C-AF41-96C1-06865B493B94}" dt="2020-05-22T05:43:04.469" v="6890" actId="20577"/>
        <pc:sldMkLst>
          <pc:docMk/>
          <pc:sldMk cId="149737350" sldId="2775"/>
        </pc:sldMkLst>
        <pc:spChg chg="mod">
          <ac:chgData name="李 鼎基" userId="e6049a4411daca1f" providerId="LiveId" clId="{844D5A83-E05C-AF41-96C1-06865B493B94}" dt="2020-05-21T11:35:18.102" v="4153" actId="20577"/>
          <ac:spMkLst>
            <pc:docMk/>
            <pc:sldMk cId="149737350" sldId="2775"/>
            <ac:spMk id="2" creationId="{EB8E6B60-A469-1441-B125-2791BCEE6B17}"/>
          </ac:spMkLst>
        </pc:spChg>
        <pc:spChg chg="mod">
          <ac:chgData name="李 鼎基" userId="e6049a4411daca1f" providerId="LiveId" clId="{844D5A83-E05C-AF41-96C1-06865B493B94}" dt="2020-05-22T05:43:04.469" v="6890" actId="20577"/>
          <ac:spMkLst>
            <pc:docMk/>
            <pc:sldMk cId="149737350" sldId="2775"/>
            <ac:spMk id="3" creationId="{10A10819-2E2F-914B-AAC1-05C2FDECA7CF}"/>
          </ac:spMkLst>
        </pc:spChg>
        <pc:spChg chg="add mod">
          <ac:chgData name="李 鼎基" userId="e6049a4411daca1f" providerId="LiveId" clId="{844D5A83-E05C-AF41-96C1-06865B493B94}" dt="2020-05-22T05:34:13.425" v="6728" actId="1037"/>
          <ac:spMkLst>
            <pc:docMk/>
            <pc:sldMk cId="149737350" sldId="2775"/>
            <ac:spMk id="6" creationId="{5B7E51C2-4E2D-5C4F-ACEF-692ADA772270}"/>
          </ac:spMkLst>
        </pc:spChg>
        <pc:spChg chg="add mod">
          <ac:chgData name="李 鼎基" userId="e6049a4411daca1f" providerId="LiveId" clId="{844D5A83-E05C-AF41-96C1-06865B493B94}" dt="2020-05-22T05:34:13.425" v="6728" actId="1037"/>
          <ac:spMkLst>
            <pc:docMk/>
            <pc:sldMk cId="149737350" sldId="2775"/>
            <ac:spMk id="7" creationId="{396C5B7C-61D5-5241-8587-867C501D45BC}"/>
          </ac:spMkLst>
        </pc:spChg>
        <pc:spChg chg="add mod">
          <ac:chgData name="李 鼎基" userId="e6049a4411daca1f" providerId="LiveId" clId="{844D5A83-E05C-AF41-96C1-06865B493B94}" dt="2020-05-22T04:59:03.717" v="6552" actId="1076"/>
          <ac:spMkLst>
            <pc:docMk/>
            <pc:sldMk cId="149737350" sldId="2775"/>
            <ac:spMk id="8" creationId="{2970E423-485C-6D4E-BA79-8254C8396A2E}"/>
          </ac:spMkLst>
        </pc:spChg>
        <pc:spChg chg="add mod">
          <ac:chgData name="李 鼎基" userId="e6049a4411daca1f" providerId="LiveId" clId="{844D5A83-E05C-AF41-96C1-06865B493B94}" dt="2020-05-22T05:32:51.865" v="6715" actId="1076"/>
          <ac:spMkLst>
            <pc:docMk/>
            <pc:sldMk cId="149737350" sldId="2775"/>
            <ac:spMk id="9" creationId="{899AA950-DD30-8C43-AB5A-F8856A240DE2}"/>
          </ac:spMkLst>
        </pc:spChg>
        <pc:spChg chg="add mod">
          <ac:chgData name="李 鼎基" userId="e6049a4411daca1f" providerId="LiveId" clId="{844D5A83-E05C-AF41-96C1-06865B493B94}" dt="2020-05-22T04:58:55.475" v="6551" actId="1076"/>
          <ac:spMkLst>
            <pc:docMk/>
            <pc:sldMk cId="149737350" sldId="2775"/>
            <ac:spMk id="10" creationId="{89516804-83BE-AD43-BCF2-C3F5FDA4AE3D}"/>
          </ac:spMkLst>
        </pc:spChg>
        <pc:spChg chg="add mod">
          <ac:chgData name="李 鼎基" userId="e6049a4411daca1f" providerId="LiveId" clId="{844D5A83-E05C-AF41-96C1-06865B493B94}" dt="2020-05-22T05:32:58.323" v="6717" actId="1076"/>
          <ac:spMkLst>
            <pc:docMk/>
            <pc:sldMk cId="149737350" sldId="2775"/>
            <ac:spMk id="11" creationId="{363667B8-0633-1649-8B56-A5E770122CE5}"/>
          </ac:spMkLst>
        </pc:spChg>
        <pc:spChg chg="add mod">
          <ac:chgData name="李 鼎基" userId="e6049a4411daca1f" providerId="LiveId" clId="{844D5A83-E05C-AF41-96C1-06865B493B94}" dt="2020-05-22T05:00:10.030" v="6564" actId="20577"/>
          <ac:spMkLst>
            <pc:docMk/>
            <pc:sldMk cId="149737350" sldId="2775"/>
            <ac:spMk id="12" creationId="{83AF65C7-3854-2249-BBCE-B53CB1005528}"/>
          </ac:spMkLst>
        </pc:spChg>
        <pc:spChg chg="add mod">
          <ac:chgData name="李 鼎基" userId="e6049a4411daca1f" providerId="LiveId" clId="{844D5A83-E05C-AF41-96C1-06865B493B94}" dt="2020-05-22T04:59:23.562" v="6554" actId="1076"/>
          <ac:spMkLst>
            <pc:docMk/>
            <pc:sldMk cId="149737350" sldId="2775"/>
            <ac:spMk id="13" creationId="{01F917C0-235A-3447-9652-20C3A94EA29D}"/>
          </ac:spMkLst>
        </pc:spChg>
        <pc:spChg chg="add mod">
          <ac:chgData name="李 鼎基" userId="e6049a4411daca1f" providerId="LiveId" clId="{844D5A83-E05C-AF41-96C1-06865B493B94}" dt="2020-05-22T05:32:55.147" v="6716" actId="1076"/>
          <ac:spMkLst>
            <pc:docMk/>
            <pc:sldMk cId="149737350" sldId="2775"/>
            <ac:spMk id="14" creationId="{FF1F3119-FCE5-5B47-92F7-6368AEFF51E8}"/>
          </ac:spMkLst>
        </pc:spChg>
        <pc:spChg chg="add mod">
          <ac:chgData name="李 鼎基" userId="e6049a4411daca1f" providerId="LiveId" clId="{844D5A83-E05C-AF41-96C1-06865B493B94}" dt="2020-05-22T05:34:13.425" v="6728" actId="1037"/>
          <ac:spMkLst>
            <pc:docMk/>
            <pc:sldMk cId="149737350" sldId="2775"/>
            <ac:spMk id="36" creationId="{A2E2C105-F5F8-CE4B-B642-C8E972361208}"/>
          </ac:spMkLst>
        </pc:spChg>
        <pc:spChg chg="add mod">
          <ac:chgData name="李 鼎基" userId="e6049a4411daca1f" providerId="LiveId" clId="{844D5A83-E05C-AF41-96C1-06865B493B94}" dt="2020-05-22T05:22:22.840" v="6665" actId="1076"/>
          <ac:spMkLst>
            <pc:docMk/>
            <pc:sldMk cId="149737350" sldId="2775"/>
            <ac:spMk id="39" creationId="{A9FB7A08-9BEA-EC4D-8F48-B752C5B0CCB8}"/>
          </ac:spMkLst>
        </pc:spChg>
        <pc:spChg chg="add mod">
          <ac:chgData name="李 鼎基" userId="e6049a4411daca1f" providerId="LiveId" clId="{844D5A83-E05C-AF41-96C1-06865B493B94}" dt="2020-05-22T05:28:44.511" v="6667" actId="1076"/>
          <ac:spMkLst>
            <pc:docMk/>
            <pc:sldMk cId="149737350" sldId="2775"/>
            <ac:spMk id="40" creationId="{C0CEF6AF-6AB8-804C-8BCF-A3919CDAB16E}"/>
          </ac:spMkLst>
        </pc:spChg>
        <pc:spChg chg="add mod">
          <ac:chgData name="李 鼎基" userId="e6049a4411daca1f" providerId="LiveId" clId="{844D5A83-E05C-AF41-96C1-06865B493B94}" dt="2020-05-22T05:28:47.905" v="6668" actId="1076"/>
          <ac:spMkLst>
            <pc:docMk/>
            <pc:sldMk cId="149737350" sldId="2775"/>
            <ac:spMk id="41" creationId="{DE7A802B-44AD-7046-9793-31E998FB5CA8}"/>
          </ac:spMkLst>
        </pc:spChg>
        <pc:spChg chg="add mod">
          <ac:chgData name="李 鼎基" userId="e6049a4411daca1f" providerId="LiveId" clId="{844D5A83-E05C-AF41-96C1-06865B493B94}" dt="2020-05-22T05:22:09.890" v="6662" actId="1076"/>
          <ac:spMkLst>
            <pc:docMk/>
            <pc:sldMk cId="149737350" sldId="2775"/>
            <ac:spMk id="42" creationId="{13FF0D20-73EA-AE4B-9C89-76DBD87DCE96}"/>
          </ac:spMkLst>
        </pc:spChg>
        <pc:cxnChg chg="add mod">
          <ac:chgData name="李 鼎基" userId="e6049a4411daca1f" providerId="LiveId" clId="{844D5A83-E05C-AF41-96C1-06865B493B94}" dt="2020-05-22T05:34:13.425" v="6728" actId="1037"/>
          <ac:cxnSpMkLst>
            <pc:docMk/>
            <pc:sldMk cId="149737350" sldId="2775"/>
            <ac:cxnSpMk id="16" creationId="{E19DF76B-C402-4D41-8C18-A3081256BFC7}"/>
          </ac:cxnSpMkLst>
        </pc:cxnChg>
        <pc:cxnChg chg="add mod">
          <ac:chgData name="李 鼎基" userId="e6049a4411daca1f" providerId="LiveId" clId="{844D5A83-E05C-AF41-96C1-06865B493B94}" dt="2020-05-22T05:34:13.425" v="6728" actId="1037"/>
          <ac:cxnSpMkLst>
            <pc:docMk/>
            <pc:sldMk cId="149737350" sldId="2775"/>
            <ac:cxnSpMk id="17" creationId="{BF4401C4-1B7F-0343-A1A7-022A82EA6BC5}"/>
          </ac:cxnSpMkLst>
        </pc:cxnChg>
        <pc:cxnChg chg="add mod">
          <ac:chgData name="李 鼎基" userId="e6049a4411daca1f" providerId="LiveId" clId="{844D5A83-E05C-AF41-96C1-06865B493B94}" dt="2020-05-22T05:34:13.425" v="6728" actId="1037"/>
          <ac:cxnSpMkLst>
            <pc:docMk/>
            <pc:sldMk cId="149737350" sldId="2775"/>
            <ac:cxnSpMk id="20" creationId="{84A14261-A73B-7640-962D-833ABE2AC2E0}"/>
          </ac:cxnSpMkLst>
        </pc:cxnChg>
        <pc:cxnChg chg="add mod">
          <ac:chgData name="李 鼎基" userId="e6049a4411daca1f" providerId="LiveId" clId="{844D5A83-E05C-AF41-96C1-06865B493B94}" dt="2020-05-22T05:34:13.425" v="6728" actId="1037"/>
          <ac:cxnSpMkLst>
            <pc:docMk/>
            <pc:sldMk cId="149737350" sldId="2775"/>
            <ac:cxnSpMk id="24" creationId="{C490308C-7C1F-FC40-ADEC-D2AF6202EEE7}"/>
          </ac:cxnSpMkLst>
        </pc:cxnChg>
        <pc:cxnChg chg="add mod">
          <ac:chgData name="李 鼎基" userId="e6049a4411daca1f" providerId="LiveId" clId="{844D5A83-E05C-AF41-96C1-06865B493B94}" dt="2020-05-22T05:34:13.425" v="6728" actId="1037"/>
          <ac:cxnSpMkLst>
            <pc:docMk/>
            <pc:sldMk cId="149737350" sldId="2775"/>
            <ac:cxnSpMk id="27" creationId="{362FAF63-A494-F640-9229-61F4C6FA0863}"/>
          </ac:cxnSpMkLst>
        </pc:cxnChg>
        <pc:cxnChg chg="add mod">
          <ac:chgData name="李 鼎基" userId="e6049a4411daca1f" providerId="LiveId" clId="{844D5A83-E05C-AF41-96C1-06865B493B94}" dt="2020-05-22T05:34:13.425" v="6728" actId="1037"/>
          <ac:cxnSpMkLst>
            <pc:docMk/>
            <pc:sldMk cId="149737350" sldId="2775"/>
            <ac:cxnSpMk id="30" creationId="{7594E928-EDF2-234D-BC3F-15321D9BF554}"/>
          </ac:cxnSpMkLst>
        </pc:cxnChg>
        <pc:cxnChg chg="add mod">
          <ac:chgData name="李 鼎基" userId="e6049a4411daca1f" providerId="LiveId" clId="{844D5A83-E05C-AF41-96C1-06865B493B94}" dt="2020-05-22T05:34:13.425" v="6728" actId="1037"/>
          <ac:cxnSpMkLst>
            <pc:docMk/>
            <pc:sldMk cId="149737350" sldId="2775"/>
            <ac:cxnSpMk id="33" creationId="{7D640EE3-8306-5446-888B-0F5B2EFFAD3F}"/>
          </ac:cxnSpMkLst>
        </pc:cxnChg>
        <pc:cxnChg chg="add mod">
          <ac:chgData name="李 鼎基" userId="e6049a4411daca1f" providerId="LiveId" clId="{844D5A83-E05C-AF41-96C1-06865B493B94}" dt="2020-05-22T05:34:13.425" v="6728" actId="1037"/>
          <ac:cxnSpMkLst>
            <pc:docMk/>
            <pc:sldMk cId="149737350" sldId="2775"/>
            <ac:cxnSpMk id="43" creationId="{E8C0B8B4-6196-714C-8599-3B9097BF03EF}"/>
          </ac:cxnSpMkLst>
        </pc:cxnChg>
        <pc:cxnChg chg="add mod">
          <ac:chgData name="李 鼎基" userId="e6049a4411daca1f" providerId="LiveId" clId="{844D5A83-E05C-AF41-96C1-06865B493B94}" dt="2020-05-22T05:34:13.425" v="6728" actId="1037"/>
          <ac:cxnSpMkLst>
            <pc:docMk/>
            <pc:sldMk cId="149737350" sldId="2775"/>
            <ac:cxnSpMk id="46" creationId="{CF0DAE4C-9BC5-CA4C-A13B-BC89CD2843B3}"/>
          </ac:cxnSpMkLst>
        </pc:cxnChg>
        <pc:cxnChg chg="add mod">
          <ac:chgData name="李 鼎基" userId="e6049a4411daca1f" providerId="LiveId" clId="{844D5A83-E05C-AF41-96C1-06865B493B94}" dt="2020-05-22T05:34:13.425" v="6728" actId="1037"/>
          <ac:cxnSpMkLst>
            <pc:docMk/>
            <pc:sldMk cId="149737350" sldId="2775"/>
            <ac:cxnSpMk id="49" creationId="{2EAA007C-76A0-C245-8754-D69D2A505043}"/>
          </ac:cxnSpMkLst>
        </pc:cxnChg>
        <pc:cxnChg chg="add mod">
          <ac:chgData name="李 鼎基" userId="e6049a4411daca1f" providerId="LiveId" clId="{844D5A83-E05C-AF41-96C1-06865B493B94}" dt="2020-05-22T05:34:13.425" v="6728" actId="1037"/>
          <ac:cxnSpMkLst>
            <pc:docMk/>
            <pc:sldMk cId="149737350" sldId="2775"/>
            <ac:cxnSpMk id="52" creationId="{D1A2C6C9-439A-9042-8823-0B451BEAEA9F}"/>
          </ac:cxnSpMkLst>
        </pc:cxnChg>
        <pc:cxnChg chg="add mod">
          <ac:chgData name="李 鼎基" userId="e6049a4411daca1f" providerId="LiveId" clId="{844D5A83-E05C-AF41-96C1-06865B493B94}" dt="2020-05-22T05:34:13.425" v="6728" actId="1037"/>
          <ac:cxnSpMkLst>
            <pc:docMk/>
            <pc:sldMk cId="149737350" sldId="2775"/>
            <ac:cxnSpMk id="55" creationId="{C64AA5CE-D9F4-6C44-9520-50D25D262FFE}"/>
          </ac:cxnSpMkLst>
        </pc:cxnChg>
        <pc:cxnChg chg="add mod">
          <ac:chgData name="李 鼎基" userId="e6049a4411daca1f" providerId="LiveId" clId="{844D5A83-E05C-AF41-96C1-06865B493B94}" dt="2020-05-22T05:34:13.425" v="6728" actId="1037"/>
          <ac:cxnSpMkLst>
            <pc:docMk/>
            <pc:sldMk cId="149737350" sldId="2775"/>
            <ac:cxnSpMk id="58" creationId="{CB52D41A-59C8-0B46-99E1-C4933C217D9F}"/>
          </ac:cxnSpMkLst>
        </pc:cxnChg>
      </pc:sldChg>
      <pc:sldChg chg="modSp add del">
        <pc:chgData name="李 鼎基" userId="e6049a4411daca1f" providerId="LiveId" clId="{844D5A83-E05C-AF41-96C1-06865B493B94}" dt="2020-05-21T12:21:14.714" v="4215" actId="2696"/>
        <pc:sldMkLst>
          <pc:docMk/>
          <pc:sldMk cId="960360405" sldId="2776"/>
        </pc:sldMkLst>
        <pc:spChg chg="mod">
          <ac:chgData name="李 鼎基" userId="e6049a4411daca1f" providerId="LiveId" clId="{844D5A83-E05C-AF41-96C1-06865B493B94}" dt="2020-05-21T11:46:48.535" v="4214" actId="20577"/>
          <ac:spMkLst>
            <pc:docMk/>
            <pc:sldMk cId="960360405" sldId="2776"/>
            <ac:spMk id="2" creationId="{D9E54EB2-5094-9E44-AE7A-080E7B1A6488}"/>
          </ac:spMkLst>
        </pc:spChg>
      </pc:sldChg>
      <pc:sldChg chg="modSp add del">
        <pc:chgData name="李 鼎基" userId="e6049a4411daca1f" providerId="LiveId" clId="{844D5A83-E05C-AF41-96C1-06865B493B94}" dt="2020-05-21T11:35:50.276" v="4173" actId="2696"/>
        <pc:sldMkLst>
          <pc:docMk/>
          <pc:sldMk cId="4021356527" sldId="2776"/>
        </pc:sldMkLst>
        <pc:spChg chg="mod">
          <ac:chgData name="李 鼎基" userId="e6049a4411daca1f" providerId="LiveId" clId="{844D5A83-E05C-AF41-96C1-06865B493B94}" dt="2020-05-21T11:35:44.881" v="4172" actId="6549"/>
          <ac:spMkLst>
            <pc:docMk/>
            <pc:sldMk cId="4021356527" sldId="2776"/>
            <ac:spMk id="2" creationId="{EB8E6B60-A469-1441-B125-2791BCEE6B17}"/>
          </ac:spMkLst>
        </pc:spChg>
      </pc:sldChg>
      <pc:sldChg chg="modSp add modNotesTx">
        <pc:chgData name="李 鼎基" userId="e6049a4411daca1f" providerId="LiveId" clId="{844D5A83-E05C-AF41-96C1-06865B493B94}" dt="2020-05-22T02:32:01.824" v="5606" actId="20577"/>
        <pc:sldMkLst>
          <pc:docMk/>
          <pc:sldMk cId="4066334818" sldId="2776"/>
        </pc:sldMkLst>
        <pc:spChg chg="mod">
          <ac:chgData name="李 鼎基" userId="e6049a4411daca1f" providerId="LiveId" clId="{844D5A83-E05C-AF41-96C1-06865B493B94}" dt="2020-05-22T02:32:01.824" v="5606" actId="20577"/>
          <ac:spMkLst>
            <pc:docMk/>
            <pc:sldMk cId="4066334818" sldId="2776"/>
            <ac:spMk id="5" creationId="{7C3CFBB2-29A4-9845-909C-D2C6211C1301}"/>
          </ac:spMkLst>
        </pc:spChg>
      </pc:sldChg>
      <pc:sldChg chg="addSp delSp modSp add ord">
        <pc:chgData name="李 鼎基" userId="e6049a4411daca1f" providerId="LiveId" clId="{844D5A83-E05C-AF41-96C1-06865B493B94}" dt="2020-05-22T13:41:47.335" v="13771" actId="20577"/>
        <pc:sldMkLst>
          <pc:docMk/>
          <pc:sldMk cId="3203637902" sldId="2777"/>
        </pc:sldMkLst>
        <pc:spChg chg="mod">
          <ac:chgData name="李 鼎基" userId="e6049a4411daca1f" providerId="LiveId" clId="{844D5A83-E05C-AF41-96C1-06865B493B94}" dt="2020-05-21T12:39:49.711" v="4571" actId="20577"/>
          <ac:spMkLst>
            <pc:docMk/>
            <pc:sldMk cId="3203637902" sldId="2777"/>
            <ac:spMk id="2" creationId="{121B30FF-B9D7-994F-910D-577DE7801F22}"/>
          </ac:spMkLst>
        </pc:spChg>
        <pc:spChg chg="mod">
          <ac:chgData name="李 鼎基" userId="e6049a4411daca1f" providerId="LiveId" clId="{844D5A83-E05C-AF41-96C1-06865B493B94}" dt="2020-05-22T13:37:56.282" v="13517" actId="20577"/>
          <ac:spMkLst>
            <pc:docMk/>
            <pc:sldMk cId="3203637902" sldId="2777"/>
            <ac:spMk id="3" creationId="{6FDF084F-0067-0647-B5A3-B1E6C753A8BB}"/>
          </ac:spMkLst>
        </pc:spChg>
        <pc:spChg chg="add mod">
          <ac:chgData name="李 鼎基" userId="e6049a4411daca1f" providerId="LiveId" clId="{844D5A83-E05C-AF41-96C1-06865B493B94}" dt="2020-05-21T13:18:55.401" v="4868" actId="14100"/>
          <ac:spMkLst>
            <pc:docMk/>
            <pc:sldMk cId="3203637902" sldId="2777"/>
            <ac:spMk id="6" creationId="{17CF4E84-C711-6A4A-80E1-0A9C05F8D603}"/>
          </ac:spMkLst>
        </pc:spChg>
        <pc:spChg chg="add del mod">
          <ac:chgData name="李 鼎基" userId="e6049a4411daca1f" providerId="LiveId" clId="{844D5A83-E05C-AF41-96C1-06865B493B94}" dt="2020-05-21T13:18:34.822" v="4863" actId="478"/>
          <ac:spMkLst>
            <pc:docMk/>
            <pc:sldMk cId="3203637902" sldId="2777"/>
            <ac:spMk id="7" creationId="{16FF46F7-03CE-C745-9C30-3309D7E9BB4B}"/>
          </ac:spMkLst>
        </pc:spChg>
        <pc:spChg chg="add mod">
          <ac:chgData name="李 鼎基" userId="e6049a4411daca1f" providerId="LiveId" clId="{844D5A83-E05C-AF41-96C1-06865B493B94}" dt="2020-05-21T13:18:32.878" v="4862" actId="1076"/>
          <ac:spMkLst>
            <pc:docMk/>
            <pc:sldMk cId="3203637902" sldId="2777"/>
            <ac:spMk id="8" creationId="{44EF3C47-637C-4E4D-962C-EFFA7D244029}"/>
          </ac:spMkLst>
        </pc:spChg>
        <pc:spChg chg="add mod">
          <ac:chgData name="李 鼎基" userId="e6049a4411daca1f" providerId="LiveId" clId="{844D5A83-E05C-AF41-96C1-06865B493B94}" dt="2020-05-21T13:18:42.355" v="4865" actId="1076"/>
          <ac:spMkLst>
            <pc:docMk/>
            <pc:sldMk cId="3203637902" sldId="2777"/>
            <ac:spMk id="9" creationId="{1C09C0B3-D939-A04C-970F-9A10E8EE59C5}"/>
          </ac:spMkLst>
        </pc:spChg>
        <pc:spChg chg="add mod">
          <ac:chgData name="李 鼎基" userId="e6049a4411daca1f" providerId="LiveId" clId="{844D5A83-E05C-AF41-96C1-06865B493B94}" dt="2020-05-21T13:22:03.081" v="5029" actId="20577"/>
          <ac:spMkLst>
            <pc:docMk/>
            <pc:sldMk cId="3203637902" sldId="2777"/>
            <ac:spMk id="10" creationId="{C89DBE0B-8FB4-1D4B-8443-4EED06788618}"/>
          </ac:spMkLst>
        </pc:spChg>
        <pc:spChg chg="add mod">
          <ac:chgData name="李 鼎基" userId="e6049a4411daca1f" providerId="LiveId" clId="{844D5A83-E05C-AF41-96C1-06865B493B94}" dt="2020-05-21T13:22:53.538" v="5050" actId="20577"/>
          <ac:spMkLst>
            <pc:docMk/>
            <pc:sldMk cId="3203637902" sldId="2777"/>
            <ac:spMk id="11" creationId="{A07058BB-1312-B948-A886-6C76C623868C}"/>
          </ac:spMkLst>
        </pc:spChg>
        <pc:spChg chg="add mod">
          <ac:chgData name="李 鼎基" userId="e6049a4411daca1f" providerId="LiveId" clId="{844D5A83-E05C-AF41-96C1-06865B493B94}" dt="2020-05-22T13:41:47.335" v="13771" actId="20577"/>
          <ac:spMkLst>
            <pc:docMk/>
            <pc:sldMk cId="3203637902" sldId="2777"/>
            <ac:spMk id="12" creationId="{A2C5A312-93C5-0B4B-A75F-70B28836100F}"/>
          </ac:spMkLst>
        </pc:spChg>
      </pc:sldChg>
      <pc:sldChg chg="add del">
        <pc:chgData name="李 鼎基" userId="e6049a4411daca1f" providerId="LiveId" clId="{844D5A83-E05C-AF41-96C1-06865B493B94}" dt="2020-05-21T12:39:02.393" v="4542"/>
        <pc:sldMkLst>
          <pc:docMk/>
          <pc:sldMk cId="4137394865" sldId="2777"/>
        </pc:sldMkLst>
      </pc:sldChg>
      <pc:sldChg chg="modSp add ord">
        <pc:chgData name="李 鼎基" userId="e6049a4411daca1f" providerId="LiveId" clId="{844D5A83-E05C-AF41-96C1-06865B493B94}" dt="2020-05-22T14:01:50.541" v="14440"/>
        <pc:sldMkLst>
          <pc:docMk/>
          <pc:sldMk cId="3892253594" sldId="2778"/>
        </pc:sldMkLst>
        <pc:spChg chg="mod">
          <ac:chgData name="李 鼎基" userId="e6049a4411daca1f" providerId="LiveId" clId="{844D5A83-E05C-AF41-96C1-06865B493B94}" dt="2020-05-22T13:43:36.560" v="13927" actId="20577"/>
          <ac:spMkLst>
            <pc:docMk/>
            <pc:sldMk cId="3892253594" sldId="2778"/>
            <ac:spMk id="2" creationId="{7FB696DA-0FF7-CC41-9F5A-E6C0BA79C92D}"/>
          </ac:spMkLst>
        </pc:spChg>
        <pc:spChg chg="mod">
          <ac:chgData name="李 鼎基" userId="e6049a4411daca1f" providerId="LiveId" clId="{844D5A83-E05C-AF41-96C1-06865B493B94}" dt="2020-05-22T13:48:07.175" v="14155" actId="20577"/>
          <ac:spMkLst>
            <pc:docMk/>
            <pc:sldMk cId="3892253594" sldId="2778"/>
            <ac:spMk id="3" creationId="{F2DCA4FC-7E8C-824A-BEA4-8A658E78FB99}"/>
          </ac:spMkLst>
        </pc:spChg>
      </pc:sldChg>
      <pc:sldChg chg="modSp add del ord">
        <pc:chgData name="李 鼎基" userId="e6049a4411daca1f" providerId="LiveId" clId="{844D5A83-E05C-AF41-96C1-06865B493B94}" dt="2020-05-22T02:23:30.530" v="5596" actId="2696"/>
        <pc:sldMkLst>
          <pc:docMk/>
          <pc:sldMk cId="142277898" sldId="2779"/>
        </pc:sldMkLst>
        <pc:spChg chg="mod">
          <ac:chgData name="李 鼎基" userId="e6049a4411daca1f" providerId="LiveId" clId="{844D5A83-E05C-AF41-96C1-06865B493B94}" dt="2020-05-21T13:30:05.298" v="5478" actId="20577"/>
          <ac:spMkLst>
            <pc:docMk/>
            <pc:sldMk cId="142277898" sldId="2779"/>
            <ac:spMk id="5" creationId="{7C3CFBB2-29A4-9845-909C-D2C6211C1301}"/>
          </ac:spMkLst>
        </pc:spChg>
      </pc:sldChg>
      <pc:sldChg chg="modSp add ord">
        <pc:chgData name="李 鼎基" userId="e6049a4411daca1f" providerId="LiveId" clId="{844D5A83-E05C-AF41-96C1-06865B493B94}" dt="2020-05-22T02:38:08.056" v="5677" actId="20577"/>
        <pc:sldMkLst>
          <pc:docMk/>
          <pc:sldMk cId="3966224462" sldId="2780"/>
        </pc:sldMkLst>
        <pc:spChg chg="mod">
          <ac:chgData name="李 鼎基" userId="e6049a4411daca1f" providerId="LiveId" clId="{844D5A83-E05C-AF41-96C1-06865B493B94}" dt="2020-05-22T02:38:08.056" v="5677" actId="20577"/>
          <ac:spMkLst>
            <pc:docMk/>
            <pc:sldMk cId="3966224462" sldId="2780"/>
            <ac:spMk id="5" creationId="{7C3CFBB2-29A4-9845-909C-D2C6211C1301}"/>
          </ac:spMkLst>
        </pc:spChg>
      </pc:sldChg>
      <pc:sldChg chg="addSp modSp add modNotesTx">
        <pc:chgData name="李 鼎基" userId="e6049a4411daca1f" providerId="LiveId" clId="{844D5A83-E05C-AF41-96C1-06865B493B94}" dt="2020-05-21T13:35:55.404" v="5573" actId="20577"/>
        <pc:sldMkLst>
          <pc:docMk/>
          <pc:sldMk cId="958548475" sldId="2781"/>
        </pc:sldMkLst>
        <pc:spChg chg="mod">
          <ac:chgData name="李 鼎基" userId="e6049a4411daca1f" providerId="LiveId" clId="{844D5A83-E05C-AF41-96C1-06865B493B94}" dt="2020-05-21T13:31:48.739" v="5513" actId="20577"/>
          <ac:spMkLst>
            <pc:docMk/>
            <pc:sldMk cId="958548475" sldId="2781"/>
            <ac:spMk id="2" creationId="{322A86B7-E845-D840-9589-A256DBEB53D7}"/>
          </ac:spMkLst>
        </pc:spChg>
        <pc:spChg chg="mod">
          <ac:chgData name="李 鼎基" userId="e6049a4411daca1f" providerId="LiveId" clId="{844D5A83-E05C-AF41-96C1-06865B493B94}" dt="2020-05-21T13:35:55.404" v="5573" actId="20577"/>
          <ac:spMkLst>
            <pc:docMk/>
            <pc:sldMk cId="958548475" sldId="2781"/>
            <ac:spMk id="3" creationId="{E4DB5EF6-1C0E-7F41-9B18-38EBCEAD47B7}"/>
          </ac:spMkLst>
        </pc:spChg>
        <pc:picChg chg="add mod">
          <ac:chgData name="李 鼎基" userId="e6049a4411daca1f" providerId="LiveId" clId="{844D5A83-E05C-AF41-96C1-06865B493B94}" dt="2020-05-21T13:34:37.158" v="5520" actId="1076"/>
          <ac:picMkLst>
            <pc:docMk/>
            <pc:sldMk cId="958548475" sldId="2781"/>
            <ac:picMk id="6" creationId="{3FBA3D1C-CEF8-D545-90B8-7D6C2C31FDA8}"/>
          </ac:picMkLst>
        </pc:picChg>
      </pc:sldChg>
      <pc:sldChg chg="add">
        <pc:chgData name="李 鼎基" userId="e6049a4411daca1f" providerId="LiveId" clId="{844D5A83-E05C-AF41-96C1-06865B493B94}" dt="2020-05-22T02:37:15.043" v="5607"/>
        <pc:sldMkLst>
          <pc:docMk/>
          <pc:sldMk cId="2124183400" sldId="2782"/>
        </pc:sldMkLst>
      </pc:sldChg>
      <pc:sldChg chg="addSp modSp add ord">
        <pc:chgData name="李 鼎基" userId="e6049a4411daca1f" providerId="LiveId" clId="{844D5A83-E05C-AF41-96C1-06865B493B94}" dt="2020-05-22T13:53:34.121" v="14243" actId="20577"/>
        <pc:sldMkLst>
          <pc:docMk/>
          <pc:sldMk cId="667916937" sldId="2783"/>
        </pc:sldMkLst>
        <pc:spChg chg="mod">
          <ac:chgData name="李 鼎基" userId="e6049a4411daca1f" providerId="LiveId" clId="{844D5A83-E05C-AF41-96C1-06865B493B94}" dt="2020-05-22T13:53:34.121" v="14243" actId="20577"/>
          <ac:spMkLst>
            <pc:docMk/>
            <pc:sldMk cId="667916937" sldId="2783"/>
            <ac:spMk id="2" creationId="{9CC1611E-B03E-1D49-855E-86395CB4F7D0}"/>
          </ac:spMkLst>
        </pc:spChg>
        <pc:spChg chg="mod">
          <ac:chgData name="李 鼎基" userId="e6049a4411daca1f" providerId="LiveId" clId="{844D5A83-E05C-AF41-96C1-06865B493B94}" dt="2020-05-22T13:51:36.962" v="14164" actId="20577"/>
          <ac:spMkLst>
            <pc:docMk/>
            <pc:sldMk cId="667916937" sldId="2783"/>
            <ac:spMk id="3" creationId="{ADF7395C-5118-7648-9CBB-7DF0A9610925}"/>
          </ac:spMkLst>
        </pc:spChg>
        <pc:spChg chg="add mod">
          <ac:chgData name="李 鼎基" userId="e6049a4411daca1f" providerId="LiveId" clId="{844D5A83-E05C-AF41-96C1-06865B493B94}" dt="2020-05-22T07:42:25.762" v="7658" actId="14100"/>
          <ac:spMkLst>
            <pc:docMk/>
            <pc:sldMk cId="667916937" sldId="2783"/>
            <ac:spMk id="6" creationId="{DE069757-5A90-8F4F-9D0C-85AF933BDF53}"/>
          </ac:spMkLst>
        </pc:spChg>
        <pc:spChg chg="add mod">
          <ac:chgData name="李 鼎基" userId="e6049a4411daca1f" providerId="LiveId" clId="{844D5A83-E05C-AF41-96C1-06865B493B94}" dt="2020-05-22T07:43:35.044" v="7704" actId="14100"/>
          <ac:spMkLst>
            <pc:docMk/>
            <pc:sldMk cId="667916937" sldId="2783"/>
            <ac:spMk id="7" creationId="{FA5AAE32-0216-8F48-9B22-D41B6A470520}"/>
          </ac:spMkLst>
        </pc:spChg>
        <pc:spChg chg="add mod">
          <ac:chgData name="李 鼎基" userId="e6049a4411daca1f" providerId="LiveId" clId="{844D5A83-E05C-AF41-96C1-06865B493B94}" dt="2020-05-22T07:48:38.419" v="7769" actId="20577"/>
          <ac:spMkLst>
            <pc:docMk/>
            <pc:sldMk cId="667916937" sldId="2783"/>
            <ac:spMk id="8" creationId="{B6C672B1-A71D-B240-902F-99C7802CF565}"/>
          </ac:spMkLst>
        </pc:spChg>
        <pc:spChg chg="add mod">
          <ac:chgData name="李 鼎基" userId="e6049a4411daca1f" providerId="LiveId" clId="{844D5A83-E05C-AF41-96C1-06865B493B94}" dt="2020-05-22T07:48:41.439" v="7772" actId="20577"/>
          <ac:spMkLst>
            <pc:docMk/>
            <pc:sldMk cId="667916937" sldId="2783"/>
            <ac:spMk id="9" creationId="{E0062B57-B0F9-374B-A4D0-F94FF11FAF44}"/>
          </ac:spMkLst>
        </pc:spChg>
      </pc:sldChg>
      <pc:sldChg chg="addSp delSp modSp add ord delAnim modAnim">
        <pc:chgData name="李 鼎基" userId="e6049a4411daca1f" providerId="LiveId" clId="{844D5A83-E05C-AF41-96C1-06865B493B94}" dt="2020-05-22T12:39:19.567" v="12636" actId="20577"/>
        <pc:sldMkLst>
          <pc:docMk/>
          <pc:sldMk cId="1110521338" sldId="2784"/>
        </pc:sldMkLst>
        <pc:spChg chg="mod">
          <ac:chgData name="李 鼎基" userId="e6049a4411daca1f" providerId="LiveId" clId="{844D5A83-E05C-AF41-96C1-06865B493B94}" dt="2020-05-22T08:40:15.486" v="8826" actId="20577"/>
          <ac:spMkLst>
            <pc:docMk/>
            <pc:sldMk cId="1110521338" sldId="2784"/>
            <ac:spMk id="2" creationId="{B4F3C66C-CFA8-2B44-9D62-B7F62759E485}"/>
          </ac:spMkLst>
        </pc:spChg>
        <pc:spChg chg="mod">
          <ac:chgData name="李 鼎基" userId="e6049a4411daca1f" providerId="LiveId" clId="{844D5A83-E05C-AF41-96C1-06865B493B94}" dt="2020-05-22T12:39:19.567" v="12636" actId="20577"/>
          <ac:spMkLst>
            <pc:docMk/>
            <pc:sldMk cId="1110521338" sldId="2784"/>
            <ac:spMk id="3" creationId="{9BA0B3F4-D0D1-FA4A-96FC-05361204516B}"/>
          </ac:spMkLst>
        </pc:spChg>
        <pc:spChg chg="add mod">
          <ac:chgData name="李 鼎基" userId="e6049a4411daca1f" providerId="LiveId" clId="{844D5A83-E05C-AF41-96C1-06865B493B94}" dt="2020-05-22T08:39:19.918" v="8798" actId="1076"/>
          <ac:spMkLst>
            <pc:docMk/>
            <pc:sldMk cId="1110521338" sldId="2784"/>
            <ac:spMk id="6" creationId="{A4544D14-37F4-324E-9B21-C6C1EE2D987F}"/>
          </ac:spMkLst>
        </pc:spChg>
        <pc:spChg chg="add mod">
          <ac:chgData name="李 鼎基" userId="e6049a4411daca1f" providerId="LiveId" clId="{844D5A83-E05C-AF41-96C1-06865B493B94}" dt="2020-05-22T08:39:19.918" v="8798" actId="1076"/>
          <ac:spMkLst>
            <pc:docMk/>
            <pc:sldMk cId="1110521338" sldId="2784"/>
            <ac:spMk id="7" creationId="{FC8309F9-50B6-6640-814A-D12B736C25AD}"/>
          </ac:spMkLst>
        </pc:spChg>
        <pc:spChg chg="add mod">
          <ac:chgData name="李 鼎基" userId="e6049a4411daca1f" providerId="LiveId" clId="{844D5A83-E05C-AF41-96C1-06865B493B94}" dt="2020-05-22T08:39:19.918" v="8798" actId="1076"/>
          <ac:spMkLst>
            <pc:docMk/>
            <pc:sldMk cId="1110521338" sldId="2784"/>
            <ac:spMk id="8" creationId="{E4A85688-ADFE-F84F-836A-B43CDE2925A4}"/>
          </ac:spMkLst>
        </pc:spChg>
        <pc:spChg chg="add mod">
          <ac:chgData name="李 鼎基" userId="e6049a4411daca1f" providerId="LiveId" clId="{844D5A83-E05C-AF41-96C1-06865B493B94}" dt="2020-05-22T08:39:19.918" v="8798" actId="1076"/>
          <ac:spMkLst>
            <pc:docMk/>
            <pc:sldMk cId="1110521338" sldId="2784"/>
            <ac:spMk id="10" creationId="{0D6596A2-6F08-C845-9DDF-5B80E52B37E9}"/>
          </ac:spMkLst>
        </pc:spChg>
        <pc:spChg chg="add mod">
          <ac:chgData name="李 鼎基" userId="e6049a4411daca1f" providerId="LiveId" clId="{844D5A83-E05C-AF41-96C1-06865B493B94}" dt="2020-05-22T08:39:19.918" v="8798" actId="1076"/>
          <ac:spMkLst>
            <pc:docMk/>
            <pc:sldMk cId="1110521338" sldId="2784"/>
            <ac:spMk id="11" creationId="{42D141A4-5602-CC4E-90C9-F00AEC3D35C2}"/>
          </ac:spMkLst>
        </pc:spChg>
        <pc:spChg chg="add mod">
          <ac:chgData name="李 鼎基" userId="e6049a4411daca1f" providerId="LiveId" clId="{844D5A83-E05C-AF41-96C1-06865B493B94}" dt="2020-05-22T08:39:19.918" v="8798" actId="1076"/>
          <ac:spMkLst>
            <pc:docMk/>
            <pc:sldMk cId="1110521338" sldId="2784"/>
            <ac:spMk id="12" creationId="{6BECB842-86DD-0247-97F7-BDB026E5C506}"/>
          </ac:spMkLst>
        </pc:spChg>
        <pc:spChg chg="add del mod">
          <ac:chgData name="李 鼎基" userId="e6049a4411daca1f" providerId="LiveId" clId="{844D5A83-E05C-AF41-96C1-06865B493B94}" dt="2020-05-22T08:08:57.167" v="8216" actId="478"/>
          <ac:spMkLst>
            <pc:docMk/>
            <pc:sldMk cId="1110521338" sldId="2784"/>
            <ac:spMk id="13" creationId="{3789260C-4452-1F49-893E-CA9C4873CAFB}"/>
          </ac:spMkLst>
        </pc:spChg>
        <pc:spChg chg="add mod">
          <ac:chgData name="李 鼎基" userId="e6049a4411daca1f" providerId="LiveId" clId="{844D5A83-E05C-AF41-96C1-06865B493B94}" dt="2020-05-22T08:39:19.918" v="8798" actId="1076"/>
          <ac:spMkLst>
            <pc:docMk/>
            <pc:sldMk cId="1110521338" sldId="2784"/>
            <ac:spMk id="20" creationId="{3512372B-BF97-7949-8310-E2DB557C11B2}"/>
          </ac:spMkLst>
        </pc:spChg>
        <pc:spChg chg="add mod">
          <ac:chgData name="李 鼎基" userId="e6049a4411daca1f" providerId="LiveId" clId="{844D5A83-E05C-AF41-96C1-06865B493B94}" dt="2020-05-22T08:39:19.918" v="8798" actId="1076"/>
          <ac:spMkLst>
            <pc:docMk/>
            <pc:sldMk cId="1110521338" sldId="2784"/>
            <ac:spMk id="21" creationId="{9270BF81-EC95-E045-8E66-CAFF6C001F1A}"/>
          </ac:spMkLst>
        </pc:spChg>
        <pc:spChg chg="add del mod">
          <ac:chgData name="李 鼎基" userId="e6049a4411daca1f" providerId="LiveId" clId="{844D5A83-E05C-AF41-96C1-06865B493B94}" dt="2020-05-22T08:07:12.078" v="8192"/>
          <ac:spMkLst>
            <pc:docMk/>
            <pc:sldMk cId="1110521338" sldId="2784"/>
            <ac:spMk id="22" creationId="{C542481F-8EB4-054A-8351-EA84AF4892B7}"/>
          </ac:spMkLst>
        </pc:spChg>
        <pc:spChg chg="add del mod">
          <ac:chgData name="李 鼎基" userId="e6049a4411daca1f" providerId="LiveId" clId="{844D5A83-E05C-AF41-96C1-06865B493B94}" dt="2020-05-22T08:39:19.918" v="8798" actId="1076"/>
          <ac:spMkLst>
            <pc:docMk/>
            <pc:sldMk cId="1110521338" sldId="2784"/>
            <ac:spMk id="23" creationId="{C0BBF6D0-063E-A944-B4D5-3463A152C7BC}"/>
          </ac:spMkLst>
        </pc:spChg>
        <pc:spChg chg="add del mod">
          <ac:chgData name="李 鼎基" userId="e6049a4411daca1f" providerId="LiveId" clId="{844D5A83-E05C-AF41-96C1-06865B493B94}" dt="2020-05-22T08:39:19.918" v="8798" actId="1076"/>
          <ac:spMkLst>
            <pc:docMk/>
            <pc:sldMk cId="1110521338" sldId="2784"/>
            <ac:spMk id="24" creationId="{955571EA-9EE0-B34D-AE0B-B881422651CD}"/>
          </ac:spMkLst>
        </pc:spChg>
        <pc:spChg chg="add del mod">
          <ac:chgData name="李 鼎基" userId="e6049a4411daca1f" providerId="LiveId" clId="{844D5A83-E05C-AF41-96C1-06865B493B94}" dt="2020-05-22T08:39:19.918" v="8798" actId="1076"/>
          <ac:spMkLst>
            <pc:docMk/>
            <pc:sldMk cId="1110521338" sldId="2784"/>
            <ac:spMk id="25" creationId="{DC7FEA7C-6236-B249-968B-54AB1F86F25F}"/>
          </ac:spMkLst>
        </pc:spChg>
        <pc:spChg chg="add del mod">
          <ac:chgData name="李 鼎基" userId="e6049a4411daca1f" providerId="LiveId" clId="{844D5A83-E05C-AF41-96C1-06865B493B94}" dt="2020-05-22T08:09:35.651" v="8252" actId="478"/>
          <ac:spMkLst>
            <pc:docMk/>
            <pc:sldMk cId="1110521338" sldId="2784"/>
            <ac:spMk id="26" creationId="{32878276-784C-254B-AD3B-015548517BE0}"/>
          </ac:spMkLst>
        </pc:spChg>
        <pc:spChg chg="add mod">
          <ac:chgData name="李 鼎基" userId="e6049a4411daca1f" providerId="LiveId" clId="{844D5A83-E05C-AF41-96C1-06865B493B94}" dt="2020-05-22T08:39:19.918" v="8798" actId="1076"/>
          <ac:spMkLst>
            <pc:docMk/>
            <pc:sldMk cId="1110521338" sldId="2784"/>
            <ac:spMk id="27" creationId="{56684F9B-A5F5-7346-A56A-1D72B9D3E13B}"/>
          </ac:spMkLst>
        </pc:spChg>
        <pc:spChg chg="add mod">
          <ac:chgData name="李 鼎基" userId="e6049a4411daca1f" providerId="LiveId" clId="{844D5A83-E05C-AF41-96C1-06865B493B94}" dt="2020-05-22T08:39:19.918" v="8798" actId="1076"/>
          <ac:spMkLst>
            <pc:docMk/>
            <pc:sldMk cId="1110521338" sldId="2784"/>
            <ac:spMk id="28" creationId="{9F768E12-C59C-C84E-86C8-432F621EFB6B}"/>
          </ac:spMkLst>
        </pc:spChg>
        <pc:spChg chg="add mod">
          <ac:chgData name="李 鼎基" userId="e6049a4411daca1f" providerId="LiveId" clId="{844D5A83-E05C-AF41-96C1-06865B493B94}" dt="2020-05-22T08:39:19.918" v="8798" actId="1076"/>
          <ac:spMkLst>
            <pc:docMk/>
            <pc:sldMk cId="1110521338" sldId="2784"/>
            <ac:spMk id="29" creationId="{F2F05426-1F68-0446-A7D7-20CD750528A8}"/>
          </ac:spMkLst>
        </pc:spChg>
        <pc:spChg chg="add mod">
          <ac:chgData name="李 鼎基" userId="e6049a4411daca1f" providerId="LiveId" clId="{844D5A83-E05C-AF41-96C1-06865B493B94}" dt="2020-05-22T08:39:19.918" v="8798" actId="1076"/>
          <ac:spMkLst>
            <pc:docMk/>
            <pc:sldMk cId="1110521338" sldId="2784"/>
            <ac:spMk id="32" creationId="{6B7386CF-E813-A144-A587-28931813B72C}"/>
          </ac:spMkLst>
        </pc:spChg>
        <pc:cxnChg chg="add mod">
          <ac:chgData name="李 鼎基" userId="e6049a4411daca1f" providerId="LiveId" clId="{844D5A83-E05C-AF41-96C1-06865B493B94}" dt="2020-05-22T08:39:24.256" v="8799" actId="1076"/>
          <ac:cxnSpMkLst>
            <pc:docMk/>
            <pc:sldMk cId="1110521338" sldId="2784"/>
            <ac:cxnSpMk id="9" creationId="{E4243E15-A504-1244-8542-5B5C114AEE97}"/>
          </ac:cxnSpMkLst>
        </pc:cxnChg>
        <pc:cxnChg chg="add del mod">
          <ac:chgData name="李 鼎基" userId="e6049a4411daca1f" providerId="LiveId" clId="{844D5A83-E05C-AF41-96C1-06865B493B94}" dt="2020-05-22T08:04:00.601" v="8071" actId="478"/>
          <ac:cxnSpMkLst>
            <pc:docMk/>
            <pc:sldMk cId="1110521338" sldId="2784"/>
            <ac:cxnSpMk id="14" creationId="{D6CF14A6-AA22-1F4C-AA0F-D6FAFA05AB37}"/>
          </ac:cxnSpMkLst>
        </pc:cxnChg>
        <pc:cxnChg chg="add del mod">
          <ac:chgData name="李 鼎基" userId="e6049a4411daca1f" providerId="LiveId" clId="{844D5A83-E05C-AF41-96C1-06865B493B94}" dt="2020-05-22T08:06:10.117" v="8157" actId="478"/>
          <ac:cxnSpMkLst>
            <pc:docMk/>
            <pc:sldMk cId="1110521338" sldId="2784"/>
            <ac:cxnSpMk id="15" creationId="{05DC5EC2-701F-7848-85EC-655CF8D467A8}"/>
          </ac:cxnSpMkLst>
        </pc:cxnChg>
        <pc:cxnChg chg="add del mod">
          <ac:chgData name="李 鼎基" userId="e6049a4411daca1f" providerId="LiveId" clId="{844D5A83-E05C-AF41-96C1-06865B493B94}" dt="2020-05-22T08:06:10.117" v="8157" actId="478"/>
          <ac:cxnSpMkLst>
            <pc:docMk/>
            <pc:sldMk cId="1110521338" sldId="2784"/>
            <ac:cxnSpMk id="16" creationId="{A874C3F1-897B-6746-A8FC-B6AD65D6DA6A}"/>
          </ac:cxnSpMkLst>
        </pc:cxnChg>
        <pc:cxnChg chg="add del mod">
          <ac:chgData name="李 鼎基" userId="e6049a4411daca1f" providerId="LiveId" clId="{844D5A83-E05C-AF41-96C1-06865B493B94}" dt="2020-05-22T08:03:57.049" v="8070" actId="478"/>
          <ac:cxnSpMkLst>
            <pc:docMk/>
            <pc:sldMk cId="1110521338" sldId="2784"/>
            <ac:cxnSpMk id="17" creationId="{DD1F483B-C992-0343-AA3E-AF238EB725C3}"/>
          </ac:cxnSpMkLst>
        </pc:cxnChg>
        <pc:cxnChg chg="add del mod">
          <ac:chgData name="李 鼎基" userId="e6049a4411daca1f" providerId="LiveId" clId="{844D5A83-E05C-AF41-96C1-06865B493B94}" dt="2020-05-22T08:06:10.117" v="8157" actId="478"/>
          <ac:cxnSpMkLst>
            <pc:docMk/>
            <pc:sldMk cId="1110521338" sldId="2784"/>
            <ac:cxnSpMk id="18" creationId="{5975F5A3-A0CC-E541-91A1-293CFAADAD0C}"/>
          </ac:cxnSpMkLst>
        </pc:cxnChg>
        <pc:cxnChg chg="add del mod">
          <ac:chgData name="李 鼎基" userId="e6049a4411daca1f" providerId="LiveId" clId="{844D5A83-E05C-AF41-96C1-06865B493B94}" dt="2020-05-22T08:06:10.117" v="8157" actId="478"/>
          <ac:cxnSpMkLst>
            <pc:docMk/>
            <pc:sldMk cId="1110521338" sldId="2784"/>
            <ac:cxnSpMk id="19" creationId="{4CA5235F-E46B-6547-8457-AE4197161DC0}"/>
          </ac:cxnSpMkLst>
        </pc:cxnChg>
        <pc:cxnChg chg="add del mod">
          <ac:chgData name="李 鼎基" userId="e6049a4411daca1f" providerId="LiveId" clId="{844D5A83-E05C-AF41-96C1-06865B493B94}" dt="2020-05-22T08:28:52.923" v="8358" actId="478"/>
          <ac:cxnSpMkLst>
            <pc:docMk/>
            <pc:sldMk cId="1110521338" sldId="2784"/>
            <ac:cxnSpMk id="33" creationId="{3E136E4B-B2A8-C44A-914F-46E734A58DFF}"/>
          </ac:cxnSpMkLst>
        </pc:cxnChg>
        <pc:cxnChg chg="add mod">
          <ac:chgData name="李 鼎基" userId="e6049a4411daca1f" providerId="LiveId" clId="{844D5A83-E05C-AF41-96C1-06865B493B94}" dt="2020-05-22T08:39:19.918" v="8798" actId="1076"/>
          <ac:cxnSpMkLst>
            <pc:docMk/>
            <pc:sldMk cId="1110521338" sldId="2784"/>
            <ac:cxnSpMk id="34" creationId="{D2A04833-2036-D143-A11B-5B7056407316}"/>
          </ac:cxnSpMkLst>
        </pc:cxnChg>
        <pc:cxnChg chg="add mod">
          <ac:chgData name="李 鼎基" userId="e6049a4411daca1f" providerId="LiveId" clId="{844D5A83-E05C-AF41-96C1-06865B493B94}" dt="2020-05-22T08:39:19.918" v="8798" actId="1076"/>
          <ac:cxnSpMkLst>
            <pc:docMk/>
            <pc:sldMk cId="1110521338" sldId="2784"/>
            <ac:cxnSpMk id="36" creationId="{0102AB18-9652-E140-9FF9-3733F60A3059}"/>
          </ac:cxnSpMkLst>
        </pc:cxnChg>
      </pc:sldChg>
      <pc:sldChg chg="addSp delSp modSp add modAnim">
        <pc:chgData name="李 鼎基" userId="e6049a4411daca1f" providerId="LiveId" clId="{844D5A83-E05C-AF41-96C1-06865B493B94}" dt="2020-05-22T12:56:29.463" v="13295" actId="20577"/>
        <pc:sldMkLst>
          <pc:docMk/>
          <pc:sldMk cId="2068309259" sldId="2785"/>
        </pc:sldMkLst>
        <pc:spChg chg="mod">
          <ac:chgData name="李 鼎基" userId="e6049a4411daca1f" providerId="LiveId" clId="{844D5A83-E05C-AF41-96C1-06865B493B94}" dt="2020-05-22T08:41:38.530" v="8918" actId="27636"/>
          <ac:spMkLst>
            <pc:docMk/>
            <pc:sldMk cId="2068309259" sldId="2785"/>
            <ac:spMk id="2" creationId="{116FFFA3-9336-7245-9B81-BFA9D774113D}"/>
          </ac:spMkLst>
        </pc:spChg>
        <pc:spChg chg="del">
          <ac:chgData name="李 鼎基" userId="e6049a4411daca1f" providerId="LiveId" clId="{844D5A83-E05C-AF41-96C1-06865B493B94}" dt="2020-05-22T09:11:11.931" v="9088" actId="478"/>
          <ac:spMkLst>
            <pc:docMk/>
            <pc:sldMk cId="2068309259" sldId="2785"/>
            <ac:spMk id="3" creationId="{C305007D-6F76-0142-8EAC-1D7476A84C82}"/>
          </ac:spMkLst>
        </pc:spChg>
        <pc:spChg chg="add del mod">
          <ac:chgData name="李 鼎基" userId="e6049a4411daca1f" providerId="LiveId" clId="{844D5A83-E05C-AF41-96C1-06865B493B94}" dt="2020-05-22T08:53:14.522" v="8953" actId="164"/>
          <ac:spMkLst>
            <pc:docMk/>
            <pc:sldMk cId="2068309259" sldId="2785"/>
            <ac:spMk id="6" creationId="{9B8D4AB5-3C02-3E43-9C5A-F697F10C5A20}"/>
          </ac:spMkLst>
        </pc:spChg>
        <pc:spChg chg="add del mod">
          <ac:chgData name="李 鼎基" userId="e6049a4411daca1f" providerId="LiveId" clId="{844D5A83-E05C-AF41-96C1-06865B493B94}" dt="2020-05-22T08:53:14.522" v="8953" actId="164"/>
          <ac:spMkLst>
            <pc:docMk/>
            <pc:sldMk cId="2068309259" sldId="2785"/>
            <ac:spMk id="7" creationId="{EA56C6D4-CF5E-8E4B-9DC1-C55EC73CEFFD}"/>
          </ac:spMkLst>
        </pc:spChg>
        <pc:spChg chg="add del mod">
          <ac:chgData name="李 鼎基" userId="e6049a4411daca1f" providerId="LiveId" clId="{844D5A83-E05C-AF41-96C1-06865B493B94}" dt="2020-05-22T08:53:14.522" v="8953" actId="164"/>
          <ac:spMkLst>
            <pc:docMk/>
            <pc:sldMk cId="2068309259" sldId="2785"/>
            <ac:spMk id="8" creationId="{E78C297A-35A5-574B-B1CF-5D47BD175FEC}"/>
          </ac:spMkLst>
        </pc:spChg>
        <pc:spChg chg="add del mod">
          <ac:chgData name="李 鼎基" userId="e6049a4411daca1f" providerId="LiveId" clId="{844D5A83-E05C-AF41-96C1-06865B493B94}" dt="2020-05-22T08:53:14.522" v="8953" actId="164"/>
          <ac:spMkLst>
            <pc:docMk/>
            <pc:sldMk cId="2068309259" sldId="2785"/>
            <ac:spMk id="9" creationId="{4A8973BD-2446-4B45-9F47-AFD820FBD460}"/>
          </ac:spMkLst>
        </pc:spChg>
        <pc:spChg chg="add del mod">
          <ac:chgData name="李 鼎基" userId="e6049a4411daca1f" providerId="LiveId" clId="{844D5A83-E05C-AF41-96C1-06865B493B94}" dt="2020-05-22T09:13:58.493" v="9107" actId="20577"/>
          <ac:spMkLst>
            <pc:docMk/>
            <pc:sldMk cId="2068309259" sldId="2785"/>
            <ac:spMk id="10" creationId="{51AA0EE6-0606-CD47-8AED-6A313B848E17}"/>
          </ac:spMkLst>
        </pc:spChg>
        <pc:spChg chg="add del mod">
          <ac:chgData name="李 鼎基" userId="e6049a4411daca1f" providerId="LiveId" clId="{844D5A83-E05C-AF41-96C1-06865B493B94}" dt="2020-05-22T09:14:03.593" v="9112" actId="20577"/>
          <ac:spMkLst>
            <pc:docMk/>
            <pc:sldMk cId="2068309259" sldId="2785"/>
            <ac:spMk id="11" creationId="{14128C4E-904F-144E-9293-C15C48EEC96B}"/>
          </ac:spMkLst>
        </pc:spChg>
        <pc:spChg chg="add del mod">
          <ac:chgData name="李 鼎基" userId="e6049a4411daca1f" providerId="LiveId" clId="{844D5A83-E05C-AF41-96C1-06865B493B94}" dt="2020-05-22T08:51:59.829" v="8944" actId="478"/>
          <ac:spMkLst>
            <pc:docMk/>
            <pc:sldMk cId="2068309259" sldId="2785"/>
            <ac:spMk id="17" creationId="{4DC9FA7D-4125-734B-B20C-611BD004088D}"/>
          </ac:spMkLst>
        </pc:spChg>
        <pc:spChg chg="mod">
          <ac:chgData name="李 鼎基" userId="e6049a4411daca1f" providerId="LiveId" clId="{844D5A83-E05C-AF41-96C1-06865B493B94}" dt="2020-05-22T08:54:12.680" v="8959"/>
          <ac:spMkLst>
            <pc:docMk/>
            <pc:sldMk cId="2068309259" sldId="2785"/>
            <ac:spMk id="31" creationId="{0A6449AC-A5CB-8A4C-AA6B-C30F634C7E98}"/>
          </ac:spMkLst>
        </pc:spChg>
        <pc:spChg chg="mod">
          <ac:chgData name="李 鼎基" userId="e6049a4411daca1f" providerId="LiveId" clId="{844D5A83-E05C-AF41-96C1-06865B493B94}" dt="2020-05-22T08:54:12.680" v="8959"/>
          <ac:spMkLst>
            <pc:docMk/>
            <pc:sldMk cId="2068309259" sldId="2785"/>
            <ac:spMk id="32" creationId="{460CB504-5322-CE45-BAA4-FD21F89D6B59}"/>
          </ac:spMkLst>
        </pc:spChg>
        <pc:spChg chg="mod">
          <ac:chgData name="李 鼎基" userId="e6049a4411daca1f" providerId="LiveId" clId="{844D5A83-E05C-AF41-96C1-06865B493B94}" dt="2020-05-22T08:56:30.555" v="8993" actId="207"/>
          <ac:spMkLst>
            <pc:docMk/>
            <pc:sldMk cId="2068309259" sldId="2785"/>
            <ac:spMk id="33" creationId="{1CA6339D-8A31-DD46-AAA2-AE878ECB2B5F}"/>
          </ac:spMkLst>
        </pc:spChg>
        <pc:spChg chg="mod">
          <ac:chgData name="李 鼎基" userId="e6049a4411daca1f" providerId="LiveId" clId="{844D5A83-E05C-AF41-96C1-06865B493B94}" dt="2020-05-22T09:08:08.094" v="9079" actId="1076"/>
          <ac:spMkLst>
            <pc:docMk/>
            <pc:sldMk cId="2068309259" sldId="2785"/>
            <ac:spMk id="34" creationId="{391BEDFB-92C4-F54D-9D9F-29B6306A50B0}"/>
          </ac:spMkLst>
        </pc:spChg>
        <pc:spChg chg="mod">
          <ac:chgData name="李 鼎基" userId="e6049a4411daca1f" providerId="LiveId" clId="{844D5A83-E05C-AF41-96C1-06865B493B94}" dt="2020-05-22T09:14:20.558" v="9115" actId="20577"/>
          <ac:spMkLst>
            <pc:docMk/>
            <pc:sldMk cId="2068309259" sldId="2785"/>
            <ac:spMk id="35" creationId="{77D1A502-68EA-C04A-8A1B-7B28C7B96229}"/>
          </ac:spMkLst>
        </pc:spChg>
        <pc:spChg chg="mod">
          <ac:chgData name="李 鼎基" userId="e6049a4411daca1f" providerId="LiveId" clId="{844D5A83-E05C-AF41-96C1-06865B493B94}" dt="2020-05-22T09:14:22.794" v="9118" actId="20577"/>
          <ac:spMkLst>
            <pc:docMk/>
            <pc:sldMk cId="2068309259" sldId="2785"/>
            <ac:spMk id="36" creationId="{F9CBDD92-2EA6-1840-B4D9-2E05909B3A21}"/>
          </ac:spMkLst>
        </pc:spChg>
        <pc:spChg chg="mod">
          <ac:chgData name="李 鼎基" userId="e6049a4411daca1f" providerId="LiveId" clId="{844D5A83-E05C-AF41-96C1-06865B493B94}" dt="2020-05-22T08:54:15.510" v="8961"/>
          <ac:spMkLst>
            <pc:docMk/>
            <pc:sldMk cId="2068309259" sldId="2785"/>
            <ac:spMk id="43" creationId="{7E4740CA-385D-0F49-AAD6-3CEDDCC8132C}"/>
          </ac:spMkLst>
        </pc:spChg>
        <pc:spChg chg="mod">
          <ac:chgData name="李 鼎基" userId="e6049a4411daca1f" providerId="LiveId" clId="{844D5A83-E05C-AF41-96C1-06865B493B94}" dt="2020-05-22T08:54:15.510" v="8961"/>
          <ac:spMkLst>
            <pc:docMk/>
            <pc:sldMk cId="2068309259" sldId="2785"/>
            <ac:spMk id="44" creationId="{AAB392E2-B28D-EC4D-A785-9AC150A2F5F9}"/>
          </ac:spMkLst>
        </pc:spChg>
        <pc:spChg chg="mod">
          <ac:chgData name="李 鼎基" userId="e6049a4411daca1f" providerId="LiveId" clId="{844D5A83-E05C-AF41-96C1-06865B493B94}" dt="2020-05-22T08:56:48.947" v="8996" actId="207"/>
          <ac:spMkLst>
            <pc:docMk/>
            <pc:sldMk cId="2068309259" sldId="2785"/>
            <ac:spMk id="45" creationId="{91E15779-6CB6-8043-BF0E-E97A62E77F31}"/>
          </ac:spMkLst>
        </pc:spChg>
        <pc:spChg chg="mod">
          <ac:chgData name="李 鼎基" userId="e6049a4411daca1f" providerId="LiveId" clId="{844D5A83-E05C-AF41-96C1-06865B493B94}" dt="2020-05-22T08:54:15.510" v="8961"/>
          <ac:spMkLst>
            <pc:docMk/>
            <pc:sldMk cId="2068309259" sldId="2785"/>
            <ac:spMk id="46" creationId="{C0C380A3-F426-D34D-83DA-AD9BC6FC79BE}"/>
          </ac:spMkLst>
        </pc:spChg>
        <pc:spChg chg="mod">
          <ac:chgData name="李 鼎基" userId="e6049a4411daca1f" providerId="LiveId" clId="{844D5A83-E05C-AF41-96C1-06865B493B94}" dt="2020-05-22T08:56:48.947" v="8996" actId="207"/>
          <ac:spMkLst>
            <pc:docMk/>
            <pc:sldMk cId="2068309259" sldId="2785"/>
            <ac:spMk id="47" creationId="{4F60A8BF-47C7-764B-9347-F2D66A8E1BB6}"/>
          </ac:spMkLst>
        </pc:spChg>
        <pc:spChg chg="mod">
          <ac:chgData name="李 鼎基" userId="e6049a4411daca1f" providerId="LiveId" clId="{844D5A83-E05C-AF41-96C1-06865B493B94}" dt="2020-05-22T08:56:48.947" v="8996" actId="207"/>
          <ac:spMkLst>
            <pc:docMk/>
            <pc:sldMk cId="2068309259" sldId="2785"/>
            <ac:spMk id="48" creationId="{CD4F7E06-E289-AB42-8FD2-EAE5FA8F8217}"/>
          </ac:spMkLst>
        </pc:spChg>
        <pc:spChg chg="mod topLvl">
          <ac:chgData name="李 鼎基" userId="e6049a4411daca1f" providerId="LiveId" clId="{844D5A83-E05C-AF41-96C1-06865B493B94}" dt="2020-05-22T09:02:59.126" v="9039" actId="165"/>
          <ac:spMkLst>
            <pc:docMk/>
            <pc:sldMk cId="2068309259" sldId="2785"/>
            <ac:spMk id="55" creationId="{369FB95F-1DA9-244D-A1BD-FED4F975C452}"/>
          </ac:spMkLst>
        </pc:spChg>
        <pc:spChg chg="mod topLvl">
          <ac:chgData name="李 鼎基" userId="e6049a4411daca1f" providerId="LiveId" clId="{844D5A83-E05C-AF41-96C1-06865B493B94}" dt="2020-05-22T09:02:59.126" v="9039" actId="165"/>
          <ac:spMkLst>
            <pc:docMk/>
            <pc:sldMk cId="2068309259" sldId="2785"/>
            <ac:spMk id="56" creationId="{374B6195-E0B4-4E4F-9884-0F63B1846437}"/>
          </ac:spMkLst>
        </pc:spChg>
        <pc:spChg chg="mod topLvl">
          <ac:chgData name="李 鼎基" userId="e6049a4411daca1f" providerId="LiveId" clId="{844D5A83-E05C-AF41-96C1-06865B493B94}" dt="2020-05-22T09:02:59.126" v="9039" actId="165"/>
          <ac:spMkLst>
            <pc:docMk/>
            <pc:sldMk cId="2068309259" sldId="2785"/>
            <ac:spMk id="57" creationId="{957B543A-FCE8-374E-80B8-198846C2B4AF}"/>
          </ac:spMkLst>
        </pc:spChg>
        <pc:spChg chg="mod topLvl">
          <ac:chgData name="李 鼎基" userId="e6049a4411daca1f" providerId="LiveId" clId="{844D5A83-E05C-AF41-96C1-06865B493B94}" dt="2020-05-22T09:02:59.126" v="9039" actId="165"/>
          <ac:spMkLst>
            <pc:docMk/>
            <pc:sldMk cId="2068309259" sldId="2785"/>
            <ac:spMk id="58" creationId="{0B691383-CDBF-8A48-9839-79B4F3B6298F}"/>
          </ac:spMkLst>
        </pc:spChg>
        <pc:spChg chg="mod topLvl">
          <ac:chgData name="李 鼎基" userId="e6049a4411daca1f" providerId="LiveId" clId="{844D5A83-E05C-AF41-96C1-06865B493B94}" dt="2020-05-22T09:03:07.454" v="9049" actId="20577"/>
          <ac:spMkLst>
            <pc:docMk/>
            <pc:sldMk cId="2068309259" sldId="2785"/>
            <ac:spMk id="59" creationId="{400B6E48-831E-F44E-BEBA-5569FDEEA9E1}"/>
          </ac:spMkLst>
        </pc:spChg>
        <pc:spChg chg="mod topLvl">
          <ac:chgData name="李 鼎基" userId="e6049a4411daca1f" providerId="LiveId" clId="{844D5A83-E05C-AF41-96C1-06865B493B94}" dt="2020-05-22T09:03:12.538" v="9056" actId="20577"/>
          <ac:spMkLst>
            <pc:docMk/>
            <pc:sldMk cId="2068309259" sldId="2785"/>
            <ac:spMk id="60" creationId="{314E7315-4864-C148-A5E4-CDAA4264E807}"/>
          </ac:spMkLst>
        </pc:spChg>
        <pc:spChg chg="add del mod">
          <ac:chgData name="李 鼎基" userId="e6049a4411daca1f" providerId="LiveId" clId="{844D5A83-E05C-AF41-96C1-06865B493B94}" dt="2020-05-22T09:17:16.014" v="9139" actId="478"/>
          <ac:spMkLst>
            <pc:docMk/>
            <pc:sldMk cId="2068309259" sldId="2785"/>
            <ac:spMk id="66" creationId="{AC30DA7E-1C1F-A84E-9E5F-65CED436BA29}"/>
          </ac:spMkLst>
        </pc:spChg>
        <pc:spChg chg="add mod">
          <ac:chgData name="李 鼎基" userId="e6049a4411daca1f" providerId="LiveId" clId="{844D5A83-E05C-AF41-96C1-06865B493B94}" dt="2020-05-22T10:43:25.848" v="9873" actId="20577"/>
          <ac:spMkLst>
            <pc:docMk/>
            <pc:sldMk cId="2068309259" sldId="2785"/>
            <ac:spMk id="67" creationId="{1C58A501-C596-B943-9942-5FCF087AC9B6}"/>
          </ac:spMkLst>
        </pc:spChg>
        <pc:spChg chg="add mod">
          <ac:chgData name="李 鼎基" userId="e6049a4411daca1f" providerId="LiveId" clId="{844D5A83-E05C-AF41-96C1-06865B493B94}" dt="2020-05-22T10:43:18.088" v="9869" actId="20577"/>
          <ac:spMkLst>
            <pc:docMk/>
            <pc:sldMk cId="2068309259" sldId="2785"/>
            <ac:spMk id="68" creationId="{C846DDA6-BA96-EA4E-8086-F1151635614F}"/>
          </ac:spMkLst>
        </pc:spChg>
        <pc:spChg chg="add del mod">
          <ac:chgData name="李 鼎基" userId="e6049a4411daca1f" providerId="LiveId" clId="{844D5A83-E05C-AF41-96C1-06865B493B94}" dt="2020-05-22T09:22:20.259" v="9339"/>
          <ac:spMkLst>
            <pc:docMk/>
            <pc:sldMk cId="2068309259" sldId="2785"/>
            <ac:spMk id="69" creationId="{068A326F-B871-2643-B97E-A0AEF140EB18}"/>
          </ac:spMkLst>
        </pc:spChg>
        <pc:spChg chg="add mod">
          <ac:chgData name="李 鼎基" userId="e6049a4411daca1f" providerId="LiveId" clId="{844D5A83-E05C-AF41-96C1-06865B493B94}" dt="2020-05-22T09:23:26.893" v="9351" actId="692"/>
          <ac:spMkLst>
            <pc:docMk/>
            <pc:sldMk cId="2068309259" sldId="2785"/>
            <ac:spMk id="70" creationId="{C0111E3B-7C29-774B-90DB-0BA37BD2C633}"/>
          </ac:spMkLst>
        </pc:spChg>
        <pc:spChg chg="add mod">
          <ac:chgData name="李 鼎基" userId="e6049a4411daca1f" providerId="LiveId" clId="{844D5A83-E05C-AF41-96C1-06865B493B94}" dt="2020-05-22T12:56:29.463" v="13295" actId="20577"/>
          <ac:spMkLst>
            <pc:docMk/>
            <pc:sldMk cId="2068309259" sldId="2785"/>
            <ac:spMk id="71" creationId="{157C8C93-3C1D-5F42-B1C9-05D5F939441F}"/>
          </ac:spMkLst>
        </pc:spChg>
        <pc:spChg chg="add mod">
          <ac:chgData name="李 鼎基" userId="e6049a4411daca1f" providerId="LiveId" clId="{844D5A83-E05C-AF41-96C1-06865B493B94}" dt="2020-05-22T10:44:10.667" v="9886" actId="1076"/>
          <ac:spMkLst>
            <pc:docMk/>
            <pc:sldMk cId="2068309259" sldId="2785"/>
            <ac:spMk id="72" creationId="{4A91CD6B-5A5D-9F4F-8984-A98E8C764782}"/>
          </ac:spMkLst>
        </pc:spChg>
        <pc:spChg chg="add mod">
          <ac:chgData name="李 鼎基" userId="e6049a4411daca1f" providerId="LiveId" clId="{844D5A83-E05C-AF41-96C1-06865B493B94}" dt="2020-05-22T10:44:16.651" v="9887" actId="1076"/>
          <ac:spMkLst>
            <pc:docMk/>
            <pc:sldMk cId="2068309259" sldId="2785"/>
            <ac:spMk id="73" creationId="{4DF45D2D-B561-7F41-B77F-BB659555E569}"/>
          </ac:spMkLst>
        </pc:spChg>
        <pc:grpChg chg="add mod">
          <ac:chgData name="李 鼎基" userId="e6049a4411daca1f" providerId="LiveId" clId="{844D5A83-E05C-AF41-96C1-06865B493B94}" dt="2020-05-22T09:08:43.811" v="9086" actId="1076"/>
          <ac:grpSpMkLst>
            <pc:docMk/>
            <pc:sldMk cId="2068309259" sldId="2785"/>
            <ac:grpSpMk id="29" creationId="{99326671-C922-D449-BB78-6A1F7CA8D2E0}"/>
          </ac:grpSpMkLst>
        </pc:grpChg>
        <pc:grpChg chg="add mod">
          <ac:chgData name="李 鼎基" userId="e6049a4411daca1f" providerId="LiveId" clId="{844D5A83-E05C-AF41-96C1-06865B493B94}" dt="2020-05-22T09:11:29.020" v="9089" actId="1076"/>
          <ac:grpSpMkLst>
            <pc:docMk/>
            <pc:sldMk cId="2068309259" sldId="2785"/>
            <ac:grpSpMk id="30" creationId="{DD3B5501-3F00-5244-9847-A6C5CE1FB58F}"/>
          </ac:grpSpMkLst>
        </pc:grpChg>
        <pc:grpChg chg="add del mod">
          <ac:chgData name="李 鼎基" userId="e6049a4411daca1f" providerId="LiveId" clId="{844D5A83-E05C-AF41-96C1-06865B493B94}" dt="2020-05-22T09:03:28.494" v="9058" actId="478"/>
          <ac:grpSpMkLst>
            <pc:docMk/>
            <pc:sldMk cId="2068309259" sldId="2785"/>
            <ac:grpSpMk id="42" creationId="{87F11C49-BA93-EE4F-96C2-3222A03B42B7}"/>
          </ac:grpSpMkLst>
        </pc:grpChg>
        <pc:grpChg chg="add del mod">
          <ac:chgData name="李 鼎基" userId="e6049a4411daca1f" providerId="LiveId" clId="{844D5A83-E05C-AF41-96C1-06865B493B94}" dt="2020-05-22T09:09:13.311" v="9087" actId="167"/>
          <ac:grpSpMkLst>
            <pc:docMk/>
            <pc:sldMk cId="2068309259" sldId="2785"/>
            <ac:grpSpMk id="54" creationId="{48CCAF67-BD07-A843-BAEF-8A6511F11D75}"/>
          </ac:grpSpMkLst>
        </pc:grpChg>
        <pc:cxnChg chg="add del mod">
          <ac:chgData name="李 鼎基" userId="e6049a4411daca1f" providerId="LiveId" clId="{844D5A83-E05C-AF41-96C1-06865B493B94}" dt="2020-05-22T08:53:14.522" v="8953" actId="164"/>
          <ac:cxnSpMkLst>
            <pc:docMk/>
            <pc:sldMk cId="2068309259" sldId="2785"/>
            <ac:cxnSpMk id="12" creationId="{0288B7FA-DECC-284E-8F5B-D83A0A88A3DC}"/>
          </ac:cxnSpMkLst>
        </pc:cxnChg>
        <pc:cxnChg chg="add del mod">
          <ac:chgData name="李 鼎基" userId="e6049a4411daca1f" providerId="LiveId" clId="{844D5A83-E05C-AF41-96C1-06865B493B94}" dt="2020-05-22T08:53:14.522" v="8953" actId="164"/>
          <ac:cxnSpMkLst>
            <pc:docMk/>
            <pc:sldMk cId="2068309259" sldId="2785"/>
            <ac:cxnSpMk id="13" creationId="{5D74628B-DC61-D744-8730-08E3CACA9F25}"/>
          </ac:cxnSpMkLst>
        </pc:cxnChg>
        <pc:cxnChg chg="add del mod">
          <ac:chgData name="李 鼎基" userId="e6049a4411daca1f" providerId="LiveId" clId="{844D5A83-E05C-AF41-96C1-06865B493B94}" dt="2020-05-22T08:53:14.522" v="8953" actId="164"/>
          <ac:cxnSpMkLst>
            <pc:docMk/>
            <pc:sldMk cId="2068309259" sldId="2785"/>
            <ac:cxnSpMk id="14" creationId="{C29E4443-3C38-F749-9629-1496A436CA1F}"/>
          </ac:cxnSpMkLst>
        </pc:cxnChg>
        <pc:cxnChg chg="add del mod">
          <ac:chgData name="李 鼎基" userId="e6049a4411daca1f" providerId="LiveId" clId="{844D5A83-E05C-AF41-96C1-06865B493B94}" dt="2020-05-22T08:53:14.522" v="8953" actId="164"/>
          <ac:cxnSpMkLst>
            <pc:docMk/>
            <pc:sldMk cId="2068309259" sldId="2785"/>
            <ac:cxnSpMk id="15" creationId="{00C313F9-FDEE-9942-AB85-D350B885CFF2}"/>
          </ac:cxnSpMkLst>
        </pc:cxnChg>
        <pc:cxnChg chg="add del mod">
          <ac:chgData name="李 鼎基" userId="e6049a4411daca1f" providerId="LiveId" clId="{844D5A83-E05C-AF41-96C1-06865B493B94}" dt="2020-05-22T08:53:14.522" v="8953" actId="164"/>
          <ac:cxnSpMkLst>
            <pc:docMk/>
            <pc:sldMk cId="2068309259" sldId="2785"/>
            <ac:cxnSpMk id="16" creationId="{27594545-5BA8-0847-B14A-2009CEA98F7E}"/>
          </ac:cxnSpMkLst>
        </pc:cxnChg>
        <pc:cxnChg chg="mod">
          <ac:chgData name="李 鼎基" userId="e6049a4411daca1f" providerId="LiveId" clId="{844D5A83-E05C-AF41-96C1-06865B493B94}" dt="2020-05-22T08:54:12.680" v="8959"/>
          <ac:cxnSpMkLst>
            <pc:docMk/>
            <pc:sldMk cId="2068309259" sldId="2785"/>
            <ac:cxnSpMk id="37" creationId="{3AB5573F-FB6E-C147-8C11-70B8C197CA9D}"/>
          </ac:cxnSpMkLst>
        </pc:cxnChg>
        <pc:cxnChg chg="mod">
          <ac:chgData name="李 鼎基" userId="e6049a4411daca1f" providerId="LiveId" clId="{844D5A83-E05C-AF41-96C1-06865B493B94}" dt="2020-05-22T09:08:08.094" v="9079" actId="1076"/>
          <ac:cxnSpMkLst>
            <pc:docMk/>
            <pc:sldMk cId="2068309259" sldId="2785"/>
            <ac:cxnSpMk id="38" creationId="{3F0B8447-1981-8B49-923B-2C2C2AE544E7}"/>
          </ac:cxnSpMkLst>
        </pc:cxnChg>
        <pc:cxnChg chg="mod">
          <ac:chgData name="李 鼎基" userId="e6049a4411daca1f" providerId="LiveId" clId="{844D5A83-E05C-AF41-96C1-06865B493B94}" dt="2020-05-22T08:54:12.680" v="8959"/>
          <ac:cxnSpMkLst>
            <pc:docMk/>
            <pc:sldMk cId="2068309259" sldId="2785"/>
            <ac:cxnSpMk id="39" creationId="{15B2EC58-7C25-2348-A276-BB977FA488E6}"/>
          </ac:cxnSpMkLst>
        </pc:cxnChg>
        <pc:cxnChg chg="mod">
          <ac:chgData name="李 鼎基" userId="e6049a4411daca1f" providerId="LiveId" clId="{844D5A83-E05C-AF41-96C1-06865B493B94}" dt="2020-05-22T08:54:12.680" v="8959"/>
          <ac:cxnSpMkLst>
            <pc:docMk/>
            <pc:sldMk cId="2068309259" sldId="2785"/>
            <ac:cxnSpMk id="40" creationId="{0070A331-604C-D448-97A4-7E63C3C522C5}"/>
          </ac:cxnSpMkLst>
        </pc:cxnChg>
        <pc:cxnChg chg="mod">
          <ac:chgData name="李 鼎基" userId="e6049a4411daca1f" providerId="LiveId" clId="{844D5A83-E05C-AF41-96C1-06865B493B94}" dt="2020-05-22T08:54:12.680" v="8959"/>
          <ac:cxnSpMkLst>
            <pc:docMk/>
            <pc:sldMk cId="2068309259" sldId="2785"/>
            <ac:cxnSpMk id="41" creationId="{20BE0A40-A80B-9849-AE4C-F91E1E06F71C}"/>
          </ac:cxnSpMkLst>
        </pc:cxnChg>
        <pc:cxnChg chg="mod">
          <ac:chgData name="李 鼎基" userId="e6049a4411daca1f" providerId="LiveId" clId="{844D5A83-E05C-AF41-96C1-06865B493B94}" dt="2020-05-22T09:03:28.494" v="9058" actId="478"/>
          <ac:cxnSpMkLst>
            <pc:docMk/>
            <pc:sldMk cId="2068309259" sldId="2785"/>
            <ac:cxnSpMk id="49" creationId="{0A8C75A3-124D-414B-83F8-3EC44EC24322}"/>
          </ac:cxnSpMkLst>
        </pc:cxnChg>
        <pc:cxnChg chg="mod">
          <ac:chgData name="李 鼎基" userId="e6049a4411daca1f" providerId="LiveId" clId="{844D5A83-E05C-AF41-96C1-06865B493B94}" dt="2020-05-22T09:03:28.494" v="9058" actId="478"/>
          <ac:cxnSpMkLst>
            <pc:docMk/>
            <pc:sldMk cId="2068309259" sldId="2785"/>
            <ac:cxnSpMk id="50" creationId="{FB2EC240-671F-2044-91A5-92B4819AC15B}"/>
          </ac:cxnSpMkLst>
        </pc:cxnChg>
        <pc:cxnChg chg="mod">
          <ac:chgData name="李 鼎基" userId="e6049a4411daca1f" providerId="LiveId" clId="{844D5A83-E05C-AF41-96C1-06865B493B94}" dt="2020-05-22T09:03:28.494" v="9058" actId="478"/>
          <ac:cxnSpMkLst>
            <pc:docMk/>
            <pc:sldMk cId="2068309259" sldId="2785"/>
            <ac:cxnSpMk id="51" creationId="{D86D95E4-8264-EC4C-852B-62D6F4482C8B}"/>
          </ac:cxnSpMkLst>
        </pc:cxnChg>
        <pc:cxnChg chg="mod">
          <ac:chgData name="李 鼎基" userId="e6049a4411daca1f" providerId="LiveId" clId="{844D5A83-E05C-AF41-96C1-06865B493B94}" dt="2020-05-22T09:03:28.494" v="9058" actId="478"/>
          <ac:cxnSpMkLst>
            <pc:docMk/>
            <pc:sldMk cId="2068309259" sldId="2785"/>
            <ac:cxnSpMk id="52" creationId="{2AA2EFB8-3675-7045-9FED-F3F60B9A0B9D}"/>
          </ac:cxnSpMkLst>
        </pc:cxnChg>
        <pc:cxnChg chg="mod">
          <ac:chgData name="李 鼎基" userId="e6049a4411daca1f" providerId="LiveId" clId="{844D5A83-E05C-AF41-96C1-06865B493B94}" dt="2020-05-22T09:03:28.494" v="9058" actId="478"/>
          <ac:cxnSpMkLst>
            <pc:docMk/>
            <pc:sldMk cId="2068309259" sldId="2785"/>
            <ac:cxnSpMk id="53" creationId="{BE2C62CA-E819-F949-BE94-9446FA36008A}"/>
          </ac:cxnSpMkLst>
        </pc:cxnChg>
        <pc:cxnChg chg="mod topLvl">
          <ac:chgData name="李 鼎基" userId="e6049a4411daca1f" providerId="LiveId" clId="{844D5A83-E05C-AF41-96C1-06865B493B94}" dt="2020-05-22T09:02:59.126" v="9039" actId="165"/>
          <ac:cxnSpMkLst>
            <pc:docMk/>
            <pc:sldMk cId="2068309259" sldId="2785"/>
            <ac:cxnSpMk id="61" creationId="{CB60BBA1-51CA-6642-929E-4D45B5F611B0}"/>
          </ac:cxnSpMkLst>
        </pc:cxnChg>
        <pc:cxnChg chg="mod topLvl">
          <ac:chgData name="李 鼎基" userId="e6049a4411daca1f" providerId="LiveId" clId="{844D5A83-E05C-AF41-96C1-06865B493B94}" dt="2020-05-22T09:02:59.126" v="9039" actId="165"/>
          <ac:cxnSpMkLst>
            <pc:docMk/>
            <pc:sldMk cId="2068309259" sldId="2785"/>
            <ac:cxnSpMk id="62" creationId="{55B797DD-DB88-D747-BE84-23EA34B83EC4}"/>
          </ac:cxnSpMkLst>
        </pc:cxnChg>
        <pc:cxnChg chg="mod topLvl">
          <ac:chgData name="李 鼎基" userId="e6049a4411daca1f" providerId="LiveId" clId="{844D5A83-E05C-AF41-96C1-06865B493B94}" dt="2020-05-22T09:02:59.126" v="9039" actId="165"/>
          <ac:cxnSpMkLst>
            <pc:docMk/>
            <pc:sldMk cId="2068309259" sldId="2785"/>
            <ac:cxnSpMk id="63" creationId="{28BFDAAE-C1F5-8D4D-85DB-EF084A3F010D}"/>
          </ac:cxnSpMkLst>
        </pc:cxnChg>
        <pc:cxnChg chg="mod topLvl">
          <ac:chgData name="李 鼎基" userId="e6049a4411daca1f" providerId="LiveId" clId="{844D5A83-E05C-AF41-96C1-06865B493B94}" dt="2020-05-22T09:02:59.126" v="9039" actId="165"/>
          <ac:cxnSpMkLst>
            <pc:docMk/>
            <pc:sldMk cId="2068309259" sldId="2785"/>
            <ac:cxnSpMk id="64" creationId="{1ABB02C6-9C8F-3142-BFE3-5D16C94E3407}"/>
          </ac:cxnSpMkLst>
        </pc:cxnChg>
        <pc:cxnChg chg="mod topLvl">
          <ac:chgData name="李 鼎基" userId="e6049a4411daca1f" providerId="LiveId" clId="{844D5A83-E05C-AF41-96C1-06865B493B94}" dt="2020-05-22T09:02:59.126" v="9039" actId="165"/>
          <ac:cxnSpMkLst>
            <pc:docMk/>
            <pc:sldMk cId="2068309259" sldId="2785"/>
            <ac:cxnSpMk id="65" creationId="{5E3F7B89-7736-414F-90A8-4E4F0DB5E959}"/>
          </ac:cxnSpMkLst>
        </pc:cxnChg>
      </pc:sldChg>
      <pc:sldChg chg="modSp add">
        <pc:chgData name="李 鼎基" userId="e6049a4411daca1f" providerId="LiveId" clId="{844D5A83-E05C-AF41-96C1-06865B493B94}" dt="2020-05-22T14:00:42.341" v="14420" actId="20577"/>
        <pc:sldMkLst>
          <pc:docMk/>
          <pc:sldMk cId="4169216847" sldId="2786"/>
        </pc:sldMkLst>
        <pc:spChg chg="mod">
          <ac:chgData name="李 鼎基" userId="e6049a4411daca1f" providerId="LiveId" clId="{844D5A83-E05C-AF41-96C1-06865B493B94}" dt="2020-05-22T13:51:42.999" v="14173" actId="20577"/>
          <ac:spMkLst>
            <pc:docMk/>
            <pc:sldMk cId="4169216847" sldId="2786"/>
            <ac:spMk id="2" creationId="{FFC0EA6D-4E36-574C-AFD5-4B5BF3F85ED9}"/>
          </ac:spMkLst>
        </pc:spChg>
        <pc:spChg chg="mod">
          <ac:chgData name="李 鼎基" userId="e6049a4411daca1f" providerId="LiveId" clId="{844D5A83-E05C-AF41-96C1-06865B493B94}" dt="2020-05-22T14:00:42.341" v="14420" actId="20577"/>
          <ac:spMkLst>
            <pc:docMk/>
            <pc:sldMk cId="4169216847" sldId="2786"/>
            <ac:spMk id="3" creationId="{6A632E41-827F-E544-A9C1-5C89950EDF78}"/>
          </ac:spMkLst>
        </pc:spChg>
      </pc:sldChg>
      <pc:sldChg chg="modSp add">
        <pc:chgData name="李 鼎基" userId="e6049a4411daca1f" providerId="LiveId" clId="{844D5A83-E05C-AF41-96C1-06865B493B94}" dt="2020-05-22T07:58:37.509" v="7894" actId="20577"/>
        <pc:sldMkLst>
          <pc:docMk/>
          <pc:sldMk cId="412691908" sldId="2787"/>
        </pc:sldMkLst>
        <pc:spChg chg="mod">
          <ac:chgData name="李 鼎基" userId="e6049a4411daca1f" providerId="LiveId" clId="{844D5A83-E05C-AF41-96C1-06865B493B94}" dt="2020-05-22T07:58:37.509" v="7894" actId="20577"/>
          <ac:spMkLst>
            <pc:docMk/>
            <pc:sldMk cId="412691908" sldId="2787"/>
            <ac:spMk id="2" creationId="{67C6005A-95F9-A24E-98C5-9ADA54D3AF77}"/>
          </ac:spMkLst>
        </pc:spChg>
      </pc:sldChg>
      <pc:sldChg chg="addSp delSp modSp add modAnim">
        <pc:chgData name="李 鼎基" userId="e6049a4411daca1f" providerId="LiveId" clId="{844D5A83-E05C-AF41-96C1-06865B493B94}" dt="2020-05-22T13:05:56.231" v="13404" actId="20577"/>
        <pc:sldMkLst>
          <pc:docMk/>
          <pc:sldMk cId="2176203637" sldId="2788"/>
        </pc:sldMkLst>
        <pc:spChg chg="mod">
          <ac:chgData name="李 鼎基" userId="e6049a4411daca1f" providerId="LiveId" clId="{844D5A83-E05C-AF41-96C1-06865B493B94}" dt="2020-05-22T13:05:56.231" v="13404" actId="20577"/>
          <ac:spMkLst>
            <pc:docMk/>
            <pc:sldMk cId="2176203637" sldId="2788"/>
            <ac:spMk id="3" creationId="{C305007D-6F76-0142-8EAC-1D7476A84C82}"/>
          </ac:spMkLst>
        </pc:spChg>
        <pc:spChg chg="add del mod">
          <ac:chgData name="李 鼎基" userId="e6049a4411daca1f" providerId="LiveId" clId="{844D5A83-E05C-AF41-96C1-06865B493B94}" dt="2020-05-22T11:30:35.404" v="10383" actId="478"/>
          <ac:spMkLst>
            <pc:docMk/>
            <pc:sldMk cId="2176203637" sldId="2788"/>
            <ac:spMk id="6" creationId="{879BB716-8A07-FE46-991E-C03B5F0361D5}"/>
          </ac:spMkLst>
        </pc:spChg>
        <pc:spChg chg="add del mod">
          <ac:chgData name="李 鼎基" userId="e6049a4411daca1f" providerId="LiveId" clId="{844D5A83-E05C-AF41-96C1-06865B493B94}" dt="2020-05-22T11:30:35.404" v="10383" actId="478"/>
          <ac:spMkLst>
            <pc:docMk/>
            <pc:sldMk cId="2176203637" sldId="2788"/>
            <ac:spMk id="7" creationId="{7A05F1C2-0A41-0B4E-9CB7-33B46A927BFD}"/>
          </ac:spMkLst>
        </pc:spChg>
        <pc:spChg chg="add del mod">
          <ac:chgData name="李 鼎基" userId="e6049a4411daca1f" providerId="LiveId" clId="{844D5A83-E05C-AF41-96C1-06865B493B94}" dt="2020-05-22T11:30:35.404" v="10383" actId="478"/>
          <ac:spMkLst>
            <pc:docMk/>
            <pc:sldMk cId="2176203637" sldId="2788"/>
            <ac:spMk id="8" creationId="{EDF0C803-DC80-C04B-9F36-4730CB2D05AD}"/>
          </ac:spMkLst>
        </pc:spChg>
        <pc:spChg chg="add mod">
          <ac:chgData name="李 鼎基" userId="e6049a4411daca1f" providerId="LiveId" clId="{844D5A83-E05C-AF41-96C1-06865B493B94}" dt="2020-05-22T11:31:32.582" v="10402" actId="1076"/>
          <ac:spMkLst>
            <pc:docMk/>
            <pc:sldMk cId="2176203637" sldId="2788"/>
            <ac:spMk id="9" creationId="{7719F595-46A7-FC46-AA68-DB81AA74E9E3}"/>
          </ac:spMkLst>
        </pc:spChg>
        <pc:spChg chg="add mod">
          <ac:chgData name="李 鼎基" userId="e6049a4411daca1f" providerId="LiveId" clId="{844D5A83-E05C-AF41-96C1-06865B493B94}" dt="2020-05-22T11:31:32.582" v="10402" actId="1076"/>
          <ac:spMkLst>
            <pc:docMk/>
            <pc:sldMk cId="2176203637" sldId="2788"/>
            <ac:spMk id="10" creationId="{3A531587-DCDB-FB4E-ABE3-F33160E99C23}"/>
          </ac:spMkLst>
        </pc:spChg>
        <pc:spChg chg="add del mod">
          <ac:chgData name="李 鼎基" userId="e6049a4411daca1f" providerId="LiveId" clId="{844D5A83-E05C-AF41-96C1-06865B493B94}" dt="2020-05-22T11:37:42.083" v="10495" actId="478"/>
          <ac:spMkLst>
            <pc:docMk/>
            <pc:sldMk cId="2176203637" sldId="2788"/>
            <ac:spMk id="11" creationId="{B87EA54B-84BA-3845-A445-293BF6088F0C}"/>
          </ac:spMkLst>
        </pc:spChg>
        <pc:spChg chg="add del mod">
          <ac:chgData name="李 鼎基" userId="e6049a4411daca1f" providerId="LiveId" clId="{844D5A83-E05C-AF41-96C1-06865B493B94}" dt="2020-05-22T11:37:39.714" v="10494" actId="478"/>
          <ac:spMkLst>
            <pc:docMk/>
            <pc:sldMk cId="2176203637" sldId="2788"/>
            <ac:spMk id="12" creationId="{825719FC-90FB-7146-86A4-FA10C4C9147C}"/>
          </ac:spMkLst>
        </pc:spChg>
        <pc:spChg chg="add mod">
          <ac:chgData name="李 鼎基" userId="e6049a4411daca1f" providerId="LiveId" clId="{844D5A83-E05C-AF41-96C1-06865B493B94}" dt="2020-05-22T11:31:32.582" v="10402" actId="1076"/>
          <ac:spMkLst>
            <pc:docMk/>
            <pc:sldMk cId="2176203637" sldId="2788"/>
            <ac:spMk id="13" creationId="{1C6CDF83-BC91-C649-BFBA-51F33AD4E719}"/>
          </ac:spMkLst>
        </pc:spChg>
        <pc:spChg chg="add del mod">
          <ac:chgData name="李 鼎基" userId="e6049a4411daca1f" providerId="LiveId" clId="{844D5A83-E05C-AF41-96C1-06865B493B94}" dt="2020-05-22T11:23:15.671" v="10235" actId="478"/>
          <ac:spMkLst>
            <pc:docMk/>
            <pc:sldMk cId="2176203637" sldId="2788"/>
            <ac:spMk id="14" creationId="{5DB36D1A-48BF-5E47-A464-74BA462D40FD}"/>
          </ac:spMkLst>
        </pc:spChg>
        <pc:spChg chg="add del mod">
          <ac:chgData name="李 鼎基" userId="e6049a4411daca1f" providerId="LiveId" clId="{844D5A83-E05C-AF41-96C1-06865B493B94}" dt="2020-05-22T11:23:15.671" v="10235" actId="478"/>
          <ac:spMkLst>
            <pc:docMk/>
            <pc:sldMk cId="2176203637" sldId="2788"/>
            <ac:spMk id="15" creationId="{439DBC33-89E0-6949-A58D-0EF29C57753D}"/>
          </ac:spMkLst>
        </pc:spChg>
        <pc:spChg chg="add del mod">
          <ac:chgData name="李 鼎基" userId="e6049a4411daca1f" providerId="LiveId" clId="{844D5A83-E05C-AF41-96C1-06865B493B94}" dt="2020-05-22T11:23:15.671" v="10235" actId="478"/>
          <ac:spMkLst>
            <pc:docMk/>
            <pc:sldMk cId="2176203637" sldId="2788"/>
            <ac:spMk id="16" creationId="{DA3E5A3D-7E82-7047-A5B9-1008FA098467}"/>
          </ac:spMkLst>
        </pc:spChg>
        <pc:spChg chg="add mod">
          <ac:chgData name="李 鼎基" userId="e6049a4411daca1f" providerId="LiveId" clId="{844D5A83-E05C-AF41-96C1-06865B493B94}" dt="2020-05-22T12:20:21.746" v="12258" actId="1076"/>
          <ac:spMkLst>
            <pc:docMk/>
            <pc:sldMk cId="2176203637" sldId="2788"/>
            <ac:spMk id="17" creationId="{B4A154B6-99E6-F546-8A7C-9CA1D2D9F59B}"/>
          </ac:spMkLst>
        </pc:spChg>
        <pc:spChg chg="add del mod">
          <ac:chgData name="李 鼎基" userId="e6049a4411daca1f" providerId="LiveId" clId="{844D5A83-E05C-AF41-96C1-06865B493B94}" dt="2020-05-22T11:23:15.671" v="10235" actId="478"/>
          <ac:spMkLst>
            <pc:docMk/>
            <pc:sldMk cId="2176203637" sldId="2788"/>
            <ac:spMk id="18" creationId="{5A5C2750-59A6-514F-BD73-6A70F1D97719}"/>
          </ac:spMkLst>
        </pc:spChg>
        <pc:spChg chg="add mod">
          <ac:chgData name="李 鼎基" userId="e6049a4411daca1f" providerId="LiveId" clId="{844D5A83-E05C-AF41-96C1-06865B493B94}" dt="2020-05-22T11:31:32.582" v="10402" actId="1076"/>
          <ac:spMkLst>
            <pc:docMk/>
            <pc:sldMk cId="2176203637" sldId="2788"/>
            <ac:spMk id="19" creationId="{6176696F-EB5B-A149-BEBE-EF19CB5F7245}"/>
          </ac:spMkLst>
        </pc:spChg>
        <pc:spChg chg="add mod">
          <ac:chgData name="李 鼎基" userId="e6049a4411daca1f" providerId="LiveId" clId="{844D5A83-E05C-AF41-96C1-06865B493B94}" dt="2020-05-22T11:31:32.582" v="10402" actId="1076"/>
          <ac:spMkLst>
            <pc:docMk/>
            <pc:sldMk cId="2176203637" sldId="2788"/>
            <ac:spMk id="20" creationId="{0DB33C5A-FC81-D142-B3EE-C3481127ED7A}"/>
          </ac:spMkLst>
        </pc:spChg>
        <pc:spChg chg="add mod">
          <ac:chgData name="李 鼎基" userId="e6049a4411daca1f" providerId="LiveId" clId="{844D5A83-E05C-AF41-96C1-06865B493B94}" dt="2020-05-22T11:31:32.582" v="10402" actId="1076"/>
          <ac:spMkLst>
            <pc:docMk/>
            <pc:sldMk cId="2176203637" sldId="2788"/>
            <ac:spMk id="21" creationId="{8BE4D957-5307-E14F-838E-CB9770F02194}"/>
          </ac:spMkLst>
        </pc:spChg>
        <pc:spChg chg="add mod">
          <ac:chgData name="李 鼎基" userId="e6049a4411daca1f" providerId="LiveId" clId="{844D5A83-E05C-AF41-96C1-06865B493B94}" dt="2020-05-22T11:31:32.582" v="10402" actId="1076"/>
          <ac:spMkLst>
            <pc:docMk/>
            <pc:sldMk cId="2176203637" sldId="2788"/>
            <ac:spMk id="22" creationId="{7347FBFF-780C-1544-9E4C-5217DC699B87}"/>
          </ac:spMkLst>
        </pc:spChg>
        <pc:spChg chg="add mod">
          <ac:chgData name="李 鼎基" userId="e6049a4411daca1f" providerId="LiveId" clId="{844D5A83-E05C-AF41-96C1-06865B493B94}" dt="2020-05-22T11:31:32.582" v="10402" actId="1076"/>
          <ac:spMkLst>
            <pc:docMk/>
            <pc:sldMk cId="2176203637" sldId="2788"/>
            <ac:spMk id="23" creationId="{55CB7B68-5F87-D24D-AD05-8E95FBFAA83B}"/>
          </ac:spMkLst>
        </pc:spChg>
        <pc:spChg chg="add mod">
          <ac:chgData name="李 鼎基" userId="e6049a4411daca1f" providerId="LiveId" clId="{844D5A83-E05C-AF41-96C1-06865B493B94}" dt="2020-05-22T11:31:32.582" v="10402" actId="1076"/>
          <ac:spMkLst>
            <pc:docMk/>
            <pc:sldMk cId="2176203637" sldId="2788"/>
            <ac:spMk id="24" creationId="{4144921D-CA22-5140-9B78-18322BC92DC4}"/>
          </ac:spMkLst>
        </pc:spChg>
        <pc:spChg chg="add mod">
          <ac:chgData name="李 鼎基" userId="e6049a4411daca1f" providerId="LiveId" clId="{844D5A83-E05C-AF41-96C1-06865B493B94}" dt="2020-05-22T11:31:32.582" v="10402" actId="1076"/>
          <ac:spMkLst>
            <pc:docMk/>
            <pc:sldMk cId="2176203637" sldId="2788"/>
            <ac:spMk id="25" creationId="{C7AB7B09-D32D-7B45-BF10-34B0005A4C03}"/>
          </ac:spMkLst>
        </pc:spChg>
        <pc:spChg chg="add mod">
          <ac:chgData name="李 鼎基" userId="e6049a4411daca1f" providerId="LiveId" clId="{844D5A83-E05C-AF41-96C1-06865B493B94}" dt="2020-05-22T11:31:32.582" v="10402" actId="1076"/>
          <ac:spMkLst>
            <pc:docMk/>
            <pc:sldMk cId="2176203637" sldId="2788"/>
            <ac:spMk id="26" creationId="{8AF1B841-AABE-134B-8FCF-75A0EAF1442C}"/>
          </ac:spMkLst>
        </pc:spChg>
        <pc:spChg chg="add mod">
          <ac:chgData name="李 鼎基" userId="e6049a4411daca1f" providerId="LiveId" clId="{844D5A83-E05C-AF41-96C1-06865B493B94}" dt="2020-05-22T11:31:32.582" v="10402" actId="1076"/>
          <ac:spMkLst>
            <pc:docMk/>
            <pc:sldMk cId="2176203637" sldId="2788"/>
            <ac:spMk id="27" creationId="{5F1B48B8-17A1-494C-A5FE-9F68383DC973}"/>
          </ac:spMkLst>
        </pc:spChg>
        <pc:spChg chg="add mod">
          <ac:chgData name="李 鼎基" userId="e6049a4411daca1f" providerId="LiveId" clId="{844D5A83-E05C-AF41-96C1-06865B493B94}" dt="2020-05-22T12:20:13.694" v="12257" actId="14100"/>
          <ac:spMkLst>
            <pc:docMk/>
            <pc:sldMk cId="2176203637" sldId="2788"/>
            <ac:spMk id="28" creationId="{8D099F50-97CB-9948-B931-52704EC272AC}"/>
          </ac:spMkLst>
        </pc:spChg>
        <pc:spChg chg="add del mod">
          <ac:chgData name="李 鼎基" userId="e6049a4411daca1f" providerId="LiveId" clId="{844D5A83-E05C-AF41-96C1-06865B493B94}" dt="2020-05-22T12:15:32.737" v="11906" actId="478"/>
          <ac:spMkLst>
            <pc:docMk/>
            <pc:sldMk cId="2176203637" sldId="2788"/>
            <ac:spMk id="35" creationId="{1D3D72AA-9ADC-4D48-A040-BB71797C0993}"/>
          </ac:spMkLst>
        </pc:spChg>
        <pc:spChg chg="add del mod">
          <ac:chgData name="李 鼎基" userId="e6049a4411daca1f" providerId="LiveId" clId="{844D5A83-E05C-AF41-96C1-06865B493B94}" dt="2020-05-22T12:15:32.737" v="11906" actId="478"/>
          <ac:spMkLst>
            <pc:docMk/>
            <pc:sldMk cId="2176203637" sldId="2788"/>
            <ac:spMk id="36" creationId="{BC2F7EFB-CDB4-EA43-875B-5B12817BEEDE}"/>
          </ac:spMkLst>
        </pc:spChg>
        <pc:spChg chg="add del mod">
          <ac:chgData name="李 鼎基" userId="e6049a4411daca1f" providerId="LiveId" clId="{844D5A83-E05C-AF41-96C1-06865B493B94}" dt="2020-05-22T12:15:32.737" v="11906" actId="478"/>
          <ac:spMkLst>
            <pc:docMk/>
            <pc:sldMk cId="2176203637" sldId="2788"/>
            <ac:spMk id="37" creationId="{3CAE3FAA-6768-4D42-93FF-22E3624BDD1E}"/>
          </ac:spMkLst>
        </pc:spChg>
        <pc:spChg chg="add del mod">
          <ac:chgData name="李 鼎基" userId="e6049a4411daca1f" providerId="LiveId" clId="{844D5A83-E05C-AF41-96C1-06865B493B94}" dt="2020-05-22T12:15:32.737" v="11906" actId="478"/>
          <ac:spMkLst>
            <pc:docMk/>
            <pc:sldMk cId="2176203637" sldId="2788"/>
            <ac:spMk id="38" creationId="{7339118F-72C4-1843-ACDE-9567BF5BCAD0}"/>
          </ac:spMkLst>
        </pc:spChg>
        <pc:spChg chg="add del mod">
          <ac:chgData name="李 鼎基" userId="e6049a4411daca1f" providerId="LiveId" clId="{844D5A83-E05C-AF41-96C1-06865B493B94}" dt="2020-05-22T12:15:32.737" v="11906" actId="478"/>
          <ac:spMkLst>
            <pc:docMk/>
            <pc:sldMk cId="2176203637" sldId="2788"/>
            <ac:spMk id="39" creationId="{B7AB9438-515D-FE4B-929B-B9BDE329C013}"/>
          </ac:spMkLst>
        </pc:spChg>
        <pc:spChg chg="add del mod">
          <ac:chgData name="李 鼎基" userId="e6049a4411daca1f" providerId="LiveId" clId="{844D5A83-E05C-AF41-96C1-06865B493B94}" dt="2020-05-22T12:15:32.737" v="11906" actId="478"/>
          <ac:spMkLst>
            <pc:docMk/>
            <pc:sldMk cId="2176203637" sldId="2788"/>
            <ac:spMk id="40" creationId="{B042C99C-0BE1-2945-AFBA-261910DA3866}"/>
          </ac:spMkLst>
        </pc:spChg>
        <pc:cxnChg chg="add del mod">
          <ac:chgData name="李 鼎基" userId="e6049a4411daca1f" providerId="LiveId" clId="{844D5A83-E05C-AF41-96C1-06865B493B94}" dt="2020-05-22T11:35:03.612" v="10442" actId="478"/>
          <ac:cxnSpMkLst>
            <pc:docMk/>
            <pc:sldMk cId="2176203637" sldId="2788"/>
            <ac:cxnSpMk id="29" creationId="{0D31DB93-7675-2249-957B-782B6DBCE402}"/>
          </ac:cxnSpMkLst>
        </pc:cxnChg>
        <pc:cxnChg chg="add del mod">
          <ac:chgData name="李 鼎基" userId="e6049a4411daca1f" providerId="LiveId" clId="{844D5A83-E05C-AF41-96C1-06865B493B94}" dt="2020-05-22T11:35:03.612" v="10442" actId="478"/>
          <ac:cxnSpMkLst>
            <pc:docMk/>
            <pc:sldMk cId="2176203637" sldId="2788"/>
            <ac:cxnSpMk id="30" creationId="{BBFA815C-32C3-E045-9015-BDE389D91FF0}"/>
          </ac:cxnSpMkLst>
        </pc:cxnChg>
      </pc:sldChg>
      <pc:sldChg chg="addSp delSp modSp add modAnim">
        <pc:chgData name="李 鼎基" userId="e6049a4411daca1f" providerId="LiveId" clId="{844D5A83-E05C-AF41-96C1-06865B493B94}" dt="2020-05-22T13:03:46.915" v="13355" actId="27636"/>
        <pc:sldMkLst>
          <pc:docMk/>
          <pc:sldMk cId="2045988590" sldId="2789"/>
        </pc:sldMkLst>
        <pc:spChg chg="mod">
          <ac:chgData name="李 鼎基" userId="e6049a4411daca1f" providerId="LiveId" clId="{844D5A83-E05C-AF41-96C1-06865B493B94}" dt="2020-05-22T11:39:50.871" v="10517" actId="20577"/>
          <ac:spMkLst>
            <pc:docMk/>
            <pc:sldMk cId="2045988590" sldId="2789"/>
            <ac:spMk id="2" creationId="{441C677C-FB7E-634D-9B0E-958D1B3CF535}"/>
          </ac:spMkLst>
        </pc:spChg>
        <pc:spChg chg="mod">
          <ac:chgData name="李 鼎基" userId="e6049a4411daca1f" providerId="LiveId" clId="{844D5A83-E05C-AF41-96C1-06865B493B94}" dt="2020-05-22T13:03:46.915" v="13355" actId="27636"/>
          <ac:spMkLst>
            <pc:docMk/>
            <pc:sldMk cId="2045988590" sldId="2789"/>
            <ac:spMk id="3" creationId="{4E3AFB4F-1266-B848-9868-E31846AADDE9}"/>
          </ac:spMkLst>
        </pc:spChg>
        <pc:spChg chg="add del mod">
          <ac:chgData name="李 鼎基" userId="e6049a4411daca1f" providerId="LiveId" clId="{844D5A83-E05C-AF41-96C1-06865B493B94}" dt="2020-05-22T12:51:25.537" v="12963" actId="478"/>
          <ac:spMkLst>
            <pc:docMk/>
            <pc:sldMk cId="2045988590" sldId="2789"/>
            <ac:spMk id="6" creationId="{74B373F3-628A-FD41-B60F-A6B3EDB7751B}"/>
          </ac:spMkLst>
        </pc:spChg>
        <pc:spChg chg="mod">
          <ac:chgData name="李 鼎基" userId="e6049a4411daca1f" providerId="LiveId" clId="{844D5A83-E05C-AF41-96C1-06865B493B94}" dt="2020-05-22T12:44:47.990" v="12816"/>
          <ac:spMkLst>
            <pc:docMk/>
            <pc:sldMk cId="2045988590" sldId="2789"/>
            <ac:spMk id="8" creationId="{22096283-DDFD-7243-8637-261BC5D31FF1}"/>
          </ac:spMkLst>
        </pc:spChg>
        <pc:spChg chg="mod">
          <ac:chgData name="李 鼎基" userId="e6049a4411daca1f" providerId="LiveId" clId="{844D5A83-E05C-AF41-96C1-06865B493B94}" dt="2020-05-22T12:44:47.990" v="12816"/>
          <ac:spMkLst>
            <pc:docMk/>
            <pc:sldMk cId="2045988590" sldId="2789"/>
            <ac:spMk id="9" creationId="{99BD9E7C-3D02-4548-A069-C4AB78861A81}"/>
          </ac:spMkLst>
        </pc:spChg>
        <pc:spChg chg="add del mod">
          <ac:chgData name="李 鼎基" userId="e6049a4411daca1f" providerId="LiveId" clId="{844D5A83-E05C-AF41-96C1-06865B493B94}" dt="2020-05-22T12:45:58.105" v="12872" actId="478"/>
          <ac:spMkLst>
            <pc:docMk/>
            <pc:sldMk cId="2045988590" sldId="2789"/>
            <ac:spMk id="10" creationId="{23E16DF2-76C2-BE4B-A330-ECAB066C4EB7}"/>
          </ac:spMkLst>
        </pc:spChg>
        <pc:spChg chg="mod">
          <ac:chgData name="李 鼎基" userId="e6049a4411daca1f" providerId="LiveId" clId="{844D5A83-E05C-AF41-96C1-06865B493B94}" dt="2020-05-22T12:44:47.990" v="12816"/>
          <ac:spMkLst>
            <pc:docMk/>
            <pc:sldMk cId="2045988590" sldId="2789"/>
            <ac:spMk id="11" creationId="{4A3E8B3D-8494-F44D-8DA6-B07AE4EC9F23}"/>
          </ac:spMkLst>
        </pc:spChg>
        <pc:spChg chg="mod">
          <ac:chgData name="李 鼎基" userId="e6049a4411daca1f" providerId="LiveId" clId="{844D5A83-E05C-AF41-96C1-06865B493B94}" dt="2020-05-22T12:44:47.990" v="12816"/>
          <ac:spMkLst>
            <pc:docMk/>
            <pc:sldMk cId="2045988590" sldId="2789"/>
            <ac:spMk id="12" creationId="{35DBC4B8-75BB-6F4B-9C8B-A422A4759F5C}"/>
          </ac:spMkLst>
        </pc:spChg>
        <pc:spChg chg="mod">
          <ac:chgData name="李 鼎基" userId="e6049a4411daca1f" providerId="LiveId" clId="{844D5A83-E05C-AF41-96C1-06865B493B94}" dt="2020-05-22T12:44:47.990" v="12816"/>
          <ac:spMkLst>
            <pc:docMk/>
            <pc:sldMk cId="2045988590" sldId="2789"/>
            <ac:spMk id="13" creationId="{0C57609D-908C-2745-B050-B4A5F54682DA}"/>
          </ac:spMkLst>
        </pc:spChg>
        <pc:spChg chg="mod">
          <ac:chgData name="李 鼎基" userId="e6049a4411daca1f" providerId="LiveId" clId="{844D5A83-E05C-AF41-96C1-06865B493B94}" dt="2020-05-22T12:44:47.990" v="12816"/>
          <ac:spMkLst>
            <pc:docMk/>
            <pc:sldMk cId="2045988590" sldId="2789"/>
            <ac:spMk id="20" creationId="{DF321B5D-DA17-EC44-AAC8-C21431077085}"/>
          </ac:spMkLst>
        </pc:spChg>
        <pc:spChg chg="mod">
          <ac:chgData name="李 鼎基" userId="e6049a4411daca1f" providerId="LiveId" clId="{844D5A83-E05C-AF41-96C1-06865B493B94}" dt="2020-05-22T12:44:47.990" v="12816"/>
          <ac:spMkLst>
            <pc:docMk/>
            <pc:sldMk cId="2045988590" sldId="2789"/>
            <ac:spMk id="21" creationId="{006EE01E-B1A9-1B48-8F47-12699B463BE8}"/>
          </ac:spMkLst>
        </pc:spChg>
        <pc:spChg chg="mod">
          <ac:chgData name="李 鼎基" userId="e6049a4411daca1f" providerId="LiveId" clId="{844D5A83-E05C-AF41-96C1-06865B493B94}" dt="2020-05-22T12:44:47.990" v="12816"/>
          <ac:spMkLst>
            <pc:docMk/>
            <pc:sldMk cId="2045988590" sldId="2789"/>
            <ac:spMk id="22" creationId="{603CE0DD-9DB8-EE43-AEEE-61D5964A6C6C}"/>
          </ac:spMkLst>
        </pc:spChg>
        <pc:spChg chg="mod">
          <ac:chgData name="李 鼎基" userId="e6049a4411daca1f" providerId="LiveId" clId="{844D5A83-E05C-AF41-96C1-06865B493B94}" dt="2020-05-22T12:44:47.990" v="12816"/>
          <ac:spMkLst>
            <pc:docMk/>
            <pc:sldMk cId="2045988590" sldId="2789"/>
            <ac:spMk id="23" creationId="{2DF2E398-8399-7045-B64D-03EDD4BD79D9}"/>
          </ac:spMkLst>
        </pc:spChg>
        <pc:spChg chg="mod">
          <ac:chgData name="李 鼎基" userId="e6049a4411daca1f" providerId="LiveId" clId="{844D5A83-E05C-AF41-96C1-06865B493B94}" dt="2020-05-22T12:44:47.990" v="12816"/>
          <ac:spMkLst>
            <pc:docMk/>
            <pc:sldMk cId="2045988590" sldId="2789"/>
            <ac:spMk id="24" creationId="{2353C959-D2F8-9141-AD07-3529744C8427}"/>
          </ac:spMkLst>
        </pc:spChg>
        <pc:spChg chg="mod">
          <ac:chgData name="李 鼎基" userId="e6049a4411daca1f" providerId="LiveId" clId="{844D5A83-E05C-AF41-96C1-06865B493B94}" dt="2020-05-22T12:44:47.990" v="12816"/>
          <ac:spMkLst>
            <pc:docMk/>
            <pc:sldMk cId="2045988590" sldId="2789"/>
            <ac:spMk id="25" creationId="{137DF283-BFA9-D242-8504-7DCEA426C9C1}"/>
          </ac:spMkLst>
        </pc:spChg>
        <pc:spChg chg="del mod topLvl">
          <ac:chgData name="李 鼎基" userId="e6049a4411daca1f" providerId="LiveId" clId="{844D5A83-E05C-AF41-96C1-06865B493B94}" dt="2020-05-22T12:46:48.014" v="12897" actId="478"/>
          <ac:spMkLst>
            <pc:docMk/>
            <pc:sldMk cId="2045988590" sldId="2789"/>
            <ac:spMk id="32" creationId="{AEAAEFF1-FCD8-8240-B193-83039C40E87E}"/>
          </ac:spMkLst>
        </pc:spChg>
        <pc:spChg chg="del mod topLvl">
          <ac:chgData name="李 鼎基" userId="e6049a4411daca1f" providerId="LiveId" clId="{844D5A83-E05C-AF41-96C1-06865B493B94}" dt="2020-05-22T12:46:48.014" v="12897" actId="478"/>
          <ac:spMkLst>
            <pc:docMk/>
            <pc:sldMk cId="2045988590" sldId="2789"/>
            <ac:spMk id="33" creationId="{D87EF522-92F6-5148-A453-84F7E448DC40}"/>
          </ac:spMkLst>
        </pc:spChg>
        <pc:spChg chg="del mod topLvl">
          <ac:chgData name="李 鼎基" userId="e6049a4411daca1f" providerId="LiveId" clId="{844D5A83-E05C-AF41-96C1-06865B493B94}" dt="2020-05-22T12:46:48.014" v="12897" actId="478"/>
          <ac:spMkLst>
            <pc:docMk/>
            <pc:sldMk cId="2045988590" sldId="2789"/>
            <ac:spMk id="34" creationId="{1996A157-41CA-584A-8571-CB2626CB72E5}"/>
          </ac:spMkLst>
        </pc:spChg>
        <pc:spChg chg="del mod topLvl">
          <ac:chgData name="李 鼎基" userId="e6049a4411daca1f" providerId="LiveId" clId="{844D5A83-E05C-AF41-96C1-06865B493B94}" dt="2020-05-22T12:46:48.014" v="12897" actId="478"/>
          <ac:spMkLst>
            <pc:docMk/>
            <pc:sldMk cId="2045988590" sldId="2789"/>
            <ac:spMk id="35" creationId="{44085713-2C6E-0443-93AA-554A34E53929}"/>
          </ac:spMkLst>
        </pc:spChg>
        <pc:spChg chg="del mod topLvl">
          <ac:chgData name="李 鼎基" userId="e6049a4411daca1f" providerId="LiveId" clId="{844D5A83-E05C-AF41-96C1-06865B493B94}" dt="2020-05-22T12:46:53.153" v="12898" actId="478"/>
          <ac:spMkLst>
            <pc:docMk/>
            <pc:sldMk cId="2045988590" sldId="2789"/>
            <ac:spMk id="36" creationId="{EA833E9D-04D6-8A4E-840E-5CC5932863B9}"/>
          </ac:spMkLst>
        </pc:spChg>
        <pc:spChg chg="del mod topLvl">
          <ac:chgData name="李 鼎基" userId="e6049a4411daca1f" providerId="LiveId" clId="{844D5A83-E05C-AF41-96C1-06865B493B94}" dt="2020-05-22T12:46:48.014" v="12897" actId="478"/>
          <ac:spMkLst>
            <pc:docMk/>
            <pc:sldMk cId="2045988590" sldId="2789"/>
            <ac:spMk id="37" creationId="{13983185-982A-F144-9CF5-F71DB136A05E}"/>
          </ac:spMkLst>
        </pc:spChg>
        <pc:spChg chg="add mod">
          <ac:chgData name="李 鼎基" userId="e6049a4411daca1f" providerId="LiveId" clId="{844D5A83-E05C-AF41-96C1-06865B493B94}" dt="2020-05-22T12:51:06.817" v="12960" actId="6549"/>
          <ac:spMkLst>
            <pc:docMk/>
            <pc:sldMk cId="2045988590" sldId="2789"/>
            <ac:spMk id="43" creationId="{01FB4E94-B0FB-B847-85E6-E7B44B2695DC}"/>
          </ac:spMkLst>
        </pc:spChg>
        <pc:spChg chg="add del mod">
          <ac:chgData name="李 鼎基" userId="e6049a4411daca1f" providerId="LiveId" clId="{844D5A83-E05C-AF41-96C1-06865B493B94}" dt="2020-05-22T12:45:06.767" v="12823" actId="478"/>
          <ac:spMkLst>
            <pc:docMk/>
            <pc:sldMk cId="2045988590" sldId="2789"/>
            <ac:spMk id="44" creationId="{38F8A18D-A660-364E-8DF5-172A461B1ADD}"/>
          </ac:spMkLst>
        </pc:spChg>
        <pc:spChg chg="add del mod">
          <ac:chgData name="李 鼎基" userId="e6049a4411daca1f" providerId="LiveId" clId="{844D5A83-E05C-AF41-96C1-06865B493B94}" dt="2020-05-22T12:45:50.129" v="12868" actId="478"/>
          <ac:spMkLst>
            <pc:docMk/>
            <pc:sldMk cId="2045988590" sldId="2789"/>
            <ac:spMk id="45" creationId="{B0468729-6CF3-774A-9B62-1F8AA3AC9B1C}"/>
          </ac:spMkLst>
        </pc:spChg>
        <pc:spChg chg="add del mod">
          <ac:chgData name="李 鼎基" userId="e6049a4411daca1f" providerId="LiveId" clId="{844D5A83-E05C-AF41-96C1-06865B493B94}" dt="2020-05-22T12:45:16.017" v="12825" actId="478"/>
          <ac:spMkLst>
            <pc:docMk/>
            <pc:sldMk cId="2045988590" sldId="2789"/>
            <ac:spMk id="46" creationId="{A98BAC65-AEDA-024A-8589-A4AC46F74173}"/>
          </ac:spMkLst>
        </pc:spChg>
        <pc:spChg chg="add del mod">
          <ac:chgData name="李 鼎基" userId="e6049a4411daca1f" providerId="LiveId" clId="{844D5A83-E05C-AF41-96C1-06865B493B94}" dt="2020-05-22T12:51:25.537" v="12963" actId="478"/>
          <ac:spMkLst>
            <pc:docMk/>
            <pc:sldMk cId="2045988590" sldId="2789"/>
            <ac:spMk id="51" creationId="{6A67CCA4-8821-F345-A10C-98950DF49BDD}"/>
          </ac:spMkLst>
        </pc:spChg>
        <pc:spChg chg="add del mod">
          <ac:chgData name="李 鼎基" userId="e6049a4411daca1f" providerId="LiveId" clId="{844D5A83-E05C-AF41-96C1-06865B493B94}" dt="2020-05-22T12:51:25.537" v="12963" actId="478"/>
          <ac:spMkLst>
            <pc:docMk/>
            <pc:sldMk cId="2045988590" sldId="2789"/>
            <ac:spMk id="52" creationId="{0F6817F2-CC9E-4547-99D5-18BF53AF2384}"/>
          </ac:spMkLst>
        </pc:spChg>
        <pc:spChg chg="add mod">
          <ac:chgData name="李 鼎基" userId="e6049a4411daca1f" providerId="LiveId" clId="{844D5A83-E05C-AF41-96C1-06865B493B94}" dt="2020-05-22T12:52:47.938" v="12975" actId="1076"/>
          <ac:spMkLst>
            <pc:docMk/>
            <pc:sldMk cId="2045988590" sldId="2789"/>
            <ac:spMk id="53" creationId="{A0DBDF8C-8CB4-E444-9465-6E1EABE8FCE5}"/>
          </ac:spMkLst>
        </pc:spChg>
        <pc:spChg chg="add mod">
          <ac:chgData name="李 鼎基" userId="e6049a4411daca1f" providerId="LiveId" clId="{844D5A83-E05C-AF41-96C1-06865B493B94}" dt="2020-05-22T12:50:45.024" v="12951" actId="1036"/>
          <ac:spMkLst>
            <pc:docMk/>
            <pc:sldMk cId="2045988590" sldId="2789"/>
            <ac:spMk id="54" creationId="{601C5930-3058-7E44-BF4E-23B9DE29FE94}"/>
          </ac:spMkLst>
        </pc:spChg>
        <pc:spChg chg="add mod">
          <ac:chgData name="李 鼎基" userId="e6049a4411daca1f" providerId="LiveId" clId="{844D5A83-E05C-AF41-96C1-06865B493B94}" dt="2020-05-22T12:50:45.024" v="12951" actId="1036"/>
          <ac:spMkLst>
            <pc:docMk/>
            <pc:sldMk cId="2045988590" sldId="2789"/>
            <ac:spMk id="55" creationId="{76B93ECF-A888-9440-82DF-E3BCB2A39672}"/>
          </ac:spMkLst>
        </pc:spChg>
        <pc:spChg chg="add del mod">
          <ac:chgData name="李 鼎基" userId="e6049a4411daca1f" providerId="LiveId" clId="{844D5A83-E05C-AF41-96C1-06865B493B94}" dt="2020-05-22T12:51:25.537" v="12963" actId="478"/>
          <ac:spMkLst>
            <pc:docMk/>
            <pc:sldMk cId="2045988590" sldId="2789"/>
            <ac:spMk id="56" creationId="{03511D7D-4998-8344-823E-8E9096E7C0E2}"/>
          </ac:spMkLst>
        </pc:spChg>
        <pc:spChg chg="add mod">
          <ac:chgData name="李 鼎基" userId="e6049a4411daca1f" providerId="LiveId" clId="{844D5A83-E05C-AF41-96C1-06865B493B94}" dt="2020-05-22T12:51:45.193" v="12967" actId="20577"/>
          <ac:spMkLst>
            <pc:docMk/>
            <pc:sldMk cId="2045988590" sldId="2789"/>
            <ac:spMk id="77" creationId="{454DB532-5E25-9E42-8F34-28514B5F5595}"/>
          </ac:spMkLst>
        </pc:spChg>
        <pc:spChg chg="add mod">
          <ac:chgData name="李 鼎基" userId="e6049a4411daca1f" providerId="LiveId" clId="{844D5A83-E05C-AF41-96C1-06865B493B94}" dt="2020-05-22T12:52:44.674" v="12974" actId="1076"/>
          <ac:spMkLst>
            <pc:docMk/>
            <pc:sldMk cId="2045988590" sldId="2789"/>
            <ac:spMk id="78" creationId="{20B45CB1-2934-FE44-A691-4F9CC33BA6DE}"/>
          </ac:spMkLst>
        </pc:spChg>
        <pc:spChg chg="add mod">
          <ac:chgData name="李 鼎基" userId="e6049a4411daca1f" providerId="LiveId" clId="{844D5A83-E05C-AF41-96C1-06865B493B94}" dt="2020-05-22T12:51:37.345" v="12964" actId="1076"/>
          <ac:spMkLst>
            <pc:docMk/>
            <pc:sldMk cId="2045988590" sldId="2789"/>
            <ac:spMk id="79" creationId="{03F64BE9-AD03-4B45-B84C-28E0F8F4FCFD}"/>
          </ac:spMkLst>
        </pc:spChg>
        <pc:spChg chg="add mod">
          <ac:chgData name="李 鼎基" userId="e6049a4411daca1f" providerId="LiveId" clId="{844D5A83-E05C-AF41-96C1-06865B493B94}" dt="2020-05-22T12:51:37.345" v="12964" actId="1076"/>
          <ac:spMkLst>
            <pc:docMk/>
            <pc:sldMk cId="2045988590" sldId="2789"/>
            <ac:spMk id="80" creationId="{13678AF0-DEFC-474F-8148-EBC2B5BA06A6}"/>
          </ac:spMkLst>
        </pc:spChg>
        <pc:spChg chg="add mod">
          <ac:chgData name="李 鼎基" userId="e6049a4411daca1f" providerId="LiveId" clId="{844D5A83-E05C-AF41-96C1-06865B493B94}" dt="2020-05-22T12:52:29.336" v="12972" actId="1076"/>
          <ac:spMkLst>
            <pc:docMk/>
            <pc:sldMk cId="2045988590" sldId="2789"/>
            <ac:spMk id="85" creationId="{ADF8BB37-C576-5244-98D4-EB1F1E723A97}"/>
          </ac:spMkLst>
        </pc:spChg>
        <pc:grpChg chg="add del mod">
          <ac:chgData name="李 鼎基" userId="e6049a4411daca1f" providerId="LiveId" clId="{844D5A83-E05C-AF41-96C1-06865B493B94}" dt="2020-05-22T12:46:00.081" v="12873" actId="478"/>
          <ac:grpSpMkLst>
            <pc:docMk/>
            <pc:sldMk cId="2045988590" sldId="2789"/>
            <ac:grpSpMk id="7" creationId="{E1819A46-8339-0049-937B-01162A5BC82F}"/>
          </ac:grpSpMkLst>
        </pc:grpChg>
        <pc:grpChg chg="add del mod">
          <ac:chgData name="李 鼎基" userId="e6049a4411daca1f" providerId="LiveId" clId="{844D5A83-E05C-AF41-96C1-06865B493B94}" dt="2020-05-22T12:45:53.171" v="12870" actId="478"/>
          <ac:grpSpMkLst>
            <pc:docMk/>
            <pc:sldMk cId="2045988590" sldId="2789"/>
            <ac:grpSpMk id="19" creationId="{EB5EFE33-4886-F045-B367-08C90B2935A8}"/>
          </ac:grpSpMkLst>
        </pc:grpChg>
        <pc:grpChg chg="add del mod">
          <ac:chgData name="李 鼎基" userId="e6049a4411daca1f" providerId="LiveId" clId="{844D5A83-E05C-AF41-96C1-06865B493B94}" dt="2020-05-22T12:46:07.690" v="12874" actId="165"/>
          <ac:grpSpMkLst>
            <pc:docMk/>
            <pc:sldMk cId="2045988590" sldId="2789"/>
            <ac:grpSpMk id="31" creationId="{240CC9CB-6701-3F45-B512-AF3DD06987AE}"/>
          </ac:grpSpMkLst>
        </pc:grpChg>
        <pc:cxnChg chg="mod">
          <ac:chgData name="李 鼎基" userId="e6049a4411daca1f" providerId="LiveId" clId="{844D5A83-E05C-AF41-96C1-06865B493B94}" dt="2020-05-22T12:46:00.081" v="12873" actId="478"/>
          <ac:cxnSpMkLst>
            <pc:docMk/>
            <pc:sldMk cId="2045988590" sldId="2789"/>
            <ac:cxnSpMk id="14" creationId="{11D570C6-4570-7645-96C7-8B2035F8CF7B}"/>
          </ac:cxnSpMkLst>
        </pc:cxnChg>
        <pc:cxnChg chg="mod">
          <ac:chgData name="李 鼎基" userId="e6049a4411daca1f" providerId="LiveId" clId="{844D5A83-E05C-AF41-96C1-06865B493B94}" dt="2020-05-22T12:46:00.081" v="12873" actId="478"/>
          <ac:cxnSpMkLst>
            <pc:docMk/>
            <pc:sldMk cId="2045988590" sldId="2789"/>
            <ac:cxnSpMk id="15" creationId="{A25ED083-F3E2-E446-9A72-F8C40ACE62C4}"/>
          </ac:cxnSpMkLst>
        </pc:cxnChg>
        <pc:cxnChg chg="mod">
          <ac:chgData name="李 鼎基" userId="e6049a4411daca1f" providerId="LiveId" clId="{844D5A83-E05C-AF41-96C1-06865B493B94}" dt="2020-05-22T12:46:00.081" v="12873" actId="478"/>
          <ac:cxnSpMkLst>
            <pc:docMk/>
            <pc:sldMk cId="2045988590" sldId="2789"/>
            <ac:cxnSpMk id="16" creationId="{48FE6821-BAB3-C94B-ACDC-DBBA629320D5}"/>
          </ac:cxnSpMkLst>
        </pc:cxnChg>
        <pc:cxnChg chg="mod">
          <ac:chgData name="李 鼎基" userId="e6049a4411daca1f" providerId="LiveId" clId="{844D5A83-E05C-AF41-96C1-06865B493B94}" dt="2020-05-22T12:46:00.081" v="12873" actId="478"/>
          <ac:cxnSpMkLst>
            <pc:docMk/>
            <pc:sldMk cId="2045988590" sldId="2789"/>
            <ac:cxnSpMk id="17" creationId="{37C4ABAE-0D29-1040-B992-EA35BDED7595}"/>
          </ac:cxnSpMkLst>
        </pc:cxnChg>
        <pc:cxnChg chg="mod">
          <ac:chgData name="李 鼎基" userId="e6049a4411daca1f" providerId="LiveId" clId="{844D5A83-E05C-AF41-96C1-06865B493B94}" dt="2020-05-22T12:46:00.081" v="12873" actId="478"/>
          <ac:cxnSpMkLst>
            <pc:docMk/>
            <pc:sldMk cId="2045988590" sldId="2789"/>
            <ac:cxnSpMk id="18" creationId="{2865276F-0C2A-F246-AF7F-2573B8F1DDF8}"/>
          </ac:cxnSpMkLst>
        </pc:cxnChg>
        <pc:cxnChg chg="mod">
          <ac:chgData name="李 鼎基" userId="e6049a4411daca1f" providerId="LiveId" clId="{844D5A83-E05C-AF41-96C1-06865B493B94}" dt="2020-05-22T12:45:53.171" v="12870" actId="478"/>
          <ac:cxnSpMkLst>
            <pc:docMk/>
            <pc:sldMk cId="2045988590" sldId="2789"/>
            <ac:cxnSpMk id="26" creationId="{9570C07F-BA4E-E249-BC3A-9CD7EA0EEF96}"/>
          </ac:cxnSpMkLst>
        </pc:cxnChg>
        <pc:cxnChg chg="mod">
          <ac:chgData name="李 鼎基" userId="e6049a4411daca1f" providerId="LiveId" clId="{844D5A83-E05C-AF41-96C1-06865B493B94}" dt="2020-05-22T12:45:53.171" v="12870" actId="478"/>
          <ac:cxnSpMkLst>
            <pc:docMk/>
            <pc:sldMk cId="2045988590" sldId="2789"/>
            <ac:cxnSpMk id="27" creationId="{B924458E-726D-C443-A5BE-A1F3AB26FFF5}"/>
          </ac:cxnSpMkLst>
        </pc:cxnChg>
        <pc:cxnChg chg="mod">
          <ac:chgData name="李 鼎基" userId="e6049a4411daca1f" providerId="LiveId" clId="{844D5A83-E05C-AF41-96C1-06865B493B94}" dt="2020-05-22T12:45:53.171" v="12870" actId="478"/>
          <ac:cxnSpMkLst>
            <pc:docMk/>
            <pc:sldMk cId="2045988590" sldId="2789"/>
            <ac:cxnSpMk id="28" creationId="{870BE09B-6A5E-3944-866E-42D2A18DC034}"/>
          </ac:cxnSpMkLst>
        </pc:cxnChg>
        <pc:cxnChg chg="mod">
          <ac:chgData name="李 鼎基" userId="e6049a4411daca1f" providerId="LiveId" clId="{844D5A83-E05C-AF41-96C1-06865B493B94}" dt="2020-05-22T12:45:53.171" v="12870" actId="478"/>
          <ac:cxnSpMkLst>
            <pc:docMk/>
            <pc:sldMk cId="2045988590" sldId="2789"/>
            <ac:cxnSpMk id="29" creationId="{A2E9E8CE-0D66-EE4B-A1C3-401E17B851F5}"/>
          </ac:cxnSpMkLst>
        </pc:cxnChg>
        <pc:cxnChg chg="mod">
          <ac:chgData name="李 鼎基" userId="e6049a4411daca1f" providerId="LiveId" clId="{844D5A83-E05C-AF41-96C1-06865B493B94}" dt="2020-05-22T12:45:53.171" v="12870" actId="478"/>
          <ac:cxnSpMkLst>
            <pc:docMk/>
            <pc:sldMk cId="2045988590" sldId="2789"/>
            <ac:cxnSpMk id="30" creationId="{581C78DB-FD5B-1643-99C6-19D9847D8D7A}"/>
          </ac:cxnSpMkLst>
        </pc:cxnChg>
        <pc:cxnChg chg="del mod topLvl">
          <ac:chgData name="李 鼎基" userId="e6049a4411daca1f" providerId="LiveId" clId="{844D5A83-E05C-AF41-96C1-06865B493B94}" dt="2020-05-22T12:46:53.153" v="12898" actId="478"/>
          <ac:cxnSpMkLst>
            <pc:docMk/>
            <pc:sldMk cId="2045988590" sldId="2789"/>
            <ac:cxnSpMk id="38" creationId="{C330371D-7547-4844-8A62-924DE4EFFB2A}"/>
          </ac:cxnSpMkLst>
        </pc:cxnChg>
        <pc:cxnChg chg="del mod topLvl">
          <ac:chgData name="李 鼎基" userId="e6049a4411daca1f" providerId="LiveId" clId="{844D5A83-E05C-AF41-96C1-06865B493B94}" dt="2020-05-22T12:46:53.153" v="12898" actId="478"/>
          <ac:cxnSpMkLst>
            <pc:docMk/>
            <pc:sldMk cId="2045988590" sldId="2789"/>
            <ac:cxnSpMk id="39" creationId="{7BFD39E8-DC9F-3E49-A810-0017D4C67A61}"/>
          </ac:cxnSpMkLst>
        </pc:cxnChg>
        <pc:cxnChg chg="del mod topLvl">
          <ac:chgData name="李 鼎基" userId="e6049a4411daca1f" providerId="LiveId" clId="{844D5A83-E05C-AF41-96C1-06865B493B94}" dt="2020-05-22T12:46:53.153" v="12898" actId="478"/>
          <ac:cxnSpMkLst>
            <pc:docMk/>
            <pc:sldMk cId="2045988590" sldId="2789"/>
            <ac:cxnSpMk id="40" creationId="{B1749030-DC55-0940-9D31-3DAF3A485F83}"/>
          </ac:cxnSpMkLst>
        </pc:cxnChg>
        <pc:cxnChg chg="del mod topLvl">
          <ac:chgData name="李 鼎基" userId="e6049a4411daca1f" providerId="LiveId" clId="{844D5A83-E05C-AF41-96C1-06865B493B94}" dt="2020-05-22T12:46:53.153" v="12898" actId="478"/>
          <ac:cxnSpMkLst>
            <pc:docMk/>
            <pc:sldMk cId="2045988590" sldId="2789"/>
            <ac:cxnSpMk id="41" creationId="{D4409038-9BFD-C540-A442-6CF2A065B63F}"/>
          </ac:cxnSpMkLst>
        </pc:cxnChg>
        <pc:cxnChg chg="del mod topLvl">
          <ac:chgData name="李 鼎基" userId="e6049a4411daca1f" providerId="LiveId" clId="{844D5A83-E05C-AF41-96C1-06865B493B94}" dt="2020-05-22T12:46:53.153" v="12898" actId="478"/>
          <ac:cxnSpMkLst>
            <pc:docMk/>
            <pc:sldMk cId="2045988590" sldId="2789"/>
            <ac:cxnSpMk id="42" creationId="{14455C98-E0ED-C54B-8621-F6E0BAFFF147}"/>
          </ac:cxnSpMkLst>
        </pc:cxnChg>
        <pc:cxnChg chg="add mod">
          <ac:chgData name="李 鼎基" userId="e6049a4411daca1f" providerId="LiveId" clId="{844D5A83-E05C-AF41-96C1-06865B493B94}" dt="2020-05-22T12:52:47.938" v="12975" actId="1076"/>
          <ac:cxnSpMkLst>
            <pc:docMk/>
            <pc:sldMk cId="2045988590" sldId="2789"/>
            <ac:cxnSpMk id="58" creationId="{290FA012-6E70-C547-BCEB-D9BA54789998}"/>
          </ac:cxnSpMkLst>
        </pc:cxnChg>
        <pc:cxnChg chg="add mod">
          <ac:chgData name="李 鼎基" userId="e6049a4411daca1f" providerId="LiveId" clId="{844D5A83-E05C-AF41-96C1-06865B493B94}" dt="2020-05-22T12:52:47.938" v="12975" actId="1076"/>
          <ac:cxnSpMkLst>
            <pc:docMk/>
            <pc:sldMk cId="2045988590" sldId="2789"/>
            <ac:cxnSpMk id="61" creationId="{E25528F2-782B-FC44-953A-5DE154ACF17F}"/>
          </ac:cxnSpMkLst>
        </pc:cxnChg>
        <pc:cxnChg chg="add del mod">
          <ac:chgData name="李 鼎基" userId="e6049a4411daca1f" providerId="LiveId" clId="{844D5A83-E05C-AF41-96C1-06865B493B94}" dt="2020-05-22T12:51:25.537" v="12963" actId="478"/>
          <ac:cxnSpMkLst>
            <pc:docMk/>
            <pc:sldMk cId="2045988590" sldId="2789"/>
            <ac:cxnSpMk id="66" creationId="{093AB976-44B6-6846-8824-72F790786AE8}"/>
          </ac:cxnSpMkLst>
        </pc:cxnChg>
        <pc:cxnChg chg="add del mod">
          <ac:chgData name="李 鼎基" userId="e6049a4411daca1f" providerId="LiveId" clId="{844D5A83-E05C-AF41-96C1-06865B493B94}" dt="2020-05-22T12:51:25.537" v="12963" actId="478"/>
          <ac:cxnSpMkLst>
            <pc:docMk/>
            <pc:sldMk cId="2045988590" sldId="2789"/>
            <ac:cxnSpMk id="69" creationId="{E9580A57-B3D5-2F41-8031-C74D58DC3FC4}"/>
          </ac:cxnSpMkLst>
        </pc:cxnChg>
        <pc:cxnChg chg="add mod">
          <ac:chgData name="李 鼎基" userId="e6049a4411daca1f" providerId="LiveId" clId="{844D5A83-E05C-AF41-96C1-06865B493B94}" dt="2020-05-22T12:52:44.674" v="12974" actId="1076"/>
          <ac:cxnSpMkLst>
            <pc:docMk/>
            <pc:sldMk cId="2045988590" sldId="2789"/>
            <ac:cxnSpMk id="81" creationId="{2C68B6A6-B0CF-F946-B670-11CD5C2EE64C}"/>
          </ac:cxnSpMkLst>
        </pc:cxnChg>
        <pc:cxnChg chg="add mod">
          <ac:chgData name="李 鼎基" userId="e6049a4411daca1f" providerId="LiveId" clId="{844D5A83-E05C-AF41-96C1-06865B493B94}" dt="2020-05-22T12:52:44.674" v="12974" actId="1076"/>
          <ac:cxnSpMkLst>
            <pc:docMk/>
            <pc:sldMk cId="2045988590" sldId="2789"/>
            <ac:cxnSpMk id="82" creationId="{70F5F4F7-D8E2-4E4A-A382-CC346BB62F37}"/>
          </ac:cxnSpMkLst>
        </pc:cxnChg>
        <pc:cxnChg chg="add mod">
          <ac:chgData name="李 鼎基" userId="e6049a4411daca1f" providerId="LiveId" clId="{844D5A83-E05C-AF41-96C1-06865B493B94}" dt="2020-05-22T12:52:35.766" v="12973" actId="692"/>
          <ac:cxnSpMkLst>
            <pc:docMk/>
            <pc:sldMk cId="2045988590" sldId="2789"/>
            <ac:cxnSpMk id="84" creationId="{A3BD3A34-9A16-F142-AC85-0CE9C2D5014D}"/>
          </ac:cxnSpMkLst>
        </pc:cxnChg>
      </pc:sldChg>
      <pc:sldChg chg="addSp delSp modSp add delAnim modAnim">
        <pc:chgData name="李 鼎基" userId="e6049a4411daca1f" providerId="LiveId" clId="{844D5A83-E05C-AF41-96C1-06865B493B94}" dt="2020-05-22T12:43:47.859" v="12815" actId="20577"/>
        <pc:sldMkLst>
          <pc:docMk/>
          <pc:sldMk cId="3020465556" sldId="2790"/>
        </pc:sldMkLst>
        <pc:spChg chg="mod">
          <ac:chgData name="李 鼎基" userId="e6049a4411daca1f" providerId="LiveId" clId="{844D5A83-E05C-AF41-96C1-06865B493B94}" dt="2020-05-22T12:43:47.859" v="12815" actId="20577"/>
          <ac:spMkLst>
            <pc:docMk/>
            <pc:sldMk cId="3020465556" sldId="2790"/>
            <ac:spMk id="3" creationId="{C305007D-6F76-0142-8EAC-1D7476A84C82}"/>
          </ac:spMkLst>
        </pc:spChg>
        <pc:spChg chg="del">
          <ac:chgData name="李 鼎基" userId="e6049a4411daca1f" providerId="LiveId" clId="{844D5A83-E05C-AF41-96C1-06865B493B94}" dt="2020-05-22T12:20:36.835" v="12259" actId="478"/>
          <ac:spMkLst>
            <pc:docMk/>
            <pc:sldMk cId="3020465556" sldId="2790"/>
            <ac:spMk id="9" creationId="{7719F595-46A7-FC46-AA68-DB81AA74E9E3}"/>
          </ac:spMkLst>
        </pc:spChg>
        <pc:spChg chg="del">
          <ac:chgData name="李 鼎基" userId="e6049a4411daca1f" providerId="LiveId" clId="{844D5A83-E05C-AF41-96C1-06865B493B94}" dt="2020-05-22T12:20:36.835" v="12259" actId="478"/>
          <ac:spMkLst>
            <pc:docMk/>
            <pc:sldMk cId="3020465556" sldId="2790"/>
            <ac:spMk id="10" creationId="{3A531587-DCDB-FB4E-ABE3-F33160E99C23}"/>
          </ac:spMkLst>
        </pc:spChg>
        <pc:spChg chg="del">
          <ac:chgData name="李 鼎基" userId="e6049a4411daca1f" providerId="LiveId" clId="{844D5A83-E05C-AF41-96C1-06865B493B94}" dt="2020-05-22T12:20:36.835" v="12259" actId="478"/>
          <ac:spMkLst>
            <pc:docMk/>
            <pc:sldMk cId="3020465556" sldId="2790"/>
            <ac:spMk id="13" creationId="{1C6CDF83-BC91-C649-BFBA-51F33AD4E719}"/>
          </ac:spMkLst>
        </pc:spChg>
        <pc:spChg chg="del">
          <ac:chgData name="李 鼎基" userId="e6049a4411daca1f" providerId="LiveId" clId="{844D5A83-E05C-AF41-96C1-06865B493B94}" dt="2020-05-22T12:20:36.835" v="12259" actId="478"/>
          <ac:spMkLst>
            <pc:docMk/>
            <pc:sldMk cId="3020465556" sldId="2790"/>
            <ac:spMk id="17" creationId="{B4A154B6-99E6-F546-8A7C-9CA1D2D9F59B}"/>
          </ac:spMkLst>
        </pc:spChg>
        <pc:spChg chg="del">
          <ac:chgData name="李 鼎基" userId="e6049a4411daca1f" providerId="LiveId" clId="{844D5A83-E05C-AF41-96C1-06865B493B94}" dt="2020-05-22T12:20:36.835" v="12259" actId="478"/>
          <ac:spMkLst>
            <pc:docMk/>
            <pc:sldMk cId="3020465556" sldId="2790"/>
            <ac:spMk id="19" creationId="{6176696F-EB5B-A149-BEBE-EF19CB5F7245}"/>
          </ac:spMkLst>
        </pc:spChg>
        <pc:spChg chg="del">
          <ac:chgData name="李 鼎基" userId="e6049a4411daca1f" providerId="LiveId" clId="{844D5A83-E05C-AF41-96C1-06865B493B94}" dt="2020-05-22T12:20:36.835" v="12259" actId="478"/>
          <ac:spMkLst>
            <pc:docMk/>
            <pc:sldMk cId="3020465556" sldId="2790"/>
            <ac:spMk id="20" creationId="{0DB33C5A-FC81-D142-B3EE-C3481127ED7A}"/>
          </ac:spMkLst>
        </pc:spChg>
        <pc:spChg chg="del">
          <ac:chgData name="李 鼎基" userId="e6049a4411daca1f" providerId="LiveId" clId="{844D5A83-E05C-AF41-96C1-06865B493B94}" dt="2020-05-22T12:20:36.835" v="12259" actId="478"/>
          <ac:spMkLst>
            <pc:docMk/>
            <pc:sldMk cId="3020465556" sldId="2790"/>
            <ac:spMk id="21" creationId="{8BE4D957-5307-E14F-838E-CB9770F02194}"/>
          </ac:spMkLst>
        </pc:spChg>
        <pc:spChg chg="del">
          <ac:chgData name="李 鼎基" userId="e6049a4411daca1f" providerId="LiveId" clId="{844D5A83-E05C-AF41-96C1-06865B493B94}" dt="2020-05-22T12:20:36.835" v="12259" actId="478"/>
          <ac:spMkLst>
            <pc:docMk/>
            <pc:sldMk cId="3020465556" sldId="2790"/>
            <ac:spMk id="22" creationId="{7347FBFF-780C-1544-9E4C-5217DC699B87}"/>
          </ac:spMkLst>
        </pc:spChg>
        <pc:spChg chg="del">
          <ac:chgData name="李 鼎基" userId="e6049a4411daca1f" providerId="LiveId" clId="{844D5A83-E05C-AF41-96C1-06865B493B94}" dt="2020-05-22T12:20:36.835" v="12259" actId="478"/>
          <ac:spMkLst>
            <pc:docMk/>
            <pc:sldMk cId="3020465556" sldId="2790"/>
            <ac:spMk id="23" creationId="{55CB7B68-5F87-D24D-AD05-8E95FBFAA83B}"/>
          </ac:spMkLst>
        </pc:spChg>
        <pc:spChg chg="del">
          <ac:chgData name="李 鼎基" userId="e6049a4411daca1f" providerId="LiveId" clId="{844D5A83-E05C-AF41-96C1-06865B493B94}" dt="2020-05-22T12:20:36.835" v="12259" actId="478"/>
          <ac:spMkLst>
            <pc:docMk/>
            <pc:sldMk cId="3020465556" sldId="2790"/>
            <ac:spMk id="24" creationId="{4144921D-CA22-5140-9B78-18322BC92DC4}"/>
          </ac:spMkLst>
        </pc:spChg>
        <pc:spChg chg="del">
          <ac:chgData name="李 鼎基" userId="e6049a4411daca1f" providerId="LiveId" clId="{844D5A83-E05C-AF41-96C1-06865B493B94}" dt="2020-05-22T12:20:36.835" v="12259" actId="478"/>
          <ac:spMkLst>
            <pc:docMk/>
            <pc:sldMk cId="3020465556" sldId="2790"/>
            <ac:spMk id="25" creationId="{C7AB7B09-D32D-7B45-BF10-34B0005A4C03}"/>
          </ac:spMkLst>
        </pc:spChg>
        <pc:spChg chg="del">
          <ac:chgData name="李 鼎基" userId="e6049a4411daca1f" providerId="LiveId" clId="{844D5A83-E05C-AF41-96C1-06865B493B94}" dt="2020-05-22T12:20:36.835" v="12259" actId="478"/>
          <ac:spMkLst>
            <pc:docMk/>
            <pc:sldMk cId="3020465556" sldId="2790"/>
            <ac:spMk id="26" creationId="{8AF1B841-AABE-134B-8FCF-75A0EAF1442C}"/>
          </ac:spMkLst>
        </pc:spChg>
        <pc:spChg chg="del">
          <ac:chgData name="李 鼎基" userId="e6049a4411daca1f" providerId="LiveId" clId="{844D5A83-E05C-AF41-96C1-06865B493B94}" dt="2020-05-22T12:20:36.835" v="12259" actId="478"/>
          <ac:spMkLst>
            <pc:docMk/>
            <pc:sldMk cId="3020465556" sldId="2790"/>
            <ac:spMk id="27" creationId="{5F1B48B8-17A1-494C-A5FE-9F68383DC973}"/>
          </ac:spMkLst>
        </pc:spChg>
        <pc:spChg chg="del">
          <ac:chgData name="李 鼎基" userId="e6049a4411daca1f" providerId="LiveId" clId="{844D5A83-E05C-AF41-96C1-06865B493B94}" dt="2020-05-22T12:20:36.835" v="12259" actId="478"/>
          <ac:spMkLst>
            <pc:docMk/>
            <pc:sldMk cId="3020465556" sldId="2790"/>
            <ac:spMk id="28" creationId="{8D099F50-97CB-9948-B931-52704EC272AC}"/>
          </ac:spMkLst>
        </pc:spChg>
        <pc:spChg chg="add mod">
          <ac:chgData name="李 鼎基" userId="e6049a4411daca1f" providerId="LiveId" clId="{844D5A83-E05C-AF41-96C1-06865B493B94}" dt="2020-05-22T12:37:32.841" v="12565" actId="1076"/>
          <ac:spMkLst>
            <pc:docMk/>
            <pc:sldMk cId="3020465556" sldId="2790"/>
            <ac:spMk id="29" creationId="{DCC00D57-7424-7B47-BA5F-BB6D830E94E9}"/>
          </ac:spMkLst>
        </pc:spChg>
        <pc:spChg chg="add mod">
          <ac:chgData name="李 鼎基" userId="e6049a4411daca1f" providerId="LiveId" clId="{844D5A83-E05C-AF41-96C1-06865B493B94}" dt="2020-05-22T12:37:32.841" v="12565" actId="1076"/>
          <ac:spMkLst>
            <pc:docMk/>
            <pc:sldMk cId="3020465556" sldId="2790"/>
            <ac:spMk id="30" creationId="{CFF57CC7-586E-0F47-8B7D-C2CFE131F84D}"/>
          </ac:spMkLst>
        </pc:spChg>
        <pc:spChg chg="mod">
          <ac:chgData name="李 鼎基" userId="e6049a4411daca1f" providerId="LiveId" clId="{844D5A83-E05C-AF41-96C1-06865B493B94}" dt="2020-05-22T12:37:32.841" v="12565" actId="1076"/>
          <ac:spMkLst>
            <pc:docMk/>
            <pc:sldMk cId="3020465556" sldId="2790"/>
            <ac:spMk id="35" creationId="{1D3D72AA-9ADC-4D48-A040-BB71797C0993}"/>
          </ac:spMkLst>
        </pc:spChg>
        <pc:spChg chg="mod">
          <ac:chgData name="李 鼎基" userId="e6049a4411daca1f" providerId="LiveId" clId="{844D5A83-E05C-AF41-96C1-06865B493B94}" dt="2020-05-22T12:37:32.841" v="12565" actId="1076"/>
          <ac:spMkLst>
            <pc:docMk/>
            <pc:sldMk cId="3020465556" sldId="2790"/>
            <ac:spMk id="36" creationId="{BC2F7EFB-CDB4-EA43-875B-5B12817BEEDE}"/>
          </ac:spMkLst>
        </pc:spChg>
        <pc:spChg chg="mod">
          <ac:chgData name="李 鼎基" userId="e6049a4411daca1f" providerId="LiveId" clId="{844D5A83-E05C-AF41-96C1-06865B493B94}" dt="2020-05-22T12:37:32.841" v="12565" actId="1076"/>
          <ac:spMkLst>
            <pc:docMk/>
            <pc:sldMk cId="3020465556" sldId="2790"/>
            <ac:spMk id="37" creationId="{3CAE3FAA-6768-4D42-93FF-22E3624BDD1E}"/>
          </ac:spMkLst>
        </pc:spChg>
        <pc:spChg chg="del mod">
          <ac:chgData name="李 鼎基" userId="e6049a4411daca1f" providerId="LiveId" clId="{844D5A83-E05C-AF41-96C1-06865B493B94}" dt="2020-05-22T12:25:31.709" v="12338" actId="478"/>
          <ac:spMkLst>
            <pc:docMk/>
            <pc:sldMk cId="3020465556" sldId="2790"/>
            <ac:spMk id="38" creationId="{7339118F-72C4-1843-ACDE-9567BF5BCAD0}"/>
          </ac:spMkLst>
        </pc:spChg>
        <pc:spChg chg="del mod">
          <ac:chgData name="李 鼎基" userId="e6049a4411daca1f" providerId="LiveId" clId="{844D5A83-E05C-AF41-96C1-06865B493B94}" dt="2020-05-22T12:25:31.709" v="12338" actId="478"/>
          <ac:spMkLst>
            <pc:docMk/>
            <pc:sldMk cId="3020465556" sldId="2790"/>
            <ac:spMk id="39" creationId="{B7AB9438-515D-FE4B-929B-B9BDE329C013}"/>
          </ac:spMkLst>
        </pc:spChg>
        <pc:spChg chg="del mod">
          <ac:chgData name="李 鼎基" userId="e6049a4411daca1f" providerId="LiveId" clId="{844D5A83-E05C-AF41-96C1-06865B493B94}" dt="2020-05-22T12:28:39.597" v="12431" actId="478"/>
          <ac:spMkLst>
            <pc:docMk/>
            <pc:sldMk cId="3020465556" sldId="2790"/>
            <ac:spMk id="40" creationId="{B042C99C-0BE1-2945-AFBA-261910DA3866}"/>
          </ac:spMkLst>
        </pc:spChg>
        <pc:spChg chg="add del mod">
          <ac:chgData name="李 鼎基" userId="e6049a4411daca1f" providerId="LiveId" clId="{844D5A83-E05C-AF41-96C1-06865B493B94}" dt="2020-05-22T12:28:29.278" v="12429" actId="478"/>
          <ac:spMkLst>
            <pc:docMk/>
            <pc:sldMk cId="3020465556" sldId="2790"/>
            <ac:spMk id="41" creationId="{1289709A-DF12-AB4A-A818-7A0188746F4D}"/>
          </ac:spMkLst>
        </pc:spChg>
        <pc:spChg chg="add del mod">
          <ac:chgData name="李 鼎基" userId="e6049a4411daca1f" providerId="LiveId" clId="{844D5A83-E05C-AF41-96C1-06865B493B94}" dt="2020-05-22T12:28:29.278" v="12429" actId="478"/>
          <ac:spMkLst>
            <pc:docMk/>
            <pc:sldMk cId="3020465556" sldId="2790"/>
            <ac:spMk id="42" creationId="{5D428D76-124E-E141-A9CC-F69F765C72A7}"/>
          </ac:spMkLst>
        </pc:spChg>
        <pc:spChg chg="add mod">
          <ac:chgData name="李 鼎基" userId="e6049a4411daca1f" providerId="LiveId" clId="{844D5A83-E05C-AF41-96C1-06865B493B94}" dt="2020-05-22T12:37:32.841" v="12565" actId="1076"/>
          <ac:spMkLst>
            <pc:docMk/>
            <pc:sldMk cId="3020465556" sldId="2790"/>
            <ac:spMk id="56" creationId="{BF6064A8-F64D-2C44-B7E5-8B525769F26E}"/>
          </ac:spMkLst>
        </pc:spChg>
        <pc:spChg chg="add mod">
          <ac:chgData name="李 鼎基" userId="e6049a4411daca1f" providerId="LiveId" clId="{844D5A83-E05C-AF41-96C1-06865B493B94}" dt="2020-05-22T12:37:32.841" v="12565" actId="1076"/>
          <ac:spMkLst>
            <pc:docMk/>
            <pc:sldMk cId="3020465556" sldId="2790"/>
            <ac:spMk id="57" creationId="{8490D254-840B-F84D-9556-31AABBC772EB}"/>
          </ac:spMkLst>
        </pc:spChg>
        <pc:cxnChg chg="add mod">
          <ac:chgData name="李 鼎基" userId="e6049a4411daca1f" providerId="LiveId" clId="{844D5A83-E05C-AF41-96C1-06865B493B94}" dt="2020-05-22T12:37:32.841" v="12565" actId="1076"/>
          <ac:cxnSpMkLst>
            <pc:docMk/>
            <pc:sldMk cId="3020465556" sldId="2790"/>
            <ac:cxnSpMk id="31" creationId="{428C93B7-8673-F145-B556-B1550498263B}"/>
          </ac:cxnSpMkLst>
        </pc:cxnChg>
        <pc:cxnChg chg="add mod">
          <ac:chgData name="李 鼎基" userId="e6049a4411daca1f" providerId="LiveId" clId="{844D5A83-E05C-AF41-96C1-06865B493B94}" dt="2020-05-22T12:37:32.841" v="12565" actId="1076"/>
          <ac:cxnSpMkLst>
            <pc:docMk/>
            <pc:sldMk cId="3020465556" sldId="2790"/>
            <ac:cxnSpMk id="32" creationId="{49AC4C82-BB3D-7642-A4BF-7D0CC5D69CEC}"/>
          </ac:cxnSpMkLst>
        </pc:cxnChg>
        <pc:cxnChg chg="add mod">
          <ac:chgData name="李 鼎基" userId="e6049a4411daca1f" providerId="LiveId" clId="{844D5A83-E05C-AF41-96C1-06865B493B94}" dt="2020-05-22T12:37:32.841" v="12565" actId="1076"/>
          <ac:cxnSpMkLst>
            <pc:docMk/>
            <pc:sldMk cId="3020465556" sldId="2790"/>
            <ac:cxnSpMk id="34" creationId="{AF9B02EB-A3CA-8644-9773-ABD23CC4D79D}"/>
          </ac:cxnSpMkLst>
        </pc:cxnChg>
        <pc:cxnChg chg="add del mod">
          <ac:chgData name="李 鼎基" userId="e6049a4411daca1f" providerId="LiveId" clId="{844D5A83-E05C-AF41-96C1-06865B493B94}" dt="2020-05-22T12:28:29.278" v="12429" actId="478"/>
          <ac:cxnSpMkLst>
            <pc:docMk/>
            <pc:sldMk cId="3020465556" sldId="2790"/>
            <ac:cxnSpMk id="43" creationId="{9371A88D-09FC-BD4A-92C8-032AC5E38D78}"/>
          </ac:cxnSpMkLst>
        </pc:cxnChg>
        <pc:cxnChg chg="add del mod">
          <ac:chgData name="李 鼎基" userId="e6049a4411daca1f" providerId="LiveId" clId="{844D5A83-E05C-AF41-96C1-06865B493B94}" dt="2020-05-22T12:28:29.278" v="12429" actId="478"/>
          <ac:cxnSpMkLst>
            <pc:docMk/>
            <pc:sldMk cId="3020465556" sldId="2790"/>
            <ac:cxnSpMk id="44" creationId="{4EE0AC7A-6CB6-9148-A05E-10FFA21CFDBD}"/>
          </ac:cxnSpMkLst>
        </pc:cxnChg>
      </pc:sldChg>
      <pc:sldChg chg="add del">
        <pc:chgData name="李 鼎基" userId="e6049a4411daca1f" providerId="LiveId" clId="{844D5A83-E05C-AF41-96C1-06865B493B94}" dt="2020-05-22T13:08:32.200" v="13484" actId="2696"/>
        <pc:sldMkLst>
          <pc:docMk/>
          <pc:sldMk cId="1426399172" sldId="2791"/>
        </pc:sldMkLst>
      </pc:sldChg>
      <pc:sldChg chg="modSp add">
        <pc:chgData name="李 鼎基" userId="e6049a4411daca1f" providerId="LiveId" clId="{844D5A83-E05C-AF41-96C1-06865B493B94}" dt="2020-05-22T14:00:51.416" v="14438" actId="20577"/>
        <pc:sldMkLst>
          <pc:docMk/>
          <pc:sldMk cId="2703334242" sldId="2791"/>
        </pc:sldMkLst>
        <pc:spChg chg="mod">
          <ac:chgData name="李 鼎基" userId="e6049a4411daca1f" providerId="LiveId" clId="{844D5A83-E05C-AF41-96C1-06865B493B94}" dt="2020-05-22T14:00:51.416" v="14438" actId="20577"/>
          <ac:spMkLst>
            <pc:docMk/>
            <pc:sldMk cId="2703334242" sldId="2791"/>
            <ac:spMk id="2" creationId="{77543E7D-0F80-EB4E-9FAB-4599DE40EDCC}"/>
          </ac:spMkLst>
        </pc:spChg>
      </pc:sldChg>
      <pc:sldChg chg="add">
        <pc:chgData name="李 鼎基" userId="e6049a4411daca1f" providerId="LiveId" clId="{844D5A83-E05C-AF41-96C1-06865B493B94}" dt="2020-05-22T14:02:50.587" v="14441"/>
        <pc:sldMkLst>
          <pc:docMk/>
          <pc:sldMk cId="3045955263" sldId="27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2022/5/9</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2022/5/9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baseline="0" dirty="0"/>
              <a:t>大家好，今天我们将为大家介绍一个关于动态图迁移的工作，叫做</a:t>
            </a:r>
            <a:r>
              <a:rPr kumimoji="1" lang="en-US" altLang="zh-CN" baseline="0" dirty="0"/>
              <a:t>Pragh</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108586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如今图数据已经被广泛应用在很多场景中。例如在线支付应用中，就会在图数据上运行算法来进行欺诈检测；又例如在线社交应用中，会在由好友关系组成的图中来为用户进行画像</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2</a:t>
            </a:fld>
            <a:endParaRPr lang="zh-CN" altLang="en-US"/>
          </a:p>
        </p:txBody>
      </p:sp>
    </p:spTree>
    <p:extLst>
      <p:ext uri="{BB962C8B-B14F-4D97-AF65-F5344CB8AC3E}">
        <p14:creationId xmlns:p14="http://schemas.microsoft.com/office/powerpoint/2010/main" val="2161832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图遍历算法在图数据上的应用是一个十分重要的操作，例如在银行反洗钱检测的应用中，就会使用图遍历算法检查交易账户形成的图中是否存在环</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3773565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而随着图数据量的增大，人们会使用分布式存储的方式来存储海量的图数据</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3209040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我们今天要介绍的工作，它所针对的图存储方式是基于</a:t>
            </a:r>
            <a:r>
              <a:rPr lang="en-US" altLang="zh-CN" dirty="0" err="1"/>
              <a:t>kv</a:t>
            </a:r>
            <a:r>
              <a:rPr lang="en-US" altLang="zh-CN" dirty="0"/>
              <a:t> store</a:t>
            </a:r>
            <a:r>
              <a:rPr lang="zh-CN" altLang="en-US" dirty="0"/>
              <a:t>的存储方式</a:t>
            </a:r>
            <a:r>
              <a:rPr lang="en-US" altLang="zh-CN" dirty="0"/>
              <a:t> </a:t>
            </a:r>
          </a:p>
          <a:p>
            <a:r>
              <a:rPr lang="en-US" altLang="zh-CN" dirty="0"/>
              <a:t>- </a:t>
            </a:r>
            <a:r>
              <a:rPr lang="zh-CN" altLang="en-US" dirty="0"/>
              <a:t>我们可以看到，左边是用作示例的图。图数据被存储在一个哈希表和一个内存区域中</a:t>
            </a:r>
          </a:p>
          <a:p>
            <a:r>
              <a:rPr lang="en-US" altLang="zh-CN" dirty="0"/>
              <a:t>- </a:t>
            </a:r>
            <a:r>
              <a:rPr lang="zh-CN" altLang="en-US" dirty="0"/>
              <a:t>图中的每一个点对应到哈希表的一个</a:t>
            </a:r>
            <a:r>
              <a:rPr lang="en-US" altLang="zh-CN" dirty="0"/>
              <a:t>key</a:t>
            </a:r>
            <a:r>
              <a:rPr lang="zh-CN" altLang="en-US" dirty="0"/>
              <a:t>；使用这个</a:t>
            </a:r>
            <a:r>
              <a:rPr lang="en-US" altLang="zh-CN" dirty="0"/>
              <a:t>key</a:t>
            </a:r>
            <a:r>
              <a:rPr lang="zh-CN" altLang="en-US" dirty="0"/>
              <a:t>从哈希表中得到一个</a:t>
            </a:r>
            <a:r>
              <a:rPr lang="en-US" altLang="zh-CN" dirty="0"/>
              <a:t>value address</a:t>
            </a:r>
            <a:r>
              <a:rPr lang="zh-CN" altLang="en-US" dirty="0"/>
              <a:t>，这个</a:t>
            </a:r>
            <a:r>
              <a:rPr lang="en-US" altLang="zh-CN" dirty="0"/>
              <a:t>address</a:t>
            </a:r>
            <a:r>
              <a:rPr lang="zh-CN" altLang="en-US" dirty="0"/>
              <a:t>是由起始位置（</a:t>
            </a:r>
            <a:r>
              <a:rPr lang="en-US" altLang="zh-CN" dirty="0"/>
              <a:t>offset</a:t>
            </a:r>
            <a:r>
              <a:rPr lang="zh-CN" altLang="en-US" dirty="0"/>
              <a:t>）和大小（</a:t>
            </a:r>
            <a:r>
              <a:rPr lang="en-US" altLang="zh-CN" dirty="0"/>
              <a:t>size</a:t>
            </a:r>
            <a:r>
              <a:rPr lang="zh-CN" altLang="en-US" dirty="0"/>
              <a:t>）组成</a:t>
            </a:r>
          </a:p>
          <a:p>
            <a:r>
              <a:rPr lang="en-US" altLang="zh-CN" dirty="0"/>
              <a:t>- </a:t>
            </a:r>
            <a:r>
              <a:rPr lang="zh-CN" altLang="en-US" dirty="0"/>
              <a:t>内存区域可以看作是一个数组，根据</a:t>
            </a:r>
            <a:r>
              <a:rPr lang="en-US" altLang="zh-CN" dirty="0"/>
              <a:t>value address</a:t>
            </a:r>
            <a:r>
              <a:rPr lang="zh-CN" altLang="en-US" dirty="0"/>
              <a:t>中的起始位置和大小便可以从内存区域中取出若干个值，通常每一个值可以代表一个</a:t>
            </a:r>
            <a:r>
              <a:rPr lang="en-US" altLang="zh-CN" dirty="0"/>
              <a:t>vertex</a:t>
            </a:r>
            <a:r>
              <a:rPr lang="zh-CN" altLang="en-US" dirty="0"/>
              <a:t>，那么这些</a:t>
            </a:r>
            <a:r>
              <a:rPr lang="en-US" altLang="zh-CN" dirty="0"/>
              <a:t>vertex</a:t>
            </a:r>
            <a:r>
              <a:rPr lang="zh-CN" altLang="en-US" dirty="0"/>
              <a:t>代表原来的</a:t>
            </a:r>
            <a:r>
              <a:rPr lang="en-US" altLang="zh-CN" dirty="0"/>
              <a:t>vertex</a:t>
            </a:r>
            <a:r>
              <a:rPr lang="zh-CN" altLang="en-US" dirty="0"/>
              <a:t>的邻居</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649239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在分布式存储的场景下，图数据会被分散到不同的服务器上存储，就像图中所展示的那样</a:t>
            </a:r>
          </a:p>
          <a:p>
            <a:pPr marL="171450" indent="-171450">
              <a:buFontTx/>
              <a:buChar char="-"/>
            </a:pPr>
            <a:r>
              <a:rPr lang="zh-CN" altLang="en-US" dirty="0"/>
              <a:t>（</a:t>
            </a:r>
            <a:r>
              <a:rPr lang="en-US" altLang="zh-CN" dirty="0"/>
              <a:t>click</a:t>
            </a:r>
            <a:r>
              <a:rPr lang="zh-CN" altLang="en-US" dirty="0"/>
              <a:t>）如果这时候有一个</a:t>
            </a:r>
            <a:r>
              <a:rPr lang="en-US" altLang="zh-CN" dirty="0"/>
              <a:t>two-hop</a:t>
            </a:r>
            <a:r>
              <a:rPr lang="zh-CN" altLang="en-US" dirty="0"/>
              <a:t>的图遍历查询到来，我们以节点</a:t>
            </a:r>
            <a:r>
              <a:rPr lang="en-US" altLang="zh-CN" dirty="0"/>
              <a:t>1</a:t>
            </a:r>
            <a:r>
              <a:rPr lang="zh-CN" altLang="en-US" dirty="0"/>
              <a:t>到节点</a:t>
            </a:r>
            <a:r>
              <a:rPr lang="en-US" altLang="zh-CN" dirty="0"/>
              <a:t>2</a:t>
            </a:r>
            <a:r>
              <a:rPr lang="zh-CN" altLang="en-US" dirty="0"/>
              <a:t>的这条边为例，可以看到从节点</a:t>
            </a:r>
            <a:r>
              <a:rPr lang="en-US" altLang="zh-CN" dirty="0"/>
              <a:t>1</a:t>
            </a:r>
            <a:r>
              <a:rPr lang="zh-CN" altLang="en-US" dirty="0"/>
              <a:t>出发，（</a:t>
            </a:r>
            <a:r>
              <a:rPr lang="en-US" altLang="zh-CN" dirty="0"/>
              <a:t>click</a:t>
            </a:r>
            <a:r>
              <a:rPr lang="zh-CN" altLang="en-US" dirty="0"/>
              <a:t>）可以在</a:t>
            </a:r>
            <a:r>
              <a:rPr lang="en-US" altLang="zh-CN" dirty="0"/>
              <a:t>server 1</a:t>
            </a:r>
            <a:r>
              <a:rPr lang="zh-CN" altLang="en-US" dirty="0"/>
              <a:t>的</a:t>
            </a:r>
            <a:r>
              <a:rPr lang="en-US" altLang="zh-CN" dirty="0"/>
              <a:t>value region</a:t>
            </a:r>
            <a:r>
              <a:rPr lang="zh-CN" altLang="en-US" dirty="0"/>
              <a:t>中找到节点</a:t>
            </a:r>
            <a:r>
              <a:rPr lang="en-US" altLang="zh-CN" dirty="0"/>
              <a:t>1</a:t>
            </a:r>
            <a:r>
              <a:rPr lang="zh-CN" altLang="en-US" dirty="0"/>
              <a:t>的一个邻居，也就是节点</a:t>
            </a:r>
            <a:r>
              <a:rPr lang="en-US" altLang="zh-CN" dirty="0"/>
              <a:t>2</a:t>
            </a:r>
            <a:r>
              <a:rPr lang="zh-CN" altLang="en-US" dirty="0"/>
              <a:t>；我们想要获取节点</a:t>
            </a:r>
            <a:r>
              <a:rPr lang="en-US" altLang="zh-CN" dirty="0"/>
              <a:t>2</a:t>
            </a:r>
            <a:r>
              <a:rPr lang="zh-CN" altLang="en-US" dirty="0"/>
              <a:t>的</a:t>
            </a:r>
            <a:r>
              <a:rPr lang="en-US" altLang="zh-CN" dirty="0"/>
              <a:t>value</a:t>
            </a:r>
            <a:r>
              <a:rPr lang="zh-CN" altLang="en-US" dirty="0"/>
              <a:t>，但是节点</a:t>
            </a:r>
            <a:r>
              <a:rPr lang="en-US" altLang="zh-CN" dirty="0"/>
              <a:t>2</a:t>
            </a:r>
            <a:r>
              <a:rPr lang="zh-CN" altLang="en-US" dirty="0"/>
              <a:t>的</a:t>
            </a:r>
            <a:r>
              <a:rPr lang="en-US" altLang="zh-CN" dirty="0"/>
              <a:t>value</a:t>
            </a:r>
            <a:r>
              <a:rPr lang="zh-CN" altLang="en-US" dirty="0"/>
              <a:t>被存储在</a:t>
            </a:r>
            <a:r>
              <a:rPr lang="en-US" altLang="zh-CN" dirty="0"/>
              <a:t>server 2</a:t>
            </a:r>
            <a:r>
              <a:rPr lang="zh-CN" altLang="en-US" dirty="0"/>
              <a:t>上，</a:t>
            </a:r>
            <a:r>
              <a:rPr lang="en-US" altLang="zh-CN" dirty="0"/>
              <a:t>(click) </a:t>
            </a:r>
            <a:r>
              <a:rPr lang="zh-CN" altLang="en-US" dirty="0"/>
              <a:t>这时候就需要进行跨服务器的通信来获取节点</a:t>
            </a:r>
            <a:r>
              <a:rPr lang="en-US" altLang="zh-CN" dirty="0"/>
              <a:t>2</a:t>
            </a:r>
            <a:r>
              <a:rPr lang="zh-CN" altLang="en-US" dirty="0"/>
              <a:t>存储在</a:t>
            </a:r>
            <a:r>
              <a:rPr lang="en-US" altLang="zh-CN" dirty="0"/>
              <a:t>server 2</a:t>
            </a:r>
            <a:r>
              <a:rPr lang="zh-CN" altLang="en-US" dirty="0"/>
              <a:t>上面的</a:t>
            </a:r>
            <a:r>
              <a:rPr lang="en-US" altLang="zh-CN" dirty="0"/>
              <a:t>value</a:t>
            </a:r>
          </a:p>
          <a:p>
            <a:pPr marL="0" indent="0">
              <a:buFontTx/>
              <a:buNone/>
            </a:pPr>
            <a:r>
              <a:rPr lang="en-US" altLang="zh-CN" dirty="0"/>
              <a:t>1min30s</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1482419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根据上个例子我们就可以看到在分布式存储的场景下，图遍历操作往往会引入远程的跨服务器通信</a:t>
            </a:r>
          </a:p>
          <a:p>
            <a:pPr marL="171450" indent="-171450">
              <a:buFontTx/>
              <a:buChar char="-"/>
            </a:pPr>
            <a:r>
              <a:rPr lang="zh-CN" altLang="en-US" dirty="0"/>
              <a:t>我们在右边这张图片中对于这种跨服务器的图遍历操作给出一种比较形式化的定义：如果</a:t>
            </a:r>
            <a:r>
              <a:rPr lang="en-US" altLang="zh-CN" dirty="0"/>
              <a:t>server 0</a:t>
            </a:r>
            <a:r>
              <a:rPr lang="zh-CN" altLang="en-US" dirty="0"/>
              <a:t>想获取一个</a:t>
            </a:r>
            <a:r>
              <a:rPr lang="en-US" altLang="zh-CN" dirty="0"/>
              <a:t>vertex</a:t>
            </a:r>
            <a:r>
              <a:rPr lang="zh-CN" altLang="en-US" dirty="0"/>
              <a:t>的</a:t>
            </a:r>
            <a:r>
              <a:rPr lang="en-US" altLang="zh-CN" dirty="0"/>
              <a:t>value</a:t>
            </a:r>
            <a:r>
              <a:rPr lang="zh-CN" altLang="en-US" dirty="0"/>
              <a:t>，而这个</a:t>
            </a:r>
            <a:r>
              <a:rPr lang="en-US" altLang="zh-CN" dirty="0"/>
              <a:t>vertex</a:t>
            </a:r>
            <a:r>
              <a:rPr lang="zh-CN" altLang="en-US" dirty="0"/>
              <a:t>的</a:t>
            </a:r>
            <a:r>
              <a:rPr lang="en-US" altLang="zh-CN" dirty="0"/>
              <a:t>value</a:t>
            </a:r>
            <a:r>
              <a:rPr lang="zh-CN" altLang="en-US" dirty="0"/>
              <a:t>不存在</a:t>
            </a:r>
            <a:r>
              <a:rPr lang="en-US" altLang="zh-CN" dirty="0"/>
              <a:t>server 0</a:t>
            </a:r>
            <a:r>
              <a:rPr lang="zh-CN" altLang="en-US" dirty="0"/>
              <a:t>的本地，那么首先会查询这个节点所在的服务器，这就涉及到节点的划分方式</a:t>
            </a:r>
            <a:endParaRPr lang="en-US" altLang="zh-CN" dirty="0"/>
          </a:p>
          <a:p>
            <a:pPr marL="171450" indent="-171450">
              <a:buFontTx/>
              <a:buChar char="-"/>
            </a:pPr>
            <a:r>
              <a:rPr lang="zh-CN" altLang="en-US" dirty="0"/>
              <a:t>一般是通过取模函数来作为一种划分方式的</a:t>
            </a:r>
            <a:endParaRPr lang="en-US" altLang="zh-CN" dirty="0"/>
          </a:p>
          <a:p>
            <a:pPr marL="171450" indent="-171450">
              <a:buFontTx/>
              <a:buChar char="-"/>
            </a:pPr>
            <a:r>
              <a:rPr lang="zh-CN" altLang="en-US" dirty="0"/>
              <a:t>在获取到</a:t>
            </a:r>
            <a:r>
              <a:rPr lang="en-US" altLang="zh-CN" dirty="0"/>
              <a:t>vertex</a:t>
            </a:r>
            <a:r>
              <a:rPr lang="zh-CN" altLang="en-US" dirty="0"/>
              <a:t>被划分到</a:t>
            </a:r>
            <a:r>
              <a:rPr lang="en-US" altLang="zh-CN" dirty="0"/>
              <a:t>server 1</a:t>
            </a:r>
            <a:r>
              <a:rPr lang="zh-CN" altLang="en-US" dirty="0"/>
              <a:t>之后，</a:t>
            </a:r>
            <a:r>
              <a:rPr lang="en-US" altLang="zh-CN" dirty="0"/>
              <a:t>server 0</a:t>
            </a:r>
            <a:r>
              <a:rPr lang="zh-CN" altLang="en-US" dirty="0"/>
              <a:t>会通过远程通信将</a:t>
            </a:r>
            <a:r>
              <a:rPr lang="en-US" altLang="zh-CN" dirty="0"/>
              <a:t>key</a:t>
            </a:r>
            <a:r>
              <a:rPr lang="zh-CN" altLang="en-US" dirty="0"/>
              <a:t>发送给该节点所在的服务器，即</a:t>
            </a:r>
            <a:r>
              <a:rPr lang="en-US" altLang="zh-CN" dirty="0"/>
              <a:t>server 1</a:t>
            </a:r>
            <a:r>
              <a:rPr lang="zh-CN" altLang="en-US" dirty="0"/>
              <a:t>；</a:t>
            </a:r>
            <a:r>
              <a:rPr lang="en-US" altLang="zh-CN" dirty="0"/>
              <a:t>server 1</a:t>
            </a:r>
            <a:r>
              <a:rPr lang="zh-CN" altLang="en-US" dirty="0"/>
              <a:t>收到</a:t>
            </a:r>
            <a:r>
              <a:rPr lang="en-US" altLang="zh-CN" dirty="0"/>
              <a:t>key</a:t>
            </a:r>
            <a:r>
              <a:rPr lang="zh-CN" altLang="en-US" dirty="0"/>
              <a:t>之后从哈希表中获取到</a:t>
            </a:r>
            <a:r>
              <a:rPr lang="en-US" altLang="zh-CN" dirty="0"/>
              <a:t>value address</a:t>
            </a:r>
            <a:r>
              <a:rPr lang="zh-CN" altLang="en-US" dirty="0"/>
              <a:t>，并根据</a:t>
            </a:r>
            <a:r>
              <a:rPr lang="en-US" altLang="zh-CN" dirty="0"/>
              <a:t>address</a:t>
            </a:r>
            <a:r>
              <a:rPr lang="zh-CN" altLang="en-US" dirty="0"/>
              <a:t>从</a:t>
            </a:r>
            <a:r>
              <a:rPr lang="en-US" altLang="zh-CN" dirty="0"/>
              <a:t>value region</a:t>
            </a:r>
            <a:r>
              <a:rPr lang="zh-CN" altLang="en-US" dirty="0"/>
              <a:t>中获取到该节点的</a:t>
            </a:r>
            <a:r>
              <a:rPr lang="en-US" altLang="zh-CN" dirty="0"/>
              <a:t>value</a:t>
            </a:r>
            <a:r>
              <a:rPr lang="zh-CN" altLang="en-US" dirty="0"/>
              <a:t>；最后将结果通过远程通信的方式发回给</a:t>
            </a:r>
            <a:r>
              <a:rPr lang="en-US" altLang="zh-CN" dirty="0"/>
              <a:t>server 0</a:t>
            </a:r>
          </a:p>
          <a:p>
            <a:pPr marL="171450" indent="-171450">
              <a:buFontTx/>
              <a:buChar char="-"/>
            </a:pPr>
            <a:r>
              <a:rPr lang="zh-CN" altLang="en-US" dirty="0"/>
              <a:t>可以看到这一过程中涉及到两次远程通信，影响了图遍历的速度。一个比较直观的解决思路是用一种比较合适的</a:t>
            </a:r>
            <a:r>
              <a:rPr lang="en-US" altLang="zh-CN" dirty="0"/>
              <a:t>vertex</a:t>
            </a:r>
            <a:r>
              <a:rPr lang="zh-CN" altLang="en-US" dirty="0"/>
              <a:t>划分方式，来提升图遍历操作的</a:t>
            </a:r>
            <a:r>
              <a:rPr lang="en-US" altLang="zh-CN" dirty="0"/>
              <a:t>locality</a:t>
            </a:r>
            <a:r>
              <a:rPr lang="zh-CN" altLang="en-US" dirty="0"/>
              <a:t>。但是这是很难实现的，因为在真实场景中图遍历</a:t>
            </a:r>
            <a:r>
              <a:rPr lang="en-US" altLang="zh-CN" dirty="0"/>
              <a:t>workload</a:t>
            </a:r>
            <a:r>
              <a:rPr lang="zh-CN" altLang="en-US" dirty="0"/>
              <a:t>往往是动态的，而且图数据本身也是在不断变化的，很难使用一种固定的静态的划分方式来有效提升图遍历操作的</a:t>
            </a:r>
            <a:r>
              <a:rPr lang="en-US" altLang="zh-CN" dirty="0"/>
              <a:t>locality</a:t>
            </a:r>
          </a:p>
          <a:p>
            <a:pPr marL="0" indent="0">
              <a:buFontTx/>
              <a:buNone/>
            </a:pPr>
            <a:r>
              <a:rPr lang="en-US" altLang="zh-CN" dirty="0"/>
              <a:t>3min30s</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2750265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针对这一问题，一个比较常见的解决方法就是</a:t>
            </a:r>
            <a:r>
              <a:rPr lang="en-US" altLang="zh-CN" dirty="0"/>
              <a:t>Live Migration</a:t>
            </a:r>
            <a:r>
              <a:rPr lang="zh-CN" altLang="en-US" dirty="0"/>
              <a:t>，也就是说如果一个服务器频繁访问远端的一个</a:t>
            </a:r>
            <a:r>
              <a:rPr lang="en-US" altLang="zh-CN" dirty="0"/>
              <a:t>vertex</a:t>
            </a:r>
            <a:r>
              <a:rPr lang="zh-CN" altLang="en-US" dirty="0"/>
              <a:t>，（</a:t>
            </a:r>
            <a:r>
              <a:rPr lang="en-US" altLang="zh-CN" dirty="0"/>
              <a:t>click</a:t>
            </a:r>
            <a:r>
              <a:rPr lang="zh-CN" altLang="en-US" dirty="0"/>
              <a:t>）那么可以将该</a:t>
            </a:r>
            <a:r>
              <a:rPr lang="en-US" altLang="zh-CN" dirty="0"/>
              <a:t>vertex</a:t>
            </a:r>
            <a:r>
              <a:rPr lang="zh-CN" altLang="en-US" dirty="0"/>
              <a:t>的键值对迁移到该服务器，从而提升访问的</a:t>
            </a:r>
            <a:r>
              <a:rPr lang="en-US" altLang="zh-CN" dirty="0"/>
              <a:t>locality</a:t>
            </a:r>
          </a:p>
          <a:p>
            <a:r>
              <a:rPr lang="zh-CN" altLang="en-US" dirty="0"/>
              <a:t>（</a:t>
            </a:r>
            <a:r>
              <a:rPr lang="en-US" altLang="zh-CN" dirty="0"/>
              <a:t>click</a:t>
            </a:r>
            <a:r>
              <a:rPr lang="zh-CN" altLang="en-US" dirty="0"/>
              <a:t>）在图中我们可以看到，经过迁移之后，服务器就可以直接在本地访问其频繁访问的</a:t>
            </a:r>
            <a:r>
              <a:rPr lang="en-US" altLang="zh-CN" dirty="0"/>
              <a:t>vertex</a:t>
            </a:r>
            <a:r>
              <a:rPr lang="zh-CN" altLang="en-US" dirty="0"/>
              <a:t>，从而避免了跨服务器的通信开销</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420954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一种比较常见的</a:t>
            </a:r>
            <a:r>
              <a:rPr lang="en-US" altLang="zh-CN" dirty="0"/>
              <a:t>Live Migration</a:t>
            </a:r>
            <a:r>
              <a:rPr lang="zh-CN" altLang="en-US" dirty="0"/>
              <a:t>的实现方式就是</a:t>
            </a:r>
            <a:r>
              <a:rPr lang="en-US" altLang="zh-CN" dirty="0"/>
              <a:t>Shard-based Migration</a:t>
            </a:r>
          </a:p>
          <a:p>
            <a:r>
              <a:rPr lang="en-US" altLang="zh-CN" dirty="0"/>
              <a:t>- </a:t>
            </a:r>
            <a:r>
              <a:rPr lang="zh-CN" altLang="en-US" dirty="0"/>
              <a:t>屏幕上展示了一个示例图，以及不同节点所属于的</a:t>
            </a:r>
            <a:r>
              <a:rPr lang="en-US" altLang="zh-CN" dirty="0"/>
              <a:t>shard</a:t>
            </a:r>
          </a:p>
          <a:p>
            <a:pPr marL="171450" indent="-171450">
              <a:buFontTx/>
              <a:buChar char="-"/>
            </a:pPr>
            <a:r>
              <a:rPr lang="zh-CN" altLang="en-US" dirty="0"/>
              <a:t>（</a:t>
            </a:r>
            <a:r>
              <a:rPr lang="en-US" altLang="zh-CN" dirty="0"/>
              <a:t>click</a:t>
            </a:r>
            <a:r>
              <a:rPr lang="zh-CN" altLang="en-US" dirty="0"/>
              <a:t>）如果有一个很频繁的以节点</a:t>
            </a:r>
            <a:r>
              <a:rPr lang="en-US" altLang="zh-CN" dirty="0"/>
              <a:t>3</a:t>
            </a:r>
            <a:r>
              <a:rPr lang="zh-CN" altLang="en-US" dirty="0"/>
              <a:t>为起点的</a:t>
            </a:r>
            <a:r>
              <a:rPr lang="en-US" altLang="zh-CN" dirty="0"/>
              <a:t>two-hop</a:t>
            </a:r>
            <a:r>
              <a:rPr lang="zh-CN" altLang="en-US" dirty="0"/>
              <a:t>遍历，也就是</a:t>
            </a:r>
            <a:r>
              <a:rPr lang="en-US" altLang="zh-CN" dirty="0"/>
              <a:t>server 2</a:t>
            </a:r>
            <a:r>
              <a:rPr lang="zh-CN" altLang="en-US" dirty="0"/>
              <a:t>要频繁地获取</a:t>
            </a:r>
            <a:r>
              <a:rPr lang="en-US" altLang="zh-CN" dirty="0"/>
              <a:t>server 1</a:t>
            </a:r>
            <a:r>
              <a:rPr lang="zh-CN" altLang="en-US" dirty="0"/>
              <a:t>上节点</a:t>
            </a:r>
            <a:r>
              <a:rPr lang="en-US" altLang="zh-CN" dirty="0"/>
              <a:t>5</a:t>
            </a:r>
            <a:r>
              <a:rPr lang="zh-CN" altLang="en-US" dirty="0"/>
              <a:t>的</a:t>
            </a:r>
            <a:r>
              <a:rPr lang="en-US" altLang="zh-CN" dirty="0"/>
              <a:t>value</a:t>
            </a:r>
            <a:r>
              <a:rPr lang="zh-CN" altLang="en-US" dirty="0"/>
              <a:t>，那么就可以把节点</a:t>
            </a:r>
            <a:r>
              <a:rPr lang="en-US" altLang="zh-CN" dirty="0"/>
              <a:t>5</a:t>
            </a:r>
            <a:r>
              <a:rPr lang="zh-CN" altLang="en-US" dirty="0"/>
              <a:t>所在的</a:t>
            </a:r>
            <a:r>
              <a:rPr lang="en-US" altLang="zh-CN" dirty="0"/>
              <a:t>shard</a:t>
            </a:r>
            <a:r>
              <a:rPr lang="zh-CN" altLang="en-US" dirty="0"/>
              <a:t>整体迁移到</a:t>
            </a:r>
            <a:r>
              <a:rPr lang="en-US" altLang="zh-CN" dirty="0"/>
              <a:t>server 2</a:t>
            </a:r>
            <a:r>
              <a:rPr lang="zh-CN" altLang="en-US" dirty="0"/>
              <a:t>上。</a:t>
            </a:r>
            <a:endParaRPr lang="en-US" altLang="zh-CN" dirty="0"/>
          </a:p>
          <a:p>
            <a:pPr marL="171450" indent="-171450">
              <a:buFontTx/>
              <a:buChar char="-"/>
            </a:pPr>
            <a:r>
              <a:rPr lang="zh-CN" altLang="en-US" dirty="0"/>
              <a:t>（</a:t>
            </a:r>
            <a:r>
              <a:rPr lang="en-US" altLang="zh-CN" dirty="0"/>
              <a:t>click</a:t>
            </a:r>
            <a:r>
              <a:rPr lang="zh-CN" altLang="en-US" dirty="0"/>
              <a:t>）（</a:t>
            </a:r>
            <a:r>
              <a:rPr lang="en-US" altLang="zh-CN" dirty="0"/>
              <a:t>click</a:t>
            </a:r>
            <a:r>
              <a:rPr lang="zh-CN" altLang="en-US" dirty="0"/>
              <a:t>）迁移的时候是把该</a:t>
            </a:r>
            <a:r>
              <a:rPr lang="en-US" altLang="zh-CN" dirty="0"/>
              <a:t>shard</a:t>
            </a:r>
            <a:r>
              <a:rPr lang="zh-CN" altLang="en-US" dirty="0"/>
              <a:t>在哈希表和</a:t>
            </a:r>
            <a:r>
              <a:rPr lang="en-US" altLang="zh-CN" dirty="0"/>
              <a:t>value region</a:t>
            </a:r>
            <a:r>
              <a:rPr lang="zh-CN" altLang="en-US" dirty="0"/>
              <a:t>中的部分都迁移。</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1348853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这种</a:t>
            </a:r>
            <a:r>
              <a:rPr lang="en-US" altLang="zh-CN" dirty="0"/>
              <a:t>Shard-based Migration</a:t>
            </a:r>
            <a:r>
              <a:rPr lang="zh-CN" altLang="en-US" dirty="0"/>
              <a:t>有一个很明显的问题</a:t>
            </a:r>
          </a:p>
          <a:p>
            <a:r>
              <a:rPr lang="en-US" altLang="zh-CN" dirty="0"/>
              <a:t>- </a:t>
            </a:r>
            <a:r>
              <a:rPr lang="zh-CN" altLang="en-US" dirty="0"/>
              <a:t>如图所示，节点</a:t>
            </a:r>
            <a:r>
              <a:rPr lang="en-US" altLang="zh-CN" dirty="0"/>
              <a:t>5</a:t>
            </a:r>
            <a:r>
              <a:rPr lang="zh-CN" altLang="en-US" dirty="0"/>
              <a:t>所在的</a:t>
            </a:r>
            <a:r>
              <a:rPr lang="en-US" altLang="zh-CN" dirty="0"/>
              <a:t>shard</a:t>
            </a:r>
            <a:r>
              <a:rPr lang="zh-CN" altLang="en-US" dirty="0"/>
              <a:t>已经被迁移到</a:t>
            </a:r>
            <a:r>
              <a:rPr lang="en-US" altLang="zh-CN" dirty="0"/>
              <a:t>server 2</a:t>
            </a:r>
          </a:p>
          <a:p>
            <a:r>
              <a:rPr lang="en-US" altLang="zh-CN" dirty="0"/>
              <a:t>- </a:t>
            </a:r>
            <a:r>
              <a:rPr lang="zh-CN" altLang="en-US" dirty="0"/>
              <a:t>（</a:t>
            </a:r>
            <a:r>
              <a:rPr lang="en-US" altLang="zh-CN" dirty="0"/>
              <a:t>click</a:t>
            </a:r>
            <a:r>
              <a:rPr lang="zh-CN" altLang="en-US" dirty="0"/>
              <a:t>）如果这时候又出现了一个很频繁的</a:t>
            </a:r>
            <a:r>
              <a:rPr lang="en-US" altLang="zh-CN" dirty="0"/>
              <a:t>two-hop</a:t>
            </a:r>
            <a:r>
              <a:rPr lang="zh-CN" altLang="en-US" dirty="0"/>
              <a:t>的图遍历操作，它要求</a:t>
            </a:r>
            <a:r>
              <a:rPr lang="en-US" altLang="zh-CN" dirty="0"/>
              <a:t>server 1</a:t>
            </a:r>
            <a:r>
              <a:rPr lang="zh-CN" altLang="en-US" dirty="0"/>
              <a:t>频繁地访问在</a:t>
            </a:r>
            <a:r>
              <a:rPr lang="en-US" altLang="zh-CN" dirty="0"/>
              <a:t>server 2</a:t>
            </a:r>
            <a:r>
              <a:rPr lang="zh-CN" altLang="en-US" dirty="0"/>
              <a:t>上的节点</a:t>
            </a:r>
            <a:r>
              <a:rPr lang="en-US" altLang="zh-CN" dirty="0"/>
              <a:t>6</a:t>
            </a:r>
          </a:p>
          <a:p>
            <a:pPr marL="171450" indent="-171450">
              <a:buFontTx/>
              <a:buChar char="-"/>
            </a:pPr>
            <a:r>
              <a:rPr lang="zh-CN" altLang="en-US" dirty="0"/>
              <a:t>可以看到，节点</a:t>
            </a:r>
            <a:r>
              <a:rPr lang="en-US" altLang="zh-CN" dirty="0"/>
              <a:t>5</a:t>
            </a:r>
            <a:r>
              <a:rPr lang="zh-CN" altLang="en-US" dirty="0"/>
              <a:t>和节点</a:t>
            </a:r>
            <a:r>
              <a:rPr lang="en-US" altLang="zh-CN" dirty="0"/>
              <a:t>6</a:t>
            </a:r>
            <a:r>
              <a:rPr lang="zh-CN" altLang="en-US" dirty="0"/>
              <a:t>是同属于一个</a:t>
            </a:r>
            <a:r>
              <a:rPr lang="en-US" altLang="zh-CN" dirty="0"/>
              <a:t>shard</a:t>
            </a:r>
            <a:r>
              <a:rPr lang="zh-CN" altLang="en-US" dirty="0"/>
              <a:t>的，那么这个时候两个</a:t>
            </a:r>
            <a:r>
              <a:rPr lang="en-US" altLang="zh-CN" dirty="0"/>
              <a:t>workload</a:t>
            </a:r>
            <a:r>
              <a:rPr lang="zh-CN" altLang="en-US" dirty="0"/>
              <a:t>就会产生竞争，（</a:t>
            </a:r>
            <a:r>
              <a:rPr lang="en-US" altLang="zh-CN" dirty="0"/>
              <a:t>click</a:t>
            </a:r>
            <a:r>
              <a:rPr lang="zh-CN" altLang="en-US" dirty="0"/>
              <a:t>）叫做</a:t>
            </a:r>
            <a:r>
              <a:rPr lang="en-US" altLang="zh-CN" dirty="0"/>
              <a:t>false contention</a:t>
            </a:r>
          </a:p>
          <a:p>
            <a:pPr marL="0" indent="0">
              <a:buFontTx/>
              <a:buNone/>
            </a:pPr>
            <a:r>
              <a:rPr lang="en-US" altLang="zh-CN" dirty="0"/>
              <a:t>5min</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10</a:t>
            </a:fld>
            <a:endParaRPr lang="zh-CN" altLang="en-US"/>
          </a:p>
        </p:txBody>
      </p:sp>
    </p:spTree>
    <p:extLst>
      <p:ext uri="{BB962C8B-B14F-4D97-AF65-F5344CB8AC3E}">
        <p14:creationId xmlns:p14="http://schemas.microsoft.com/office/powerpoint/2010/main" val="3817339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 </a:t>
            </a:r>
            <a:r>
              <a:rPr lang="zh-CN" altLang="en-US" dirty="0"/>
              <a:t>为了解决这一问题，可以尝试以一种更细的</a:t>
            </a:r>
            <a:r>
              <a:rPr lang="en-US" altLang="zh-CN" dirty="0"/>
              <a:t>shard</a:t>
            </a:r>
            <a:r>
              <a:rPr lang="zh-CN" altLang="en-US" dirty="0"/>
              <a:t>的粒度来迁移节点，来减少竞争。那么这就会引入另外一个问题，（</a:t>
            </a:r>
            <a:r>
              <a:rPr lang="en-US" altLang="zh-CN" dirty="0"/>
              <a:t>click</a:t>
            </a:r>
            <a:r>
              <a:rPr lang="zh-CN" altLang="en-US" dirty="0"/>
              <a:t>）（</a:t>
            </a:r>
            <a:r>
              <a:rPr lang="en-US" altLang="zh-CN" dirty="0"/>
              <a:t>click</a:t>
            </a:r>
            <a:r>
              <a:rPr lang="zh-CN" altLang="en-US" dirty="0"/>
              <a:t>）就是</a:t>
            </a:r>
            <a:r>
              <a:rPr lang="en-US" altLang="zh-CN" dirty="0"/>
              <a:t>metadata</a:t>
            </a:r>
            <a:r>
              <a:rPr lang="zh-CN" altLang="en-US" dirty="0"/>
              <a:t>的存储</a:t>
            </a:r>
            <a:r>
              <a:rPr lang="en-US" altLang="zh-CN" dirty="0"/>
              <a:t>overhead</a:t>
            </a:r>
            <a:r>
              <a:rPr lang="zh-CN" altLang="en-US" dirty="0"/>
              <a:t>就会大大增加。因为随着粒度变小，</a:t>
            </a:r>
            <a:r>
              <a:rPr lang="en-US" altLang="zh-CN" dirty="0"/>
              <a:t>shard</a:t>
            </a:r>
            <a:r>
              <a:rPr lang="zh-CN" altLang="en-US" dirty="0"/>
              <a:t>的数量就会大大增加，就需要更多的存储空间来记录每一个</a:t>
            </a:r>
            <a:r>
              <a:rPr lang="en-US" altLang="zh-CN" dirty="0"/>
              <a:t>shard</a:t>
            </a:r>
            <a:r>
              <a:rPr lang="zh-CN" altLang="en-US" dirty="0"/>
              <a:t>所在的位置</a:t>
            </a:r>
          </a:p>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1434791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可以看到，</a:t>
            </a:r>
            <a:r>
              <a:rPr lang="en-US" altLang="zh-CN" dirty="0"/>
              <a:t>Shard-based Migration</a:t>
            </a:r>
            <a:r>
              <a:rPr lang="zh-CN" altLang="en-US" dirty="0"/>
              <a:t>是有无法避免的问题的，也就是它的</a:t>
            </a:r>
            <a:r>
              <a:rPr lang="en-US" altLang="zh-CN" dirty="0"/>
              <a:t>shard</a:t>
            </a:r>
            <a:r>
              <a:rPr lang="zh-CN" altLang="en-US" dirty="0"/>
              <a:t>的大小是很难选择好的。</a:t>
            </a:r>
          </a:p>
          <a:p>
            <a:r>
              <a:rPr lang="en-US" altLang="zh-CN" dirty="0"/>
              <a:t>- </a:t>
            </a:r>
            <a:r>
              <a:rPr lang="zh-CN" altLang="en-US" dirty="0"/>
              <a:t>这就引入了我们今天要介绍的工作</a:t>
            </a:r>
            <a:r>
              <a:rPr lang="en-US" altLang="zh-CN" dirty="0"/>
              <a:t>Pragh</a:t>
            </a:r>
            <a:r>
              <a:rPr lang="zh-CN" altLang="en-US" dirty="0"/>
              <a:t>，它是提出了一个叫做</a:t>
            </a:r>
            <a:r>
              <a:rPr lang="en-US" altLang="zh-CN" dirty="0"/>
              <a:t>Split Live Migration</a:t>
            </a:r>
            <a:r>
              <a:rPr lang="zh-CN" altLang="en-US" dirty="0"/>
              <a:t>的方式</a:t>
            </a:r>
          </a:p>
          <a:p>
            <a:r>
              <a:rPr lang="en-US" altLang="zh-CN" dirty="0"/>
              <a:t>- </a:t>
            </a:r>
            <a:r>
              <a:rPr lang="zh-CN" altLang="en-US" dirty="0"/>
              <a:t>这个方式最大的特点是它可以以最小粒度来迁移图数据，也就是键值对的粒度；同时，这种迁移方式不需要任何额外的</a:t>
            </a:r>
            <a:r>
              <a:rPr lang="en-US" altLang="zh-CN" dirty="0"/>
              <a:t>metadata</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1216021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r>
              <a:rPr lang="en-US" altLang="zh-CN" dirty="0"/>
              <a:t>Pragh</a:t>
            </a:r>
            <a:r>
              <a:rPr lang="zh-CN" altLang="en-US" dirty="0"/>
              <a:t>提出的</a:t>
            </a:r>
            <a:r>
              <a:rPr lang="en-US" altLang="zh-CN" dirty="0"/>
              <a:t>Split Live Migration</a:t>
            </a:r>
            <a:r>
              <a:rPr lang="zh-CN" altLang="en-US" dirty="0"/>
              <a:t>是基于一种新硬件特性，叫做</a:t>
            </a:r>
            <a:r>
              <a:rPr lang="en-US" altLang="zh-CN" dirty="0"/>
              <a:t>RDMA</a:t>
            </a:r>
            <a:r>
              <a:rPr lang="zh-CN" altLang="en-US" dirty="0"/>
              <a:t>，也就是远程直接内存访问。它允许本地的应用绕过内核中复杂的网络协议栈，直接通过网络</a:t>
            </a:r>
            <a:r>
              <a:rPr lang="zh-CN" altLang="en-US"/>
              <a:t>访问远端服务器的</a:t>
            </a:r>
            <a:r>
              <a:rPr lang="zh-CN" altLang="en-US" dirty="0"/>
              <a:t>内存。</a:t>
            </a:r>
            <a:endParaRPr lang="en-US" altLang="zh-CN" dirty="0"/>
          </a:p>
          <a:p>
            <a:pPr marL="171450" indent="-171450">
              <a:buFontTx/>
              <a:buChar char="-"/>
            </a:pPr>
            <a:r>
              <a:rPr lang="zh-CN" altLang="en-US" dirty="0"/>
              <a:t>这篇工作所使用的</a:t>
            </a:r>
            <a:r>
              <a:rPr lang="en-US" altLang="zh-CN" dirty="0"/>
              <a:t>RDMA</a:t>
            </a:r>
            <a:r>
              <a:rPr lang="zh-CN" altLang="en-US" dirty="0"/>
              <a:t>叫做</a:t>
            </a:r>
            <a:r>
              <a:rPr lang="en-US" altLang="zh-CN" dirty="0"/>
              <a:t>one-sided RDMA</a:t>
            </a:r>
            <a:r>
              <a:rPr lang="zh-CN" altLang="en-US" dirty="0"/>
              <a:t>，</a:t>
            </a:r>
            <a:r>
              <a:rPr lang="en-US" altLang="zh-CN" dirty="0"/>
              <a:t>one-sided RDMA</a:t>
            </a:r>
            <a:r>
              <a:rPr lang="zh-CN" altLang="en-US" dirty="0"/>
              <a:t>无需远端服务器的</a:t>
            </a:r>
            <a:r>
              <a:rPr lang="en-US" altLang="zh-CN" dirty="0"/>
              <a:t>CPU</a:t>
            </a:r>
            <a:r>
              <a:rPr lang="zh-CN" altLang="en-US" dirty="0"/>
              <a:t>的参与，本地的应用可以通过</a:t>
            </a:r>
            <a:r>
              <a:rPr lang="en-US" altLang="zh-CN" dirty="0"/>
              <a:t>one-sided RDMA</a:t>
            </a:r>
            <a:r>
              <a:rPr lang="zh-CN" altLang="en-US" dirty="0"/>
              <a:t>对于远端的内存进行读、写和</a:t>
            </a:r>
            <a:r>
              <a:rPr lang="en-US" altLang="zh-CN" dirty="0"/>
              <a:t>Compare and Swap</a:t>
            </a:r>
            <a:r>
              <a:rPr lang="zh-CN" altLang="en-US" dirty="0"/>
              <a:t>操作。</a:t>
            </a:r>
            <a:endParaRPr lang="en-US" altLang="zh-CN" dirty="0"/>
          </a:p>
          <a:p>
            <a:pPr marL="171450" indent="-171450">
              <a:buFontTx/>
              <a:buChar char="-"/>
            </a:pPr>
            <a:r>
              <a:rPr lang="en-US" altLang="zh-CN" dirty="0"/>
              <a:t>RDMA</a:t>
            </a:r>
            <a:r>
              <a:rPr lang="zh-CN" altLang="en-US" dirty="0"/>
              <a:t>和传统的远程通信相比，优势在于它有更快的速度以及更高的带宽</a:t>
            </a:r>
            <a:endParaRPr lang="en-US" altLang="zh-CN" dirty="0"/>
          </a:p>
          <a:p>
            <a:pPr marL="0" indent="0">
              <a:buFontTx/>
              <a:buNone/>
            </a:pPr>
            <a:r>
              <a:rPr lang="en-US" altLang="zh-CN" dirty="0"/>
              <a:t>6min30s</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77797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接下来我们就介绍这个</a:t>
            </a:r>
            <a:r>
              <a:rPr lang="en-US" altLang="zh-CN" dirty="0"/>
              <a:t>Split Live Migration</a:t>
            </a:r>
            <a:r>
              <a:rPr lang="zh-CN" altLang="en-US" dirty="0"/>
              <a:t>到底是如何实现的。</a:t>
            </a:r>
          </a:p>
          <a:p>
            <a:r>
              <a:rPr lang="en-US" altLang="zh-CN" dirty="0"/>
              <a:t>- </a:t>
            </a:r>
            <a:r>
              <a:rPr lang="zh-CN" altLang="en-US" dirty="0"/>
              <a:t>首先明确一下，就是</a:t>
            </a:r>
            <a:r>
              <a:rPr lang="en-US" altLang="zh-CN" dirty="0"/>
              <a:t>Pragh</a:t>
            </a:r>
            <a:r>
              <a:rPr lang="zh-CN" altLang="en-US" dirty="0"/>
              <a:t>这个工作中，服务器读取远端的</a:t>
            </a:r>
            <a:r>
              <a:rPr lang="en-US" altLang="zh-CN" dirty="0"/>
              <a:t>vertex</a:t>
            </a:r>
            <a:r>
              <a:rPr lang="zh-CN" altLang="en-US" dirty="0"/>
              <a:t>都是使用绕过远端服务器</a:t>
            </a:r>
            <a:r>
              <a:rPr lang="en-US" altLang="zh-CN" dirty="0"/>
              <a:t>CPU</a:t>
            </a:r>
            <a:r>
              <a:rPr lang="zh-CN" altLang="en-US" dirty="0"/>
              <a:t>的</a:t>
            </a:r>
            <a:r>
              <a:rPr lang="en-US" altLang="zh-CN" dirty="0"/>
              <a:t>RDMA Read</a:t>
            </a:r>
            <a:r>
              <a:rPr lang="zh-CN" altLang="en-US" dirty="0"/>
              <a:t>来进行的。</a:t>
            </a:r>
            <a:r>
              <a:rPr lang="en-US" altLang="zh-CN" dirty="0"/>
              <a:t>(</a:t>
            </a:r>
            <a:r>
              <a:rPr lang="zh-CN" altLang="en-US" dirty="0"/>
              <a:t>虽然是使用了两次</a:t>
            </a:r>
            <a:r>
              <a:rPr lang="en-US" altLang="zh-CN" dirty="0"/>
              <a:t>RDMA Read</a:t>
            </a:r>
            <a:r>
              <a:rPr lang="zh-CN" altLang="en-US" dirty="0"/>
              <a:t>，但是由于远端的</a:t>
            </a:r>
            <a:r>
              <a:rPr lang="en-US" altLang="zh-CN" dirty="0"/>
              <a:t>CPU</a:t>
            </a:r>
            <a:r>
              <a:rPr lang="zh-CN" altLang="en-US" dirty="0"/>
              <a:t>不需要参与，所以仍然会比一次</a:t>
            </a:r>
            <a:r>
              <a:rPr lang="en-US" altLang="zh-CN" dirty="0"/>
              <a:t>RPC</a:t>
            </a:r>
            <a:r>
              <a:rPr lang="zh-CN" altLang="en-US" dirty="0"/>
              <a:t>要快</a:t>
            </a:r>
            <a:r>
              <a:rPr lang="en-US" altLang="zh-CN" dirty="0"/>
              <a:t>)</a:t>
            </a:r>
          </a:p>
          <a:p>
            <a:r>
              <a:rPr lang="en-US" altLang="zh-CN" dirty="0"/>
              <a:t>- </a:t>
            </a:r>
            <a:r>
              <a:rPr lang="zh-CN" altLang="en-US" dirty="0"/>
              <a:t>可以看到，一个服务器要获取一个存储在远端服务器的</a:t>
            </a:r>
            <a:r>
              <a:rPr lang="en-US" altLang="zh-CN" dirty="0"/>
              <a:t>vertex</a:t>
            </a:r>
            <a:r>
              <a:rPr lang="zh-CN" altLang="en-US" dirty="0"/>
              <a:t>的邻居，首先要用一个</a:t>
            </a:r>
            <a:r>
              <a:rPr lang="en-US" altLang="zh-CN" dirty="0"/>
              <a:t>RDMA Read</a:t>
            </a:r>
            <a:r>
              <a:rPr lang="zh-CN" altLang="en-US" dirty="0"/>
              <a:t>从远端的哈希表里面读出对应的</a:t>
            </a:r>
            <a:r>
              <a:rPr lang="en-US" altLang="zh-CN" dirty="0"/>
              <a:t>address</a:t>
            </a:r>
            <a:r>
              <a:rPr lang="zh-CN" altLang="en-US" dirty="0"/>
              <a:t>，然后再根据这个</a:t>
            </a:r>
            <a:r>
              <a:rPr lang="en-US" altLang="zh-CN" dirty="0"/>
              <a:t>address</a:t>
            </a:r>
            <a:r>
              <a:rPr lang="zh-CN" altLang="en-US" dirty="0"/>
              <a:t>使用第二次</a:t>
            </a:r>
            <a:r>
              <a:rPr lang="en-US" altLang="zh-CN" dirty="0"/>
              <a:t>RDMA Read</a:t>
            </a:r>
            <a:r>
              <a:rPr lang="zh-CN" altLang="en-US" dirty="0"/>
              <a:t>从远端的</a:t>
            </a:r>
            <a:r>
              <a:rPr lang="en-US" altLang="zh-CN" dirty="0"/>
              <a:t>value region</a:t>
            </a:r>
            <a:r>
              <a:rPr lang="zh-CN" altLang="en-US" dirty="0"/>
              <a:t>中获取对应的值（</a:t>
            </a:r>
            <a:r>
              <a:rPr lang="en-US" altLang="zh-CN" dirty="0"/>
              <a:t>click</a:t>
            </a:r>
            <a:r>
              <a:rPr lang="zh-CN" altLang="en-US" dirty="0"/>
              <a:t>）</a:t>
            </a:r>
          </a:p>
          <a:p>
            <a:r>
              <a:rPr lang="en-US" altLang="zh-CN" dirty="0"/>
              <a:t>- </a:t>
            </a:r>
            <a:r>
              <a:rPr lang="zh-CN" altLang="en-US" dirty="0"/>
              <a:t>（</a:t>
            </a:r>
            <a:r>
              <a:rPr lang="en-US" altLang="zh-CN" dirty="0"/>
              <a:t>click</a:t>
            </a:r>
            <a:r>
              <a:rPr lang="zh-CN" altLang="en-US" dirty="0"/>
              <a:t>）而</a:t>
            </a:r>
            <a:r>
              <a:rPr lang="en-US" altLang="zh-CN" dirty="0"/>
              <a:t>Split Live Migration</a:t>
            </a:r>
            <a:r>
              <a:rPr lang="zh-CN" altLang="en-US" dirty="0"/>
              <a:t>则提出如果要迁移一个</a:t>
            </a:r>
            <a:r>
              <a:rPr lang="en-US" altLang="zh-CN" dirty="0"/>
              <a:t>vertex</a:t>
            </a:r>
            <a:r>
              <a:rPr lang="zh-CN" altLang="en-US" dirty="0"/>
              <a:t>，可以只迁移它的</a:t>
            </a:r>
            <a:r>
              <a:rPr lang="en-US" altLang="zh-CN" dirty="0"/>
              <a:t>value</a:t>
            </a:r>
            <a:r>
              <a:rPr lang="zh-CN" altLang="en-US" dirty="0"/>
              <a:t>，而将它的</a:t>
            </a:r>
            <a:r>
              <a:rPr lang="en-US" altLang="zh-CN" dirty="0"/>
              <a:t>key</a:t>
            </a:r>
            <a:r>
              <a:rPr lang="zh-CN" altLang="en-US" dirty="0"/>
              <a:t>留在原地</a:t>
            </a:r>
          </a:p>
          <a:p>
            <a:r>
              <a:rPr lang="en-US" altLang="zh-CN" dirty="0"/>
              <a:t>- </a:t>
            </a:r>
            <a:r>
              <a:rPr lang="zh-CN" altLang="en-US" dirty="0"/>
              <a:t>可以看到，经过一次迁移之后，如果一个服务器想要获取一个原来在远端的</a:t>
            </a:r>
            <a:r>
              <a:rPr lang="en-US" altLang="zh-CN" dirty="0"/>
              <a:t>vertex</a:t>
            </a:r>
            <a:r>
              <a:rPr lang="zh-CN" altLang="en-US" dirty="0"/>
              <a:t>，只需要使用一次</a:t>
            </a:r>
            <a:r>
              <a:rPr lang="en-US" altLang="zh-CN" dirty="0"/>
              <a:t>RDMA Read</a:t>
            </a:r>
            <a:r>
              <a:rPr lang="zh-CN" altLang="en-US" dirty="0"/>
              <a:t>操作，从远端的哈希表中获取该</a:t>
            </a:r>
            <a:r>
              <a:rPr lang="en-US" altLang="zh-CN" dirty="0"/>
              <a:t>key</a:t>
            </a:r>
            <a:r>
              <a:rPr lang="zh-CN" altLang="en-US" dirty="0"/>
              <a:t>的</a:t>
            </a:r>
            <a:r>
              <a:rPr lang="en-US" altLang="zh-CN" dirty="0"/>
              <a:t>address</a:t>
            </a:r>
            <a:r>
              <a:rPr lang="zh-CN" altLang="en-US" dirty="0"/>
              <a:t>，然后再使用一次</a:t>
            </a:r>
            <a:r>
              <a:rPr lang="en-US" altLang="zh-CN" dirty="0"/>
              <a:t>local read</a:t>
            </a:r>
            <a:r>
              <a:rPr lang="zh-CN" altLang="en-US" dirty="0"/>
              <a:t>从本地的</a:t>
            </a:r>
            <a:r>
              <a:rPr lang="en-US" altLang="zh-CN" dirty="0"/>
              <a:t>value region</a:t>
            </a:r>
            <a:r>
              <a:rPr lang="zh-CN" altLang="en-US" dirty="0"/>
              <a:t>中获取该</a:t>
            </a:r>
            <a:r>
              <a:rPr lang="en-US" altLang="zh-CN" dirty="0"/>
              <a:t>vertex</a:t>
            </a:r>
            <a:r>
              <a:rPr lang="zh-CN" altLang="en-US" dirty="0"/>
              <a:t>的</a:t>
            </a:r>
            <a:r>
              <a:rPr lang="en-US" altLang="zh-CN" dirty="0"/>
              <a:t>value</a:t>
            </a:r>
          </a:p>
          <a:p>
            <a:pPr marL="171450" indent="-171450">
              <a:buFontTx/>
              <a:buChar char="-"/>
            </a:pPr>
            <a:r>
              <a:rPr lang="zh-CN" altLang="en-US" dirty="0"/>
              <a:t>（</a:t>
            </a:r>
            <a:r>
              <a:rPr lang="en-US" altLang="zh-CN" dirty="0"/>
              <a:t>click</a:t>
            </a:r>
            <a:r>
              <a:rPr lang="zh-CN" altLang="en-US" dirty="0"/>
              <a:t>）这种</a:t>
            </a:r>
            <a:r>
              <a:rPr lang="en-US" altLang="zh-CN" dirty="0"/>
              <a:t>Split Live Migration</a:t>
            </a:r>
            <a:r>
              <a:rPr lang="zh-CN" altLang="en-US" dirty="0"/>
              <a:t>达到了键值对级别粒度的迁移，并且由于</a:t>
            </a:r>
            <a:r>
              <a:rPr lang="en-US" altLang="zh-CN" dirty="0"/>
              <a:t>key</a:t>
            </a:r>
            <a:r>
              <a:rPr lang="zh-CN" altLang="en-US" dirty="0"/>
              <a:t>是被留在原地的，因此避免了存储额外的</a:t>
            </a:r>
            <a:r>
              <a:rPr lang="en-US" altLang="zh-CN" dirty="0"/>
              <a:t>metadata</a:t>
            </a:r>
          </a:p>
          <a:p>
            <a:pPr marL="0" indent="0">
              <a:buFontTx/>
              <a:buNone/>
            </a:pPr>
            <a:r>
              <a:rPr lang="en-US" altLang="zh-CN" dirty="0"/>
              <a:t>8min</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1778221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为了能够实现这一种</a:t>
            </a:r>
            <a:r>
              <a:rPr lang="en-US" altLang="zh-CN" dirty="0"/>
              <a:t>Split Live Migration</a:t>
            </a:r>
            <a:r>
              <a:rPr lang="zh-CN" altLang="en-US" dirty="0"/>
              <a:t>，</a:t>
            </a:r>
            <a:r>
              <a:rPr lang="en-US" altLang="zh-CN" dirty="0"/>
              <a:t>Pragh</a:t>
            </a:r>
            <a:r>
              <a:rPr lang="zh-CN" altLang="en-US" dirty="0"/>
              <a:t>对于原先的</a:t>
            </a:r>
            <a:r>
              <a:rPr lang="en-US" altLang="zh-CN" dirty="0"/>
              <a:t>value address</a:t>
            </a:r>
            <a:r>
              <a:rPr lang="zh-CN" altLang="en-US" dirty="0"/>
              <a:t>进行了更改。原来的</a:t>
            </a:r>
            <a:r>
              <a:rPr lang="en-US" altLang="zh-CN" dirty="0"/>
              <a:t>address</a:t>
            </a:r>
            <a:r>
              <a:rPr lang="zh-CN" altLang="en-US" dirty="0"/>
              <a:t>就是</a:t>
            </a:r>
            <a:r>
              <a:rPr lang="en-US" altLang="zh-CN" dirty="0"/>
              <a:t>offset</a:t>
            </a:r>
            <a:r>
              <a:rPr lang="zh-CN" altLang="en-US" dirty="0"/>
              <a:t>和</a:t>
            </a:r>
            <a:r>
              <a:rPr lang="en-US" altLang="zh-CN" dirty="0"/>
              <a:t>size</a:t>
            </a:r>
            <a:r>
              <a:rPr lang="zh-CN" altLang="en-US" dirty="0"/>
              <a:t>的组合。更改之后的</a:t>
            </a:r>
            <a:r>
              <a:rPr lang="en-US" altLang="zh-CN" dirty="0"/>
              <a:t>address</a:t>
            </a:r>
            <a:r>
              <a:rPr lang="zh-CN" altLang="en-US" dirty="0"/>
              <a:t>有两种类型：对于一个存储再本地的</a:t>
            </a:r>
            <a:r>
              <a:rPr lang="en-US" altLang="zh-CN" dirty="0"/>
              <a:t>value</a:t>
            </a:r>
            <a:r>
              <a:rPr lang="zh-CN" altLang="en-US" dirty="0"/>
              <a:t>，</a:t>
            </a:r>
            <a:r>
              <a:rPr lang="en-US" altLang="zh-CN" dirty="0"/>
              <a:t>address</a:t>
            </a:r>
            <a:r>
              <a:rPr lang="zh-CN" altLang="en-US" dirty="0"/>
              <a:t>的最高位为</a:t>
            </a:r>
            <a:r>
              <a:rPr lang="en-US" altLang="zh-CN" dirty="0"/>
              <a:t>0</a:t>
            </a:r>
            <a:r>
              <a:rPr lang="zh-CN" altLang="en-US" dirty="0"/>
              <a:t>，之后分别记录了</a:t>
            </a:r>
            <a:r>
              <a:rPr lang="en-US" altLang="zh-CN" dirty="0"/>
              <a:t>value</a:t>
            </a:r>
            <a:r>
              <a:rPr lang="zh-CN" altLang="en-US" dirty="0"/>
              <a:t>的大小和所在的</a:t>
            </a:r>
            <a:r>
              <a:rPr lang="en-US" altLang="zh-CN" dirty="0"/>
              <a:t>offset</a:t>
            </a:r>
            <a:r>
              <a:rPr lang="zh-CN" altLang="en-US" dirty="0"/>
              <a:t>；而对于一个已经被迁移走的</a:t>
            </a:r>
            <a:r>
              <a:rPr lang="en-US" altLang="zh-CN" dirty="0"/>
              <a:t>value</a:t>
            </a:r>
            <a:r>
              <a:rPr lang="zh-CN" altLang="en-US" dirty="0"/>
              <a:t>，</a:t>
            </a:r>
            <a:r>
              <a:rPr lang="en-US" altLang="zh-CN" dirty="0"/>
              <a:t>address</a:t>
            </a:r>
            <a:r>
              <a:rPr lang="zh-CN" altLang="en-US" dirty="0"/>
              <a:t>的最高位为</a:t>
            </a:r>
            <a:r>
              <a:rPr lang="en-US" altLang="zh-CN" dirty="0"/>
              <a:t>1</a:t>
            </a:r>
            <a:r>
              <a:rPr lang="zh-CN" altLang="en-US" dirty="0"/>
              <a:t>，之后记录了</a:t>
            </a:r>
            <a:r>
              <a:rPr lang="en-US" altLang="zh-CN" dirty="0"/>
              <a:t>value</a:t>
            </a:r>
            <a:r>
              <a:rPr lang="zh-CN" altLang="en-US" dirty="0"/>
              <a:t>所在的服务器的</a:t>
            </a:r>
            <a:r>
              <a:rPr lang="en-US" altLang="zh-CN" dirty="0"/>
              <a:t>server id</a:t>
            </a:r>
            <a:r>
              <a:rPr lang="zh-CN" altLang="en-US" dirty="0"/>
              <a:t>、</a:t>
            </a:r>
            <a:r>
              <a:rPr lang="en-US" altLang="zh-CN" dirty="0"/>
              <a:t>value</a:t>
            </a:r>
            <a:r>
              <a:rPr lang="zh-CN" altLang="en-US" dirty="0"/>
              <a:t>的大小以及</a:t>
            </a:r>
            <a:r>
              <a:rPr lang="en-US" altLang="zh-CN" dirty="0"/>
              <a:t>value</a:t>
            </a:r>
            <a:r>
              <a:rPr lang="zh-CN" altLang="en-US" dirty="0"/>
              <a:t>在</a:t>
            </a:r>
            <a:r>
              <a:rPr lang="en-US" altLang="zh-CN" dirty="0"/>
              <a:t>value region</a:t>
            </a:r>
            <a:r>
              <a:rPr lang="zh-CN" altLang="en-US" dirty="0"/>
              <a:t>中的</a:t>
            </a:r>
            <a:r>
              <a:rPr lang="en-US" altLang="zh-CN" dirty="0"/>
              <a:t>offset</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15</a:t>
            </a:fld>
            <a:endParaRPr lang="zh-CN" altLang="en-US"/>
          </a:p>
        </p:txBody>
      </p:sp>
    </p:spTree>
    <p:extLst>
      <p:ext uri="{BB962C8B-B14F-4D97-AF65-F5344CB8AC3E}">
        <p14:creationId xmlns:p14="http://schemas.microsoft.com/office/powerpoint/2010/main" val="545867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然后我们将介绍到底是如何迁移</a:t>
            </a:r>
            <a:r>
              <a:rPr lang="en-US" altLang="zh-CN" dirty="0"/>
              <a:t>value</a:t>
            </a:r>
            <a:r>
              <a:rPr lang="zh-CN" altLang="en-US" dirty="0"/>
              <a:t>的</a:t>
            </a:r>
          </a:p>
          <a:p>
            <a:r>
              <a:rPr lang="en-US" altLang="zh-CN" dirty="0"/>
              <a:t>- </a:t>
            </a:r>
            <a:r>
              <a:rPr lang="zh-CN" altLang="en-US" dirty="0"/>
              <a:t>在这个场景中有两台服务器，</a:t>
            </a:r>
            <a:r>
              <a:rPr lang="en-US" altLang="zh-CN" dirty="0"/>
              <a:t>server 0</a:t>
            </a:r>
            <a:r>
              <a:rPr lang="zh-CN" altLang="en-US" dirty="0"/>
              <a:t>和</a:t>
            </a:r>
            <a:r>
              <a:rPr lang="en-US" altLang="zh-CN" dirty="0"/>
              <a:t>server 1</a:t>
            </a:r>
            <a:r>
              <a:rPr lang="zh-CN" altLang="en-US" dirty="0"/>
              <a:t>。</a:t>
            </a:r>
            <a:r>
              <a:rPr lang="en-US" altLang="zh-CN" dirty="0"/>
              <a:t>server 0</a:t>
            </a:r>
            <a:r>
              <a:rPr lang="zh-CN" altLang="en-US" dirty="0"/>
              <a:t>是迁移的目的地，</a:t>
            </a:r>
            <a:r>
              <a:rPr lang="en-US" altLang="zh-CN" dirty="0"/>
              <a:t>server 1</a:t>
            </a:r>
            <a:r>
              <a:rPr lang="zh-CN" altLang="en-US" dirty="0"/>
              <a:t>是迁移的起始地</a:t>
            </a:r>
          </a:p>
          <a:p>
            <a:r>
              <a:rPr lang="en-US" altLang="zh-CN" dirty="0"/>
              <a:t>- </a:t>
            </a:r>
            <a:r>
              <a:rPr lang="zh-CN" altLang="en-US" dirty="0"/>
              <a:t>整个迁移过程是</a:t>
            </a:r>
            <a:r>
              <a:rPr lang="en-US" altLang="zh-CN" dirty="0"/>
              <a:t>server 0</a:t>
            </a:r>
            <a:r>
              <a:rPr lang="zh-CN" altLang="en-US" dirty="0"/>
              <a:t>的一个迁移线程负责的，</a:t>
            </a:r>
            <a:r>
              <a:rPr lang="en-US" altLang="zh-CN" dirty="0"/>
              <a:t>server 1</a:t>
            </a:r>
            <a:r>
              <a:rPr lang="zh-CN" altLang="en-US" dirty="0"/>
              <a:t>完全不会参与</a:t>
            </a:r>
          </a:p>
          <a:p>
            <a:r>
              <a:rPr lang="en-US" altLang="zh-CN" dirty="0"/>
              <a:t>- </a:t>
            </a:r>
            <a:r>
              <a:rPr lang="zh-CN" altLang="en-US" dirty="0"/>
              <a:t>假设</a:t>
            </a:r>
            <a:r>
              <a:rPr lang="en-US" altLang="zh-CN" dirty="0"/>
              <a:t>server 0</a:t>
            </a:r>
            <a:r>
              <a:rPr lang="zh-CN" altLang="en-US" dirty="0"/>
              <a:t>想要迁移</a:t>
            </a:r>
            <a:r>
              <a:rPr lang="en-US" altLang="zh-CN" dirty="0"/>
              <a:t>Key</a:t>
            </a:r>
            <a:r>
              <a:rPr lang="zh-CN" altLang="en-US" dirty="0"/>
              <a:t>所对应的</a:t>
            </a:r>
            <a:r>
              <a:rPr lang="en-US" altLang="zh-CN" dirty="0"/>
              <a:t>Value</a:t>
            </a:r>
            <a:r>
              <a:rPr lang="zh-CN" altLang="en-US" dirty="0"/>
              <a:t>，</a:t>
            </a:r>
            <a:r>
              <a:rPr lang="en-US" altLang="zh-CN" dirty="0"/>
              <a:t>(click) </a:t>
            </a:r>
            <a:r>
              <a:rPr lang="zh-CN" altLang="en-US" dirty="0"/>
              <a:t>首先</a:t>
            </a:r>
            <a:r>
              <a:rPr lang="en-US" altLang="zh-CN" dirty="0"/>
              <a:t>server 0</a:t>
            </a:r>
            <a:r>
              <a:rPr lang="zh-CN" altLang="en-US" dirty="0"/>
              <a:t>会在本地的</a:t>
            </a:r>
            <a:r>
              <a:rPr lang="en-US" altLang="zh-CN" dirty="0"/>
              <a:t>value region</a:t>
            </a:r>
            <a:r>
              <a:rPr lang="zh-CN" altLang="en-US" dirty="0"/>
              <a:t>中分配一块空间</a:t>
            </a:r>
          </a:p>
          <a:p>
            <a:r>
              <a:rPr lang="en-US" altLang="zh-CN" dirty="0"/>
              <a:t>- </a:t>
            </a:r>
            <a:r>
              <a:rPr lang="zh-CN" altLang="en-US" dirty="0"/>
              <a:t>（</a:t>
            </a:r>
            <a:r>
              <a:rPr lang="en-US" altLang="zh-CN" dirty="0"/>
              <a:t>click</a:t>
            </a:r>
            <a:r>
              <a:rPr lang="zh-CN" altLang="en-US" dirty="0"/>
              <a:t>）然后</a:t>
            </a:r>
            <a:r>
              <a:rPr lang="en-US" altLang="zh-CN" dirty="0"/>
              <a:t>server 0</a:t>
            </a:r>
            <a:r>
              <a:rPr lang="zh-CN" altLang="en-US" dirty="0"/>
              <a:t>会使用一次</a:t>
            </a:r>
            <a:r>
              <a:rPr lang="en-US" altLang="zh-CN" dirty="0"/>
              <a:t>RDMA Read</a:t>
            </a:r>
            <a:r>
              <a:rPr lang="zh-CN" altLang="en-US" dirty="0"/>
              <a:t>从</a:t>
            </a:r>
            <a:r>
              <a:rPr lang="en-US" altLang="zh-CN" dirty="0"/>
              <a:t>server 1</a:t>
            </a:r>
            <a:r>
              <a:rPr lang="zh-CN" altLang="en-US" dirty="0"/>
              <a:t>的</a:t>
            </a:r>
            <a:r>
              <a:rPr lang="en-US" altLang="zh-CN" dirty="0"/>
              <a:t>value region</a:t>
            </a:r>
            <a:r>
              <a:rPr lang="zh-CN" altLang="en-US" dirty="0"/>
              <a:t>中读取对应的</a:t>
            </a:r>
            <a:r>
              <a:rPr lang="en-US" altLang="zh-CN" dirty="0"/>
              <a:t>value</a:t>
            </a:r>
            <a:r>
              <a:rPr lang="zh-CN" altLang="en-US" dirty="0"/>
              <a:t>并写到本地的</a:t>
            </a:r>
            <a:r>
              <a:rPr lang="en-US" altLang="zh-CN" dirty="0"/>
              <a:t>value region</a:t>
            </a:r>
            <a:r>
              <a:rPr lang="zh-CN" altLang="en-US" dirty="0"/>
              <a:t>中</a:t>
            </a:r>
          </a:p>
          <a:p>
            <a:r>
              <a:rPr lang="en-US" altLang="zh-CN" dirty="0"/>
              <a:t>- </a:t>
            </a:r>
            <a:r>
              <a:rPr lang="zh-CN" altLang="en-US" dirty="0"/>
              <a:t>（</a:t>
            </a:r>
            <a:r>
              <a:rPr lang="en-US" altLang="zh-CN" dirty="0"/>
              <a:t>click</a:t>
            </a:r>
            <a:r>
              <a:rPr lang="zh-CN" altLang="en-US" dirty="0"/>
              <a:t>）之后</a:t>
            </a:r>
            <a:r>
              <a:rPr lang="en-US" altLang="zh-CN" dirty="0"/>
              <a:t>server 0</a:t>
            </a:r>
            <a:r>
              <a:rPr lang="zh-CN" altLang="en-US" dirty="0"/>
              <a:t>会使用一次</a:t>
            </a:r>
            <a:r>
              <a:rPr lang="en-US" altLang="zh-CN" dirty="0"/>
              <a:t>RDMA CAS</a:t>
            </a:r>
            <a:r>
              <a:rPr lang="zh-CN" altLang="en-US" dirty="0"/>
              <a:t>将</a:t>
            </a:r>
            <a:r>
              <a:rPr lang="en-US" altLang="zh-CN" dirty="0"/>
              <a:t>server 1</a:t>
            </a:r>
            <a:r>
              <a:rPr lang="zh-CN" altLang="en-US" dirty="0"/>
              <a:t>中的</a:t>
            </a:r>
            <a:r>
              <a:rPr lang="en-US" altLang="zh-CN" dirty="0"/>
              <a:t>address</a:t>
            </a:r>
            <a:r>
              <a:rPr lang="zh-CN" altLang="en-US" dirty="0"/>
              <a:t>改为指向</a:t>
            </a:r>
            <a:r>
              <a:rPr lang="en-US" altLang="zh-CN" dirty="0"/>
              <a:t>server 0</a:t>
            </a:r>
            <a:r>
              <a:rPr lang="zh-CN" altLang="en-US" dirty="0"/>
              <a:t>的</a:t>
            </a:r>
            <a:r>
              <a:rPr lang="en-US" altLang="zh-CN" dirty="0"/>
              <a:t>value region</a:t>
            </a:r>
            <a:r>
              <a:rPr lang="zh-CN" altLang="en-US" dirty="0"/>
              <a:t>中的对应位置</a:t>
            </a:r>
          </a:p>
          <a:p>
            <a:pPr marL="171450" indent="-171450">
              <a:buFontTx/>
              <a:buChar char="-"/>
            </a:pPr>
            <a:r>
              <a:rPr lang="zh-CN" altLang="en-US" dirty="0"/>
              <a:t>（</a:t>
            </a:r>
            <a:r>
              <a:rPr lang="en-US" altLang="zh-CN" dirty="0"/>
              <a:t>click</a:t>
            </a:r>
            <a:r>
              <a:rPr lang="zh-CN" altLang="en-US" dirty="0"/>
              <a:t>）再之后</a:t>
            </a:r>
            <a:r>
              <a:rPr lang="en-US" altLang="zh-CN" dirty="0"/>
              <a:t>server 0</a:t>
            </a:r>
            <a:r>
              <a:rPr lang="zh-CN" altLang="en-US" dirty="0"/>
              <a:t>会使用一次</a:t>
            </a:r>
            <a:r>
              <a:rPr lang="en-US" altLang="zh-CN" dirty="0"/>
              <a:t>RDMA Write</a:t>
            </a:r>
            <a:r>
              <a:rPr lang="zh-CN" altLang="en-US" dirty="0"/>
              <a:t>将</a:t>
            </a:r>
            <a:r>
              <a:rPr lang="en-US" altLang="zh-CN" dirty="0"/>
              <a:t>server 1</a:t>
            </a:r>
            <a:r>
              <a:rPr lang="zh-CN" altLang="en-US" dirty="0"/>
              <a:t>的</a:t>
            </a:r>
            <a:r>
              <a:rPr lang="en-US" altLang="zh-CN" dirty="0"/>
              <a:t>value</a:t>
            </a:r>
            <a:r>
              <a:rPr lang="zh-CN" altLang="en-US" dirty="0"/>
              <a:t>里面的内置</a:t>
            </a:r>
            <a:r>
              <a:rPr lang="en-US" altLang="zh-CN" dirty="0"/>
              <a:t>size</a:t>
            </a:r>
            <a:r>
              <a:rPr lang="zh-CN" altLang="en-US" dirty="0"/>
              <a:t>写为</a:t>
            </a:r>
            <a:r>
              <a:rPr lang="en-US" altLang="zh-CN" dirty="0"/>
              <a:t>0</a:t>
            </a:r>
            <a:r>
              <a:rPr lang="zh-CN" altLang="en-US" dirty="0"/>
              <a:t>，代表该区域的值已经被设置为无效：</a:t>
            </a:r>
            <a:endParaRPr lang="en-US" altLang="zh-CN" dirty="0"/>
          </a:p>
          <a:p>
            <a:pPr marL="171450" indent="-171450">
              <a:buFontTx/>
              <a:buChar char="-"/>
            </a:pPr>
            <a:r>
              <a:rPr lang="zh-CN" altLang="en-US" dirty="0"/>
              <a:t>（</a:t>
            </a:r>
            <a:r>
              <a:rPr lang="en-US" altLang="zh-CN" dirty="0"/>
              <a:t>click</a:t>
            </a:r>
            <a:r>
              <a:rPr lang="zh-CN" altLang="en-US" dirty="0"/>
              <a:t>）最后</a:t>
            </a:r>
            <a:r>
              <a:rPr lang="en-US" altLang="zh-CN" dirty="0"/>
              <a:t>server 0</a:t>
            </a:r>
            <a:r>
              <a:rPr lang="zh-CN" altLang="en-US" dirty="0"/>
              <a:t>使用一次</a:t>
            </a:r>
            <a:r>
              <a:rPr lang="en-US" altLang="zh-CN" dirty="0"/>
              <a:t>RDMA Write</a:t>
            </a:r>
            <a:r>
              <a:rPr lang="zh-CN" altLang="en-US" dirty="0"/>
              <a:t>将</a:t>
            </a:r>
            <a:r>
              <a:rPr lang="en-US" altLang="zh-CN" dirty="0"/>
              <a:t>Server 1</a:t>
            </a:r>
            <a:r>
              <a:rPr lang="zh-CN" altLang="en-US" dirty="0"/>
              <a:t>的无效区域的地址写进</a:t>
            </a:r>
            <a:r>
              <a:rPr lang="en-US" altLang="zh-CN" dirty="0"/>
              <a:t>Server 1</a:t>
            </a:r>
            <a:r>
              <a:rPr lang="zh-CN" altLang="en-US" dirty="0"/>
              <a:t>的一个</a:t>
            </a:r>
            <a:r>
              <a:rPr lang="en-US" altLang="zh-CN" dirty="0"/>
              <a:t>Reclaim Table</a:t>
            </a:r>
            <a:r>
              <a:rPr lang="zh-CN" altLang="en-US" dirty="0"/>
              <a:t>中，被写进</a:t>
            </a:r>
            <a:r>
              <a:rPr lang="en-US" altLang="zh-CN" dirty="0"/>
              <a:t>Reclaim Table</a:t>
            </a:r>
            <a:r>
              <a:rPr lang="zh-CN" altLang="en-US" dirty="0"/>
              <a:t>的地址区域会被</a:t>
            </a:r>
            <a:r>
              <a:rPr lang="en-US" altLang="zh-CN" dirty="0"/>
              <a:t>Server 1</a:t>
            </a:r>
            <a:r>
              <a:rPr lang="zh-CN" altLang="en-US" dirty="0"/>
              <a:t>的</a:t>
            </a:r>
            <a:r>
              <a:rPr lang="en-US" altLang="zh-CN" dirty="0"/>
              <a:t>GC</a:t>
            </a:r>
            <a:r>
              <a:rPr lang="zh-CN" altLang="en-US" dirty="0"/>
              <a:t>线程定期进行彻底回收。整个系统会对</a:t>
            </a:r>
            <a:r>
              <a:rPr lang="en-US" altLang="zh-CN" dirty="0"/>
              <a:t>GC</a:t>
            </a:r>
            <a:r>
              <a:rPr lang="zh-CN" altLang="en-US" dirty="0"/>
              <a:t>线程的回收周期做一个约定，因此每个</a:t>
            </a:r>
            <a:r>
              <a:rPr lang="en-US" altLang="zh-CN" dirty="0"/>
              <a:t>server</a:t>
            </a:r>
            <a:r>
              <a:rPr lang="zh-CN" altLang="en-US" dirty="0"/>
              <a:t>不会再去访问一个超过回收周期的</a:t>
            </a:r>
            <a:r>
              <a:rPr lang="en-US" altLang="zh-CN" dirty="0"/>
              <a:t>value address</a:t>
            </a:r>
            <a:r>
              <a:rPr lang="zh-CN" altLang="en-US" dirty="0"/>
              <a:t>：</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16</a:t>
            </a:fld>
            <a:endParaRPr lang="zh-CN" altLang="en-US"/>
          </a:p>
        </p:txBody>
      </p:sp>
    </p:spTree>
    <p:extLst>
      <p:ext uri="{BB962C8B-B14F-4D97-AF65-F5344CB8AC3E}">
        <p14:creationId xmlns:p14="http://schemas.microsoft.com/office/powerpoint/2010/main" val="1159935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虽然使用了</a:t>
            </a:r>
            <a:r>
              <a:rPr lang="en-US" altLang="zh-CN" dirty="0"/>
              <a:t>Split Live Migration</a:t>
            </a:r>
            <a:r>
              <a:rPr lang="zh-CN" altLang="en-US" dirty="0"/>
              <a:t>之后，服务器可以将</a:t>
            </a:r>
            <a:r>
              <a:rPr lang="en-US" altLang="zh-CN" dirty="0"/>
              <a:t>value</a:t>
            </a:r>
            <a:r>
              <a:rPr lang="zh-CN" altLang="en-US" dirty="0"/>
              <a:t>迁移到本地，但是为了获取该</a:t>
            </a:r>
            <a:r>
              <a:rPr lang="en-US" altLang="zh-CN" dirty="0"/>
              <a:t>value</a:t>
            </a:r>
            <a:r>
              <a:rPr lang="zh-CN" altLang="en-US" dirty="0"/>
              <a:t>的</a:t>
            </a:r>
            <a:r>
              <a:rPr lang="en-US" altLang="zh-CN" dirty="0"/>
              <a:t>address</a:t>
            </a:r>
            <a:r>
              <a:rPr lang="zh-CN" altLang="en-US" dirty="0"/>
              <a:t>，仍然要通过一次</a:t>
            </a:r>
            <a:r>
              <a:rPr lang="en-US" altLang="zh-CN" dirty="0"/>
              <a:t>RDMA Read</a:t>
            </a:r>
            <a:r>
              <a:rPr lang="zh-CN" altLang="en-US" dirty="0"/>
              <a:t>从远端服务器的哈希表中读取</a:t>
            </a:r>
            <a:r>
              <a:rPr lang="en-US" altLang="zh-CN" dirty="0"/>
              <a:t>value address</a:t>
            </a:r>
          </a:p>
          <a:p>
            <a:r>
              <a:rPr lang="en-US" altLang="zh-CN" dirty="0"/>
              <a:t>- Pragh</a:t>
            </a:r>
            <a:r>
              <a:rPr lang="zh-CN" altLang="en-US" dirty="0"/>
              <a:t>对于这一点进行了优化，（</a:t>
            </a:r>
            <a:r>
              <a:rPr lang="en-US" altLang="zh-CN" dirty="0"/>
              <a:t>click</a:t>
            </a:r>
            <a:r>
              <a:rPr lang="zh-CN" altLang="en-US" dirty="0"/>
              <a:t>）提出了将</a:t>
            </a:r>
            <a:r>
              <a:rPr lang="en-US" altLang="zh-CN" dirty="0"/>
              <a:t>Location Cache</a:t>
            </a:r>
            <a:r>
              <a:rPr lang="zh-CN" altLang="en-US" dirty="0"/>
              <a:t>结合进</a:t>
            </a:r>
            <a:r>
              <a:rPr lang="en-US" altLang="zh-CN" dirty="0"/>
              <a:t>Split Live Migration</a:t>
            </a:r>
            <a:r>
              <a:rPr lang="zh-CN" altLang="en-US" dirty="0"/>
              <a:t>中的方法</a:t>
            </a:r>
          </a:p>
          <a:p>
            <a:r>
              <a:rPr lang="en-US" altLang="zh-CN" dirty="0"/>
              <a:t>- </a:t>
            </a:r>
            <a:r>
              <a:rPr lang="zh-CN" altLang="en-US" dirty="0"/>
              <a:t>（</a:t>
            </a:r>
            <a:r>
              <a:rPr lang="en-US" altLang="zh-CN" dirty="0"/>
              <a:t>click</a:t>
            </a:r>
            <a:r>
              <a:rPr lang="zh-CN" altLang="en-US" dirty="0"/>
              <a:t>）可以看到，</a:t>
            </a:r>
            <a:r>
              <a:rPr lang="en-US" altLang="zh-CN" dirty="0"/>
              <a:t>Location Cache</a:t>
            </a:r>
            <a:r>
              <a:rPr lang="zh-CN" altLang="en-US" dirty="0"/>
              <a:t>中存储的是一个</a:t>
            </a:r>
            <a:r>
              <a:rPr lang="en-US" altLang="zh-CN" dirty="0"/>
              <a:t>Key</a:t>
            </a:r>
            <a:r>
              <a:rPr lang="zh-CN" altLang="en-US" dirty="0"/>
              <a:t>在远端的哈希表中的</a:t>
            </a:r>
            <a:r>
              <a:rPr lang="en-US" altLang="zh-CN" dirty="0"/>
              <a:t>address</a:t>
            </a:r>
            <a:r>
              <a:rPr lang="zh-CN" altLang="en-US" dirty="0"/>
              <a:t>，根据这个</a:t>
            </a:r>
            <a:r>
              <a:rPr lang="en-US" altLang="zh-CN" dirty="0"/>
              <a:t>address</a:t>
            </a:r>
            <a:r>
              <a:rPr lang="zh-CN" altLang="en-US" dirty="0"/>
              <a:t>就可以从本地的</a:t>
            </a:r>
            <a:r>
              <a:rPr lang="en-US" altLang="zh-CN" dirty="0"/>
              <a:t>value region</a:t>
            </a:r>
            <a:r>
              <a:rPr lang="zh-CN" altLang="en-US" dirty="0"/>
              <a:t>中获取已经被迁移过来的</a:t>
            </a:r>
            <a:r>
              <a:rPr lang="en-US" altLang="zh-CN" dirty="0"/>
              <a:t>value</a:t>
            </a:r>
            <a:r>
              <a:rPr lang="zh-CN" altLang="en-US" dirty="0"/>
              <a:t>。</a:t>
            </a:r>
          </a:p>
          <a:p>
            <a:pPr marL="171450" indent="-171450">
              <a:buFontTx/>
              <a:buChar char="-"/>
            </a:pPr>
            <a:r>
              <a:rPr lang="zh-CN" altLang="en-US" dirty="0"/>
              <a:t>（</a:t>
            </a:r>
            <a:r>
              <a:rPr lang="en-US" altLang="zh-CN" dirty="0"/>
              <a:t>click</a:t>
            </a:r>
            <a:r>
              <a:rPr lang="zh-CN" altLang="en-US" dirty="0"/>
              <a:t>）这样在使用了</a:t>
            </a:r>
            <a:r>
              <a:rPr lang="en-US" altLang="zh-CN" dirty="0"/>
              <a:t>Location Cache</a:t>
            </a:r>
            <a:r>
              <a:rPr lang="zh-CN" altLang="en-US" dirty="0"/>
              <a:t>之后，服务器对于已经被迁移到本地的</a:t>
            </a:r>
            <a:r>
              <a:rPr lang="en-US" altLang="zh-CN" dirty="0"/>
              <a:t>key value pair</a:t>
            </a:r>
            <a:r>
              <a:rPr lang="zh-CN" altLang="en-US" dirty="0"/>
              <a:t>就可以做到完全本地化地访问</a:t>
            </a:r>
            <a:endParaRPr lang="en-US" altLang="zh-CN" dirty="0"/>
          </a:p>
          <a:p>
            <a:pPr marL="0" indent="0">
              <a:buFontTx/>
              <a:buNone/>
            </a:pPr>
            <a:r>
              <a:rPr lang="en-US" altLang="zh-CN" dirty="0"/>
              <a:t>11min</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17</a:t>
            </a:fld>
            <a:endParaRPr lang="zh-CN" altLang="en-US"/>
          </a:p>
        </p:txBody>
      </p:sp>
    </p:spTree>
    <p:extLst>
      <p:ext uri="{BB962C8B-B14F-4D97-AF65-F5344CB8AC3E}">
        <p14:creationId xmlns:p14="http://schemas.microsoft.com/office/powerpoint/2010/main" val="1763863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我们将介绍一下关于</a:t>
            </a:r>
            <a:r>
              <a:rPr lang="en-US" altLang="zh-CN" dirty="0"/>
              <a:t>Location Cache</a:t>
            </a:r>
            <a:r>
              <a:rPr lang="zh-CN" altLang="en-US" dirty="0"/>
              <a:t>的一些细节：</a:t>
            </a:r>
          </a:p>
          <a:p>
            <a:pPr marL="171450" indent="-171450">
              <a:buFontTx/>
              <a:buChar char="-"/>
            </a:pPr>
            <a:r>
              <a:rPr lang="zh-CN" altLang="en-US" dirty="0"/>
              <a:t>在</a:t>
            </a:r>
            <a:r>
              <a:rPr lang="en-US" altLang="zh-CN" dirty="0"/>
              <a:t>server</a:t>
            </a:r>
            <a:r>
              <a:rPr lang="zh-CN" altLang="en-US" dirty="0"/>
              <a:t>第一次获取一个</a:t>
            </a:r>
            <a:r>
              <a:rPr lang="en-US" altLang="zh-CN" dirty="0"/>
              <a:t>Key</a:t>
            </a:r>
            <a:r>
              <a:rPr lang="zh-CN" altLang="en-US" dirty="0"/>
              <a:t>在远端的哈希表中的</a:t>
            </a:r>
            <a:r>
              <a:rPr lang="en-US" altLang="zh-CN" dirty="0"/>
              <a:t>address</a:t>
            </a:r>
            <a:r>
              <a:rPr lang="zh-CN" altLang="en-US" dirty="0"/>
              <a:t>的时候，这个</a:t>
            </a:r>
            <a:r>
              <a:rPr lang="en-US" altLang="zh-CN" dirty="0"/>
              <a:t>address</a:t>
            </a:r>
            <a:r>
              <a:rPr lang="zh-CN" altLang="en-US" dirty="0"/>
              <a:t>就会被填入</a:t>
            </a:r>
            <a:r>
              <a:rPr lang="en-US" altLang="zh-CN" dirty="0"/>
              <a:t>location cache</a:t>
            </a:r>
            <a:r>
              <a:rPr lang="zh-CN" altLang="en-US" dirty="0"/>
              <a:t>中：</a:t>
            </a:r>
            <a:endParaRPr lang="en-US" altLang="zh-CN" dirty="0"/>
          </a:p>
          <a:p>
            <a:pPr marL="171450" indent="-171450">
              <a:buFontTx/>
              <a:buChar char="-"/>
            </a:pPr>
            <a:r>
              <a:rPr lang="zh-CN" altLang="en-US" dirty="0"/>
              <a:t>如果这个</a:t>
            </a:r>
            <a:r>
              <a:rPr lang="en-US" altLang="zh-CN" dirty="0"/>
              <a:t>value</a:t>
            </a:r>
            <a:r>
              <a:rPr lang="zh-CN" altLang="en-US" dirty="0"/>
              <a:t>被</a:t>
            </a:r>
            <a:r>
              <a:rPr lang="en-US" altLang="zh-CN" dirty="0"/>
              <a:t>server</a:t>
            </a:r>
            <a:r>
              <a:rPr lang="zh-CN" altLang="en-US" dirty="0"/>
              <a:t>迁移到了本地，则</a:t>
            </a:r>
            <a:r>
              <a:rPr lang="en-US" altLang="zh-CN" dirty="0"/>
              <a:t>location cache</a:t>
            </a:r>
            <a:r>
              <a:rPr lang="zh-CN" altLang="en-US" dirty="0"/>
              <a:t>中存储的</a:t>
            </a:r>
            <a:r>
              <a:rPr lang="en-US" altLang="zh-CN" dirty="0"/>
              <a:t>address</a:t>
            </a:r>
            <a:r>
              <a:rPr lang="zh-CN" altLang="en-US" dirty="0"/>
              <a:t>也会被更新为本地的</a:t>
            </a:r>
            <a:r>
              <a:rPr lang="en-US" altLang="zh-CN" dirty="0"/>
              <a:t>address</a:t>
            </a:r>
            <a:r>
              <a:rPr lang="zh-CN" altLang="en-US" dirty="0"/>
              <a:t>：</a:t>
            </a:r>
            <a:endParaRPr lang="en-US" altLang="zh-CN" dirty="0"/>
          </a:p>
          <a:p>
            <a:pPr marL="171450" indent="-171450">
              <a:buFontTx/>
              <a:buChar char="-"/>
            </a:pPr>
            <a:r>
              <a:rPr lang="zh-CN" altLang="en-US" dirty="0"/>
              <a:t>此外，</a:t>
            </a:r>
            <a:r>
              <a:rPr lang="en-US" altLang="zh-CN" dirty="0"/>
              <a:t>location cache</a:t>
            </a:r>
            <a:r>
              <a:rPr lang="zh-CN" altLang="en-US" dirty="0"/>
              <a:t>中的</a:t>
            </a:r>
            <a:r>
              <a:rPr lang="en-US" altLang="zh-CN" dirty="0"/>
              <a:t>address</a:t>
            </a:r>
            <a:r>
              <a:rPr lang="zh-CN" altLang="en-US" dirty="0"/>
              <a:t>也遵守</a:t>
            </a:r>
            <a:r>
              <a:rPr lang="en-US" altLang="zh-CN" dirty="0"/>
              <a:t>invalidation and reclaim</a:t>
            </a:r>
            <a:r>
              <a:rPr lang="zh-CN" altLang="en-US" dirty="0"/>
              <a:t>的原则，如果根据</a:t>
            </a:r>
            <a:r>
              <a:rPr lang="en-US" altLang="zh-CN" dirty="0"/>
              <a:t>location cache</a:t>
            </a:r>
            <a:r>
              <a:rPr lang="zh-CN" altLang="en-US" dirty="0"/>
              <a:t>中的</a:t>
            </a:r>
            <a:r>
              <a:rPr lang="en-US" altLang="zh-CN" dirty="0"/>
              <a:t>address</a:t>
            </a:r>
            <a:r>
              <a:rPr lang="zh-CN" altLang="en-US" dirty="0"/>
              <a:t>获取到了一个无效的</a:t>
            </a:r>
            <a:r>
              <a:rPr lang="en-US" altLang="zh-CN" dirty="0"/>
              <a:t>value</a:t>
            </a:r>
            <a:r>
              <a:rPr lang="zh-CN" altLang="en-US" dirty="0"/>
              <a:t>（即</a:t>
            </a:r>
            <a:r>
              <a:rPr lang="en-US" altLang="zh-CN" dirty="0"/>
              <a:t>value</a:t>
            </a:r>
            <a:r>
              <a:rPr lang="zh-CN" altLang="en-US" dirty="0"/>
              <a:t>的内置</a:t>
            </a:r>
            <a:r>
              <a:rPr lang="en-US" altLang="zh-CN" dirty="0"/>
              <a:t>size</a:t>
            </a:r>
            <a:r>
              <a:rPr lang="zh-CN" altLang="en-US" dirty="0"/>
              <a:t>为</a:t>
            </a:r>
            <a:r>
              <a:rPr lang="en-US" altLang="zh-CN" dirty="0"/>
              <a:t>0</a:t>
            </a:r>
            <a:r>
              <a:rPr lang="zh-CN" altLang="en-US" dirty="0"/>
              <a:t>的</a:t>
            </a:r>
            <a:r>
              <a:rPr lang="en-US" altLang="zh-CN" dirty="0"/>
              <a:t>value</a:t>
            </a:r>
            <a:r>
              <a:rPr lang="zh-CN" altLang="en-US" dirty="0"/>
              <a:t>），则</a:t>
            </a:r>
            <a:r>
              <a:rPr lang="en-US" altLang="zh-CN" dirty="0"/>
              <a:t>location cache</a:t>
            </a:r>
            <a:r>
              <a:rPr lang="zh-CN" altLang="en-US" dirty="0"/>
              <a:t>中的这个</a:t>
            </a:r>
            <a:r>
              <a:rPr lang="en-US" altLang="zh-CN" dirty="0"/>
              <a:t>address</a:t>
            </a:r>
            <a:r>
              <a:rPr lang="zh-CN" altLang="en-US" dirty="0"/>
              <a:t>会被删除，并重新从</a:t>
            </a:r>
            <a:r>
              <a:rPr lang="en-US" altLang="zh-CN" dirty="0"/>
              <a:t>key</a:t>
            </a:r>
            <a:r>
              <a:rPr lang="zh-CN" altLang="en-US" dirty="0"/>
              <a:t>所在的</a:t>
            </a:r>
            <a:r>
              <a:rPr lang="en-US" altLang="zh-CN" dirty="0"/>
              <a:t>server</a:t>
            </a:r>
            <a:r>
              <a:rPr lang="zh-CN" altLang="en-US" dirty="0"/>
              <a:t>获取新的</a:t>
            </a:r>
            <a:r>
              <a:rPr lang="en-US" altLang="zh-CN" dirty="0"/>
              <a:t>address</a:t>
            </a:r>
            <a:r>
              <a:rPr lang="zh-CN" altLang="en-US" dirty="0"/>
              <a:t>；同时</a:t>
            </a:r>
            <a:r>
              <a:rPr lang="en-US" altLang="zh-CN" dirty="0"/>
              <a:t>location cache</a:t>
            </a:r>
            <a:r>
              <a:rPr lang="zh-CN" altLang="en-US" dirty="0"/>
              <a:t>中的</a:t>
            </a:r>
            <a:r>
              <a:rPr lang="en-US" altLang="zh-CN" dirty="0"/>
              <a:t>address</a:t>
            </a:r>
            <a:r>
              <a:rPr lang="zh-CN" altLang="en-US" dirty="0"/>
              <a:t>必须在超过</a:t>
            </a:r>
            <a:r>
              <a:rPr lang="en-US" altLang="zh-CN" dirty="0"/>
              <a:t>GC</a:t>
            </a:r>
            <a:r>
              <a:rPr lang="zh-CN" altLang="en-US" dirty="0"/>
              <a:t>周期之后失效：</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18</a:t>
            </a:fld>
            <a:endParaRPr lang="zh-CN" altLang="en-US"/>
          </a:p>
        </p:txBody>
      </p:sp>
    </p:spTree>
    <p:extLst>
      <p:ext uri="{BB962C8B-B14F-4D97-AF65-F5344CB8AC3E}">
        <p14:creationId xmlns:p14="http://schemas.microsoft.com/office/powerpoint/2010/main" val="3576342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en-US" altLang="zh-CN" dirty="0" err="1"/>
              <a:t>Pragh</a:t>
            </a:r>
            <a:r>
              <a:rPr lang="zh-CN" altLang="en-US" dirty="0"/>
              <a:t>利用</a:t>
            </a:r>
            <a:r>
              <a:rPr lang="en-US" altLang="zh-CN" dirty="0"/>
              <a:t>Location Cache</a:t>
            </a:r>
            <a:r>
              <a:rPr lang="zh-CN" altLang="en-US" dirty="0"/>
              <a:t>实现了一个轻量级的</a:t>
            </a:r>
            <a:r>
              <a:rPr lang="en-US" altLang="zh-CN" dirty="0"/>
              <a:t>migration</a:t>
            </a:r>
            <a:r>
              <a:rPr lang="zh-CN" altLang="en-US" dirty="0"/>
              <a:t> </a:t>
            </a:r>
            <a:r>
              <a:rPr lang="en-US" altLang="zh-CN" dirty="0"/>
              <a:t>monitor</a:t>
            </a:r>
            <a:r>
              <a:rPr lang="zh-CN" altLang="en-US" dirty="0"/>
              <a:t>，这个</a:t>
            </a:r>
            <a:r>
              <a:rPr lang="en-US" altLang="zh-CN" dirty="0"/>
              <a:t>migration monitor</a:t>
            </a:r>
            <a:r>
              <a:rPr lang="zh-CN" altLang="en-US" dirty="0"/>
              <a:t>是系统中的每一个服务器都有一个，它决定是否需要</a:t>
            </a:r>
            <a:r>
              <a:rPr lang="en-US" altLang="zh-CN" dirty="0"/>
              <a:t>migrate</a:t>
            </a:r>
            <a:r>
              <a:rPr lang="zh-CN" altLang="en-US" dirty="0"/>
              <a:t>一个键值对</a:t>
            </a:r>
            <a:endParaRPr lang="en-US" altLang="zh-CN" dirty="0"/>
          </a:p>
          <a:p>
            <a:pPr marL="171450" indent="-171450">
              <a:buFontTx/>
              <a:buChar char="-"/>
            </a:pPr>
            <a:r>
              <a:rPr lang="en-US" altLang="zh-CN" dirty="0"/>
              <a:t>monitor</a:t>
            </a:r>
            <a:r>
              <a:rPr lang="zh-CN" altLang="en-US" dirty="0"/>
              <a:t>通过检查一个服务器的</a:t>
            </a:r>
            <a:r>
              <a:rPr lang="en-US" altLang="zh-CN" dirty="0"/>
              <a:t>location cache</a:t>
            </a:r>
            <a:r>
              <a:rPr lang="zh-CN" altLang="en-US" dirty="0"/>
              <a:t>中的远端键值对的被访问情况，决定是否要将这个远端键值对迁移到这个本地服务器</a:t>
            </a:r>
            <a:r>
              <a:rPr lang="en-US" altLang="zh-CN" dirty="0"/>
              <a:t> </a:t>
            </a:r>
          </a:p>
          <a:p>
            <a:pPr marL="171450" indent="-171450">
              <a:buFontTx/>
              <a:buChar char="-"/>
            </a:pPr>
            <a:r>
              <a:rPr lang="zh-CN" altLang="en-US" dirty="0"/>
              <a:t>同时</a:t>
            </a:r>
            <a:r>
              <a:rPr lang="en-US" altLang="zh-CN" dirty="0"/>
              <a:t>monitor</a:t>
            </a:r>
            <a:r>
              <a:rPr lang="zh-CN" altLang="en-US" dirty="0"/>
              <a:t>不会主动追踪本地服务器对于本地的键值对的访问情况，而是采取一种</a:t>
            </a:r>
            <a:r>
              <a:rPr lang="en-US" altLang="zh-CN" dirty="0"/>
              <a:t>on-demand</a:t>
            </a:r>
            <a:r>
              <a:rPr lang="zh-CN" altLang="en-US" dirty="0"/>
              <a:t>的追踪策略</a:t>
            </a:r>
            <a:endParaRPr lang="en-US" altLang="zh-CN" dirty="0"/>
          </a:p>
          <a:p>
            <a:pPr marL="171450" indent="-171450">
              <a:buFontTx/>
              <a:buChar char="-"/>
            </a:pPr>
            <a:r>
              <a:rPr lang="zh-CN" altLang="en-US" dirty="0"/>
              <a:t>例如对于一个本地服务器</a:t>
            </a:r>
            <a:r>
              <a:rPr lang="en-US" altLang="zh-CN" dirty="0"/>
              <a:t>A</a:t>
            </a:r>
            <a:r>
              <a:rPr lang="zh-CN" altLang="en-US" dirty="0"/>
              <a:t>，当一个远端的服务器</a:t>
            </a:r>
            <a:r>
              <a:rPr lang="en-US" altLang="zh-CN" dirty="0"/>
              <a:t>B</a:t>
            </a:r>
            <a:r>
              <a:rPr lang="zh-CN" altLang="en-US" dirty="0"/>
              <a:t>的</a:t>
            </a:r>
            <a:r>
              <a:rPr lang="en-US" altLang="zh-CN" dirty="0"/>
              <a:t>monitor</a:t>
            </a:r>
            <a:r>
              <a:rPr lang="zh-CN" altLang="en-US" dirty="0"/>
              <a:t>发现该服务器</a:t>
            </a:r>
            <a:r>
              <a:rPr lang="en-US" altLang="zh-CN" dirty="0"/>
              <a:t>B</a:t>
            </a:r>
            <a:r>
              <a:rPr lang="zh-CN" altLang="en-US" dirty="0"/>
              <a:t>频繁访问服务器</a:t>
            </a:r>
            <a:r>
              <a:rPr lang="en-US" altLang="zh-CN" dirty="0"/>
              <a:t>A</a:t>
            </a:r>
            <a:r>
              <a:rPr lang="zh-CN" altLang="en-US" dirty="0"/>
              <a:t>的键值对，并决定要将该键值对迁移往</a:t>
            </a:r>
            <a:r>
              <a:rPr lang="en-US" altLang="zh-CN" dirty="0"/>
              <a:t>B</a:t>
            </a:r>
            <a:r>
              <a:rPr lang="zh-CN" altLang="en-US" dirty="0"/>
              <a:t>，那么</a:t>
            </a:r>
            <a:r>
              <a:rPr lang="en-US" altLang="zh-CN" dirty="0"/>
              <a:t>B</a:t>
            </a:r>
            <a:r>
              <a:rPr lang="zh-CN" altLang="en-US" dirty="0"/>
              <a:t>上的</a:t>
            </a:r>
            <a:r>
              <a:rPr lang="en-US" altLang="zh-CN" dirty="0"/>
              <a:t>monitor</a:t>
            </a:r>
            <a:r>
              <a:rPr lang="zh-CN" altLang="en-US" dirty="0"/>
              <a:t>会告知服务器</a:t>
            </a:r>
            <a:r>
              <a:rPr lang="en-US" altLang="zh-CN" dirty="0"/>
              <a:t>A</a:t>
            </a:r>
            <a:r>
              <a:rPr lang="zh-CN" altLang="en-US" dirty="0"/>
              <a:t>的</a:t>
            </a:r>
            <a:r>
              <a:rPr lang="en-US" altLang="zh-CN" dirty="0"/>
              <a:t>monitor</a:t>
            </a:r>
            <a:r>
              <a:rPr lang="zh-CN" altLang="en-US" dirty="0"/>
              <a:t>，这时候服务器</a:t>
            </a:r>
            <a:r>
              <a:rPr lang="en-US" altLang="zh-CN" dirty="0"/>
              <a:t>A</a:t>
            </a:r>
            <a:r>
              <a:rPr lang="zh-CN" altLang="en-US" dirty="0"/>
              <a:t>的</a:t>
            </a:r>
            <a:r>
              <a:rPr lang="en-US" altLang="zh-CN" dirty="0"/>
              <a:t>monitor</a:t>
            </a:r>
            <a:r>
              <a:rPr lang="zh-CN" altLang="en-US" dirty="0"/>
              <a:t>才会开始追踪服务器</a:t>
            </a:r>
            <a:r>
              <a:rPr lang="en-US" altLang="zh-CN" dirty="0"/>
              <a:t>A</a:t>
            </a:r>
            <a:r>
              <a:rPr lang="zh-CN" altLang="en-US" dirty="0"/>
              <a:t>对于该键值对的本地访问情况，并最终决定是否要将该键值对迁往服务器</a:t>
            </a:r>
            <a:r>
              <a:rPr lang="en-US" altLang="zh-CN" dirty="0"/>
              <a:t>B</a:t>
            </a:r>
          </a:p>
          <a:p>
            <a:pPr marL="0" indent="0">
              <a:buFontTx/>
              <a:buNone/>
            </a:pPr>
            <a:r>
              <a:rPr lang="en-US" altLang="zh-CN" dirty="0"/>
              <a:t>13min</a:t>
            </a: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1678095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r>
              <a:rPr lang="zh-CN" altLang="en-US" dirty="0"/>
              <a:t>这里我们还将简单介绍一些</a:t>
            </a:r>
            <a:r>
              <a:rPr lang="en-US" altLang="zh-CN" dirty="0" err="1"/>
              <a:t>Pragh</a:t>
            </a:r>
            <a:r>
              <a:rPr lang="zh-CN" altLang="en-US" dirty="0"/>
              <a:t>实现过程中的优化和考虑</a:t>
            </a:r>
            <a:endParaRPr lang="en-US" altLang="zh-CN" dirty="0"/>
          </a:p>
          <a:p>
            <a:pPr marL="171450" indent="-171450">
              <a:buFontTx/>
              <a:buChar char="-"/>
            </a:pPr>
            <a:r>
              <a:rPr lang="zh-CN" altLang="en-US" dirty="0"/>
              <a:t>首先，为了支持图数据的</a:t>
            </a:r>
            <a:r>
              <a:rPr lang="en-US" altLang="zh-CN" dirty="0"/>
              <a:t>PUT</a:t>
            </a:r>
            <a:r>
              <a:rPr lang="zh-CN" altLang="en-US" dirty="0"/>
              <a:t>操作，</a:t>
            </a:r>
            <a:r>
              <a:rPr lang="en-US" altLang="zh-CN" dirty="0" err="1"/>
              <a:t>Pragh</a:t>
            </a:r>
            <a:r>
              <a:rPr lang="zh-CN" altLang="en-US" dirty="0"/>
              <a:t>实现了一个</a:t>
            </a:r>
            <a:r>
              <a:rPr lang="en-US" altLang="zh-CN" dirty="0"/>
              <a:t>Check and forward</a:t>
            </a:r>
            <a:r>
              <a:rPr lang="zh-CN" altLang="en-US" dirty="0"/>
              <a:t>机制</a:t>
            </a:r>
            <a:endParaRPr lang="en-US" altLang="zh-CN" dirty="0"/>
          </a:p>
          <a:p>
            <a:pPr marL="171450" indent="-171450">
              <a:buFontTx/>
              <a:buChar char="-"/>
            </a:pPr>
            <a:r>
              <a:rPr lang="zh-CN" altLang="en-US" dirty="0"/>
              <a:t>其次，考虑到一次迁移需要进行多次</a:t>
            </a:r>
            <a:r>
              <a:rPr lang="en-US" altLang="zh-CN" dirty="0"/>
              <a:t>RDMA</a:t>
            </a:r>
            <a:r>
              <a:rPr lang="zh-CN" altLang="en-US" dirty="0"/>
              <a:t>，</a:t>
            </a:r>
            <a:r>
              <a:rPr lang="en-US" altLang="zh-CN" dirty="0" err="1"/>
              <a:t>Pragh</a:t>
            </a:r>
            <a:r>
              <a:rPr lang="zh-CN" altLang="en-US" dirty="0"/>
              <a:t>通过</a:t>
            </a:r>
            <a:r>
              <a:rPr lang="en-US" altLang="zh-CN" dirty="0"/>
              <a:t>Pipeline</a:t>
            </a:r>
            <a:r>
              <a:rPr lang="zh-CN" altLang="en-US" dirty="0"/>
              <a:t>多个</a:t>
            </a:r>
            <a:r>
              <a:rPr lang="en-US" altLang="zh-CN" dirty="0"/>
              <a:t>RDMA</a:t>
            </a:r>
            <a:r>
              <a:rPr lang="zh-CN" altLang="en-US" dirty="0"/>
              <a:t>请求来减少通信的开销，加速迁移的进行</a:t>
            </a:r>
          </a:p>
          <a:p>
            <a:pPr marL="171450" indent="-171450">
              <a:buFontTx/>
              <a:buChar char="-"/>
            </a:pPr>
            <a:r>
              <a:rPr lang="zh-CN" altLang="en-US" dirty="0"/>
              <a:t>此外，由于</a:t>
            </a:r>
            <a:r>
              <a:rPr lang="en-US" altLang="zh-CN" dirty="0" err="1"/>
              <a:t>Pragh</a:t>
            </a:r>
            <a:r>
              <a:rPr lang="zh-CN" altLang="en-US" dirty="0"/>
              <a:t>基于分布式系统构建，文章还讨论了一些分布式系统中常见的问题</a:t>
            </a:r>
            <a:endParaRPr lang="en-US" altLang="zh-CN" dirty="0"/>
          </a:p>
          <a:p>
            <a:pPr marL="171450" indent="-171450">
              <a:buFontTx/>
              <a:buChar char="-"/>
            </a:pPr>
            <a:r>
              <a:rPr lang="en-US" altLang="zh-CN" dirty="0"/>
              <a:t>1. </a:t>
            </a:r>
            <a:r>
              <a:rPr lang="zh-CN" altLang="en-US" dirty="0"/>
              <a:t>需要考虑容错问题。系统假设底层的分布式系统已经提供了基础的恢复支持，所以主要考虑了如何处理进行到一半发生</a:t>
            </a:r>
            <a:r>
              <a:rPr lang="en-US" altLang="zh-CN" dirty="0"/>
              <a:t>crash</a:t>
            </a:r>
            <a:r>
              <a:rPr lang="zh-CN" altLang="en-US" dirty="0"/>
              <a:t>的迁移任务，以及如何处理恢复后的系统中的数据</a:t>
            </a:r>
            <a:endParaRPr lang="en-US" altLang="zh-CN" dirty="0"/>
          </a:p>
          <a:p>
            <a:pPr marL="171450" indent="-171450">
              <a:buFontTx/>
              <a:buChar char="-"/>
            </a:pPr>
            <a:r>
              <a:rPr lang="en-US" altLang="zh-CN" dirty="0"/>
              <a:t>2. </a:t>
            </a:r>
            <a:r>
              <a:rPr lang="zh-CN" altLang="en-US" dirty="0"/>
              <a:t>文章还讨论了</a:t>
            </a:r>
            <a:r>
              <a:rPr lang="en-US" altLang="zh-CN" dirty="0" err="1"/>
              <a:t>Pragh</a:t>
            </a:r>
            <a:r>
              <a:rPr lang="zh-CN" altLang="en-US" dirty="0"/>
              <a:t>对</a:t>
            </a:r>
            <a:r>
              <a:rPr lang="en-US" altLang="zh-CN" dirty="0"/>
              <a:t>Load Balance</a:t>
            </a:r>
            <a:r>
              <a:rPr lang="zh-CN" altLang="en-US" dirty="0"/>
              <a:t>的支持，文章认为</a:t>
            </a:r>
            <a:r>
              <a:rPr lang="en-US" altLang="zh-CN" dirty="0" err="1"/>
              <a:t>pragh</a:t>
            </a:r>
            <a:r>
              <a:rPr lang="zh-CN" altLang="en-US" dirty="0"/>
              <a:t>中负责全局</a:t>
            </a:r>
            <a:r>
              <a:rPr lang="en-US" altLang="zh-CN" dirty="0"/>
              <a:t>migration</a:t>
            </a:r>
            <a:r>
              <a:rPr lang="zh-CN" altLang="en-US" dirty="0"/>
              <a:t>的</a:t>
            </a:r>
            <a:r>
              <a:rPr lang="en-US" altLang="zh-CN" dirty="0"/>
              <a:t>coordinator</a:t>
            </a:r>
            <a:r>
              <a:rPr lang="zh-CN" altLang="en-US" dirty="0"/>
              <a:t>可以知道全局的负载情况，从而也可以用于支持全局的负载平衡</a:t>
            </a:r>
            <a:endParaRPr lang="en-US" altLang="zh-CN" dirty="0"/>
          </a:p>
          <a:p>
            <a:pPr marL="171450" indent="-171450">
              <a:buFontTx/>
              <a:buChar char="-"/>
            </a:pPr>
            <a:endParaRPr lang="en-US" altLang="zh-CN" dirty="0"/>
          </a:p>
          <a:p>
            <a:pPr marL="0" indent="0">
              <a:buFontTx/>
              <a:buNone/>
            </a:pPr>
            <a:r>
              <a:rPr lang="en-US" altLang="zh-CN" dirty="0"/>
              <a:t>1</a:t>
            </a:r>
            <a:r>
              <a:rPr lang="zh-CN" altLang="en-US" dirty="0"/>
              <a:t>：</a:t>
            </a:r>
            <a:r>
              <a:rPr lang="en-US" altLang="zh-CN" dirty="0"/>
              <a:t>30</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20</a:t>
            </a:fld>
            <a:endParaRPr lang="zh-CN" altLang="en-US"/>
          </a:p>
        </p:txBody>
      </p:sp>
    </p:spTree>
    <p:extLst>
      <p:ext uri="{BB962C8B-B14F-4D97-AF65-F5344CB8AC3E}">
        <p14:creationId xmlns:p14="http://schemas.microsoft.com/office/powerpoint/2010/main" val="17497486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首先看一下测试的环境：实验在一个有</a:t>
            </a:r>
            <a:r>
              <a:rPr lang="en-US" altLang="zh-CN" dirty="0"/>
              <a:t>8</a:t>
            </a:r>
            <a:r>
              <a:rPr lang="zh-CN" altLang="en-US" dirty="0"/>
              <a:t>个节点的集群上进行，所有节点由一个高速</a:t>
            </a:r>
            <a:r>
              <a:rPr lang="en-US" altLang="zh-CN" dirty="0"/>
              <a:t>RDMA</a:t>
            </a:r>
            <a:r>
              <a:rPr lang="zh-CN" altLang="en-US" dirty="0"/>
              <a:t>网络连接，每个节点的配置如右边的表格所示</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21</a:t>
            </a:fld>
            <a:endParaRPr lang="zh-CN" altLang="en-US"/>
          </a:p>
        </p:txBody>
      </p:sp>
    </p:spTree>
    <p:extLst>
      <p:ext uri="{BB962C8B-B14F-4D97-AF65-F5344CB8AC3E}">
        <p14:creationId xmlns:p14="http://schemas.microsoft.com/office/powerpoint/2010/main" val="12805981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r>
              <a:rPr lang="zh-CN" altLang="en-US" dirty="0"/>
              <a:t>首先展示一下</a:t>
            </a:r>
            <a:r>
              <a:rPr lang="en-US" altLang="zh-CN" dirty="0"/>
              <a:t>micro-benchmark</a:t>
            </a:r>
            <a:r>
              <a:rPr lang="zh-CN" altLang="en-US" dirty="0"/>
              <a:t>测试，论文参照常用的</a:t>
            </a:r>
            <a:r>
              <a:rPr lang="en-US" altLang="zh-CN" dirty="0"/>
              <a:t>YCSB-B benchmark</a:t>
            </a:r>
            <a:r>
              <a:rPr lang="zh-CN" altLang="en-US" dirty="0"/>
              <a:t>，构造了一个与之类似的、</a:t>
            </a:r>
            <a:r>
              <a:rPr lang="en-US" altLang="zh-CN" dirty="0"/>
              <a:t>read-heavy</a:t>
            </a:r>
            <a:r>
              <a:rPr lang="zh-CN" altLang="en-US" dirty="0"/>
              <a:t>的图查询</a:t>
            </a:r>
            <a:r>
              <a:rPr lang="en-US" altLang="zh-CN" dirty="0"/>
              <a:t>workload</a:t>
            </a:r>
          </a:p>
          <a:p>
            <a:pPr marL="171450" indent="-171450">
              <a:buFontTx/>
              <a:buChar char="-"/>
            </a:pPr>
            <a:r>
              <a:rPr lang="zh-CN" altLang="en-US" dirty="0"/>
              <a:t>这个测试想要展示不同的策略会如何影响吞吐量和触发</a:t>
            </a:r>
            <a:r>
              <a:rPr lang="en-US" altLang="zh-CN" dirty="0"/>
              <a:t>remote access</a:t>
            </a:r>
            <a:r>
              <a:rPr lang="zh-CN" altLang="en-US" dirty="0"/>
              <a:t>的频率</a:t>
            </a:r>
            <a:endParaRPr lang="en-US" altLang="zh-CN" dirty="0"/>
          </a:p>
          <a:p>
            <a:pPr marL="171450" indent="-171450">
              <a:buFontTx/>
              <a:buChar char="-"/>
            </a:pPr>
            <a:r>
              <a:rPr lang="zh-CN" altLang="en-US" dirty="0"/>
              <a:t>其中</a:t>
            </a:r>
            <a:r>
              <a:rPr lang="en-US" altLang="zh-CN" dirty="0"/>
              <a:t>original</a:t>
            </a:r>
            <a:r>
              <a:rPr lang="zh-CN" altLang="en-US" dirty="0"/>
              <a:t>指的是在一个图数据随机</a:t>
            </a:r>
            <a:r>
              <a:rPr lang="en-US" altLang="zh-CN" dirty="0"/>
              <a:t>partition</a:t>
            </a:r>
            <a:r>
              <a:rPr lang="zh-CN" altLang="en-US" dirty="0"/>
              <a:t>并且没有任何数据</a:t>
            </a:r>
            <a:r>
              <a:rPr lang="en-US" altLang="zh-CN" dirty="0"/>
              <a:t>migration</a:t>
            </a:r>
            <a:r>
              <a:rPr lang="zh-CN" altLang="en-US" dirty="0"/>
              <a:t>策略的系统上的性能表现</a:t>
            </a:r>
            <a:endParaRPr lang="en-US" altLang="zh-CN" dirty="0"/>
          </a:p>
          <a:p>
            <a:pPr marL="171450" indent="-171450">
              <a:buFontTx/>
              <a:buChar char="-"/>
            </a:pPr>
            <a:r>
              <a:rPr lang="zh-CN" altLang="en-US" dirty="0"/>
              <a:t>而</a:t>
            </a:r>
            <a:r>
              <a:rPr lang="en-US" altLang="zh-CN" dirty="0"/>
              <a:t>ideal</a:t>
            </a:r>
            <a:r>
              <a:rPr lang="zh-CN" altLang="en-US" dirty="0"/>
              <a:t>的情况假设所有的图数据都在本地，这里的数值</a:t>
            </a:r>
            <a:endParaRPr lang="en-US" altLang="zh-CN" dirty="0"/>
          </a:p>
          <a:p>
            <a:pPr marL="171450" indent="-171450">
              <a:buFontTx/>
              <a:buChar char="-"/>
            </a:pPr>
            <a:r>
              <a:rPr lang="zh-CN" altLang="en-US" dirty="0"/>
              <a:t>中间的三中情况分别是使用最基本的</a:t>
            </a:r>
            <a:r>
              <a:rPr lang="en-US" altLang="zh-CN" dirty="0"/>
              <a:t>Shard Migration</a:t>
            </a:r>
            <a:r>
              <a:rPr lang="zh-CN" altLang="en-US" dirty="0"/>
              <a:t>策略（也就是文章想要优化的策略），以及这篇工作提出的</a:t>
            </a:r>
            <a:r>
              <a:rPr lang="en-US" altLang="zh-CN" sz="1800" b="0" i="0" u="none" strike="noStrike" baseline="0" dirty="0">
                <a:latin typeface="NimbusRomNo9L-ReguItal"/>
              </a:rPr>
              <a:t>split live migration</a:t>
            </a:r>
            <a:r>
              <a:rPr lang="zh-CN" altLang="en-US" sz="1800" b="0" i="0" u="none" strike="noStrike" baseline="0" dirty="0">
                <a:latin typeface="NimbusRomNo9L-ReguItal"/>
              </a:rPr>
              <a:t>和加上了</a:t>
            </a:r>
            <a:r>
              <a:rPr lang="en-US" altLang="zh-CN" dirty="0"/>
              <a:t>cache</a:t>
            </a:r>
            <a:r>
              <a:rPr lang="zh-CN" altLang="en-US" dirty="0"/>
              <a:t>优化的情况</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22</a:t>
            </a:fld>
            <a:endParaRPr lang="zh-CN" altLang="en-US"/>
          </a:p>
        </p:txBody>
      </p:sp>
    </p:spTree>
    <p:extLst>
      <p:ext uri="{BB962C8B-B14F-4D97-AF65-F5344CB8AC3E}">
        <p14:creationId xmlns:p14="http://schemas.microsoft.com/office/powerpoint/2010/main" val="2074817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41400533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24</a:t>
            </a:fld>
            <a:endParaRPr lang="zh-CN" altLang="en-US"/>
          </a:p>
        </p:txBody>
      </p:sp>
    </p:spTree>
    <p:extLst>
      <p:ext uri="{BB962C8B-B14F-4D97-AF65-F5344CB8AC3E}">
        <p14:creationId xmlns:p14="http://schemas.microsoft.com/office/powerpoint/2010/main" val="37463792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Tx/>
              <a:buChar char="-"/>
            </a:pPr>
            <a:r>
              <a:rPr lang="zh-CN" altLang="en-US" dirty="0"/>
              <a:t>还测试了</a:t>
            </a:r>
            <a:r>
              <a:rPr lang="en-US" altLang="zh-CN" dirty="0" err="1"/>
              <a:t>pragh</a:t>
            </a:r>
            <a:r>
              <a:rPr lang="zh-CN" altLang="en-US" dirty="0"/>
              <a:t>集成到真实应用之后的表现 </a:t>
            </a:r>
            <a:endParaRPr lang="en-US" altLang="zh-CN"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ltLang="zh-CN" dirty="0"/>
              <a:t>1</a:t>
            </a:r>
            <a:r>
              <a:rPr lang="zh-CN" altLang="en-US" dirty="0"/>
              <a:t>：</a:t>
            </a:r>
            <a:r>
              <a:rPr lang="en-US" altLang="zh-CN" dirty="0"/>
              <a:t>30 + 4</a:t>
            </a:r>
            <a:r>
              <a:rPr lang="zh-CN" altLang="en-US" dirty="0"/>
              <a:t>：</a:t>
            </a:r>
            <a:r>
              <a:rPr lang="en-US" altLang="zh-CN" dirty="0"/>
              <a:t>00</a:t>
            </a:r>
            <a:endParaRPr lang="zh-CN" altLang="en-US" dirty="0"/>
          </a:p>
          <a:p>
            <a:pPr marL="171450" indent="-171450">
              <a:buFontTx/>
              <a:buChar char="-"/>
            </a:pPr>
            <a:endParaRPr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13272069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endParaRPr lang="en-US" altLang="zh-CN"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241538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页脚占位符 4">
            <a:extLst>
              <a:ext uri="{FF2B5EF4-FFF2-40B4-BE49-F238E27FC236}">
                <a16:creationId xmlns:a16="http://schemas.microsoft.com/office/drawing/2014/main" id="{9FA25068-95BE-F84A-896E-9E89F943483E}"/>
              </a:ext>
            </a:extLst>
          </p:cNvPr>
          <p:cNvSpPr>
            <a:spLocks noGrp="1"/>
          </p:cNvSpPr>
          <p:nvPr>
            <p:ph type="ftr" sz="quarter" idx="3"/>
          </p:nvPr>
        </p:nvSpPr>
        <p:spPr>
          <a:xfrm>
            <a:off x="2553817" y="5305772"/>
            <a:ext cx="3962399" cy="304271"/>
          </a:xfrm>
          <a:prstGeom prst="rect">
            <a:avLst/>
          </a:prstGeom>
        </p:spPr>
        <p:txBody>
          <a:bodyPr anchor="ctr"/>
          <a:lstStyle>
            <a:lvl1pPr algn="ctr">
              <a:defRPr sz="1100"/>
            </a:lvl1pPr>
          </a:lstStyle>
          <a:p>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b="1">
                <a:solidFill>
                  <a:schemeClr val="accent1"/>
                </a:solidFill>
                <a:latin typeface="+mj-lt"/>
                <a:ea typeface="+mj-ea"/>
                <a:cs typeface="微软雅黑 Light" panose="020B0502040204020203" pitchFamily="34" charset="-122"/>
              </a:defRPr>
            </a:lvl1pPr>
          </a:lstStyle>
          <a:p>
            <a:r>
              <a:rPr lang="zh-CN" altLang="en-US" dirty="0"/>
              <a:t>单击此处编辑母版标题样式</a:t>
            </a:r>
          </a:p>
        </p:txBody>
      </p:sp>
      <p:sp>
        <p:nvSpPr>
          <p:cNvPr id="3" name="内容占位符 2"/>
          <p:cNvSpPr>
            <a:spLocks noGrp="1"/>
          </p:cNvSpPr>
          <p:nvPr>
            <p:ph idx="1"/>
          </p:nvPr>
        </p:nvSpPr>
        <p:spPr/>
        <p:txBody>
          <a:bodyPr>
            <a:normAutofit/>
          </a:bodyPr>
          <a:lstStyle>
            <a:lvl1pPr>
              <a:lnSpc>
                <a:spcPct val="120000"/>
              </a:lnSpc>
              <a:defRPr sz="2400" b="1" i="0">
                <a:latin typeface="+mn-lt"/>
                <a:ea typeface="微软雅黑" panose="020B0503020204020204" pitchFamily="34" charset="-122"/>
                <a:cs typeface="微软雅黑" panose="020B0503020204020204" pitchFamily="34" charset="-122"/>
              </a:defRPr>
            </a:lvl1pPr>
            <a:lvl2pPr>
              <a:lnSpc>
                <a:spcPct val="120000"/>
              </a:lnSpc>
              <a:defRPr sz="2000" b="0" i="0">
                <a:latin typeface="+mn-lt"/>
                <a:ea typeface="微软雅黑" panose="020B0503020204020204" pitchFamily="34" charset="-122"/>
                <a:cs typeface="微软雅黑" panose="020B0503020204020204" pitchFamily="34" charset="-122"/>
              </a:defRPr>
            </a:lvl2pPr>
            <a:lvl3pPr>
              <a:lnSpc>
                <a:spcPct val="120000"/>
              </a:lnSpc>
              <a:defRPr sz="2000" b="0" i="0">
                <a:latin typeface="+mn-lt"/>
                <a:ea typeface="微软雅黑" panose="020B0503020204020204" pitchFamily="34" charset="-122"/>
                <a:cs typeface="微软雅黑" panose="020B0503020204020204" pitchFamily="34" charset="-122"/>
              </a:defRPr>
            </a:lvl3pPr>
            <a:lvl4pPr>
              <a:lnSpc>
                <a:spcPct val="120000"/>
              </a:lnSpc>
              <a:defRPr sz="1800" b="0" i="0">
                <a:latin typeface="+mn-lt"/>
                <a:ea typeface="微软雅黑" panose="020B0503020204020204" pitchFamily="34" charset="-122"/>
                <a:cs typeface="微软雅黑" panose="020B0503020204020204" pitchFamily="34" charset="-122"/>
              </a:defRPr>
            </a:lvl4pPr>
            <a:lvl5pPr>
              <a:lnSpc>
                <a:spcPct val="120000"/>
              </a:lnSpc>
              <a:defRPr sz="1800" b="0" i="0">
                <a:latin typeface="+mn-lt"/>
                <a:ea typeface="微软雅黑" panose="020B0503020204020204" pitchFamily="34" charset="-122"/>
                <a:cs typeface="微软雅黑"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页脚占位符 4">
            <a:extLst>
              <a:ext uri="{FF2B5EF4-FFF2-40B4-BE49-F238E27FC236}">
                <a16:creationId xmlns:a16="http://schemas.microsoft.com/office/drawing/2014/main" id="{6608DAFC-F7CB-BF45-A12C-3E5B3C748823}"/>
              </a:ext>
            </a:extLst>
          </p:cNvPr>
          <p:cNvSpPr>
            <a:spLocks noGrp="1"/>
          </p:cNvSpPr>
          <p:nvPr>
            <p:ph type="ftr" sz="quarter" idx="3"/>
          </p:nvPr>
        </p:nvSpPr>
        <p:spPr>
          <a:xfrm>
            <a:off x="2553817" y="5305772"/>
            <a:ext cx="3962399" cy="304271"/>
          </a:xfrm>
          <a:prstGeom prst="rect">
            <a:avLst/>
          </a:prstGeom>
        </p:spPr>
        <p:txBody>
          <a:bodyPr/>
          <a:lstStyle>
            <a:lvl1pPr algn="ctr">
              <a:defRPr sz="1100"/>
            </a:lvl1pPr>
          </a:lstStyle>
          <a:p>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页脚占位符 4">
            <a:extLst>
              <a:ext uri="{FF2B5EF4-FFF2-40B4-BE49-F238E27FC236}">
                <a16:creationId xmlns:a16="http://schemas.microsoft.com/office/drawing/2014/main" id="{222B87CB-0BF3-3A40-9555-EFDE398401FB}"/>
              </a:ext>
            </a:extLst>
          </p:cNvPr>
          <p:cNvSpPr>
            <a:spLocks noGrp="1"/>
          </p:cNvSpPr>
          <p:nvPr>
            <p:ph type="ftr" sz="quarter" idx="3"/>
          </p:nvPr>
        </p:nvSpPr>
        <p:spPr>
          <a:xfrm>
            <a:off x="2553817" y="5305772"/>
            <a:ext cx="3962399" cy="304271"/>
          </a:xfrm>
          <a:prstGeom prst="rect">
            <a:avLst/>
          </a:prstGeom>
        </p:spPr>
        <p:txBody>
          <a:bodyPr/>
          <a:lstStyle>
            <a:lvl1pPr algn="ctr">
              <a:defRPr sz="1100">
                <a:solidFill>
                  <a:schemeClr val="tx1">
                    <a:lumMod val="50000"/>
                    <a:lumOff val="50000"/>
                  </a:schemeClr>
                </a:solidFill>
              </a:defRPr>
            </a:lvl1pPr>
          </a:lstStyle>
          <a:p>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6146946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
        <p:nvSpPr>
          <p:cNvPr id="7" name="页脚占位符 4">
            <a:extLst>
              <a:ext uri="{FF2B5EF4-FFF2-40B4-BE49-F238E27FC236}">
                <a16:creationId xmlns:a16="http://schemas.microsoft.com/office/drawing/2014/main" id="{4DC863AB-1CA3-014A-96B6-C1A16FEA03AC}"/>
              </a:ext>
            </a:extLst>
          </p:cNvPr>
          <p:cNvSpPr>
            <a:spLocks noGrp="1"/>
          </p:cNvSpPr>
          <p:nvPr>
            <p:ph type="ftr" sz="quarter" idx="3"/>
          </p:nvPr>
        </p:nvSpPr>
        <p:spPr>
          <a:xfrm>
            <a:off x="2553817" y="5305772"/>
            <a:ext cx="3962399" cy="304271"/>
          </a:xfrm>
          <a:prstGeom prst="rect">
            <a:avLst/>
          </a:prstGeom>
        </p:spPr>
        <p:txBody>
          <a:bodyPr anchor="ctr"/>
          <a:lstStyle>
            <a:lvl1pPr>
              <a:defRPr sz="1100">
                <a:solidFill>
                  <a:schemeClr val="tx1">
                    <a:lumMod val="50000"/>
                    <a:lumOff val="50000"/>
                  </a:schemeClr>
                </a:solidFill>
                <a:latin typeface="+mn-ea"/>
                <a:ea typeface="+mn-ea"/>
              </a:defRPr>
            </a:lvl1pPr>
          </a:lstStyle>
          <a:p>
            <a:pPr algn="ctr"/>
            <a:r>
              <a:rPr lang="zh-CN" altLang="en-US" dirty="0"/>
              <a:t>上海交通大学并行与分布式系统研究所（</a:t>
            </a:r>
            <a:r>
              <a:rPr lang="en-US" altLang="zh-CN" dirty="0"/>
              <a:t>IPADS@SJTU</a:t>
            </a:r>
            <a:r>
              <a:rPr lang="zh-CN" altLang="en-US" dirty="0"/>
              <a:t>）</a:t>
            </a:r>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107504" y="1720994"/>
            <a:ext cx="8928992" cy="1225021"/>
          </a:xfrm>
        </p:spPr>
        <p:txBody>
          <a:bodyPr>
            <a:normAutofit fontScale="90000"/>
          </a:bodyPr>
          <a:lstStyle/>
          <a:p>
            <a:pPr>
              <a:lnSpc>
                <a:spcPct val="110000"/>
              </a:lnSpc>
            </a:pPr>
            <a:r>
              <a:rPr kumimoji="1" lang="en-US" altLang="zh-CN" sz="4400" dirty="0"/>
              <a:t>Pragh: Locality-preserving Graph Traversal with Split Live Migration</a:t>
            </a:r>
            <a:endParaRPr kumimoji="1" lang="zh-CN" altLang="en-US" sz="4400" dirty="0"/>
          </a:p>
        </p:txBody>
      </p:sp>
      <p:sp>
        <p:nvSpPr>
          <p:cNvPr id="6" name="副标题 5">
            <a:extLst>
              <a:ext uri="{FF2B5EF4-FFF2-40B4-BE49-F238E27FC236}">
                <a16:creationId xmlns:a16="http://schemas.microsoft.com/office/drawing/2014/main" id="{A89EB2B2-D46F-2643-A072-954E7921BC30}"/>
              </a:ext>
            </a:extLst>
          </p:cNvPr>
          <p:cNvSpPr>
            <a:spLocks noGrp="1"/>
          </p:cNvSpPr>
          <p:nvPr>
            <p:ph type="subTitle" idx="1"/>
          </p:nvPr>
        </p:nvSpPr>
        <p:spPr>
          <a:xfrm>
            <a:off x="685800" y="3145532"/>
            <a:ext cx="7772400" cy="1080120"/>
          </a:xfrm>
        </p:spPr>
        <p:txBody>
          <a:bodyPr>
            <a:normAutofit/>
          </a:bodyPr>
          <a:lstStyle/>
          <a:p>
            <a:pPr>
              <a:lnSpc>
                <a:spcPct val="130000"/>
              </a:lnSpc>
              <a:spcBef>
                <a:spcPts val="0"/>
              </a:spcBef>
            </a:pPr>
            <a:r>
              <a:rPr kumimoji="1" lang="en" altLang="zh-CN" sz="2000">
                <a:solidFill>
                  <a:schemeClr val="tx1">
                    <a:lumMod val="50000"/>
                    <a:lumOff val="50000"/>
                  </a:schemeClr>
                </a:solidFill>
                <a:latin typeface="+mn-lt"/>
              </a:rPr>
              <a:t>2022.0</a:t>
            </a:r>
            <a:r>
              <a:rPr kumimoji="1" lang="en-US" altLang="zh-CN" sz="2000" dirty="0">
                <a:solidFill>
                  <a:schemeClr val="tx1">
                    <a:lumMod val="50000"/>
                    <a:lumOff val="50000"/>
                  </a:schemeClr>
                </a:solidFill>
              </a:rPr>
              <a:t>5</a:t>
            </a:r>
            <a:r>
              <a:rPr kumimoji="1" lang="en" altLang="zh-CN" sz="2000" dirty="0">
                <a:solidFill>
                  <a:schemeClr val="tx1">
                    <a:lumMod val="50000"/>
                    <a:lumOff val="50000"/>
                  </a:schemeClr>
                </a:solidFill>
                <a:latin typeface="+mn-lt"/>
              </a:rPr>
              <a:t>.</a:t>
            </a:r>
            <a:r>
              <a:rPr kumimoji="1" lang="en-US" altLang="zh-CN" sz="2000" dirty="0">
                <a:solidFill>
                  <a:schemeClr val="tx1">
                    <a:lumMod val="50000"/>
                    <a:lumOff val="50000"/>
                  </a:schemeClr>
                </a:solidFill>
                <a:latin typeface="+mn-lt"/>
              </a:rPr>
              <a:t>09</a:t>
            </a:r>
            <a:endParaRPr kumimoji="1" lang="en" altLang="zh-CN" sz="2000" dirty="0">
              <a:solidFill>
                <a:schemeClr val="tx1">
                  <a:lumMod val="50000"/>
                  <a:lumOff val="50000"/>
                </a:schemeClr>
              </a:solidFill>
              <a:latin typeface="+mn-lt"/>
            </a:endParaRPr>
          </a:p>
        </p:txBody>
      </p:sp>
      <p:pic>
        <p:nvPicPr>
          <p:cNvPr id="2" name="图片 1">
            <a:extLst>
              <a:ext uri="{FF2B5EF4-FFF2-40B4-BE49-F238E27FC236}">
                <a16:creationId xmlns:a16="http://schemas.microsoft.com/office/drawing/2014/main" id="{0159D463-C756-444B-A2CF-CFE78FF9AF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47964" y="4672990"/>
            <a:ext cx="648072" cy="648072"/>
          </a:xfrm>
          <a:prstGeom prst="rect">
            <a:avLst/>
          </a:prstGeom>
        </p:spPr>
      </p:pic>
      <p:sp>
        <p:nvSpPr>
          <p:cNvPr id="4" name="灯片编号占位符 3">
            <a:extLst>
              <a:ext uri="{FF2B5EF4-FFF2-40B4-BE49-F238E27FC236}">
                <a16:creationId xmlns:a16="http://schemas.microsoft.com/office/drawing/2014/main" id="{4DB7FD59-6B71-C04C-ABB0-FBBC91B824B9}"/>
              </a:ext>
            </a:extLst>
          </p:cNvPr>
          <p:cNvSpPr>
            <a:spLocks noGrp="1"/>
          </p:cNvSpPr>
          <p:nvPr>
            <p:ph type="sldNum" sz="quarter" idx="12"/>
          </p:nvPr>
        </p:nvSpPr>
        <p:spPr/>
        <p:txBody>
          <a:bodyPr/>
          <a:lstStyle/>
          <a:p>
            <a:fld id="{ADE361C3-C043-4A6E-BDCE-8DA1E7D90A3B}" type="slidenum">
              <a:rPr lang="zh-CN" altLang="en-US" smtClean="0"/>
              <a:t>1</a:t>
            </a:fld>
            <a:endParaRPr lang="zh-CN" altLang="en-US"/>
          </a:p>
        </p:txBody>
      </p:sp>
    </p:spTree>
    <p:extLst>
      <p:ext uri="{BB962C8B-B14F-4D97-AF65-F5344CB8AC3E}">
        <p14:creationId xmlns:p14="http://schemas.microsoft.com/office/powerpoint/2010/main" val="2662626824"/>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Background</a:t>
            </a:r>
          </a:p>
        </p:txBody>
      </p:sp>
      <p:sp>
        <p:nvSpPr>
          <p:cNvPr id="4" name="Slide Number Placeholder 3">
            <a:extLst>
              <a:ext uri="{FF2B5EF4-FFF2-40B4-BE49-F238E27FC236}">
                <a16:creationId xmlns:a16="http://schemas.microsoft.com/office/drawing/2014/main" id="{79018A10-D2FD-C64A-BC2B-D5849012426F}"/>
              </a:ext>
            </a:extLst>
          </p:cNvPr>
          <p:cNvSpPr>
            <a:spLocks noGrp="1"/>
          </p:cNvSpPr>
          <p:nvPr>
            <p:ph type="sldNum" sz="quarter" idx="12"/>
          </p:nvPr>
        </p:nvSpPr>
        <p:spPr/>
        <p:txBody>
          <a:bodyPr/>
          <a:lstStyle/>
          <a:p>
            <a:fld id="{ADE361C3-C043-4A6E-BDCE-8DA1E7D90A3B}" type="slidenum">
              <a:rPr lang="zh-CN" altLang="en-US" smtClean="0"/>
              <a:t>2</a:t>
            </a:fld>
            <a:endParaRPr lang="zh-CN" altLang="en-US"/>
          </a:p>
        </p:txBody>
      </p:sp>
      <p:grpSp>
        <p:nvGrpSpPr>
          <p:cNvPr id="3" name="组合 2">
            <a:extLst>
              <a:ext uri="{FF2B5EF4-FFF2-40B4-BE49-F238E27FC236}">
                <a16:creationId xmlns:a16="http://schemas.microsoft.com/office/drawing/2014/main" id="{FD28D2B7-8799-48D7-9E82-436C1DEB1CB1}"/>
              </a:ext>
            </a:extLst>
          </p:cNvPr>
          <p:cNvGrpSpPr/>
          <p:nvPr/>
        </p:nvGrpSpPr>
        <p:grpSpPr>
          <a:xfrm>
            <a:off x="2270452" y="1633364"/>
            <a:ext cx="4603095" cy="2555611"/>
            <a:chOff x="2327369" y="1386916"/>
            <a:chExt cx="4603095" cy="2555611"/>
          </a:xfrm>
        </p:grpSpPr>
        <p:sp>
          <p:nvSpPr>
            <p:cNvPr id="8" name="文本框 7">
              <a:extLst>
                <a:ext uri="{FF2B5EF4-FFF2-40B4-BE49-F238E27FC236}">
                  <a16:creationId xmlns:a16="http://schemas.microsoft.com/office/drawing/2014/main" id="{0AD6202F-9476-4DA0-A994-65EBD93E7258}"/>
                </a:ext>
              </a:extLst>
            </p:cNvPr>
            <p:cNvSpPr txBox="1"/>
            <p:nvPr/>
          </p:nvSpPr>
          <p:spPr>
            <a:xfrm>
              <a:off x="3046668" y="1386916"/>
              <a:ext cx="2605452" cy="338554"/>
            </a:xfrm>
            <a:prstGeom prst="rect">
              <a:avLst/>
            </a:prstGeom>
            <a:noFill/>
          </p:spPr>
          <p:txBody>
            <a:bodyPr wrap="square" rtlCol="0">
              <a:spAutoFit/>
            </a:bodyPr>
            <a:lstStyle/>
            <a:p>
              <a:pPr algn="ctr"/>
              <a:r>
                <a:rPr lang="en-US" altLang="zh-CN" sz="1600" b="1" dirty="0"/>
                <a:t>Graphs are Everywhere</a:t>
              </a:r>
              <a:endParaRPr lang="zh-CN" altLang="en-US" sz="1600" b="1" dirty="0"/>
            </a:p>
          </p:txBody>
        </p:sp>
        <p:grpSp>
          <p:nvGrpSpPr>
            <p:cNvPr id="18" name="组合 17">
              <a:extLst>
                <a:ext uri="{FF2B5EF4-FFF2-40B4-BE49-F238E27FC236}">
                  <a16:creationId xmlns:a16="http://schemas.microsoft.com/office/drawing/2014/main" id="{ECD9863A-3CB0-4C19-8EA4-7B6D13138A61}"/>
                </a:ext>
              </a:extLst>
            </p:cNvPr>
            <p:cNvGrpSpPr/>
            <p:nvPr/>
          </p:nvGrpSpPr>
          <p:grpSpPr>
            <a:xfrm>
              <a:off x="2327369" y="2209428"/>
              <a:ext cx="1834370" cy="1349208"/>
              <a:chOff x="108446" y="1642427"/>
              <a:chExt cx="1834370" cy="1349208"/>
            </a:xfrm>
          </p:grpSpPr>
          <p:pic>
            <p:nvPicPr>
              <p:cNvPr id="6" name="图片 5">
                <a:extLst>
                  <a:ext uri="{FF2B5EF4-FFF2-40B4-BE49-F238E27FC236}">
                    <a16:creationId xmlns:a16="http://schemas.microsoft.com/office/drawing/2014/main" id="{6F8F231C-73B2-4AE7-8B4C-2E733736DA51}"/>
                  </a:ext>
                </a:extLst>
              </p:cNvPr>
              <p:cNvPicPr>
                <a:picLocks noChangeAspect="1"/>
              </p:cNvPicPr>
              <p:nvPr/>
            </p:nvPicPr>
            <p:blipFill>
              <a:blip r:embed="rId3"/>
              <a:stretch>
                <a:fillRect/>
              </a:stretch>
            </p:blipFill>
            <p:spPr>
              <a:xfrm>
                <a:off x="116289" y="1919426"/>
                <a:ext cx="1826527" cy="1072209"/>
              </a:xfrm>
              <a:prstGeom prst="rect">
                <a:avLst/>
              </a:prstGeom>
            </p:spPr>
          </p:pic>
          <p:sp>
            <p:nvSpPr>
              <p:cNvPr id="20" name="文本框 19">
                <a:extLst>
                  <a:ext uri="{FF2B5EF4-FFF2-40B4-BE49-F238E27FC236}">
                    <a16:creationId xmlns:a16="http://schemas.microsoft.com/office/drawing/2014/main" id="{37B289C0-55E0-42C7-9789-1E450EEB21E5}"/>
                  </a:ext>
                </a:extLst>
              </p:cNvPr>
              <p:cNvSpPr txBox="1"/>
              <p:nvPr/>
            </p:nvSpPr>
            <p:spPr>
              <a:xfrm>
                <a:off x="108446" y="1642427"/>
                <a:ext cx="1243124" cy="276999"/>
              </a:xfrm>
              <a:prstGeom prst="rect">
                <a:avLst/>
              </a:prstGeom>
              <a:noFill/>
            </p:spPr>
            <p:txBody>
              <a:bodyPr wrap="square" rtlCol="0">
                <a:spAutoFit/>
              </a:bodyPr>
              <a:lstStyle/>
              <a:p>
                <a:pPr algn="ctr"/>
                <a:r>
                  <a:rPr lang="en-US" altLang="zh-CN" sz="1200" dirty="0"/>
                  <a:t>Fraud detection:</a:t>
                </a:r>
                <a:endParaRPr lang="zh-CN" altLang="en-US" sz="1200" dirty="0"/>
              </a:p>
            </p:txBody>
          </p:sp>
        </p:grpSp>
        <p:grpSp>
          <p:nvGrpSpPr>
            <p:cNvPr id="19" name="组合 18">
              <a:extLst>
                <a:ext uri="{FF2B5EF4-FFF2-40B4-BE49-F238E27FC236}">
                  <a16:creationId xmlns:a16="http://schemas.microsoft.com/office/drawing/2014/main" id="{044BCFEA-645B-4A55-AEDF-8BD36ED1EBCC}"/>
                </a:ext>
              </a:extLst>
            </p:cNvPr>
            <p:cNvGrpSpPr/>
            <p:nvPr/>
          </p:nvGrpSpPr>
          <p:grpSpPr>
            <a:xfrm>
              <a:off x="5292080" y="2209428"/>
              <a:ext cx="1638384" cy="1733099"/>
              <a:chOff x="155296" y="3291070"/>
              <a:chExt cx="1638384" cy="1733099"/>
            </a:xfrm>
          </p:grpSpPr>
          <p:pic>
            <p:nvPicPr>
              <p:cNvPr id="10" name="图片 9">
                <a:extLst>
                  <a:ext uri="{FF2B5EF4-FFF2-40B4-BE49-F238E27FC236}">
                    <a16:creationId xmlns:a16="http://schemas.microsoft.com/office/drawing/2014/main" id="{3C7CF544-398B-447B-B3B8-B69E6E2397DF}"/>
                  </a:ext>
                </a:extLst>
              </p:cNvPr>
              <p:cNvPicPr>
                <a:picLocks noChangeAspect="1"/>
              </p:cNvPicPr>
              <p:nvPr/>
            </p:nvPicPr>
            <p:blipFill>
              <a:blip r:embed="rId4"/>
              <a:stretch>
                <a:fillRect/>
              </a:stretch>
            </p:blipFill>
            <p:spPr>
              <a:xfrm>
                <a:off x="155296" y="3519142"/>
                <a:ext cx="1638384" cy="1505027"/>
              </a:xfrm>
              <a:prstGeom prst="rect">
                <a:avLst/>
              </a:prstGeom>
            </p:spPr>
          </p:pic>
          <p:sp>
            <p:nvSpPr>
              <p:cNvPr id="31" name="文本框 30">
                <a:extLst>
                  <a:ext uri="{FF2B5EF4-FFF2-40B4-BE49-F238E27FC236}">
                    <a16:creationId xmlns:a16="http://schemas.microsoft.com/office/drawing/2014/main" id="{07F6161A-B218-483A-B2A1-E6CC1A49BB9A}"/>
                  </a:ext>
                </a:extLst>
              </p:cNvPr>
              <p:cNvSpPr txBox="1"/>
              <p:nvPr/>
            </p:nvSpPr>
            <p:spPr>
              <a:xfrm>
                <a:off x="155471" y="3291070"/>
                <a:ext cx="1096103" cy="276999"/>
              </a:xfrm>
              <a:prstGeom prst="rect">
                <a:avLst/>
              </a:prstGeom>
              <a:noFill/>
            </p:spPr>
            <p:txBody>
              <a:bodyPr wrap="square" rtlCol="0">
                <a:spAutoFit/>
              </a:bodyPr>
              <a:lstStyle/>
              <a:p>
                <a:pPr algn="ctr"/>
                <a:r>
                  <a:rPr lang="en-US" altLang="zh-CN" sz="1200" dirty="0"/>
                  <a:t>User profiling:</a:t>
                </a:r>
                <a:endParaRPr lang="zh-CN" altLang="en-US" sz="1200" dirty="0"/>
              </a:p>
            </p:txBody>
          </p:sp>
        </p:grpSp>
      </p:grpSp>
    </p:spTree>
    <p:extLst>
      <p:ext uri="{BB962C8B-B14F-4D97-AF65-F5344CB8AC3E}">
        <p14:creationId xmlns:p14="http://schemas.microsoft.com/office/powerpoint/2010/main" val="763545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Background</a:t>
            </a:r>
          </a:p>
        </p:txBody>
      </p:sp>
      <p:sp>
        <p:nvSpPr>
          <p:cNvPr id="4" name="Slide Number Placeholder 3">
            <a:extLst>
              <a:ext uri="{FF2B5EF4-FFF2-40B4-BE49-F238E27FC236}">
                <a16:creationId xmlns:a16="http://schemas.microsoft.com/office/drawing/2014/main" id="{79018A10-D2FD-C64A-BC2B-D5849012426F}"/>
              </a:ext>
            </a:extLst>
          </p:cNvPr>
          <p:cNvSpPr>
            <a:spLocks noGrp="1"/>
          </p:cNvSpPr>
          <p:nvPr>
            <p:ph type="sldNum" sz="quarter" idx="12"/>
          </p:nvPr>
        </p:nvSpPr>
        <p:spPr/>
        <p:txBody>
          <a:bodyPr/>
          <a:lstStyle/>
          <a:p>
            <a:fld id="{ADE361C3-C043-4A6E-BDCE-8DA1E7D90A3B}" type="slidenum">
              <a:rPr lang="zh-CN" altLang="en-US" smtClean="0"/>
              <a:t>3</a:t>
            </a:fld>
            <a:endParaRPr lang="zh-CN" altLang="en-US"/>
          </a:p>
        </p:txBody>
      </p:sp>
      <p:grpSp>
        <p:nvGrpSpPr>
          <p:cNvPr id="8" name="组合 7">
            <a:extLst>
              <a:ext uri="{FF2B5EF4-FFF2-40B4-BE49-F238E27FC236}">
                <a16:creationId xmlns:a16="http://schemas.microsoft.com/office/drawing/2014/main" id="{7DBF3B69-33A9-44F8-BBEF-C278F311C0F9}"/>
              </a:ext>
            </a:extLst>
          </p:cNvPr>
          <p:cNvGrpSpPr/>
          <p:nvPr/>
        </p:nvGrpSpPr>
        <p:grpSpPr>
          <a:xfrm>
            <a:off x="1691680" y="1633364"/>
            <a:ext cx="5064981" cy="2895826"/>
            <a:chOff x="1691680" y="1633364"/>
            <a:chExt cx="5064981" cy="2895826"/>
          </a:xfrm>
        </p:grpSpPr>
        <p:grpSp>
          <p:nvGrpSpPr>
            <p:cNvPr id="35" name="组合 34">
              <a:extLst>
                <a:ext uri="{FF2B5EF4-FFF2-40B4-BE49-F238E27FC236}">
                  <a16:creationId xmlns:a16="http://schemas.microsoft.com/office/drawing/2014/main" id="{344260C2-2ADA-4FF8-886B-1F290E89B742}"/>
                </a:ext>
              </a:extLst>
            </p:cNvPr>
            <p:cNvGrpSpPr/>
            <p:nvPr/>
          </p:nvGrpSpPr>
          <p:grpSpPr>
            <a:xfrm>
              <a:off x="3942162" y="2662550"/>
              <a:ext cx="1725436" cy="1866640"/>
              <a:chOff x="5597171" y="1995632"/>
              <a:chExt cx="1725436" cy="1866640"/>
            </a:xfrm>
          </p:grpSpPr>
          <p:grpSp>
            <p:nvGrpSpPr>
              <p:cNvPr id="36" name="组合 35">
                <a:extLst>
                  <a:ext uri="{FF2B5EF4-FFF2-40B4-BE49-F238E27FC236}">
                    <a16:creationId xmlns:a16="http://schemas.microsoft.com/office/drawing/2014/main" id="{A13C3691-F0A9-4029-99C5-61C229263C55}"/>
                  </a:ext>
                </a:extLst>
              </p:cNvPr>
              <p:cNvGrpSpPr/>
              <p:nvPr/>
            </p:nvGrpSpPr>
            <p:grpSpPr>
              <a:xfrm>
                <a:off x="5597171" y="1995632"/>
                <a:ext cx="1725436" cy="1866640"/>
                <a:chOff x="4247278" y="926233"/>
                <a:chExt cx="2845002" cy="3077827"/>
              </a:xfrm>
            </p:grpSpPr>
            <p:sp>
              <p:nvSpPr>
                <p:cNvPr id="39" name="椭圆 38">
                  <a:extLst>
                    <a:ext uri="{FF2B5EF4-FFF2-40B4-BE49-F238E27FC236}">
                      <a16:creationId xmlns:a16="http://schemas.microsoft.com/office/drawing/2014/main" id="{EE1BC57C-B47D-4D4F-BA5C-B8B9B58BF732}"/>
                    </a:ext>
                  </a:extLst>
                </p:cNvPr>
                <p:cNvSpPr/>
                <p:nvPr/>
              </p:nvSpPr>
              <p:spPr>
                <a:xfrm>
                  <a:off x="5580112" y="2209428"/>
                  <a:ext cx="216024" cy="2160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id="{9CFA56AC-C70F-4377-8B70-FABD7EF52C92}"/>
                    </a:ext>
                  </a:extLst>
                </p:cNvPr>
                <p:cNvSpPr/>
                <p:nvPr/>
              </p:nvSpPr>
              <p:spPr>
                <a:xfrm>
                  <a:off x="6300192" y="2654610"/>
                  <a:ext cx="216024" cy="2160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id="{A5331818-75A6-475D-ADA0-377A7ADA6BB0}"/>
                    </a:ext>
                  </a:extLst>
                </p:cNvPr>
                <p:cNvSpPr/>
                <p:nvPr/>
              </p:nvSpPr>
              <p:spPr>
                <a:xfrm>
                  <a:off x="5940152" y="3322257"/>
                  <a:ext cx="216024" cy="2160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id="{DACE7281-4DCB-4738-8813-664E72B980C4}"/>
                    </a:ext>
                  </a:extLst>
                </p:cNvPr>
                <p:cNvSpPr/>
                <p:nvPr/>
              </p:nvSpPr>
              <p:spPr>
                <a:xfrm>
                  <a:off x="5148064" y="3305509"/>
                  <a:ext cx="216024" cy="2160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id="{5EC726ED-4385-4FF1-A980-CEF3A691380C}"/>
                    </a:ext>
                  </a:extLst>
                </p:cNvPr>
                <p:cNvSpPr/>
                <p:nvPr/>
              </p:nvSpPr>
              <p:spPr>
                <a:xfrm>
                  <a:off x="4787338" y="2583149"/>
                  <a:ext cx="216024" cy="2160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38746024-26BE-46E7-9BF6-F531A66112C0}"/>
                    </a:ext>
                  </a:extLst>
                </p:cNvPr>
                <p:cNvSpPr/>
                <p:nvPr/>
              </p:nvSpPr>
              <p:spPr>
                <a:xfrm>
                  <a:off x="5273552" y="1525675"/>
                  <a:ext cx="216024" cy="2160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a:extLst>
                    <a:ext uri="{FF2B5EF4-FFF2-40B4-BE49-F238E27FC236}">
                      <a16:creationId xmlns:a16="http://schemas.microsoft.com/office/drawing/2014/main" id="{51EE3D6C-07F5-4857-8126-F0EA44E13166}"/>
                    </a:ext>
                  </a:extLst>
                </p:cNvPr>
                <p:cNvCxnSpPr>
                  <a:stCxn id="39" idx="2"/>
                  <a:endCxn id="43" idx="7"/>
                </p:cNvCxnSpPr>
                <p:nvPr/>
              </p:nvCxnSpPr>
              <p:spPr>
                <a:xfrm flipH="1">
                  <a:off x="4971726" y="2317440"/>
                  <a:ext cx="608386" cy="2973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id="{E39D8F47-87A2-4C16-80AE-5BFB71EF7594}"/>
                    </a:ext>
                  </a:extLst>
                </p:cNvPr>
                <p:cNvCxnSpPr>
                  <a:stCxn id="43" idx="4"/>
                  <a:endCxn id="42" idx="1"/>
                </p:cNvCxnSpPr>
                <p:nvPr/>
              </p:nvCxnSpPr>
              <p:spPr>
                <a:xfrm>
                  <a:off x="4895350" y="2799173"/>
                  <a:ext cx="284350" cy="5379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id="{1211D68F-8146-44B5-9DC9-BC14A75511AF}"/>
                    </a:ext>
                  </a:extLst>
                </p:cNvPr>
                <p:cNvCxnSpPr>
                  <a:stCxn id="42" idx="6"/>
                  <a:endCxn id="41" idx="2"/>
                </p:cNvCxnSpPr>
                <p:nvPr/>
              </p:nvCxnSpPr>
              <p:spPr>
                <a:xfrm>
                  <a:off x="5364088" y="3413521"/>
                  <a:ext cx="576064" cy="167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E52388F8-E23E-45F1-B53F-6B3BBA440FD2}"/>
                    </a:ext>
                  </a:extLst>
                </p:cNvPr>
                <p:cNvCxnSpPr>
                  <a:stCxn id="39" idx="6"/>
                  <a:endCxn id="40" idx="1"/>
                </p:cNvCxnSpPr>
                <p:nvPr/>
              </p:nvCxnSpPr>
              <p:spPr>
                <a:xfrm>
                  <a:off x="5796136" y="2317440"/>
                  <a:ext cx="535692" cy="3688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36A15E42-B92D-4768-A0FE-210455211B6C}"/>
                    </a:ext>
                  </a:extLst>
                </p:cNvPr>
                <p:cNvCxnSpPr>
                  <a:stCxn id="40" idx="3"/>
                  <a:endCxn id="41" idx="7"/>
                </p:cNvCxnSpPr>
                <p:nvPr/>
              </p:nvCxnSpPr>
              <p:spPr>
                <a:xfrm flipH="1">
                  <a:off x="6124540" y="2838998"/>
                  <a:ext cx="207288" cy="5148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BD7A4630-C52F-4E25-8D0C-D5C6603481F5}"/>
                    </a:ext>
                  </a:extLst>
                </p:cNvPr>
                <p:cNvCxnSpPr>
                  <a:stCxn id="44" idx="5"/>
                  <a:endCxn id="39" idx="0"/>
                </p:cNvCxnSpPr>
                <p:nvPr/>
              </p:nvCxnSpPr>
              <p:spPr>
                <a:xfrm>
                  <a:off x="5457940" y="1710063"/>
                  <a:ext cx="230184" cy="49936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82B75C13-34B2-4CE2-AC46-EF28A5606229}"/>
                    </a:ext>
                  </a:extLst>
                </p:cNvPr>
                <p:cNvCxnSpPr>
                  <a:stCxn id="40" idx="6"/>
                </p:cNvCxnSpPr>
                <p:nvPr/>
              </p:nvCxnSpPr>
              <p:spPr>
                <a:xfrm flipV="1">
                  <a:off x="6516216" y="2669047"/>
                  <a:ext cx="576064" cy="935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997AD0F5-729B-434F-8950-3F9F3662F7C6}"/>
                    </a:ext>
                  </a:extLst>
                </p:cNvPr>
                <p:cNvCxnSpPr>
                  <a:stCxn id="43" idx="2"/>
                </p:cNvCxnSpPr>
                <p:nvPr/>
              </p:nvCxnSpPr>
              <p:spPr>
                <a:xfrm flipH="1" flipV="1">
                  <a:off x="4247278" y="2669047"/>
                  <a:ext cx="540060" cy="2211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E159A804-CABF-43A6-9F3A-BA47600BDE39}"/>
                    </a:ext>
                  </a:extLst>
                </p:cNvPr>
                <p:cNvCxnSpPr>
                  <a:stCxn id="42" idx="3"/>
                </p:cNvCxnSpPr>
                <p:nvPr/>
              </p:nvCxnSpPr>
              <p:spPr>
                <a:xfrm flipH="1">
                  <a:off x="4788024" y="3489897"/>
                  <a:ext cx="391676" cy="5141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14D263CC-45FA-49C2-94F8-E910EADF0799}"/>
                    </a:ext>
                  </a:extLst>
                </p:cNvPr>
                <p:cNvCxnSpPr>
                  <a:stCxn id="44" idx="0"/>
                </p:cNvCxnSpPr>
                <p:nvPr/>
              </p:nvCxnSpPr>
              <p:spPr>
                <a:xfrm flipV="1">
                  <a:off x="5381564" y="926233"/>
                  <a:ext cx="74718" cy="59944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箭头连接符 54">
                  <a:extLst>
                    <a:ext uri="{FF2B5EF4-FFF2-40B4-BE49-F238E27FC236}">
                      <a16:creationId xmlns:a16="http://schemas.microsoft.com/office/drawing/2014/main" id="{0732C51D-D4E1-4108-B399-322E2D4A06A0}"/>
                    </a:ext>
                  </a:extLst>
                </p:cNvPr>
                <p:cNvCxnSpPr>
                  <a:stCxn id="39" idx="6"/>
                  <a:endCxn id="40" idx="1"/>
                </p:cNvCxnSpPr>
                <p:nvPr/>
              </p:nvCxnSpPr>
              <p:spPr>
                <a:xfrm>
                  <a:off x="5796136" y="2317440"/>
                  <a:ext cx="535692" cy="3688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a:extLst>
                    <a:ext uri="{FF2B5EF4-FFF2-40B4-BE49-F238E27FC236}">
                      <a16:creationId xmlns:a16="http://schemas.microsoft.com/office/drawing/2014/main" id="{334F17BF-7651-453D-9433-FAB4B8360881}"/>
                    </a:ext>
                  </a:extLst>
                </p:cNvPr>
                <p:cNvCxnSpPr>
                  <a:stCxn id="40" idx="3"/>
                  <a:endCxn id="41" idx="7"/>
                </p:cNvCxnSpPr>
                <p:nvPr/>
              </p:nvCxnSpPr>
              <p:spPr>
                <a:xfrm flipH="1">
                  <a:off x="6124540" y="2838998"/>
                  <a:ext cx="207288" cy="514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6D6D865D-09B0-472D-8CE3-148E884CC902}"/>
                    </a:ext>
                  </a:extLst>
                </p:cNvPr>
                <p:cNvCxnSpPr>
                  <a:stCxn id="41" idx="2"/>
                  <a:endCxn id="42" idx="6"/>
                </p:cNvCxnSpPr>
                <p:nvPr/>
              </p:nvCxnSpPr>
              <p:spPr>
                <a:xfrm flipH="1" flipV="1">
                  <a:off x="5364088" y="3413521"/>
                  <a:ext cx="576064" cy="167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直接箭头连接符 57">
                  <a:extLst>
                    <a:ext uri="{FF2B5EF4-FFF2-40B4-BE49-F238E27FC236}">
                      <a16:creationId xmlns:a16="http://schemas.microsoft.com/office/drawing/2014/main" id="{8065B384-CEB6-40C1-8A83-98A53D8A8D19}"/>
                    </a:ext>
                  </a:extLst>
                </p:cNvPr>
                <p:cNvCxnSpPr>
                  <a:stCxn id="42" idx="1"/>
                  <a:endCxn id="43" idx="4"/>
                </p:cNvCxnSpPr>
                <p:nvPr/>
              </p:nvCxnSpPr>
              <p:spPr>
                <a:xfrm flipH="1" flipV="1">
                  <a:off x="4895350" y="2799173"/>
                  <a:ext cx="284350" cy="537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直接箭头连接符 58">
                  <a:extLst>
                    <a:ext uri="{FF2B5EF4-FFF2-40B4-BE49-F238E27FC236}">
                      <a16:creationId xmlns:a16="http://schemas.microsoft.com/office/drawing/2014/main" id="{73705DDE-9E9D-47F7-AF58-EE51EFD402B4}"/>
                    </a:ext>
                  </a:extLst>
                </p:cNvPr>
                <p:cNvCxnSpPr>
                  <a:stCxn id="43" idx="7"/>
                  <a:endCxn id="39" idx="2"/>
                </p:cNvCxnSpPr>
                <p:nvPr/>
              </p:nvCxnSpPr>
              <p:spPr>
                <a:xfrm flipV="1">
                  <a:off x="4971726" y="2317440"/>
                  <a:ext cx="608386" cy="2973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椭圆 59">
                  <a:extLst>
                    <a:ext uri="{FF2B5EF4-FFF2-40B4-BE49-F238E27FC236}">
                      <a16:creationId xmlns:a16="http://schemas.microsoft.com/office/drawing/2014/main" id="{32612FE4-3B94-4186-86E4-3813FB25D4D2}"/>
                    </a:ext>
                  </a:extLst>
                </p:cNvPr>
                <p:cNvSpPr/>
                <p:nvPr/>
              </p:nvSpPr>
              <p:spPr>
                <a:xfrm>
                  <a:off x="6809401" y="3337145"/>
                  <a:ext cx="216024" cy="2160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a:extLst>
                    <a:ext uri="{FF2B5EF4-FFF2-40B4-BE49-F238E27FC236}">
                      <a16:creationId xmlns:a16="http://schemas.microsoft.com/office/drawing/2014/main" id="{C712A743-8EB0-4308-BAA5-59F74208632E}"/>
                    </a:ext>
                  </a:extLst>
                </p:cNvPr>
                <p:cNvCxnSpPr>
                  <a:stCxn id="40" idx="5"/>
                  <a:endCxn id="60" idx="1"/>
                </p:cNvCxnSpPr>
                <p:nvPr/>
              </p:nvCxnSpPr>
              <p:spPr>
                <a:xfrm>
                  <a:off x="6484580" y="2838998"/>
                  <a:ext cx="356457" cy="5297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7" name="直接箭头连接符 36">
                <a:extLst>
                  <a:ext uri="{FF2B5EF4-FFF2-40B4-BE49-F238E27FC236}">
                    <a16:creationId xmlns:a16="http://schemas.microsoft.com/office/drawing/2014/main" id="{538407AB-8D75-4A97-BCE1-0D50ACC456F9}"/>
                  </a:ext>
                </a:extLst>
              </p:cNvPr>
              <p:cNvCxnSpPr>
                <a:cxnSpLocks/>
                <a:endCxn id="44" idx="0"/>
              </p:cNvCxnSpPr>
              <p:nvPr/>
            </p:nvCxnSpPr>
            <p:spPr>
              <a:xfrm flipH="1">
                <a:off x="6285092" y="1995632"/>
                <a:ext cx="45315" cy="3635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a:extLst>
                  <a:ext uri="{FF2B5EF4-FFF2-40B4-BE49-F238E27FC236}">
                    <a16:creationId xmlns:a16="http://schemas.microsoft.com/office/drawing/2014/main" id="{201B8118-C0B5-4B2A-B0E5-4A55AA9C2253}"/>
                  </a:ext>
                </a:extLst>
              </p:cNvPr>
              <p:cNvCxnSpPr>
                <a:stCxn id="44" idx="5"/>
                <a:endCxn id="39" idx="0"/>
              </p:cNvCxnSpPr>
              <p:nvPr/>
            </p:nvCxnSpPr>
            <p:spPr>
              <a:xfrm>
                <a:off x="6331412" y="2471008"/>
                <a:ext cx="139603" cy="3028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7" name="文本框 16">
              <a:extLst>
                <a:ext uri="{FF2B5EF4-FFF2-40B4-BE49-F238E27FC236}">
                  <a16:creationId xmlns:a16="http://schemas.microsoft.com/office/drawing/2014/main" id="{B8D05F18-BB37-4D59-9E90-11BE087EC581}"/>
                </a:ext>
              </a:extLst>
            </p:cNvPr>
            <p:cNvSpPr txBox="1"/>
            <p:nvPr/>
          </p:nvSpPr>
          <p:spPr>
            <a:xfrm>
              <a:off x="3100720" y="1633364"/>
              <a:ext cx="3655941" cy="338554"/>
            </a:xfrm>
            <a:prstGeom prst="rect">
              <a:avLst/>
            </a:prstGeom>
            <a:noFill/>
          </p:spPr>
          <p:txBody>
            <a:bodyPr wrap="square" rtlCol="0">
              <a:spAutoFit/>
            </a:bodyPr>
            <a:lstStyle/>
            <a:p>
              <a:pPr algn="ctr"/>
              <a:r>
                <a:rPr lang="en-US" altLang="zh-CN" sz="1600" b="1" dirty="0"/>
                <a:t>Graph Traversal is a Key Operation</a:t>
              </a:r>
              <a:endParaRPr lang="zh-CN" altLang="en-US" sz="1600" b="1" dirty="0"/>
            </a:p>
          </p:txBody>
        </p:sp>
        <p:sp>
          <p:nvSpPr>
            <p:cNvPr id="3" name="文本框 2">
              <a:extLst>
                <a:ext uri="{FF2B5EF4-FFF2-40B4-BE49-F238E27FC236}">
                  <a16:creationId xmlns:a16="http://schemas.microsoft.com/office/drawing/2014/main" id="{DA26DF08-EA4D-42B1-807B-CA909E6973EA}"/>
                </a:ext>
              </a:extLst>
            </p:cNvPr>
            <p:cNvSpPr txBox="1"/>
            <p:nvPr/>
          </p:nvSpPr>
          <p:spPr>
            <a:xfrm>
              <a:off x="1691680" y="3036371"/>
              <a:ext cx="2351842" cy="276999"/>
            </a:xfrm>
            <a:prstGeom prst="rect">
              <a:avLst/>
            </a:prstGeom>
            <a:noFill/>
          </p:spPr>
          <p:txBody>
            <a:bodyPr wrap="square" rtlCol="0">
              <a:spAutoFit/>
            </a:bodyPr>
            <a:lstStyle/>
            <a:p>
              <a:pPr algn="ctr"/>
              <a:r>
                <a:rPr lang="en-US" altLang="zh-CN" sz="1200" dirty="0"/>
                <a:t>e.g. in anti-money laundering:</a:t>
              </a:r>
              <a:endParaRPr lang="zh-CN" altLang="en-US" sz="1200" dirty="0"/>
            </a:p>
          </p:txBody>
        </p:sp>
      </p:grpSp>
    </p:spTree>
    <p:extLst>
      <p:ext uri="{BB962C8B-B14F-4D97-AF65-F5344CB8AC3E}">
        <p14:creationId xmlns:p14="http://schemas.microsoft.com/office/powerpoint/2010/main" val="587891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Background</a:t>
            </a:r>
          </a:p>
        </p:txBody>
      </p:sp>
      <p:sp>
        <p:nvSpPr>
          <p:cNvPr id="4" name="Slide Number Placeholder 3">
            <a:extLst>
              <a:ext uri="{FF2B5EF4-FFF2-40B4-BE49-F238E27FC236}">
                <a16:creationId xmlns:a16="http://schemas.microsoft.com/office/drawing/2014/main" id="{79018A10-D2FD-C64A-BC2B-D5849012426F}"/>
              </a:ext>
            </a:extLst>
          </p:cNvPr>
          <p:cNvSpPr>
            <a:spLocks noGrp="1"/>
          </p:cNvSpPr>
          <p:nvPr>
            <p:ph type="sldNum" sz="quarter" idx="12"/>
          </p:nvPr>
        </p:nvSpPr>
        <p:spPr/>
        <p:txBody>
          <a:bodyPr/>
          <a:lstStyle/>
          <a:p>
            <a:fld id="{ADE361C3-C043-4A6E-BDCE-8DA1E7D90A3B}" type="slidenum">
              <a:rPr lang="zh-CN" altLang="en-US" smtClean="0"/>
              <a:t>4</a:t>
            </a:fld>
            <a:endParaRPr lang="zh-CN" altLang="en-US"/>
          </a:p>
        </p:txBody>
      </p:sp>
      <p:grpSp>
        <p:nvGrpSpPr>
          <p:cNvPr id="5" name="组合 4">
            <a:extLst>
              <a:ext uri="{FF2B5EF4-FFF2-40B4-BE49-F238E27FC236}">
                <a16:creationId xmlns:a16="http://schemas.microsoft.com/office/drawing/2014/main" id="{F8FA6129-F3C1-4DBF-8D58-1B449B254545}"/>
              </a:ext>
            </a:extLst>
          </p:cNvPr>
          <p:cNvGrpSpPr/>
          <p:nvPr/>
        </p:nvGrpSpPr>
        <p:grpSpPr>
          <a:xfrm>
            <a:off x="2892888" y="1633364"/>
            <a:ext cx="3358223" cy="2870098"/>
            <a:chOff x="2892888" y="1633364"/>
            <a:chExt cx="3358223" cy="2870098"/>
          </a:xfrm>
        </p:grpSpPr>
        <p:sp>
          <p:nvSpPr>
            <p:cNvPr id="63" name="文本框 62">
              <a:extLst>
                <a:ext uri="{FF2B5EF4-FFF2-40B4-BE49-F238E27FC236}">
                  <a16:creationId xmlns:a16="http://schemas.microsoft.com/office/drawing/2014/main" id="{8E65AFF0-E11B-4AEC-84AB-F5A966B478F3}"/>
                </a:ext>
              </a:extLst>
            </p:cNvPr>
            <p:cNvSpPr txBox="1"/>
            <p:nvPr/>
          </p:nvSpPr>
          <p:spPr>
            <a:xfrm>
              <a:off x="2892888" y="1633364"/>
              <a:ext cx="3358223" cy="338554"/>
            </a:xfrm>
            <a:prstGeom prst="rect">
              <a:avLst/>
            </a:prstGeom>
            <a:noFill/>
          </p:spPr>
          <p:txBody>
            <a:bodyPr wrap="square" rtlCol="0">
              <a:spAutoFit/>
            </a:bodyPr>
            <a:lstStyle/>
            <a:p>
              <a:pPr algn="ctr"/>
              <a:r>
                <a:rPr lang="en-US" altLang="zh-CN" sz="1600" b="1" dirty="0"/>
                <a:t>Distributed Storage of Big Graph</a:t>
              </a:r>
              <a:endParaRPr lang="zh-CN" altLang="en-US" sz="1600" b="1" dirty="0"/>
            </a:p>
          </p:txBody>
        </p:sp>
        <p:grpSp>
          <p:nvGrpSpPr>
            <p:cNvPr id="3" name="组合 2">
              <a:extLst>
                <a:ext uri="{FF2B5EF4-FFF2-40B4-BE49-F238E27FC236}">
                  <a16:creationId xmlns:a16="http://schemas.microsoft.com/office/drawing/2014/main" id="{5AB9DCDA-0A26-4600-A4C5-FCA188E146FA}"/>
                </a:ext>
              </a:extLst>
            </p:cNvPr>
            <p:cNvGrpSpPr/>
            <p:nvPr/>
          </p:nvGrpSpPr>
          <p:grpSpPr>
            <a:xfrm>
              <a:off x="2911081" y="2456353"/>
              <a:ext cx="3306406" cy="2047109"/>
              <a:chOff x="3641858" y="3037142"/>
              <a:chExt cx="1823582" cy="1129042"/>
            </a:xfrm>
          </p:grpSpPr>
          <p:sp>
            <p:nvSpPr>
              <p:cNvPr id="65" name="圆柱体 64">
                <a:extLst>
                  <a:ext uri="{FF2B5EF4-FFF2-40B4-BE49-F238E27FC236}">
                    <a16:creationId xmlns:a16="http://schemas.microsoft.com/office/drawing/2014/main" id="{64076BB3-F547-40A8-81AC-B98263B06BEA}"/>
                  </a:ext>
                </a:extLst>
              </p:cNvPr>
              <p:cNvSpPr/>
              <p:nvPr/>
            </p:nvSpPr>
            <p:spPr>
              <a:xfrm>
                <a:off x="4051120" y="3037142"/>
                <a:ext cx="706907" cy="303027"/>
              </a:xfrm>
              <a:prstGeom prst="ca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柱体 65">
                <a:extLst>
                  <a:ext uri="{FF2B5EF4-FFF2-40B4-BE49-F238E27FC236}">
                    <a16:creationId xmlns:a16="http://schemas.microsoft.com/office/drawing/2014/main" id="{CEE3DB60-175E-47B9-90D2-DC067E2B1A9F}"/>
                  </a:ext>
                </a:extLst>
              </p:cNvPr>
              <p:cNvSpPr/>
              <p:nvPr/>
            </p:nvSpPr>
            <p:spPr>
              <a:xfrm>
                <a:off x="3641858" y="3711644"/>
                <a:ext cx="706907" cy="303027"/>
              </a:xfrm>
              <a:prstGeom prst="ca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柱体 66">
                <a:extLst>
                  <a:ext uri="{FF2B5EF4-FFF2-40B4-BE49-F238E27FC236}">
                    <a16:creationId xmlns:a16="http://schemas.microsoft.com/office/drawing/2014/main" id="{8AB970E9-4F68-40BD-ADE0-BCC4EC4AA019}"/>
                  </a:ext>
                </a:extLst>
              </p:cNvPr>
              <p:cNvSpPr/>
              <p:nvPr/>
            </p:nvSpPr>
            <p:spPr>
              <a:xfrm>
                <a:off x="4758533" y="3863157"/>
                <a:ext cx="706907" cy="303027"/>
              </a:xfrm>
              <a:prstGeom prst="ca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组合 67">
                <a:extLst>
                  <a:ext uri="{FF2B5EF4-FFF2-40B4-BE49-F238E27FC236}">
                    <a16:creationId xmlns:a16="http://schemas.microsoft.com/office/drawing/2014/main" id="{A5531A73-6D0B-43F0-AF2F-860B2E47988E}"/>
                  </a:ext>
                </a:extLst>
              </p:cNvPr>
              <p:cNvGrpSpPr/>
              <p:nvPr/>
            </p:nvGrpSpPr>
            <p:grpSpPr>
              <a:xfrm>
                <a:off x="3902297" y="3340169"/>
                <a:ext cx="409262" cy="371475"/>
                <a:chOff x="3491880" y="2883764"/>
                <a:chExt cx="792088" cy="718955"/>
              </a:xfrm>
            </p:grpSpPr>
            <p:cxnSp>
              <p:nvCxnSpPr>
                <p:cNvPr id="103" name="直接箭头连接符 102">
                  <a:extLst>
                    <a:ext uri="{FF2B5EF4-FFF2-40B4-BE49-F238E27FC236}">
                      <a16:creationId xmlns:a16="http://schemas.microsoft.com/office/drawing/2014/main" id="{E74E9C95-5CB4-447F-878C-BCE4F05CAFFB}"/>
                    </a:ext>
                  </a:extLst>
                </p:cNvPr>
                <p:cNvCxnSpPr/>
                <p:nvPr/>
              </p:nvCxnSpPr>
              <p:spPr>
                <a:xfrm flipH="1">
                  <a:off x="3491880" y="2883764"/>
                  <a:ext cx="648072" cy="6938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直接箭头连接符 103">
                  <a:extLst>
                    <a:ext uri="{FF2B5EF4-FFF2-40B4-BE49-F238E27FC236}">
                      <a16:creationId xmlns:a16="http://schemas.microsoft.com/office/drawing/2014/main" id="{60361091-8197-48E5-BBFB-BC818B208C1A}"/>
                    </a:ext>
                  </a:extLst>
                </p:cNvPr>
                <p:cNvCxnSpPr>
                  <a:cxnSpLocks/>
                </p:cNvCxnSpPr>
                <p:nvPr/>
              </p:nvCxnSpPr>
              <p:spPr>
                <a:xfrm flipV="1">
                  <a:off x="3658603" y="2883764"/>
                  <a:ext cx="625365" cy="71895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组合 68">
                <a:extLst>
                  <a:ext uri="{FF2B5EF4-FFF2-40B4-BE49-F238E27FC236}">
                    <a16:creationId xmlns:a16="http://schemas.microsoft.com/office/drawing/2014/main" id="{D35ED9C9-C6A4-4C88-AAC9-B95501376A85}"/>
                  </a:ext>
                </a:extLst>
              </p:cNvPr>
              <p:cNvGrpSpPr/>
              <p:nvPr/>
            </p:nvGrpSpPr>
            <p:grpSpPr>
              <a:xfrm>
                <a:off x="4572000" y="3340169"/>
                <a:ext cx="483672" cy="541540"/>
                <a:chOff x="4788026" y="2883764"/>
                <a:chExt cx="936102" cy="1048100"/>
              </a:xfrm>
            </p:grpSpPr>
            <p:cxnSp>
              <p:nvCxnSpPr>
                <p:cNvPr id="101" name="直接箭头连接符 100">
                  <a:extLst>
                    <a:ext uri="{FF2B5EF4-FFF2-40B4-BE49-F238E27FC236}">
                      <a16:creationId xmlns:a16="http://schemas.microsoft.com/office/drawing/2014/main" id="{D71A4093-59F2-4779-AAE4-74A15CC1568B}"/>
                    </a:ext>
                  </a:extLst>
                </p:cNvPr>
                <p:cNvCxnSpPr>
                  <a:cxnSpLocks/>
                </p:cNvCxnSpPr>
                <p:nvPr/>
              </p:nvCxnSpPr>
              <p:spPr>
                <a:xfrm>
                  <a:off x="4788026" y="2883764"/>
                  <a:ext cx="833165" cy="10481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101">
                  <a:extLst>
                    <a:ext uri="{FF2B5EF4-FFF2-40B4-BE49-F238E27FC236}">
                      <a16:creationId xmlns:a16="http://schemas.microsoft.com/office/drawing/2014/main" id="{0388AB6C-D8B5-48FE-9B44-A450E653D085}"/>
                    </a:ext>
                  </a:extLst>
                </p:cNvPr>
                <p:cNvCxnSpPr>
                  <a:cxnSpLocks/>
                </p:cNvCxnSpPr>
                <p:nvPr/>
              </p:nvCxnSpPr>
              <p:spPr>
                <a:xfrm flipH="1" flipV="1">
                  <a:off x="4932938" y="2884781"/>
                  <a:ext cx="791190" cy="101117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0" name="组合 69">
                <a:extLst>
                  <a:ext uri="{FF2B5EF4-FFF2-40B4-BE49-F238E27FC236}">
                    <a16:creationId xmlns:a16="http://schemas.microsoft.com/office/drawing/2014/main" id="{6C25CDB6-C02E-4EE4-9195-AB27EAD05745}"/>
                  </a:ext>
                </a:extLst>
              </p:cNvPr>
              <p:cNvGrpSpPr/>
              <p:nvPr/>
            </p:nvGrpSpPr>
            <p:grpSpPr>
              <a:xfrm>
                <a:off x="4348636" y="3863157"/>
                <a:ext cx="410073" cy="151513"/>
                <a:chOff x="4355726" y="3895959"/>
                <a:chExt cx="793657" cy="293240"/>
              </a:xfrm>
            </p:grpSpPr>
            <p:cxnSp>
              <p:nvCxnSpPr>
                <p:cNvPr id="99" name="直接箭头连接符 98">
                  <a:extLst>
                    <a:ext uri="{FF2B5EF4-FFF2-40B4-BE49-F238E27FC236}">
                      <a16:creationId xmlns:a16="http://schemas.microsoft.com/office/drawing/2014/main" id="{BE173F32-36CE-467B-9D98-FD2F625FB425}"/>
                    </a:ext>
                  </a:extLst>
                </p:cNvPr>
                <p:cNvCxnSpPr>
                  <a:cxnSpLocks/>
                  <a:endCxn id="66" idx="4"/>
                </p:cNvCxnSpPr>
                <p:nvPr/>
              </p:nvCxnSpPr>
              <p:spPr>
                <a:xfrm flipH="1" flipV="1">
                  <a:off x="4355976" y="3895959"/>
                  <a:ext cx="793407" cy="20662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直接箭头连接符 99">
                  <a:extLst>
                    <a:ext uri="{FF2B5EF4-FFF2-40B4-BE49-F238E27FC236}">
                      <a16:creationId xmlns:a16="http://schemas.microsoft.com/office/drawing/2014/main" id="{5AB72207-F252-4CF5-B881-C8C01D201C26}"/>
                    </a:ext>
                  </a:extLst>
                </p:cNvPr>
                <p:cNvCxnSpPr>
                  <a:cxnSpLocks/>
                  <a:endCxn id="67" idx="2"/>
                </p:cNvCxnSpPr>
                <p:nvPr/>
              </p:nvCxnSpPr>
              <p:spPr>
                <a:xfrm>
                  <a:off x="4355726" y="4019908"/>
                  <a:ext cx="793318" cy="1692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 name="组合 5">
                <a:extLst>
                  <a:ext uri="{FF2B5EF4-FFF2-40B4-BE49-F238E27FC236}">
                    <a16:creationId xmlns:a16="http://schemas.microsoft.com/office/drawing/2014/main" id="{E6BA3649-92F0-473A-8F5F-58679C887F64}"/>
                  </a:ext>
                </a:extLst>
              </p:cNvPr>
              <p:cNvGrpSpPr/>
              <p:nvPr/>
            </p:nvGrpSpPr>
            <p:grpSpPr>
              <a:xfrm>
                <a:off x="3938868" y="3808544"/>
                <a:ext cx="107337" cy="189828"/>
                <a:chOff x="2265785" y="3252677"/>
                <a:chExt cx="576064" cy="1018787"/>
              </a:xfrm>
            </p:grpSpPr>
            <p:sp>
              <p:nvSpPr>
                <p:cNvPr id="92" name="椭圆 91">
                  <a:extLst>
                    <a:ext uri="{FF2B5EF4-FFF2-40B4-BE49-F238E27FC236}">
                      <a16:creationId xmlns:a16="http://schemas.microsoft.com/office/drawing/2014/main" id="{8B907483-5587-46A1-81F1-923EF3479611}"/>
                    </a:ext>
                  </a:extLst>
                </p:cNvPr>
                <p:cNvSpPr/>
                <p:nvPr/>
              </p:nvSpPr>
              <p:spPr>
                <a:xfrm>
                  <a:off x="2417215" y="3252677"/>
                  <a:ext cx="159238" cy="159237"/>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3" name="椭圆 92">
                  <a:extLst>
                    <a:ext uri="{FF2B5EF4-FFF2-40B4-BE49-F238E27FC236}">
                      <a16:creationId xmlns:a16="http://schemas.microsoft.com/office/drawing/2014/main" id="{381ECF0E-517F-4678-B3EA-C9F256B83FB4}"/>
                    </a:ext>
                  </a:extLst>
                </p:cNvPr>
                <p:cNvSpPr/>
                <p:nvPr/>
              </p:nvSpPr>
              <p:spPr>
                <a:xfrm>
                  <a:off x="2682611" y="3539103"/>
                  <a:ext cx="159238" cy="159237"/>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4" name="椭圆 93">
                  <a:extLst>
                    <a:ext uri="{FF2B5EF4-FFF2-40B4-BE49-F238E27FC236}">
                      <a16:creationId xmlns:a16="http://schemas.microsoft.com/office/drawing/2014/main" id="{8DB47944-7028-4423-8D6C-F3A429AB9B41}"/>
                    </a:ext>
                  </a:extLst>
                </p:cNvPr>
                <p:cNvSpPr/>
                <p:nvPr/>
              </p:nvSpPr>
              <p:spPr>
                <a:xfrm>
                  <a:off x="2265785" y="3666291"/>
                  <a:ext cx="159238" cy="159237"/>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5" name="椭圆 94">
                  <a:extLst>
                    <a:ext uri="{FF2B5EF4-FFF2-40B4-BE49-F238E27FC236}">
                      <a16:creationId xmlns:a16="http://schemas.microsoft.com/office/drawing/2014/main" id="{74D29D9C-2CF9-4F93-8163-CD94A94FA078}"/>
                    </a:ext>
                  </a:extLst>
                </p:cNvPr>
                <p:cNvSpPr/>
                <p:nvPr/>
              </p:nvSpPr>
              <p:spPr>
                <a:xfrm>
                  <a:off x="2532660" y="4112227"/>
                  <a:ext cx="159238" cy="159237"/>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96" name="直接连接符 95">
                  <a:extLst>
                    <a:ext uri="{FF2B5EF4-FFF2-40B4-BE49-F238E27FC236}">
                      <a16:creationId xmlns:a16="http://schemas.microsoft.com/office/drawing/2014/main" id="{CAD4E819-0094-4AF7-8803-244A74F7093B}"/>
                    </a:ext>
                  </a:extLst>
                </p:cNvPr>
                <p:cNvCxnSpPr>
                  <a:stCxn id="94" idx="0"/>
                  <a:endCxn id="92" idx="4"/>
                </p:cNvCxnSpPr>
                <p:nvPr/>
              </p:nvCxnSpPr>
              <p:spPr>
                <a:xfrm flipV="1">
                  <a:off x="2345404" y="3411914"/>
                  <a:ext cx="151430" cy="254377"/>
                </a:xfrm>
                <a:prstGeom prst="line">
                  <a:avLst/>
                </a:prstGeom>
                <a:solidFill>
                  <a:schemeClr val="accent3"/>
                </a:solidFill>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86D2F8C3-0123-4E24-9048-7ACA47F36DF9}"/>
                    </a:ext>
                  </a:extLst>
                </p:cNvPr>
                <p:cNvCxnSpPr>
                  <a:cxnSpLocks/>
                  <a:stCxn id="94" idx="6"/>
                  <a:endCxn id="93" idx="2"/>
                </p:cNvCxnSpPr>
                <p:nvPr/>
              </p:nvCxnSpPr>
              <p:spPr>
                <a:xfrm flipV="1">
                  <a:off x="2425023" y="3618721"/>
                  <a:ext cx="257589" cy="127188"/>
                </a:xfrm>
                <a:prstGeom prst="line">
                  <a:avLst/>
                </a:prstGeom>
                <a:solidFill>
                  <a:schemeClr val="accent3"/>
                </a:solidFill>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a16="http://schemas.microsoft.com/office/drawing/2014/main" id="{AE890E45-E88E-4B61-A1E5-49955F2E7769}"/>
                    </a:ext>
                  </a:extLst>
                </p:cNvPr>
                <p:cNvCxnSpPr>
                  <a:stCxn id="94" idx="5"/>
                  <a:endCxn id="95" idx="1"/>
                </p:cNvCxnSpPr>
                <p:nvPr/>
              </p:nvCxnSpPr>
              <p:spPr>
                <a:xfrm>
                  <a:off x="2401703" y="3802208"/>
                  <a:ext cx="154277" cy="333339"/>
                </a:xfrm>
                <a:prstGeom prst="line">
                  <a:avLst/>
                </a:prstGeom>
                <a:solidFill>
                  <a:schemeClr val="accent3"/>
                </a:solidFill>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72" name="组合 71">
                <a:extLst>
                  <a:ext uri="{FF2B5EF4-FFF2-40B4-BE49-F238E27FC236}">
                    <a16:creationId xmlns:a16="http://schemas.microsoft.com/office/drawing/2014/main" id="{2F25E2B0-2B3F-4E0D-BA37-5C2FF5B4FD7D}"/>
                  </a:ext>
                </a:extLst>
              </p:cNvPr>
              <p:cNvGrpSpPr/>
              <p:nvPr/>
            </p:nvGrpSpPr>
            <p:grpSpPr>
              <a:xfrm>
                <a:off x="4365772" y="3145269"/>
                <a:ext cx="94610" cy="157215"/>
                <a:chOff x="1449913" y="1509387"/>
                <a:chExt cx="1043409" cy="1733854"/>
              </a:xfrm>
              <a:solidFill>
                <a:schemeClr val="accent1"/>
              </a:solidFill>
            </p:grpSpPr>
            <p:sp>
              <p:nvSpPr>
                <p:cNvPr id="83" name="椭圆 82">
                  <a:extLst>
                    <a:ext uri="{FF2B5EF4-FFF2-40B4-BE49-F238E27FC236}">
                      <a16:creationId xmlns:a16="http://schemas.microsoft.com/office/drawing/2014/main" id="{A2766885-A653-4893-B5EC-63AB6ABF906E}"/>
                    </a:ext>
                  </a:extLst>
                </p:cNvPr>
                <p:cNvSpPr/>
                <p:nvPr/>
              </p:nvSpPr>
              <p:spPr>
                <a:xfrm>
                  <a:off x="1835696" y="2417624"/>
                  <a:ext cx="216024" cy="216024"/>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4" name="椭圆 83">
                  <a:extLst>
                    <a:ext uri="{FF2B5EF4-FFF2-40B4-BE49-F238E27FC236}">
                      <a16:creationId xmlns:a16="http://schemas.microsoft.com/office/drawing/2014/main" id="{FA137EA9-E17C-4E90-9D14-02C36E6DEE88}"/>
                    </a:ext>
                  </a:extLst>
                </p:cNvPr>
                <p:cNvSpPr/>
                <p:nvPr/>
              </p:nvSpPr>
              <p:spPr>
                <a:xfrm>
                  <a:off x="2195736" y="2004523"/>
                  <a:ext cx="216024" cy="216024"/>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5" name="椭圆 84">
                  <a:extLst>
                    <a:ext uri="{FF2B5EF4-FFF2-40B4-BE49-F238E27FC236}">
                      <a16:creationId xmlns:a16="http://schemas.microsoft.com/office/drawing/2014/main" id="{63F8A5F4-7870-439A-A021-A3CF8A017633}"/>
                    </a:ext>
                  </a:extLst>
                </p:cNvPr>
                <p:cNvSpPr/>
                <p:nvPr/>
              </p:nvSpPr>
              <p:spPr>
                <a:xfrm>
                  <a:off x="1907704" y="1509387"/>
                  <a:ext cx="216024" cy="216024"/>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6" name="椭圆 85">
                  <a:extLst>
                    <a:ext uri="{FF2B5EF4-FFF2-40B4-BE49-F238E27FC236}">
                      <a16:creationId xmlns:a16="http://schemas.microsoft.com/office/drawing/2014/main" id="{D47ACB01-7B0A-4EF2-ACF1-BA37EFDF6CD0}"/>
                    </a:ext>
                  </a:extLst>
                </p:cNvPr>
                <p:cNvSpPr/>
                <p:nvPr/>
              </p:nvSpPr>
              <p:spPr>
                <a:xfrm>
                  <a:off x="1449913" y="2912819"/>
                  <a:ext cx="216024" cy="216024"/>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7" name="椭圆 86">
                  <a:extLst>
                    <a:ext uri="{FF2B5EF4-FFF2-40B4-BE49-F238E27FC236}">
                      <a16:creationId xmlns:a16="http://schemas.microsoft.com/office/drawing/2014/main" id="{A18C34B7-92D0-4A75-914E-B3A1495FA50D}"/>
                    </a:ext>
                  </a:extLst>
                </p:cNvPr>
                <p:cNvSpPr/>
                <p:nvPr/>
              </p:nvSpPr>
              <p:spPr>
                <a:xfrm>
                  <a:off x="2277298" y="3027217"/>
                  <a:ext cx="216024" cy="216024"/>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88" name="直接连接符 87">
                  <a:extLst>
                    <a:ext uri="{FF2B5EF4-FFF2-40B4-BE49-F238E27FC236}">
                      <a16:creationId xmlns:a16="http://schemas.microsoft.com/office/drawing/2014/main" id="{9F8233D2-D49A-48D6-BD3F-3E16D9E63E97}"/>
                    </a:ext>
                  </a:extLst>
                </p:cNvPr>
                <p:cNvCxnSpPr>
                  <a:stCxn id="83" idx="7"/>
                  <a:endCxn id="84" idx="3"/>
                </p:cNvCxnSpPr>
                <p:nvPr/>
              </p:nvCxnSpPr>
              <p:spPr>
                <a:xfrm flipV="1">
                  <a:off x="2020084" y="2188911"/>
                  <a:ext cx="207288" cy="260349"/>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9" name="直接连接符 88">
                  <a:extLst>
                    <a:ext uri="{FF2B5EF4-FFF2-40B4-BE49-F238E27FC236}">
                      <a16:creationId xmlns:a16="http://schemas.microsoft.com/office/drawing/2014/main" id="{BC3348D0-E4E0-40CA-BD13-B2371595CD46}"/>
                    </a:ext>
                  </a:extLst>
                </p:cNvPr>
                <p:cNvCxnSpPr>
                  <a:stCxn id="84" idx="1"/>
                  <a:endCxn id="85" idx="5"/>
                </p:cNvCxnSpPr>
                <p:nvPr/>
              </p:nvCxnSpPr>
              <p:spPr>
                <a:xfrm flipH="1" flipV="1">
                  <a:off x="2092092" y="1693775"/>
                  <a:ext cx="135280" cy="342384"/>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0" name="直接连接符 89">
                  <a:extLst>
                    <a:ext uri="{FF2B5EF4-FFF2-40B4-BE49-F238E27FC236}">
                      <a16:creationId xmlns:a16="http://schemas.microsoft.com/office/drawing/2014/main" id="{5F15335B-38D8-402B-8DE3-F8AA48E190A7}"/>
                    </a:ext>
                  </a:extLst>
                </p:cNvPr>
                <p:cNvCxnSpPr>
                  <a:stCxn id="83" idx="5"/>
                  <a:endCxn id="87" idx="1"/>
                </p:cNvCxnSpPr>
                <p:nvPr/>
              </p:nvCxnSpPr>
              <p:spPr>
                <a:xfrm>
                  <a:off x="2020084" y="2602012"/>
                  <a:ext cx="288850" cy="45684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1" name="直接连接符 90">
                  <a:extLst>
                    <a:ext uri="{FF2B5EF4-FFF2-40B4-BE49-F238E27FC236}">
                      <a16:creationId xmlns:a16="http://schemas.microsoft.com/office/drawing/2014/main" id="{0EB73D88-B0E7-4D74-9846-DDC9EB46C02B}"/>
                    </a:ext>
                  </a:extLst>
                </p:cNvPr>
                <p:cNvCxnSpPr>
                  <a:stCxn id="83" idx="3"/>
                  <a:endCxn id="86" idx="7"/>
                </p:cNvCxnSpPr>
                <p:nvPr/>
              </p:nvCxnSpPr>
              <p:spPr>
                <a:xfrm flipH="1">
                  <a:off x="1634301" y="2602012"/>
                  <a:ext cx="233031" cy="342443"/>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73" name="组合 72">
                <a:extLst>
                  <a:ext uri="{FF2B5EF4-FFF2-40B4-BE49-F238E27FC236}">
                    <a16:creationId xmlns:a16="http://schemas.microsoft.com/office/drawing/2014/main" id="{BC123B7D-6B59-4C97-A260-38C3C525FF2C}"/>
                  </a:ext>
                </a:extLst>
              </p:cNvPr>
              <p:cNvGrpSpPr/>
              <p:nvPr/>
            </p:nvGrpSpPr>
            <p:grpSpPr>
              <a:xfrm rot="6081933">
                <a:off x="5089841" y="3968057"/>
                <a:ext cx="94610" cy="157215"/>
                <a:chOff x="628875" y="3402802"/>
                <a:chExt cx="1043409" cy="1733854"/>
              </a:xfrm>
              <a:solidFill>
                <a:srgbClr val="FFC000"/>
              </a:solidFill>
            </p:grpSpPr>
            <p:sp>
              <p:nvSpPr>
                <p:cNvPr id="74" name="椭圆 73">
                  <a:extLst>
                    <a:ext uri="{FF2B5EF4-FFF2-40B4-BE49-F238E27FC236}">
                      <a16:creationId xmlns:a16="http://schemas.microsoft.com/office/drawing/2014/main" id="{7FEBFE90-A306-4737-9EA4-C51687FFE663}"/>
                    </a:ext>
                  </a:extLst>
                </p:cNvPr>
                <p:cNvSpPr/>
                <p:nvPr/>
              </p:nvSpPr>
              <p:spPr>
                <a:xfrm>
                  <a:off x="1014658" y="4311039"/>
                  <a:ext cx="216024" cy="216024"/>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5" name="椭圆 74">
                  <a:extLst>
                    <a:ext uri="{FF2B5EF4-FFF2-40B4-BE49-F238E27FC236}">
                      <a16:creationId xmlns:a16="http://schemas.microsoft.com/office/drawing/2014/main" id="{6FDCE44C-1DC3-446D-825C-1D4DEAC6A4F1}"/>
                    </a:ext>
                  </a:extLst>
                </p:cNvPr>
                <p:cNvSpPr/>
                <p:nvPr/>
              </p:nvSpPr>
              <p:spPr>
                <a:xfrm>
                  <a:off x="1374698" y="3897938"/>
                  <a:ext cx="216024" cy="216024"/>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6" name="椭圆 75">
                  <a:extLst>
                    <a:ext uri="{FF2B5EF4-FFF2-40B4-BE49-F238E27FC236}">
                      <a16:creationId xmlns:a16="http://schemas.microsoft.com/office/drawing/2014/main" id="{048E4C88-09DA-4436-9234-AE98D21C0151}"/>
                    </a:ext>
                  </a:extLst>
                </p:cNvPr>
                <p:cNvSpPr/>
                <p:nvPr/>
              </p:nvSpPr>
              <p:spPr>
                <a:xfrm>
                  <a:off x="1086666" y="3402802"/>
                  <a:ext cx="216024" cy="216024"/>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7" name="椭圆 76">
                  <a:extLst>
                    <a:ext uri="{FF2B5EF4-FFF2-40B4-BE49-F238E27FC236}">
                      <a16:creationId xmlns:a16="http://schemas.microsoft.com/office/drawing/2014/main" id="{EF6694C2-A6D6-4156-9E68-E6021BBBABA8}"/>
                    </a:ext>
                  </a:extLst>
                </p:cNvPr>
                <p:cNvSpPr/>
                <p:nvPr/>
              </p:nvSpPr>
              <p:spPr>
                <a:xfrm>
                  <a:off x="628875" y="4806234"/>
                  <a:ext cx="216024" cy="216024"/>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8" name="椭圆 77">
                  <a:extLst>
                    <a:ext uri="{FF2B5EF4-FFF2-40B4-BE49-F238E27FC236}">
                      <a16:creationId xmlns:a16="http://schemas.microsoft.com/office/drawing/2014/main" id="{35B52E56-C954-447A-AD92-F9813402FA9F}"/>
                    </a:ext>
                  </a:extLst>
                </p:cNvPr>
                <p:cNvSpPr/>
                <p:nvPr/>
              </p:nvSpPr>
              <p:spPr>
                <a:xfrm>
                  <a:off x="1456260" y="4920632"/>
                  <a:ext cx="216024" cy="216024"/>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79" name="直接连接符 78">
                  <a:extLst>
                    <a:ext uri="{FF2B5EF4-FFF2-40B4-BE49-F238E27FC236}">
                      <a16:creationId xmlns:a16="http://schemas.microsoft.com/office/drawing/2014/main" id="{E8EED661-7786-4794-A79A-06094ED98138}"/>
                    </a:ext>
                  </a:extLst>
                </p:cNvPr>
                <p:cNvCxnSpPr>
                  <a:cxnSpLocks/>
                  <a:stCxn id="74" idx="7"/>
                  <a:endCxn id="75" idx="3"/>
                </p:cNvCxnSpPr>
                <p:nvPr/>
              </p:nvCxnSpPr>
              <p:spPr>
                <a:xfrm flipV="1">
                  <a:off x="1199046" y="4082326"/>
                  <a:ext cx="207288" cy="260349"/>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id="{D83D4B21-15D1-4A50-927E-124FA7AA8D59}"/>
                    </a:ext>
                  </a:extLst>
                </p:cNvPr>
                <p:cNvCxnSpPr>
                  <a:cxnSpLocks/>
                  <a:stCxn id="75" idx="1"/>
                  <a:endCxn id="76" idx="5"/>
                </p:cNvCxnSpPr>
                <p:nvPr/>
              </p:nvCxnSpPr>
              <p:spPr>
                <a:xfrm flipH="1" flipV="1">
                  <a:off x="1271054" y="3587190"/>
                  <a:ext cx="135280" cy="342384"/>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a16="http://schemas.microsoft.com/office/drawing/2014/main" id="{E874D01B-FD7C-4061-AA57-6C3C3E3BAF45}"/>
                    </a:ext>
                  </a:extLst>
                </p:cNvPr>
                <p:cNvCxnSpPr>
                  <a:cxnSpLocks/>
                  <a:stCxn id="74" idx="5"/>
                  <a:endCxn id="78" idx="1"/>
                </p:cNvCxnSpPr>
                <p:nvPr/>
              </p:nvCxnSpPr>
              <p:spPr>
                <a:xfrm>
                  <a:off x="1199046" y="4495427"/>
                  <a:ext cx="288850" cy="456841"/>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a16="http://schemas.microsoft.com/office/drawing/2014/main" id="{A9276199-38F6-4B20-B535-F8DDF9EF742A}"/>
                    </a:ext>
                  </a:extLst>
                </p:cNvPr>
                <p:cNvCxnSpPr>
                  <a:cxnSpLocks/>
                  <a:stCxn id="74" idx="3"/>
                  <a:endCxn id="77" idx="7"/>
                </p:cNvCxnSpPr>
                <p:nvPr/>
              </p:nvCxnSpPr>
              <p:spPr>
                <a:xfrm flipH="1">
                  <a:off x="813263" y="4495427"/>
                  <a:ext cx="233031" cy="342443"/>
                </a:xfrm>
                <a:prstGeom prst="line">
                  <a:avLst/>
                </a:prstGeom>
                <a:grpFill/>
                <a:ln>
                  <a:solidFill>
                    <a:srgbClr val="FFC000"/>
                  </a:solidFill>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809175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KV Store of Graph</a:t>
            </a:r>
          </a:p>
        </p:txBody>
      </p:sp>
      <p:sp>
        <p:nvSpPr>
          <p:cNvPr id="4" name="Slide Number Placeholder 3">
            <a:extLst>
              <a:ext uri="{FF2B5EF4-FFF2-40B4-BE49-F238E27FC236}">
                <a16:creationId xmlns:a16="http://schemas.microsoft.com/office/drawing/2014/main" id="{79018A10-D2FD-C64A-BC2B-D5849012426F}"/>
              </a:ext>
            </a:extLst>
          </p:cNvPr>
          <p:cNvSpPr>
            <a:spLocks noGrp="1"/>
          </p:cNvSpPr>
          <p:nvPr>
            <p:ph type="sldNum" sz="quarter" idx="12"/>
          </p:nvPr>
        </p:nvSpPr>
        <p:spPr/>
        <p:txBody>
          <a:bodyPr/>
          <a:lstStyle/>
          <a:p>
            <a:fld id="{ADE361C3-C043-4A6E-BDCE-8DA1E7D90A3B}" type="slidenum">
              <a:rPr lang="zh-CN" altLang="en-US" smtClean="0"/>
              <a:t>5</a:t>
            </a:fld>
            <a:endParaRPr lang="zh-CN" altLang="en-US"/>
          </a:p>
        </p:txBody>
      </p:sp>
      <p:graphicFrame>
        <p:nvGraphicFramePr>
          <p:cNvPr id="23" name="表格 23">
            <a:extLst>
              <a:ext uri="{FF2B5EF4-FFF2-40B4-BE49-F238E27FC236}">
                <a16:creationId xmlns:a16="http://schemas.microsoft.com/office/drawing/2014/main" id="{28966CA9-2A63-44B6-80D6-9B8EB0D1475D}"/>
              </a:ext>
            </a:extLst>
          </p:cNvPr>
          <p:cNvGraphicFramePr>
            <a:graphicFrameLocks noGrp="1"/>
          </p:cNvGraphicFramePr>
          <p:nvPr>
            <p:extLst>
              <p:ext uri="{D42A27DB-BD31-4B8C-83A1-F6EECF244321}">
                <p14:modId xmlns:p14="http://schemas.microsoft.com/office/powerpoint/2010/main" val="766466313"/>
              </p:ext>
            </p:extLst>
          </p:nvPr>
        </p:nvGraphicFramePr>
        <p:xfrm>
          <a:off x="3707905" y="1881356"/>
          <a:ext cx="1944215" cy="2560320"/>
        </p:xfrm>
        <a:graphic>
          <a:graphicData uri="http://schemas.openxmlformats.org/drawingml/2006/table">
            <a:tbl>
              <a:tblPr firstRow="1" bandRow="1">
                <a:tableStyleId>{5C22544A-7EE6-4342-B048-85BDC9FD1C3A}</a:tableStyleId>
              </a:tblPr>
              <a:tblGrid>
                <a:gridCol w="792088">
                  <a:extLst>
                    <a:ext uri="{9D8B030D-6E8A-4147-A177-3AD203B41FA5}">
                      <a16:colId xmlns:a16="http://schemas.microsoft.com/office/drawing/2014/main" val="2219436920"/>
                    </a:ext>
                  </a:extLst>
                </a:gridCol>
                <a:gridCol w="1152127">
                  <a:extLst>
                    <a:ext uri="{9D8B030D-6E8A-4147-A177-3AD203B41FA5}">
                      <a16:colId xmlns:a16="http://schemas.microsoft.com/office/drawing/2014/main" val="3403363311"/>
                    </a:ext>
                  </a:extLst>
                </a:gridCol>
              </a:tblGrid>
              <a:tr h="255412">
                <a:tc>
                  <a:txBody>
                    <a:bodyPr/>
                    <a:lstStyle/>
                    <a:p>
                      <a:pPr algn="ctr"/>
                      <a:r>
                        <a:rPr lang="en-US" altLang="zh-CN" dirty="0">
                          <a:solidFill>
                            <a:schemeClr val="tx1"/>
                          </a:solidFill>
                        </a:rPr>
                        <a:t>Key</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Address</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0159237"/>
                  </a:ext>
                </a:extLst>
              </a:tr>
              <a:tr h="255412">
                <a:tc>
                  <a:txBody>
                    <a:bodyPr/>
                    <a:lstStyle/>
                    <a:p>
                      <a:pPr algn="ctr"/>
                      <a:r>
                        <a:rPr lang="en-US" altLang="zh-CN" b="1" dirty="0">
                          <a:solidFill>
                            <a:schemeClr val="tx1"/>
                          </a:solidFill>
                        </a:rPr>
                        <a:t>1</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3567526"/>
                  </a:ext>
                </a:extLst>
              </a:tr>
              <a:tr h="255412">
                <a:tc>
                  <a:txBody>
                    <a:bodyPr/>
                    <a:lstStyle/>
                    <a:p>
                      <a:pPr marL="0" algn="ctr" defTabSz="914400" rtl="0" eaLnBrk="1" latinLnBrk="0" hangingPunct="1"/>
                      <a:r>
                        <a:rPr lang="en-US" altLang="zh-CN" sz="1800" b="1" kern="1200" dirty="0">
                          <a:solidFill>
                            <a:schemeClr val="tx1"/>
                          </a:solidFill>
                          <a:latin typeface="+mn-lt"/>
                          <a:ea typeface="+mn-ea"/>
                          <a:cs typeface="+mn-cs"/>
                        </a:rPr>
                        <a:t>2</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723703"/>
                  </a:ext>
                </a:extLst>
              </a:tr>
              <a:tr h="255412">
                <a:tc>
                  <a:txBody>
                    <a:bodyPr/>
                    <a:lstStyle/>
                    <a:p>
                      <a:pPr marL="0" algn="ctr" defTabSz="914400" rtl="0" eaLnBrk="1" latinLnBrk="0" hangingPunct="1"/>
                      <a:r>
                        <a:rPr lang="en-US" altLang="zh-CN" sz="1800" b="1" kern="1200" dirty="0">
                          <a:solidFill>
                            <a:schemeClr val="tx1"/>
                          </a:solidFill>
                          <a:latin typeface="+mn-lt"/>
                          <a:ea typeface="+mn-ea"/>
                          <a:cs typeface="+mn-cs"/>
                        </a:rPr>
                        <a:t>3</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2473714"/>
                  </a:ext>
                </a:extLst>
              </a:tr>
              <a:tr h="255412">
                <a:tc>
                  <a:txBody>
                    <a:bodyPr/>
                    <a:lstStyle/>
                    <a:p>
                      <a:pPr marL="0" algn="ctr" defTabSz="914400" rtl="0" eaLnBrk="1" latinLnBrk="0" hangingPunct="1"/>
                      <a:r>
                        <a:rPr lang="en-US" altLang="zh-CN" sz="1800" b="1" kern="1200" dirty="0">
                          <a:solidFill>
                            <a:schemeClr val="tx1"/>
                          </a:solidFill>
                          <a:latin typeface="+mn-lt"/>
                          <a:ea typeface="+mn-ea"/>
                          <a:cs typeface="+mn-cs"/>
                        </a:rPr>
                        <a:t>4</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84567818"/>
                  </a:ext>
                </a:extLst>
              </a:tr>
              <a:tr h="255412">
                <a:tc>
                  <a:txBody>
                    <a:bodyPr/>
                    <a:lstStyle/>
                    <a:p>
                      <a:pPr marL="0" algn="ctr" defTabSz="914400" rtl="0" eaLnBrk="1" latinLnBrk="0" hangingPunct="1"/>
                      <a:r>
                        <a:rPr lang="en-US" altLang="zh-CN" sz="1800" b="1" kern="1200" dirty="0">
                          <a:solidFill>
                            <a:schemeClr val="tx1"/>
                          </a:solidFill>
                          <a:latin typeface="+mn-lt"/>
                          <a:ea typeface="+mn-ea"/>
                          <a:cs typeface="+mn-cs"/>
                        </a:rPr>
                        <a:t>5</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89954316"/>
                  </a:ext>
                </a:extLst>
              </a:tr>
              <a:tr h="255412">
                <a:tc>
                  <a:txBody>
                    <a:bodyPr/>
                    <a:lstStyle/>
                    <a:p>
                      <a:pPr marL="0" algn="ctr" defTabSz="914400" rtl="0" eaLnBrk="1" latinLnBrk="0" hangingPunct="1"/>
                      <a:r>
                        <a:rPr lang="en-US" altLang="zh-CN" sz="1800" b="1" kern="1200" dirty="0">
                          <a:solidFill>
                            <a:schemeClr val="tx1"/>
                          </a:solidFill>
                          <a:latin typeface="+mn-lt"/>
                          <a:ea typeface="+mn-ea"/>
                          <a:cs typeface="+mn-cs"/>
                        </a:rPr>
                        <a:t>6</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51705059"/>
                  </a:ext>
                </a:extLst>
              </a:tr>
            </a:tbl>
          </a:graphicData>
        </a:graphic>
      </p:graphicFrame>
      <p:grpSp>
        <p:nvGrpSpPr>
          <p:cNvPr id="33" name="组合 32">
            <a:extLst>
              <a:ext uri="{FF2B5EF4-FFF2-40B4-BE49-F238E27FC236}">
                <a16:creationId xmlns:a16="http://schemas.microsoft.com/office/drawing/2014/main" id="{310F8D6C-38D9-42F6-91A4-5AAFA6359A42}"/>
              </a:ext>
            </a:extLst>
          </p:cNvPr>
          <p:cNvGrpSpPr/>
          <p:nvPr/>
        </p:nvGrpSpPr>
        <p:grpSpPr>
          <a:xfrm>
            <a:off x="4725920" y="4137185"/>
            <a:ext cx="727018" cy="216024"/>
            <a:chOff x="6543515" y="1376831"/>
            <a:chExt cx="727018" cy="216024"/>
          </a:xfrm>
        </p:grpSpPr>
        <p:cxnSp>
          <p:nvCxnSpPr>
            <p:cNvPr id="26" name="直接连接符 25">
              <a:extLst>
                <a:ext uri="{FF2B5EF4-FFF2-40B4-BE49-F238E27FC236}">
                  <a16:creationId xmlns:a16="http://schemas.microsoft.com/office/drawing/2014/main" id="{C6CC5726-65C9-4983-AFE1-A70D9AD1C508}"/>
                </a:ext>
              </a:extLst>
            </p:cNvPr>
            <p:cNvCxnSpPr>
              <a:cxnSpLocks/>
              <a:stCxn id="24" idx="0"/>
              <a:endCxn id="24"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组合 31">
              <a:extLst>
                <a:ext uri="{FF2B5EF4-FFF2-40B4-BE49-F238E27FC236}">
                  <a16:creationId xmlns:a16="http://schemas.microsoft.com/office/drawing/2014/main" id="{411E5B53-FB83-461C-A873-F652F6E72C80}"/>
                </a:ext>
              </a:extLst>
            </p:cNvPr>
            <p:cNvGrpSpPr/>
            <p:nvPr/>
          </p:nvGrpSpPr>
          <p:grpSpPr>
            <a:xfrm>
              <a:off x="6543515" y="1376831"/>
              <a:ext cx="720080" cy="216024"/>
              <a:chOff x="4568097" y="1345332"/>
              <a:chExt cx="720080" cy="216024"/>
            </a:xfrm>
          </p:grpSpPr>
          <p:sp>
            <p:nvSpPr>
              <p:cNvPr id="24" name="矩形 23">
                <a:extLst>
                  <a:ext uri="{FF2B5EF4-FFF2-40B4-BE49-F238E27FC236}">
                    <a16:creationId xmlns:a16="http://schemas.microsoft.com/office/drawing/2014/main" id="{0C548F2D-2043-4CCE-AA34-6A4455479B7B}"/>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 name="文本框 29">
                <a:extLst>
                  <a:ext uri="{FF2B5EF4-FFF2-40B4-BE49-F238E27FC236}">
                    <a16:creationId xmlns:a16="http://schemas.microsoft.com/office/drawing/2014/main" id="{2CFC5363-6296-4443-AD28-D40373204BF1}"/>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9</a:t>
                </a:r>
                <a:endParaRPr lang="zh-CN" altLang="en-US" sz="800" b="1" dirty="0"/>
              </a:p>
            </p:txBody>
          </p:sp>
        </p:grpSp>
        <p:sp>
          <p:nvSpPr>
            <p:cNvPr id="31" name="文本框 30">
              <a:extLst>
                <a:ext uri="{FF2B5EF4-FFF2-40B4-BE49-F238E27FC236}">
                  <a16:creationId xmlns:a16="http://schemas.microsoft.com/office/drawing/2014/main" id="{22D039A0-2DA0-442E-AD88-F9EFB746C2AB}"/>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13" name="组合 112">
            <a:extLst>
              <a:ext uri="{FF2B5EF4-FFF2-40B4-BE49-F238E27FC236}">
                <a16:creationId xmlns:a16="http://schemas.microsoft.com/office/drawing/2014/main" id="{F5B8D308-84A8-469E-B7DB-1DE7521E89DD}"/>
              </a:ext>
            </a:extLst>
          </p:cNvPr>
          <p:cNvGrpSpPr/>
          <p:nvPr/>
        </p:nvGrpSpPr>
        <p:grpSpPr>
          <a:xfrm>
            <a:off x="4716017" y="2323537"/>
            <a:ext cx="727018" cy="216024"/>
            <a:chOff x="6543515" y="1376831"/>
            <a:chExt cx="727018" cy="216024"/>
          </a:xfrm>
        </p:grpSpPr>
        <p:cxnSp>
          <p:nvCxnSpPr>
            <p:cNvPr id="114" name="直接连接符 113">
              <a:extLst>
                <a:ext uri="{FF2B5EF4-FFF2-40B4-BE49-F238E27FC236}">
                  <a16:creationId xmlns:a16="http://schemas.microsoft.com/office/drawing/2014/main" id="{D840ECD8-6040-4BA4-A089-DE3AB507998C}"/>
                </a:ext>
              </a:extLst>
            </p:cNvPr>
            <p:cNvCxnSpPr>
              <a:cxnSpLocks/>
              <a:stCxn id="117" idx="0"/>
              <a:endCxn id="117"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5" name="组合 114">
              <a:extLst>
                <a:ext uri="{FF2B5EF4-FFF2-40B4-BE49-F238E27FC236}">
                  <a16:creationId xmlns:a16="http://schemas.microsoft.com/office/drawing/2014/main" id="{F025BBFD-6200-4EE5-BCC5-81737C494C00}"/>
                </a:ext>
              </a:extLst>
            </p:cNvPr>
            <p:cNvGrpSpPr/>
            <p:nvPr/>
          </p:nvGrpSpPr>
          <p:grpSpPr>
            <a:xfrm>
              <a:off x="6543515" y="1376831"/>
              <a:ext cx="720080" cy="216024"/>
              <a:chOff x="4568097" y="1345332"/>
              <a:chExt cx="720080" cy="216024"/>
            </a:xfrm>
          </p:grpSpPr>
          <p:sp>
            <p:nvSpPr>
              <p:cNvPr id="117" name="矩形 116">
                <a:extLst>
                  <a:ext uri="{FF2B5EF4-FFF2-40B4-BE49-F238E27FC236}">
                    <a16:creationId xmlns:a16="http://schemas.microsoft.com/office/drawing/2014/main" id="{AC4AA2C2-5C24-4F15-BD5B-467B532A2566}"/>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18" name="文本框 117">
                <a:extLst>
                  <a:ext uri="{FF2B5EF4-FFF2-40B4-BE49-F238E27FC236}">
                    <a16:creationId xmlns:a16="http://schemas.microsoft.com/office/drawing/2014/main" id="{33894346-A6C9-4AA1-A32D-BEDEE1C66810}"/>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2</a:t>
                </a:r>
                <a:endParaRPr lang="zh-CN" altLang="en-US" sz="800" b="1" dirty="0"/>
              </a:p>
            </p:txBody>
          </p:sp>
        </p:grpSp>
        <p:sp>
          <p:nvSpPr>
            <p:cNvPr id="116" name="文本框 115">
              <a:extLst>
                <a:ext uri="{FF2B5EF4-FFF2-40B4-BE49-F238E27FC236}">
                  <a16:creationId xmlns:a16="http://schemas.microsoft.com/office/drawing/2014/main" id="{67DAA34F-B48F-4DA6-9141-7ADA605C8815}"/>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2</a:t>
              </a:r>
              <a:endParaRPr lang="zh-CN" altLang="en-US" sz="800" b="1" dirty="0"/>
            </a:p>
          </p:txBody>
        </p:sp>
      </p:grpSp>
      <p:grpSp>
        <p:nvGrpSpPr>
          <p:cNvPr id="119" name="组合 118">
            <a:extLst>
              <a:ext uri="{FF2B5EF4-FFF2-40B4-BE49-F238E27FC236}">
                <a16:creationId xmlns:a16="http://schemas.microsoft.com/office/drawing/2014/main" id="{ECFC3967-C1D1-4E88-B0DA-DF99CBC7CD86}"/>
              </a:ext>
            </a:extLst>
          </p:cNvPr>
          <p:cNvGrpSpPr/>
          <p:nvPr/>
        </p:nvGrpSpPr>
        <p:grpSpPr>
          <a:xfrm>
            <a:off x="4730204" y="2674078"/>
            <a:ext cx="727018" cy="216024"/>
            <a:chOff x="6543515" y="1376831"/>
            <a:chExt cx="727018" cy="216024"/>
          </a:xfrm>
        </p:grpSpPr>
        <p:cxnSp>
          <p:nvCxnSpPr>
            <p:cNvPr id="120" name="直接连接符 119">
              <a:extLst>
                <a:ext uri="{FF2B5EF4-FFF2-40B4-BE49-F238E27FC236}">
                  <a16:creationId xmlns:a16="http://schemas.microsoft.com/office/drawing/2014/main" id="{7C582ADF-CB66-4B76-A070-7208906238F3}"/>
                </a:ext>
              </a:extLst>
            </p:cNvPr>
            <p:cNvCxnSpPr>
              <a:cxnSpLocks/>
              <a:stCxn id="123" idx="0"/>
              <a:endCxn id="123"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1" name="组合 120">
              <a:extLst>
                <a:ext uri="{FF2B5EF4-FFF2-40B4-BE49-F238E27FC236}">
                  <a16:creationId xmlns:a16="http://schemas.microsoft.com/office/drawing/2014/main" id="{E69E0D73-49FA-4041-89DC-B66E757B090B}"/>
                </a:ext>
              </a:extLst>
            </p:cNvPr>
            <p:cNvGrpSpPr/>
            <p:nvPr/>
          </p:nvGrpSpPr>
          <p:grpSpPr>
            <a:xfrm>
              <a:off x="6543515" y="1376831"/>
              <a:ext cx="720080" cy="216024"/>
              <a:chOff x="4568097" y="1345332"/>
              <a:chExt cx="720080" cy="216024"/>
            </a:xfrm>
          </p:grpSpPr>
          <p:sp>
            <p:nvSpPr>
              <p:cNvPr id="123" name="矩形 122">
                <a:extLst>
                  <a:ext uri="{FF2B5EF4-FFF2-40B4-BE49-F238E27FC236}">
                    <a16:creationId xmlns:a16="http://schemas.microsoft.com/office/drawing/2014/main" id="{D288FCFF-9FC9-468B-A814-3357BA96904A}"/>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24" name="文本框 123">
                <a:extLst>
                  <a:ext uri="{FF2B5EF4-FFF2-40B4-BE49-F238E27FC236}">
                    <a16:creationId xmlns:a16="http://schemas.microsoft.com/office/drawing/2014/main" id="{DCACA21E-06C4-4B8C-BAC3-FF2CB181DFDA}"/>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4</a:t>
                </a:r>
                <a:endParaRPr lang="zh-CN" altLang="en-US" sz="800" b="1" dirty="0"/>
              </a:p>
            </p:txBody>
          </p:sp>
        </p:grpSp>
        <p:sp>
          <p:nvSpPr>
            <p:cNvPr id="122" name="文本框 121">
              <a:extLst>
                <a:ext uri="{FF2B5EF4-FFF2-40B4-BE49-F238E27FC236}">
                  <a16:creationId xmlns:a16="http://schemas.microsoft.com/office/drawing/2014/main" id="{4E1DB0D5-F0D5-44BD-BE44-D350DE556CFD}"/>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25" name="组合 124">
            <a:extLst>
              <a:ext uri="{FF2B5EF4-FFF2-40B4-BE49-F238E27FC236}">
                <a16:creationId xmlns:a16="http://schemas.microsoft.com/office/drawing/2014/main" id="{DF8A1F35-09E1-4445-B818-D8E32F15EA77}"/>
              </a:ext>
            </a:extLst>
          </p:cNvPr>
          <p:cNvGrpSpPr/>
          <p:nvPr/>
        </p:nvGrpSpPr>
        <p:grpSpPr>
          <a:xfrm>
            <a:off x="4716017" y="3045320"/>
            <a:ext cx="727018" cy="216024"/>
            <a:chOff x="6543515" y="1376831"/>
            <a:chExt cx="727018" cy="216024"/>
          </a:xfrm>
        </p:grpSpPr>
        <p:cxnSp>
          <p:nvCxnSpPr>
            <p:cNvPr id="126" name="直接连接符 125">
              <a:extLst>
                <a:ext uri="{FF2B5EF4-FFF2-40B4-BE49-F238E27FC236}">
                  <a16:creationId xmlns:a16="http://schemas.microsoft.com/office/drawing/2014/main" id="{63D2286D-0156-480F-9AA1-14F7FBB5A259}"/>
                </a:ext>
              </a:extLst>
            </p:cNvPr>
            <p:cNvCxnSpPr>
              <a:cxnSpLocks/>
              <a:stCxn id="129" idx="0"/>
              <a:endCxn id="129"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7" name="组合 126">
              <a:extLst>
                <a:ext uri="{FF2B5EF4-FFF2-40B4-BE49-F238E27FC236}">
                  <a16:creationId xmlns:a16="http://schemas.microsoft.com/office/drawing/2014/main" id="{9ECD910C-FC66-47AA-9C60-B8650F24A2AA}"/>
                </a:ext>
              </a:extLst>
            </p:cNvPr>
            <p:cNvGrpSpPr/>
            <p:nvPr/>
          </p:nvGrpSpPr>
          <p:grpSpPr>
            <a:xfrm>
              <a:off x="6543515" y="1376831"/>
              <a:ext cx="720080" cy="216024"/>
              <a:chOff x="4568097" y="1345332"/>
              <a:chExt cx="720080" cy="216024"/>
            </a:xfrm>
          </p:grpSpPr>
          <p:sp>
            <p:nvSpPr>
              <p:cNvPr id="129" name="矩形 128">
                <a:extLst>
                  <a:ext uri="{FF2B5EF4-FFF2-40B4-BE49-F238E27FC236}">
                    <a16:creationId xmlns:a16="http://schemas.microsoft.com/office/drawing/2014/main" id="{A9C6BB4B-AE58-4BA6-AA95-AFD68B691520}"/>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30" name="文本框 129">
                <a:extLst>
                  <a:ext uri="{FF2B5EF4-FFF2-40B4-BE49-F238E27FC236}">
                    <a16:creationId xmlns:a16="http://schemas.microsoft.com/office/drawing/2014/main" id="{6E156CCC-B751-4913-9573-34F4B952B9CE}"/>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5</a:t>
                </a:r>
                <a:endParaRPr lang="zh-CN" altLang="en-US" sz="800" b="1" dirty="0"/>
              </a:p>
            </p:txBody>
          </p:sp>
        </p:grpSp>
        <p:sp>
          <p:nvSpPr>
            <p:cNvPr id="128" name="文本框 127">
              <a:extLst>
                <a:ext uri="{FF2B5EF4-FFF2-40B4-BE49-F238E27FC236}">
                  <a16:creationId xmlns:a16="http://schemas.microsoft.com/office/drawing/2014/main" id="{30EADFD9-50FB-4B56-B0DA-0E9E93B2CE6E}"/>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31" name="组合 130">
            <a:extLst>
              <a:ext uri="{FF2B5EF4-FFF2-40B4-BE49-F238E27FC236}">
                <a16:creationId xmlns:a16="http://schemas.microsoft.com/office/drawing/2014/main" id="{28F48614-DDCD-4B40-BFBC-32B31C08C65A}"/>
              </a:ext>
            </a:extLst>
          </p:cNvPr>
          <p:cNvGrpSpPr/>
          <p:nvPr/>
        </p:nvGrpSpPr>
        <p:grpSpPr>
          <a:xfrm>
            <a:off x="4709079" y="3415982"/>
            <a:ext cx="727018" cy="216024"/>
            <a:chOff x="6543515" y="1376831"/>
            <a:chExt cx="727018" cy="216024"/>
          </a:xfrm>
        </p:grpSpPr>
        <p:cxnSp>
          <p:nvCxnSpPr>
            <p:cNvPr id="132" name="直接连接符 131">
              <a:extLst>
                <a:ext uri="{FF2B5EF4-FFF2-40B4-BE49-F238E27FC236}">
                  <a16:creationId xmlns:a16="http://schemas.microsoft.com/office/drawing/2014/main" id="{71AE8A06-E146-4132-9BBE-D1283036E955}"/>
                </a:ext>
              </a:extLst>
            </p:cNvPr>
            <p:cNvCxnSpPr>
              <a:cxnSpLocks/>
              <a:stCxn id="135" idx="0"/>
              <a:endCxn id="135"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3" name="组合 132">
              <a:extLst>
                <a:ext uri="{FF2B5EF4-FFF2-40B4-BE49-F238E27FC236}">
                  <a16:creationId xmlns:a16="http://schemas.microsoft.com/office/drawing/2014/main" id="{3D89FE95-113B-4836-875B-3DF0ADAFDBCB}"/>
                </a:ext>
              </a:extLst>
            </p:cNvPr>
            <p:cNvGrpSpPr/>
            <p:nvPr/>
          </p:nvGrpSpPr>
          <p:grpSpPr>
            <a:xfrm>
              <a:off x="6543515" y="1376831"/>
              <a:ext cx="720080" cy="216024"/>
              <a:chOff x="4568097" y="1345332"/>
              <a:chExt cx="720080" cy="216024"/>
            </a:xfrm>
          </p:grpSpPr>
          <p:sp>
            <p:nvSpPr>
              <p:cNvPr id="135" name="矩形 134">
                <a:extLst>
                  <a:ext uri="{FF2B5EF4-FFF2-40B4-BE49-F238E27FC236}">
                    <a16:creationId xmlns:a16="http://schemas.microsoft.com/office/drawing/2014/main" id="{A24B3C21-B7BB-466B-B4E4-1E8112688C61}"/>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36" name="文本框 135">
                <a:extLst>
                  <a:ext uri="{FF2B5EF4-FFF2-40B4-BE49-F238E27FC236}">
                    <a16:creationId xmlns:a16="http://schemas.microsoft.com/office/drawing/2014/main" id="{D3271920-A7AD-4371-92D1-51BE3B92B80E}"/>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6</a:t>
                </a:r>
                <a:endParaRPr lang="zh-CN" altLang="en-US" sz="800" b="1" dirty="0"/>
              </a:p>
            </p:txBody>
          </p:sp>
        </p:grpSp>
        <p:sp>
          <p:nvSpPr>
            <p:cNvPr id="134" name="文本框 133">
              <a:extLst>
                <a:ext uri="{FF2B5EF4-FFF2-40B4-BE49-F238E27FC236}">
                  <a16:creationId xmlns:a16="http://schemas.microsoft.com/office/drawing/2014/main" id="{01C256D9-EA01-42E5-9520-08D2F5B306A9}"/>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2" name="组合 11">
            <a:extLst>
              <a:ext uri="{FF2B5EF4-FFF2-40B4-BE49-F238E27FC236}">
                <a16:creationId xmlns:a16="http://schemas.microsoft.com/office/drawing/2014/main" id="{9598D18D-6AE8-472B-8FD8-13D744FD1B10}"/>
              </a:ext>
            </a:extLst>
          </p:cNvPr>
          <p:cNvGrpSpPr/>
          <p:nvPr/>
        </p:nvGrpSpPr>
        <p:grpSpPr>
          <a:xfrm>
            <a:off x="465585" y="1975402"/>
            <a:ext cx="2088232" cy="1764196"/>
            <a:chOff x="899592" y="1453344"/>
            <a:chExt cx="2088232" cy="1764196"/>
          </a:xfrm>
        </p:grpSpPr>
        <p:grpSp>
          <p:nvGrpSpPr>
            <p:cNvPr id="7" name="组合 6">
              <a:extLst>
                <a:ext uri="{FF2B5EF4-FFF2-40B4-BE49-F238E27FC236}">
                  <a16:creationId xmlns:a16="http://schemas.microsoft.com/office/drawing/2014/main" id="{7D2877EE-9017-4177-A507-4C2D81354484}"/>
                </a:ext>
              </a:extLst>
            </p:cNvPr>
            <p:cNvGrpSpPr/>
            <p:nvPr/>
          </p:nvGrpSpPr>
          <p:grpSpPr>
            <a:xfrm>
              <a:off x="1880403" y="1453344"/>
              <a:ext cx="288032" cy="288032"/>
              <a:chOff x="1187624" y="1633364"/>
              <a:chExt cx="288032" cy="288032"/>
            </a:xfrm>
          </p:grpSpPr>
          <p:sp>
            <p:nvSpPr>
              <p:cNvPr id="3" name="椭圆 2">
                <a:extLst>
                  <a:ext uri="{FF2B5EF4-FFF2-40B4-BE49-F238E27FC236}">
                    <a16:creationId xmlns:a16="http://schemas.microsoft.com/office/drawing/2014/main" id="{38622BA4-77D5-4757-9D43-F6B48225F4A7}"/>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42CE3EB4-F678-433C-AD6D-15B816C434B8}"/>
                  </a:ext>
                </a:extLst>
              </p:cNvPr>
              <p:cNvSpPr txBox="1"/>
              <p:nvPr/>
            </p:nvSpPr>
            <p:spPr>
              <a:xfrm>
                <a:off x="1259632" y="1638880"/>
                <a:ext cx="144016" cy="276999"/>
              </a:xfrm>
              <a:prstGeom prst="rect">
                <a:avLst/>
              </a:prstGeom>
              <a:noFill/>
            </p:spPr>
            <p:txBody>
              <a:bodyPr wrap="square" rtlCol="0">
                <a:spAutoFit/>
              </a:bodyPr>
              <a:lstStyle/>
              <a:p>
                <a:pPr algn="ctr"/>
                <a:r>
                  <a:rPr lang="en-US" altLang="zh-CN" sz="1200" dirty="0"/>
                  <a:t>1</a:t>
                </a:r>
                <a:endParaRPr lang="zh-CN" altLang="en-US" sz="1200" dirty="0"/>
              </a:p>
            </p:txBody>
          </p:sp>
        </p:grpSp>
        <p:grpSp>
          <p:nvGrpSpPr>
            <p:cNvPr id="51" name="组合 50">
              <a:extLst>
                <a:ext uri="{FF2B5EF4-FFF2-40B4-BE49-F238E27FC236}">
                  <a16:creationId xmlns:a16="http://schemas.microsoft.com/office/drawing/2014/main" id="{62B1AA46-F07E-4528-9268-92D418844436}"/>
                </a:ext>
              </a:extLst>
            </p:cNvPr>
            <p:cNvGrpSpPr/>
            <p:nvPr/>
          </p:nvGrpSpPr>
          <p:grpSpPr>
            <a:xfrm>
              <a:off x="899592" y="2115799"/>
              <a:ext cx="288032" cy="288032"/>
              <a:chOff x="1187624" y="1633364"/>
              <a:chExt cx="288032" cy="288032"/>
            </a:xfrm>
          </p:grpSpPr>
          <p:sp>
            <p:nvSpPr>
              <p:cNvPr id="52" name="椭圆 51">
                <a:extLst>
                  <a:ext uri="{FF2B5EF4-FFF2-40B4-BE49-F238E27FC236}">
                    <a16:creationId xmlns:a16="http://schemas.microsoft.com/office/drawing/2014/main" id="{C11DFBC5-21D7-459C-B87F-D2A4991D4954}"/>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a:extLst>
                  <a:ext uri="{FF2B5EF4-FFF2-40B4-BE49-F238E27FC236}">
                    <a16:creationId xmlns:a16="http://schemas.microsoft.com/office/drawing/2014/main" id="{28B21A7B-49B8-41FB-A2EE-475832AB39DD}"/>
                  </a:ext>
                </a:extLst>
              </p:cNvPr>
              <p:cNvSpPr txBox="1"/>
              <p:nvPr/>
            </p:nvSpPr>
            <p:spPr>
              <a:xfrm>
                <a:off x="1259632" y="1638880"/>
                <a:ext cx="144016" cy="276999"/>
              </a:xfrm>
              <a:prstGeom prst="rect">
                <a:avLst/>
              </a:prstGeom>
              <a:noFill/>
            </p:spPr>
            <p:txBody>
              <a:bodyPr wrap="square" rtlCol="0">
                <a:spAutoFit/>
              </a:bodyPr>
              <a:lstStyle/>
              <a:p>
                <a:pPr algn="ctr"/>
                <a:r>
                  <a:rPr lang="en-US" altLang="zh-CN" sz="1200" dirty="0"/>
                  <a:t>2</a:t>
                </a:r>
                <a:endParaRPr lang="zh-CN" altLang="en-US" sz="1200" dirty="0"/>
              </a:p>
            </p:txBody>
          </p:sp>
        </p:grpSp>
        <p:grpSp>
          <p:nvGrpSpPr>
            <p:cNvPr id="54" name="组合 53">
              <a:extLst>
                <a:ext uri="{FF2B5EF4-FFF2-40B4-BE49-F238E27FC236}">
                  <a16:creationId xmlns:a16="http://schemas.microsoft.com/office/drawing/2014/main" id="{98CE4658-4A12-44CB-BD15-639F78F22E6E}"/>
                </a:ext>
              </a:extLst>
            </p:cNvPr>
            <p:cNvGrpSpPr/>
            <p:nvPr/>
          </p:nvGrpSpPr>
          <p:grpSpPr>
            <a:xfrm>
              <a:off x="1115616" y="2781087"/>
              <a:ext cx="288032" cy="288032"/>
              <a:chOff x="1187624" y="1633364"/>
              <a:chExt cx="288032" cy="288032"/>
            </a:xfrm>
          </p:grpSpPr>
          <p:sp>
            <p:nvSpPr>
              <p:cNvPr id="55" name="椭圆 54">
                <a:extLst>
                  <a:ext uri="{FF2B5EF4-FFF2-40B4-BE49-F238E27FC236}">
                    <a16:creationId xmlns:a16="http://schemas.microsoft.com/office/drawing/2014/main" id="{5B8CC4C5-D838-4AD4-B704-D2AB9530AB2B}"/>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a:extLst>
                  <a:ext uri="{FF2B5EF4-FFF2-40B4-BE49-F238E27FC236}">
                    <a16:creationId xmlns:a16="http://schemas.microsoft.com/office/drawing/2014/main" id="{B9C56AFE-38A0-420A-90CF-6C5B359A6FB3}"/>
                  </a:ext>
                </a:extLst>
              </p:cNvPr>
              <p:cNvSpPr txBox="1"/>
              <p:nvPr/>
            </p:nvSpPr>
            <p:spPr>
              <a:xfrm>
                <a:off x="1259632" y="1638880"/>
                <a:ext cx="144016" cy="276999"/>
              </a:xfrm>
              <a:prstGeom prst="rect">
                <a:avLst/>
              </a:prstGeom>
              <a:noFill/>
            </p:spPr>
            <p:txBody>
              <a:bodyPr wrap="square" rtlCol="0">
                <a:spAutoFit/>
              </a:bodyPr>
              <a:lstStyle/>
              <a:p>
                <a:pPr algn="ctr"/>
                <a:r>
                  <a:rPr lang="en-US" altLang="zh-CN" sz="1200" dirty="0"/>
                  <a:t>3</a:t>
                </a:r>
                <a:endParaRPr lang="zh-CN" altLang="en-US" sz="1200" dirty="0"/>
              </a:p>
            </p:txBody>
          </p:sp>
        </p:grpSp>
        <p:grpSp>
          <p:nvGrpSpPr>
            <p:cNvPr id="57" name="组合 56">
              <a:extLst>
                <a:ext uri="{FF2B5EF4-FFF2-40B4-BE49-F238E27FC236}">
                  <a16:creationId xmlns:a16="http://schemas.microsoft.com/office/drawing/2014/main" id="{B79FB951-E7E0-4D6D-B54C-B08358C60A99}"/>
                </a:ext>
              </a:extLst>
            </p:cNvPr>
            <p:cNvGrpSpPr/>
            <p:nvPr/>
          </p:nvGrpSpPr>
          <p:grpSpPr>
            <a:xfrm>
              <a:off x="2037532" y="2186903"/>
              <a:ext cx="288032" cy="288032"/>
              <a:chOff x="1187624" y="1633364"/>
              <a:chExt cx="288032" cy="288032"/>
            </a:xfrm>
          </p:grpSpPr>
          <p:sp>
            <p:nvSpPr>
              <p:cNvPr id="58" name="椭圆 57">
                <a:extLst>
                  <a:ext uri="{FF2B5EF4-FFF2-40B4-BE49-F238E27FC236}">
                    <a16:creationId xmlns:a16="http://schemas.microsoft.com/office/drawing/2014/main" id="{2264FB9F-CD4A-4148-B892-DEA7522C5107}"/>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a:extLst>
                  <a:ext uri="{FF2B5EF4-FFF2-40B4-BE49-F238E27FC236}">
                    <a16:creationId xmlns:a16="http://schemas.microsoft.com/office/drawing/2014/main" id="{5B262CDE-7453-40F3-93C2-BC68D575994A}"/>
                  </a:ext>
                </a:extLst>
              </p:cNvPr>
              <p:cNvSpPr txBox="1"/>
              <p:nvPr/>
            </p:nvSpPr>
            <p:spPr>
              <a:xfrm>
                <a:off x="1259632" y="1638880"/>
                <a:ext cx="144016" cy="276999"/>
              </a:xfrm>
              <a:prstGeom prst="rect">
                <a:avLst/>
              </a:prstGeom>
              <a:noFill/>
            </p:spPr>
            <p:txBody>
              <a:bodyPr wrap="square" rtlCol="0">
                <a:spAutoFit/>
              </a:bodyPr>
              <a:lstStyle/>
              <a:p>
                <a:pPr algn="ctr"/>
                <a:r>
                  <a:rPr lang="en-US" altLang="zh-CN" sz="1200" dirty="0"/>
                  <a:t>5</a:t>
                </a:r>
                <a:endParaRPr lang="zh-CN" altLang="en-US" sz="1200" dirty="0"/>
              </a:p>
            </p:txBody>
          </p:sp>
        </p:grpSp>
        <p:grpSp>
          <p:nvGrpSpPr>
            <p:cNvPr id="60" name="组合 59">
              <a:extLst>
                <a:ext uri="{FF2B5EF4-FFF2-40B4-BE49-F238E27FC236}">
                  <a16:creationId xmlns:a16="http://schemas.microsoft.com/office/drawing/2014/main" id="{4BA6B05A-A220-47BD-9D56-2ED4403F75AA}"/>
                </a:ext>
              </a:extLst>
            </p:cNvPr>
            <p:cNvGrpSpPr/>
            <p:nvPr/>
          </p:nvGrpSpPr>
          <p:grpSpPr>
            <a:xfrm>
              <a:off x="1907704" y="2929508"/>
              <a:ext cx="288032" cy="288032"/>
              <a:chOff x="1187624" y="1633364"/>
              <a:chExt cx="288032" cy="288032"/>
            </a:xfrm>
          </p:grpSpPr>
          <p:sp>
            <p:nvSpPr>
              <p:cNvPr id="61" name="椭圆 60">
                <a:extLst>
                  <a:ext uri="{FF2B5EF4-FFF2-40B4-BE49-F238E27FC236}">
                    <a16:creationId xmlns:a16="http://schemas.microsoft.com/office/drawing/2014/main" id="{72069628-E545-4064-A170-5B75FC261D54}"/>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a:extLst>
                  <a:ext uri="{FF2B5EF4-FFF2-40B4-BE49-F238E27FC236}">
                    <a16:creationId xmlns:a16="http://schemas.microsoft.com/office/drawing/2014/main" id="{4451FE0B-68DA-42E1-9FE3-B8A0FE712BA4}"/>
                  </a:ext>
                </a:extLst>
              </p:cNvPr>
              <p:cNvSpPr txBox="1"/>
              <p:nvPr/>
            </p:nvSpPr>
            <p:spPr>
              <a:xfrm>
                <a:off x="1259632" y="1638880"/>
                <a:ext cx="144016" cy="276999"/>
              </a:xfrm>
              <a:prstGeom prst="rect">
                <a:avLst/>
              </a:prstGeom>
              <a:noFill/>
            </p:spPr>
            <p:txBody>
              <a:bodyPr wrap="square" rtlCol="0">
                <a:spAutoFit/>
              </a:bodyPr>
              <a:lstStyle/>
              <a:p>
                <a:pPr algn="ctr"/>
                <a:r>
                  <a:rPr lang="en-US" altLang="zh-CN" sz="1200" dirty="0"/>
                  <a:t>4</a:t>
                </a:r>
                <a:endParaRPr lang="zh-CN" altLang="en-US" sz="1200" dirty="0"/>
              </a:p>
            </p:txBody>
          </p:sp>
        </p:grpSp>
        <p:grpSp>
          <p:nvGrpSpPr>
            <p:cNvPr id="105" name="组合 104">
              <a:extLst>
                <a:ext uri="{FF2B5EF4-FFF2-40B4-BE49-F238E27FC236}">
                  <a16:creationId xmlns:a16="http://schemas.microsoft.com/office/drawing/2014/main" id="{5788A2D9-D76E-460E-880D-A8618388587B}"/>
                </a:ext>
              </a:extLst>
            </p:cNvPr>
            <p:cNvGrpSpPr/>
            <p:nvPr/>
          </p:nvGrpSpPr>
          <p:grpSpPr>
            <a:xfrm>
              <a:off x="2699792" y="1840378"/>
              <a:ext cx="288032" cy="288032"/>
              <a:chOff x="1187624" y="1633364"/>
              <a:chExt cx="288032" cy="288032"/>
            </a:xfrm>
          </p:grpSpPr>
          <p:sp>
            <p:nvSpPr>
              <p:cNvPr id="106" name="椭圆 105">
                <a:extLst>
                  <a:ext uri="{FF2B5EF4-FFF2-40B4-BE49-F238E27FC236}">
                    <a16:creationId xmlns:a16="http://schemas.microsoft.com/office/drawing/2014/main" id="{19D4FE08-0F58-47A4-BF0F-594E3CAFFBE8}"/>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文本框 107">
                <a:extLst>
                  <a:ext uri="{FF2B5EF4-FFF2-40B4-BE49-F238E27FC236}">
                    <a16:creationId xmlns:a16="http://schemas.microsoft.com/office/drawing/2014/main" id="{72709554-894D-40FA-A461-8A5E7389BD7D}"/>
                  </a:ext>
                </a:extLst>
              </p:cNvPr>
              <p:cNvSpPr txBox="1"/>
              <p:nvPr/>
            </p:nvSpPr>
            <p:spPr>
              <a:xfrm>
                <a:off x="1259632" y="1638880"/>
                <a:ext cx="144016" cy="276999"/>
              </a:xfrm>
              <a:prstGeom prst="rect">
                <a:avLst/>
              </a:prstGeom>
              <a:noFill/>
            </p:spPr>
            <p:txBody>
              <a:bodyPr wrap="square" rtlCol="0">
                <a:spAutoFit/>
              </a:bodyPr>
              <a:lstStyle/>
              <a:p>
                <a:pPr algn="ctr"/>
                <a:r>
                  <a:rPr lang="en-US" altLang="zh-CN" sz="1200" dirty="0"/>
                  <a:t>6</a:t>
                </a:r>
                <a:endParaRPr lang="zh-CN" altLang="en-US" sz="1200" dirty="0"/>
              </a:p>
            </p:txBody>
          </p:sp>
        </p:grpSp>
        <p:cxnSp>
          <p:nvCxnSpPr>
            <p:cNvPr id="9" name="直接箭头连接符 8">
              <a:extLst>
                <a:ext uri="{FF2B5EF4-FFF2-40B4-BE49-F238E27FC236}">
                  <a16:creationId xmlns:a16="http://schemas.microsoft.com/office/drawing/2014/main" id="{9CB30856-B9CD-4F08-B9A9-0D9B9F8E2649}"/>
                </a:ext>
              </a:extLst>
            </p:cNvPr>
            <p:cNvCxnSpPr>
              <a:stCxn id="3" idx="3"/>
              <a:endCxn id="52" idx="7"/>
            </p:cNvCxnSpPr>
            <p:nvPr/>
          </p:nvCxnSpPr>
          <p:spPr>
            <a:xfrm flipH="1">
              <a:off x="1145443" y="1699195"/>
              <a:ext cx="777141" cy="4587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742D69D8-34C9-4B6B-9C0D-7C216F0A5A93}"/>
                </a:ext>
              </a:extLst>
            </p:cNvPr>
            <p:cNvCxnSpPr>
              <a:stCxn id="3" idx="6"/>
              <a:endCxn id="106" idx="1"/>
            </p:cNvCxnSpPr>
            <p:nvPr/>
          </p:nvCxnSpPr>
          <p:spPr>
            <a:xfrm>
              <a:off x="2168435" y="1597360"/>
              <a:ext cx="573538" cy="2851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AC1E7C5D-3779-41B3-A874-CE663C10A512}"/>
                </a:ext>
              </a:extLst>
            </p:cNvPr>
            <p:cNvCxnSpPr>
              <a:stCxn id="58" idx="0"/>
              <a:endCxn id="6" idx="2"/>
            </p:cNvCxnSpPr>
            <p:nvPr/>
          </p:nvCxnSpPr>
          <p:spPr>
            <a:xfrm flipH="1" flipV="1">
              <a:off x="2024419" y="1741376"/>
              <a:ext cx="157129" cy="4455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EAAE4F35-3F40-4055-B4F9-74BE9FF19702}"/>
                </a:ext>
              </a:extLst>
            </p:cNvPr>
            <p:cNvCxnSpPr>
              <a:stCxn id="106" idx="3"/>
              <a:endCxn id="58" idx="6"/>
            </p:cNvCxnSpPr>
            <p:nvPr/>
          </p:nvCxnSpPr>
          <p:spPr>
            <a:xfrm flipH="1">
              <a:off x="2325564" y="2086229"/>
              <a:ext cx="416409" cy="2446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D5F8F3F2-0C6E-4F56-8B3E-8A3B2DEAAD4B}"/>
                </a:ext>
              </a:extLst>
            </p:cNvPr>
            <p:cNvCxnSpPr>
              <a:stCxn id="55" idx="7"/>
              <a:endCxn id="58" idx="2"/>
            </p:cNvCxnSpPr>
            <p:nvPr/>
          </p:nvCxnSpPr>
          <p:spPr>
            <a:xfrm flipV="1">
              <a:off x="1361467" y="2432754"/>
              <a:ext cx="718246" cy="3905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CD771F30-9446-4805-B834-F12EE8405F83}"/>
                </a:ext>
              </a:extLst>
            </p:cNvPr>
            <p:cNvCxnSpPr>
              <a:cxnSpLocks/>
              <a:stCxn id="58" idx="4"/>
              <a:endCxn id="62" idx="0"/>
            </p:cNvCxnSpPr>
            <p:nvPr/>
          </p:nvCxnSpPr>
          <p:spPr>
            <a:xfrm flipH="1">
              <a:off x="2051720" y="2474935"/>
              <a:ext cx="129828" cy="46008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A1326B56-6397-45D1-BC5A-1C0E191786C1}"/>
                </a:ext>
              </a:extLst>
            </p:cNvPr>
            <p:cNvCxnSpPr>
              <a:stCxn id="52" idx="4"/>
              <a:endCxn id="55" idx="1"/>
            </p:cNvCxnSpPr>
            <p:nvPr/>
          </p:nvCxnSpPr>
          <p:spPr>
            <a:xfrm>
              <a:off x="1043608" y="2403831"/>
              <a:ext cx="114189" cy="4194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56B23F5C-7A08-41E9-B8E5-3B6B20D3AF2E}"/>
                </a:ext>
              </a:extLst>
            </p:cNvPr>
            <p:cNvCxnSpPr>
              <a:stCxn id="61" idx="7"/>
              <a:endCxn id="106" idx="4"/>
            </p:cNvCxnSpPr>
            <p:nvPr/>
          </p:nvCxnSpPr>
          <p:spPr>
            <a:xfrm flipV="1">
              <a:off x="2153555" y="2122893"/>
              <a:ext cx="690253" cy="8487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7" name="组合 136">
            <a:extLst>
              <a:ext uri="{FF2B5EF4-FFF2-40B4-BE49-F238E27FC236}">
                <a16:creationId xmlns:a16="http://schemas.microsoft.com/office/drawing/2014/main" id="{5F3377AB-83F8-472E-88E0-00D1F597BE21}"/>
              </a:ext>
            </a:extLst>
          </p:cNvPr>
          <p:cNvGrpSpPr/>
          <p:nvPr/>
        </p:nvGrpSpPr>
        <p:grpSpPr>
          <a:xfrm>
            <a:off x="4716430" y="3783549"/>
            <a:ext cx="727018" cy="216024"/>
            <a:chOff x="6543515" y="1376831"/>
            <a:chExt cx="727018" cy="216024"/>
          </a:xfrm>
        </p:grpSpPr>
        <p:cxnSp>
          <p:nvCxnSpPr>
            <p:cNvPr id="138" name="直接连接符 137">
              <a:extLst>
                <a:ext uri="{FF2B5EF4-FFF2-40B4-BE49-F238E27FC236}">
                  <a16:creationId xmlns:a16="http://schemas.microsoft.com/office/drawing/2014/main" id="{EA9CF253-E3D0-4254-8701-3D621BE95B62}"/>
                </a:ext>
              </a:extLst>
            </p:cNvPr>
            <p:cNvCxnSpPr>
              <a:cxnSpLocks/>
              <a:stCxn id="141" idx="0"/>
              <a:endCxn id="141"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9" name="组合 138">
              <a:extLst>
                <a:ext uri="{FF2B5EF4-FFF2-40B4-BE49-F238E27FC236}">
                  <a16:creationId xmlns:a16="http://schemas.microsoft.com/office/drawing/2014/main" id="{5F95F08F-4486-40F4-80F9-BC447778FCA0}"/>
                </a:ext>
              </a:extLst>
            </p:cNvPr>
            <p:cNvGrpSpPr/>
            <p:nvPr/>
          </p:nvGrpSpPr>
          <p:grpSpPr>
            <a:xfrm>
              <a:off x="6543515" y="1376831"/>
              <a:ext cx="720080" cy="216024"/>
              <a:chOff x="4568097" y="1345332"/>
              <a:chExt cx="720080" cy="216024"/>
            </a:xfrm>
          </p:grpSpPr>
          <p:sp>
            <p:nvSpPr>
              <p:cNvPr id="141" name="矩形 140">
                <a:extLst>
                  <a:ext uri="{FF2B5EF4-FFF2-40B4-BE49-F238E27FC236}">
                    <a16:creationId xmlns:a16="http://schemas.microsoft.com/office/drawing/2014/main" id="{8111952B-3384-4246-8A29-BCC21FDCD25F}"/>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2" name="文本框 141">
                <a:extLst>
                  <a:ext uri="{FF2B5EF4-FFF2-40B4-BE49-F238E27FC236}">
                    <a16:creationId xmlns:a16="http://schemas.microsoft.com/office/drawing/2014/main" id="{AF77496D-7793-4206-A8D9-7BDF28EC58E0}"/>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7</a:t>
                </a:r>
                <a:endParaRPr lang="zh-CN" altLang="en-US" sz="800" b="1" dirty="0"/>
              </a:p>
            </p:txBody>
          </p:sp>
        </p:grpSp>
        <p:sp>
          <p:nvSpPr>
            <p:cNvPr id="140" name="文本框 139">
              <a:extLst>
                <a:ext uri="{FF2B5EF4-FFF2-40B4-BE49-F238E27FC236}">
                  <a16:creationId xmlns:a16="http://schemas.microsoft.com/office/drawing/2014/main" id="{E7C0CB4E-5173-4C89-8616-208CBC5368FD}"/>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2</a:t>
              </a:r>
              <a:endParaRPr lang="zh-CN" altLang="en-US" sz="800" b="1" dirty="0"/>
            </a:p>
          </p:txBody>
        </p:sp>
      </p:grpSp>
      <p:graphicFrame>
        <p:nvGraphicFramePr>
          <p:cNvPr id="36" name="表格 36">
            <a:extLst>
              <a:ext uri="{FF2B5EF4-FFF2-40B4-BE49-F238E27FC236}">
                <a16:creationId xmlns:a16="http://schemas.microsoft.com/office/drawing/2014/main" id="{5BF0CC88-5BE1-4B81-A3B8-8BB4DA97FD14}"/>
              </a:ext>
            </a:extLst>
          </p:cNvPr>
          <p:cNvGraphicFramePr>
            <a:graphicFrameLocks noGrp="1"/>
          </p:cNvGraphicFramePr>
          <p:nvPr>
            <p:extLst>
              <p:ext uri="{D42A27DB-BD31-4B8C-83A1-F6EECF244321}">
                <p14:modId xmlns:p14="http://schemas.microsoft.com/office/powerpoint/2010/main" val="768383113"/>
              </p:ext>
            </p:extLst>
          </p:nvPr>
        </p:nvGraphicFramePr>
        <p:xfrm>
          <a:off x="7391402" y="3034922"/>
          <a:ext cx="1454730" cy="1483360"/>
        </p:xfrm>
        <a:graphic>
          <a:graphicData uri="http://schemas.openxmlformats.org/drawingml/2006/table">
            <a:tbl>
              <a:tblPr firstRow="1" bandRow="1">
                <a:tableStyleId>{5C22544A-7EE6-4342-B048-85BDC9FD1C3A}</a:tableStyleId>
              </a:tblPr>
              <a:tblGrid>
                <a:gridCol w="484910">
                  <a:extLst>
                    <a:ext uri="{9D8B030D-6E8A-4147-A177-3AD203B41FA5}">
                      <a16:colId xmlns:a16="http://schemas.microsoft.com/office/drawing/2014/main" val="459070172"/>
                    </a:ext>
                  </a:extLst>
                </a:gridCol>
                <a:gridCol w="484910">
                  <a:extLst>
                    <a:ext uri="{9D8B030D-6E8A-4147-A177-3AD203B41FA5}">
                      <a16:colId xmlns:a16="http://schemas.microsoft.com/office/drawing/2014/main" val="284335514"/>
                    </a:ext>
                  </a:extLst>
                </a:gridCol>
                <a:gridCol w="484910">
                  <a:extLst>
                    <a:ext uri="{9D8B030D-6E8A-4147-A177-3AD203B41FA5}">
                      <a16:colId xmlns:a16="http://schemas.microsoft.com/office/drawing/2014/main" val="3071934188"/>
                    </a:ext>
                  </a:extLst>
                </a:gridCol>
              </a:tblGrid>
              <a:tr h="370840">
                <a:tc gridSpan="2">
                  <a:txBody>
                    <a:bodyPr/>
                    <a:lstStyle/>
                    <a:p>
                      <a:pPr algn="ctr"/>
                      <a:r>
                        <a:rPr lang="en-US" altLang="zh-CN" b="1" dirty="0">
                          <a:solidFill>
                            <a:schemeClr val="tx1"/>
                          </a:solidFill>
                        </a:rPr>
                        <a:t>…</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chemeClr val="tx1"/>
                          </a:solidFill>
                        </a:rPr>
                        <a:t>2</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5632291"/>
                  </a:ext>
                </a:extLst>
              </a:tr>
              <a:tr h="370840">
                <a:tc>
                  <a:txBody>
                    <a:bodyPr/>
                    <a:lstStyle/>
                    <a:p>
                      <a:pPr marL="0" algn="ctr" defTabSz="914400" rtl="0" eaLnBrk="1" latinLnBrk="0" hangingPunct="1"/>
                      <a:r>
                        <a:rPr lang="en-US" altLang="zh-CN" sz="1800" b="1" kern="1200" dirty="0">
                          <a:solidFill>
                            <a:schemeClr val="tx1"/>
                          </a:solidFill>
                          <a:latin typeface="+mn-lt"/>
                          <a:ea typeface="+mn-ea"/>
                          <a:cs typeface="+mn-cs"/>
                        </a:rPr>
                        <a:t>6</a:t>
                      </a:r>
                      <a:endParaRPr lang="zh-CN" alt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chemeClr val="tx1"/>
                          </a:solidFill>
                        </a:rPr>
                        <a:t>3</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chemeClr val="tx1"/>
                          </a:solidFill>
                        </a:rPr>
                        <a:t>5</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69093"/>
                  </a:ext>
                </a:extLst>
              </a:tr>
              <a:tr h="370840">
                <a:tc>
                  <a:txBody>
                    <a:bodyPr/>
                    <a:lstStyle/>
                    <a:p>
                      <a:pPr algn="ctr"/>
                      <a:r>
                        <a:rPr lang="en-US" altLang="zh-CN" b="1" dirty="0">
                          <a:solidFill>
                            <a:schemeClr val="tx1"/>
                          </a:solidFill>
                        </a:rPr>
                        <a:t>6</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chemeClr val="tx1"/>
                          </a:solidFill>
                        </a:rPr>
                        <a:t>1</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b="1" dirty="0">
                          <a:solidFill>
                            <a:schemeClr val="tx1"/>
                          </a:solidFill>
                        </a:rPr>
                        <a:t>4</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9347550"/>
                  </a:ext>
                </a:extLst>
              </a:tr>
              <a:tr h="370840">
                <a:tc>
                  <a:txBody>
                    <a:bodyPr/>
                    <a:lstStyle/>
                    <a:p>
                      <a:pPr algn="ctr"/>
                      <a:r>
                        <a:rPr lang="en-US" altLang="zh-CN" b="1" dirty="0">
                          <a:solidFill>
                            <a:schemeClr val="tx1"/>
                          </a:solidFill>
                        </a:rPr>
                        <a:t>5</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US" altLang="zh-CN" b="1" dirty="0">
                          <a:solidFill>
                            <a:schemeClr val="tx1"/>
                          </a:solidFill>
                        </a:rPr>
                        <a:t>…</a:t>
                      </a:r>
                      <a:endParaRPr lang="zh-CN" alt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6834591"/>
                  </a:ext>
                </a:extLst>
              </a:tr>
            </a:tbl>
          </a:graphicData>
        </a:graphic>
      </p:graphicFrame>
      <p:sp>
        <p:nvSpPr>
          <p:cNvPr id="8" name="文本框 7">
            <a:extLst>
              <a:ext uri="{FF2B5EF4-FFF2-40B4-BE49-F238E27FC236}">
                <a16:creationId xmlns:a16="http://schemas.microsoft.com/office/drawing/2014/main" id="{F36B402A-587F-498E-9060-F748B4358196}"/>
              </a:ext>
            </a:extLst>
          </p:cNvPr>
          <p:cNvSpPr txBox="1"/>
          <p:nvPr/>
        </p:nvSpPr>
        <p:spPr>
          <a:xfrm>
            <a:off x="7339225" y="2785492"/>
            <a:ext cx="179041" cy="253916"/>
          </a:xfrm>
          <a:prstGeom prst="rect">
            <a:avLst/>
          </a:prstGeom>
          <a:noFill/>
        </p:spPr>
        <p:txBody>
          <a:bodyPr wrap="square" rtlCol="0">
            <a:spAutoFit/>
          </a:bodyPr>
          <a:lstStyle/>
          <a:p>
            <a:pPr algn="ctr"/>
            <a:r>
              <a:rPr lang="en-US" altLang="zh-CN" sz="1050" b="1" dirty="0"/>
              <a:t>0</a:t>
            </a:r>
            <a:endParaRPr lang="zh-CN" altLang="en-US" sz="1050" b="1" dirty="0"/>
          </a:p>
        </p:txBody>
      </p:sp>
      <p:sp>
        <p:nvSpPr>
          <p:cNvPr id="70" name="文本框 69">
            <a:extLst>
              <a:ext uri="{FF2B5EF4-FFF2-40B4-BE49-F238E27FC236}">
                <a16:creationId xmlns:a16="http://schemas.microsoft.com/office/drawing/2014/main" id="{87A67694-C4A9-46DF-BF3B-4D3A6F1B6A81}"/>
              </a:ext>
            </a:extLst>
          </p:cNvPr>
          <p:cNvSpPr txBox="1"/>
          <p:nvPr/>
        </p:nvSpPr>
        <p:spPr>
          <a:xfrm>
            <a:off x="8244139" y="2785492"/>
            <a:ext cx="179041" cy="253916"/>
          </a:xfrm>
          <a:prstGeom prst="rect">
            <a:avLst/>
          </a:prstGeom>
          <a:noFill/>
        </p:spPr>
        <p:txBody>
          <a:bodyPr wrap="square" rtlCol="0">
            <a:spAutoFit/>
          </a:bodyPr>
          <a:lstStyle/>
          <a:p>
            <a:pPr algn="ctr"/>
            <a:r>
              <a:rPr lang="en-US" altLang="zh-CN" sz="1050" b="1" dirty="0"/>
              <a:t>2</a:t>
            </a:r>
            <a:endParaRPr lang="zh-CN" altLang="en-US" sz="1050" b="1" dirty="0"/>
          </a:p>
        </p:txBody>
      </p:sp>
      <p:sp>
        <p:nvSpPr>
          <p:cNvPr id="10" name="文本框 9">
            <a:extLst>
              <a:ext uri="{FF2B5EF4-FFF2-40B4-BE49-F238E27FC236}">
                <a16:creationId xmlns:a16="http://schemas.microsoft.com/office/drawing/2014/main" id="{7AB34755-0DB2-4742-A349-143518C17265}"/>
              </a:ext>
            </a:extLst>
          </p:cNvPr>
          <p:cNvSpPr txBox="1"/>
          <p:nvPr/>
        </p:nvSpPr>
        <p:spPr>
          <a:xfrm>
            <a:off x="3707904" y="1273324"/>
            <a:ext cx="1944215" cy="369332"/>
          </a:xfrm>
          <a:prstGeom prst="rect">
            <a:avLst/>
          </a:prstGeom>
          <a:noFill/>
        </p:spPr>
        <p:txBody>
          <a:bodyPr wrap="square" rtlCol="0">
            <a:spAutoFit/>
          </a:bodyPr>
          <a:lstStyle/>
          <a:p>
            <a:pPr algn="ctr"/>
            <a:r>
              <a:rPr lang="en-US" altLang="zh-CN" b="1" dirty="0"/>
              <a:t>Hash Table</a:t>
            </a:r>
            <a:endParaRPr lang="zh-CN" altLang="en-US" b="1" dirty="0"/>
          </a:p>
        </p:txBody>
      </p:sp>
      <p:sp>
        <p:nvSpPr>
          <p:cNvPr id="72" name="文本框 71">
            <a:extLst>
              <a:ext uri="{FF2B5EF4-FFF2-40B4-BE49-F238E27FC236}">
                <a16:creationId xmlns:a16="http://schemas.microsoft.com/office/drawing/2014/main" id="{863A9B9D-6D9B-48D7-B7A3-0724725A8623}"/>
              </a:ext>
            </a:extLst>
          </p:cNvPr>
          <p:cNvSpPr txBox="1"/>
          <p:nvPr/>
        </p:nvSpPr>
        <p:spPr>
          <a:xfrm>
            <a:off x="7092281" y="2065412"/>
            <a:ext cx="1944215" cy="369332"/>
          </a:xfrm>
          <a:prstGeom prst="rect">
            <a:avLst/>
          </a:prstGeom>
          <a:noFill/>
        </p:spPr>
        <p:txBody>
          <a:bodyPr wrap="square" rtlCol="0">
            <a:spAutoFit/>
          </a:bodyPr>
          <a:lstStyle/>
          <a:p>
            <a:pPr algn="ctr"/>
            <a:r>
              <a:rPr lang="en-US" altLang="zh-CN" b="1" dirty="0"/>
              <a:t>Value Region</a:t>
            </a:r>
            <a:endParaRPr lang="zh-CN" altLang="en-US" b="1" dirty="0"/>
          </a:p>
        </p:txBody>
      </p:sp>
      <p:grpSp>
        <p:nvGrpSpPr>
          <p:cNvPr id="25" name="组合 24">
            <a:extLst>
              <a:ext uri="{FF2B5EF4-FFF2-40B4-BE49-F238E27FC236}">
                <a16:creationId xmlns:a16="http://schemas.microsoft.com/office/drawing/2014/main" id="{48E32861-8549-45CA-8502-9810674BF583}"/>
              </a:ext>
            </a:extLst>
          </p:cNvPr>
          <p:cNvGrpSpPr/>
          <p:nvPr/>
        </p:nvGrpSpPr>
        <p:grpSpPr>
          <a:xfrm>
            <a:off x="7339225" y="929689"/>
            <a:ext cx="1296144" cy="749987"/>
            <a:chOff x="5652120" y="2323537"/>
            <a:chExt cx="1296144" cy="749987"/>
          </a:xfrm>
        </p:grpSpPr>
        <p:sp>
          <p:nvSpPr>
            <p:cNvPr id="14" name="矩形 13">
              <a:extLst>
                <a:ext uri="{FF2B5EF4-FFF2-40B4-BE49-F238E27FC236}">
                  <a16:creationId xmlns:a16="http://schemas.microsoft.com/office/drawing/2014/main" id="{47334F9F-6A29-4DB1-9442-32005A767A32}"/>
                </a:ext>
              </a:extLst>
            </p:cNvPr>
            <p:cNvSpPr/>
            <p:nvPr/>
          </p:nvSpPr>
          <p:spPr>
            <a:xfrm>
              <a:off x="5652120" y="2730632"/>
              <a:ext cx="1296144" cy="34289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a:extLst>
                <a:ext uri="{FF2B5EF4-FFF2-40B4-BE49-F238E27FC236}">
                  <a16:creationId xmlns:a16="http://schemas.microsoft.com/office/drawing/2014/main" id="{A33054E1-AA6C-4634-808D-CA8BE65E7414}"/>
                </a:ext>
              </a:extLst>
            </p:cNvPr>
            <p:cNvCxnSpPr>
              <a:stCxn id="14" idx="0"/>
              <a:endCxn id="14" idx="2"/>
            </p:cNvCxnSpPr>
            <p:nvPr/>
          </p:nvCxnSpPr>
          <p:spPr>
            <a:xfrm>
              <a:off x="6300192" y="2730632"/>
              <a:ext cx="0" cy="34289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B65F3AAC-10FF-4BAB-A19B-50952BFEA486}"/>
                </a:ext>
              </a:extLst>
            </p:cNvPr>
            <p:cNvSpPr txBox="1"/>
            <p:nvPr/>
          </p:nvSpPr>
          <p:spPr>
            <a:xfrm>
              <a:off x="5652120" y="2730632"/>
              <a:ext cx="648071" cy="276999"/>
            </a:xfrm>
            <a:prstGeom prst="rect">
              <a:avLst/>
            </a:prstGeom>
            <a:noFill/>
          </p:spPr>
          <p:txBody>
            <a:bodyPr wrap="square" rtlCol="0">
              <a:spAutoFit/>
            </a:bodyPr>
            <a:lstStyle/>
            <a:p>
              <a:pPr algn="ctr"/>
              <a:r>
                <a:rPr lang="en-US" altLang="zh-CN" sz="1200" b="1" dirty="0"/>
                <a:t>Offset</a:t>
              </a:r>
              <a:endParaRPr lang="zh-CN" altLang="en-US" sz="1200" b="1" dirty="0"/>
            </a:p>
          </p:txBody>
        </p:sp>
        <p:sp>
          <p:nvSpPr>
            <p:cNvPr id="78" name="文本框 77">
              <a:extLst>
                <a:ext uri="{FF2B5EF4-FFF2-40B4-BE49-F238E27FC236}">
                  <a16:creationId xmlns:a16="http://schemas.microsoft.com/office/drawing/2014/main" id="{3BFE748E-E67D-450A-B716-52EFD8F8F05B}"/>
                </a:ext>
              </a:extLst>
            </p:cNvPr>
            <p:cNvSpPr txBox="1"/>
            <p:nvPr/>
          </p:nvSpPr>
          <p:spPr>
            <a:xfrm>
              <a:off x="6300193" y="2730631"/>
              <a:ext cx="648071" cy="276999"/>
            </a:xfrm>
            <a:prstGeom prst="rect">
              <a:avLst/>
            </a:prstGeom>
            <a:noFill/>
          </p:spPr>
          <p:txBody>
            <a:bodyPr wrap="square" rtlCol="0">
              <a:spAutoFit/>
            </a:bodyPr>
            <a:lstStyle/>
            <a:p>
              <a:pPr algn="ctr"/>
              <a:r>
                <a:rPr lang="en-US" altLang="zh-CN" sz="1200" b="1" dirty="0"/>
                <a:t>Size</a:t>
              </a:r>
              <a:endParaRPr lang="zh-CN" altLang="en-US" sz="1200" b="1" dirty="0"/>
            </a:p>
          </p:txBody>
        </p:sp>
        <p:sp>
          <p:nvSpPr>
            <p:cNvPr id="21" name="文本框 20">
              <a:extLst>
                <a:ext uri="{FF2B5EF4-FFF2-40B4-BE49-F238E27FC236}">
                  <a16:creationId xmlns:a16="http://schemas.microsoft.com/office/drawing/2014/main" id="{0B134DE4-8B20-4A9D-9D76-C5DA9E645AD3}"/>
                </a:ext>
              </a:extLst>
            </p:cNvPr>
            <p:cNvSpPr txBox="1"/>
            <p:nvPr/>
          </p:nvSpPr>
          <p:spPr>
            <a:xfrm>
              <a:off x="5652120" y="2323537"/>
              <a:ext cx="864096" cy="276999"/>
            </a:xfrm>
            <a:prstGeom prst="rect">
              <a:avLst/>
            </a:prstGeom>
            <a:noFill/>
          </p:spPr>
          <p:txBody>
            <a:bodyPr wrap="square" rtlCol="0">
              <a:spAutoFit/>
            </a:bodyPr>
            <a:lstStyle/>
            <a:p>
              <a:r>
                <a:rPr lang="en-US" altLang="zh-CN" sz="1200" b="1" dirty="0"/>
                <a:t>Address:</a:t>
              </a:r>
              <a:endParaRPr lang="zh-CN" altLang="en-US" sz="1200" b="1" dirty="0"/>
            </a:p>
          </p:txBody>
        </p:sp>
      </p:grpSp>
    </p:spTree>
    <p:extLst>
      <p:ext uri="{BB962C8B-B14F-4D97-AF65-F5344CB8AC3E}">
        <p14:creationId xmlns:p14="http://schemas.microsoft.com/office/powerpoint/2010/main" val="2890949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6" name="表格 23">
            <a:extLst>
              <a:ext uri="{FF2B5EF4-FFF2-40B4-BE49-F238E27FC236}">
                <a16:creationId xmlns:a16="http://schemas.microsoft.com/office/drawing/2014/main" id="{ADB839F9-C6DB-495F-B407-9CF9E101201A}"/>
              </a:ext>
            </a:extLst>
          </p:cNvPr>
          <p:cNvGraphicFramePr>
            <a:graphicFrameLocks noGrp="1"/>
          </p:cNvGraphicFramePr>
          <p:nvPr>
            <p:extLst>
              <p:ext uri="{D42A27DB-BD31-4B8C-83A1-F6EECF244321}">
                <p14:modId xmlns:p14="http://schemas.microsoft.com/office/powerpoint/2010/main" val="4182959535"/>
              </p:ext>
            </p:extLst>
          </p:nvPr>
        </p:nvGraphicFramePr>
        <p:xfrm>
          <a:off x="6016461" y="2073012"/>
          <a:ext cx="1756320" cy="1432560"/>
        </p:xfrm>
        <a:graphic>
          <a:graphicData uri="http://schemas.openxmlformats.org/drawingml/2006/table">
            <a:tbl>
              <a:tblPr firstRow="1" bandRow="1">
                <a:tableStyleId>{5C22544A-7EE6-4342-B048-85BDC9FD1C3A}</a:tableStyleId>
              </a:tblPr>
              <a:tblGrid>
                <a:gridCol w="556976">
                  <a:extLst>
                    <a:ext uri="{9D8B030D-6E8A-4147-A177-3AD203B41FA5}">
                      <a16:colId xmlns:a16="http://schemas.microsoft.com/office/drawing/2014/main" val="2219436920"/>
                    </a:ext>
                  </a:extLst>
                </a:gridCol>
                <a:gridCol w="1199344">
                  <a:extLst>
                    <a:ext uri="{9D8B030D-6E8A-4147-A177-3AD203B41FA5}">
                      <a16:colId xmlns:a16="http://schemas.microsoft.com/office/drawing/2014/main" val="3403363311"/>
                    </a:ext>
                  </a:extLst>
                </a:gridCol>
              </a:tblGrid>
              <a:tr h="255412">
                <a:tc>
                  <a:txBody>
                    <a:bodyPr/>
                    <a:lstStyle/>
                    <a:p>
                      <a:pPr algn="ctr"/>
                      <a:r>
                        <a:rPr lang="en-US" altLang="zh-CN" sz="1600" dirty="0">
                          <a:solidFill>
                            <a:schemeClr val="tx1"/>
                          </a:solidFill>
                        </a:rPr>
                        <a:t>Key</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a:solidFill>
                            <a:schemeClr val="tx1"/>
                          </a:solidFill>
                        </a:rPr>
                        <a:t>Address</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0159237"/>
                  </a:ext>
                </a:extLst>
              </a:tr>
              <a:tr h="255412">
                <a:tc>
                  <a:txBody>
                    <a:bodyPr/>
                    <a:lstStyle/>
                    <a:p>
                      <a:pPr algn="ctr"/>
                      <a:r>
                        <a:rPr lang="en-US" altLang="zh-CN" sz="1600" b="1" dirty="0">
                          <a:solidFill>
                            <a:schemeClr val="accent3"/>
                          </a:solidFill>
                        </a:rPr>
                        <a:t>2</a:t>
                      </a:r>
                      <a:endParaRPr lang="zh-CN" altLang="en-US" sz="16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3567526"/>
                  </a:ext>
                </a:extLst>
              </a:tr>
              <a:tr h="255412">
                <a:tc>
                  <a:txBody>
                    <a:bodyPr/>
                    <a:lstStyle/>
                    <a:p>
                      <a:pPr marL="0" algn="ctr" defTabSz="914400" rtl="0" eaLnBrk="1" latinLnBrk="0" hangingPunct="1"/>
                      <a:r>
                        <a:rPr lang="en-US" altLang="zh-CN" sz="1600" b="1" kern="1200" dirty="0">
                          <a:solidFill>
                            <a:schemeClr val="accent3"/>
                          </a:solidFill>
                          <a:latin typeface="+mn-lt"/>
                          <a:ea typeface="+mn-ea"/>
                          <a:cs typeface="+mn-cs"/>
                        </a:rPr>
                        <a:t>3</a:t>
                      </a:r>
                      <a:endParaRPr lang="zh-CN" altLang="en-US" sz="1600" b="1" kern="1200" dirty="0">
                        <a:solidFill>
                          <a:schemeClr val="accent3"/>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723703"/>
                  </a:ext>
                </a:extLst>
              </a:tr>
              <a:tr h="255412">
                <a:tc>
                  <a:txBody>
                    <a:bodyPr/>
                    <a:lstStyle/>
                    <a:p>
                      <a:pPr marL="0" algn="ctr" defTabSz="914400" rtl="0" eaLnBrk="1" latinLnBrk="0" hangingPunct="1"/>
                      <a:r>
                        <a:rPr lang="en-US" altLang="zh-CN" sz="1600" b="1" kern="1200" dirty="0">
                          <a:solidFill>
                            <a:schemeClr val="accent3"/>
                          </a:solidFill>
                          <a:latin typeface="+mn-lt"/>
                          <a:ea typeface="+mn-ea"/>
                          <a:cs typeface="+mn-cs"/>
                        </a:rPr>
                        <a:t>4</a:t>
                      </a:r>
                      <a:endParaRPr lang="zh-CN" altLang="en-US" sz="1600" b="1" kern="1200" dirty="0">
                        <a:solidFill>
                          <a:schemeClr val="accent3"/>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2473714"/>
                  </a:ext>
                </a:extLst>
              </a:tr>
            </a:tbl>
          </a:graphicData>
        </a:graphic>
      </p:graphicFrame>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Distributed KV Store</a:t>
            </a:r>
          </a:p>
        </p:txBody>
      </p:sp>
      <p:sp>
        <p:nvSpPr>
          <p:cNvPr id="4" name="Slide Number Placeholder 3">
            <a:extLst>
              <a:ext uri="{FF2B5EF4-FFF2-40B4-BE49-F238E27FC236}">
                <a16:creationId xmlns:a16="http://schemas.microsoft.com/office/drawing/2014/main" id="{79018A10-D2FD-C64A-BC2B-D5849012426F}"/>
              </a:ext>
            </a:extLst>
          </p:cNvPr>
          <p:cNvSpPr>
            <a:spLocks noGrp="1"/>
          </p:cNvSpPr>
          <p:nvPr>
            <p:ph type="sldNum" sz="quarter" idx="12"/>
          </p:nvPr>
        </p:nvSpPr>
        <p:spPr/>
        <p:txBody>
          <a:bodyPr/>
          <a:lstStyle/>
          <a:p>
            <a:fld id="{ADE361C3-C043-4A6E-BDCE-8DA1E7D90A3B}" type="slidenum">
              <a:rPr lang="zh-CN" altLang="en-US" smtClean="0"/>
              <a:t>6</a:t>
            </a:fld>
            <a:endParaRPr lang="zh-CN" altLang="en-US"/>
          </a:p>
        </p:txBody>
      </p:sp>
      <p:graphicFrame>
        <p:nvGraphicFramePr>
          <p:cNvPr id="23" name="表格 23">
            <a:extLst>
              <a:ext uri="{FF2B5EF4-FFF2-40B4-BE49-F238E27FC236}">
                <a16:creationId xmlns:a16="http://schemas.microsoft.com/office/drawing/2014/main" id="{28966CA9-2A63-44B6-80D6-9B8EB0D1475D}"/>
              </a:ext>
            </a:extLst>
          </p:cNvPr>
          <p:cNvGraphicFramePr>
            <a:graphicFrameLocks noGrp="1"/>
          </p:cNvGraphicFramePr>
          <p:nvPr>
            <p:extLst>
              <p:ext uri="{D42A27DB-BD31-4B8C-83A1-F6EECF244321}">
                <p14:modId xmlns:p14="http://schemas.microsoft.com/office/powerpoint/2010/main" val="3754622986"/>
              </p:ext>
            </p:extLst>
          </p:nvPr>
        </p:nvGraphicFramePr>
        <p:xfrm>
          <a:off x="2339752" y="2065412"/>
          <a:ext cx="1756320" cy="1432560"/>
        </p:xfrm>
        <a:graphic>
          <a:graphicData uri="http://schemas.openxmlformats.org/drawingml/2006/table">
            <a:tbl>
              <a:tblPr firstRow="1" bandRow="1">
                <a:tableStyleId>{5C22544A-7EE6-4342-B048-85BDC9FD1C3A}</a:tableStyleId>
              </a:tblPr>
              <a:tblGrid>
                <a:gridCol w="556976">
                  <a:extLst>
                    <a:ext uri="{9D8B030D-6E8A-4147-A177-3AD203B41FA5}">
                      <a16:colId xmlns:a16="http://schemas.microsoft.com/office/drawing/2014/main" val="2219436920"/>
                    </a:ext>
                  </a:extLst>
                </a:gridCol>
                <a:gridCol w="1199344">
                  <a:extLst>
                    <a:ext uri="{9D8B030D-6E8A-4147-A177-3AD203B41FA5}">
                      <a16:colId xmlns:a16="http://schemas.microsoft.com/office/drawing/2014/main" val="3403363311"/>
                    </a:ext>
                  </a:extLst>
                </a:gridCol>
              </a:tblGrid>
              <a:tr h="255412">
                <a:tc>
                  <a:txBody>
                    <a:bodyPr/>
                    <a:lstStyle/>
                    <a:p>
                      <a:pPr algn="ctr"/>
                      <a:r>
                        <a:rPr lang="en-US" altLang="zh-CN" sz="1600" dirty="0">
                          <a:solidFill>
                            <a:schemeClr val="tx1"/>
                          </a:solidFill>
                        </a:rPr>
                        <a:t>Key</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a:solidFill>
                            <a:schemeClr val="tx1"/>
                          </a:solidFill>
                        </a:rPr>
                        <a:t>Address</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0159237"/>
                  </a:ext>
                </a:extLst>
              </a:tr>
              <a:tr h="255412">
                <a:tc>
                  <a:txBody>
                    <a:bodyPr/>
                    <a:lstStyle/>
                    <a:p>
                      <a:pPr algn="ctr"/>
                      <a:r>
                        <a:rPr lang="en-US" altLang="zh-CN" sz="1600" b="1" dirty="0">
                          <a:solidFill>
                            <a:schemeClr val="accent1"/>
                          </a:solidFill>
                        </a:rPr>
                        <a:t>1</a:t>
                      </a:r>
                      <a:endParaRPr lang="zh-CN" altLang="en-US" sz="1600" b="1"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3567526"/>
                  </a:ext>
                </a:extLst>
              </a:tr>
              <a:tr h="255412">
                <a:tc>
                  <a:txBody>
                    <a:bodyPr/>
                    <a:lstStyle/>
                    <a:p>
                      <a:pPr marL="0" algn="ctr" defTabSz="914400" rtl="0" eaLnBrk="1" latinLnBrk="0" hangingPunct="1"/>
                      <a:r>
                        <a:rPr lang="en-US" altLang="zh-CN" sz="1600" b="1" kern="1200" dirty="0">
                          <a:solidFill>
                            <a:schemeClr val="accent1"/>
                          </a:solidFill>
                          <a:latin typeface="+mn-lt"/>
                          <a:ea typeface="+mn-ea"/>
                          <a:cs typeface="+mn-cs"/>
                        </a:rPr>
                        <a:t>5</a:t>
                      </a:r>
                      <a:endParaRPr lang="zh-CN" altLang="en-US" sz="1600" b="1" kern="1200" dirty="0">
                        <a:solidFill>
                          <a:schemeClr val="accen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723703"/>
                  </a:ext>
                </a:extLst>
              </a:tr>
              <a:tr h="255412">
                <a:tc>
                  <a:txBody>
                    <a:bodyPr/>
                    <a:lstStyle/>
                    <a:p>
                      <a:pPr marL="0" algn="ctr" defTabSz="914400" rtl="0" eaLnBrk="1" latinLnBrk="0" hangingPunct="1"/>
                      <a:r>
                        <a:rPr lang="en-US" altLang="zh-CN" sz="1600" b="1" kern="1200" dirty="0">
                          <a:solidFill>
                            <a:schemeClr val="accent1"/>
                          </a:solidFill>
                          <a:latin typeface="+mn-lt"/>
                          <a:ea typeface="+mn-ea"/>
                          <a:cs typeface="+mn-cs"/>
                        </a:rPr>
                        <a:t>6</a:t>
                      </a:r>
                      <a:endParaRPr lang="zh-CN" altLang="en-US" sz="1600" b="1" kern="1200" dirty="0">
                        <a:solidFill>
                          <a:schemeClr val="accen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2473714"/>
                  </a:ext>
                </a:extLst>
              </a:tr>
            </a:tbl>
          </a:graphicData>
        </a:graphic>
      </p:graphicFrame>
      <p:grpSp>
        <p:nvGrpSpPr>
          <p:cNvPr id="33" name="组合 32">
            <a:extLst>
              <a:ext uri="{FF2B5EF4-FFF2-40B4-BE49-F238E27FC236}">
                <a16:creationId xmlns:a16="http://schemas.microsoft.com/office/drawing/2014/main" id="{310F8D6C-38D9-42F6-91A4-5AAFA6359A42}"/>
              </a:ext>
            </a:extLst>
          </p:cNvPr>
          <p:cNvGrpSpPr/>
          <p:nvPr/>
        </p:nvGrpSpPr>
        <p:grpSpPr>
          <a:xfrm>
            <a:off x="6836372" y="3212821"/>
            <a:ext cx="727018" cy="216024"/>
            <a:chOff x="6543515" y="1376831"/>
            <a:chExt cx="727018" cy="216024"/>
          </a:xfrm>
        </p:grpSpPr>
        <p:cxnSp>
          <p:nvCxnSpPr>
            <p:cNvPr id="26" name="直接连接符 25">
              <a:extLst>
                <a:ext uri="{FF2B5EF4-FFF2-40B4-BE49-F238E27FC236}">
                  <a16:creationId xmlns:a16="http://schemas.microsoft.com/office/drawing/2014/main" id="{C6CC5726-65C9-4983-AFE1-A70D9AD1C508}"/>
                </a:ext>
              </a:extLst>
            </p:cNvPr>
            <p:cNvCxnSpPr>
              <a:cxnSpLocks/>
              <a:stCxn id="24" idx="0"/>
              <a:endCxn id="24"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组合 31">
              <a:extLst>
                <a:ext uri="{FF2B5EF4-FFF2-40B4-BE49-F238E27FC236}">
                  <a16:creationId xmlns:a16="http://schemas.microsoft.com/office/drawing/2014/main" id="{411E5B53-FB83-461C-A873-F652F6E72C80}"/>
                </a:ext>
              </a:extLst>
            </p:cNvPr>
            <p:cNvGrpSpPr/>
            <p:nvPr/>
          </p:nvGrpSpPr>
          <p:grpSpPr>
            <a:xfrm>
              <a:off x="6543515" y="1376831"/>
              <a:ext cx="720080" cy="216024"/>
              <a:chOff x="4568097" y="1345332"/>
              <a:chExt cx="720080" cy="216024"/>
            </a:xfrm>
          </p:grpSpPr>
          <p:sp>
            <p:nvSpPr>
              <p:cNvPr id="24" name="矩形 23">
                <a:extLst>
                  <a:ext uri="{FF2B5EF4-FFF2-40B4-BE49-F238E27FC236}">
                    <a16:creationId xmlns:a16="http://schemas.microsoft.com/office/drawing/2014/main" id="{0C548F2D-2043-4CCE-AA34-6A4455479B7B}"/>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 name="文本框 29">
                <a:extLst>
                  <a:ext uri="{FF2B5EF4-FFF2-40B4-BE49-F238E27FC236}">
                    <a16:creationId xmlns:a16="http://schemas.microsoft.com/office/drawing/2014/main" id="{2CFC5363-6296-4443-AD28-D40373204BF1}"/>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4</a:t>
                </a:r>
                <a:endParaRPr lang="zh-CN" altLang="en-US" sz="800" b="1" dirty="0"/>
              </a:p>
            </p:txBody>
          </p:sp>
        </p:grpSp>
        <p:sp>
          <p:nvSpPr>
            <p:cNvPr id="31" name="文本框 30">
              <a:extLst>
                <a:ext uri="{FF2B5EF4-FFF2-40B4-BE49-F238E27FC236}">
                  <a16:creationId xmlns:a16="http://schemas.microsoft.com/office/drawing/2014/main" id="{22D039A0-2DA0-442E-AD88-F9EFB746C2AB}"/>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13" name="组合 112">
            <a:extLst>
              <a:ext uri="{FF2B5EF4-FFF2-40B4-BE49-F238E27FC236}">
                <a16:creationId xmlns:a16="http://schemas.microsoft.com/office/drawing/2014/main" id="{F5B8D308-84A8-469E-B7DB-1DE7521E89DD}"/>
              </a:ext>
            </a:extLst>
          </p:cNvPr>
          <p:cNvGrpSpPr/>
          <p:nvPr/>
        </p:nvGrpSpPr>
        <p:grpSpPr>
          <a:xfrm>
            <a:off x="3159969" y="2507593"/>
            <a:ext cx="727018" cy="216024"/>
            <a:chOff x="6543515" y="1376831"/>
            <a:chExt cx="727018" cy="216024"/>
          </a:xfrm>
        </p:grpSpPr>
        <p:cxnSp>
          <p:nvCxnSpPr>
            <p:cNvPr id="114" name="直接连接符 113">
              <a:extLst>
                <a:ext uri="{FF2B5EF4-FFF2-40B4-BE49-F238E27FC236}">
                  <a16:creationId xmlns:a16="http://schemas.microsoft.com/office/drawing/2014/main" id="{D840ECD8-6040-4BA4-A089-DE3AB507998C}"/>
                </a:ext>
              </a:extLst>
            </p:cNvPr>
            <p:cNvCxnSpPr>
              <a:cxnSpLocks/>
              <a:stCxn id="117" idx="0"/>
              <a:endCxn id="117"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5" name="组合 114">
              <a:extLst>
                <a:ext uri="{FF2B5EF4-FFF2-40B4-BE49-F238E27FC236}">
                  <a16:creationId xmlns:a16="http://schemas.microsoft.com/office/drawing/2014/main" id="{F025BBFD-6200-4EE5-BCC5-81737C494C00}"/>
                </a:ext>
              </a:extLst>
            </p:cNvPr>
            <p:cNvGrpSpPr/>
            <p:nvPr/>
          </p:nvGrpSpPr>
          <p:grpSpPr>
            <a:xfrm>
              <a:off x="6543515" y="1376831"/>
              <a:ext cx="720080" cy="216024"/>
              <a:chOff x="4568097" y="1345332"/>
              <a:chExt cx="720080" cy="216024"/>
            </a:xfrm>
          </p:grpSpPr>
          <p:sp>
            <p:nvSpPr>
              <p:cNvPr id="117" name="矩形 116">
                <a:extLst>
                  <a:ext uri="{FF2B5EF4-FFF2-40B4-BE49-F238E27FC236}">
                    <a16:creationId xmlns:a16="http://schemas.microsoft.com/office/drawing/2014/main" id="{AC4AA2C2-5C24-4F15-BD5B-467B532A2566}"/>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18" name="文本框 117">
                <a:extLst>
                  <a:ext uri="{FF2B5EF4-FFF2-40B4-BE49-F238E27FC236}">
                    <a16:creationId xmlns:a16="http://schemas.microsoft.com/office/drawing/2014/main" id="{33894346-A6C9-4AA1-A32D-BEDEE1C66810}"/>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2</a:t>
                </a:r>
                <a:endParaRPr lang="zh-CN" altLang="en-US" sz="800" b="1" dirty="0"/>
              </a:p>
            </p:txBody>
          </p:sp>
        </p:grpSp>
        <p:sp>
          <p:nvSpPr>
            <p:cNvPr id="116" name="文本框 115">
              <a:extLst>
                <a:ext uri="{FF2B5EF4-FFF2-40B4-BE49-F238E27FC236}">
                  <a16:creationId xmlns:a16="http://schemas.microsoft.com/office/drawing/2014/main" id="{67DAA34F-B48F-4DA6-9141-7ADA605C8815}"/>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2</a:t>
              </a:r>
              <a:endParaRPr lang="zh-CN" altLang="en-US" sz="800" b="1" dirty="0"/>
            </a:p>
          </p:txBody>
        </p:sp>
      </p:grpSp>
      <p:grpSp>
        <p:nvGrpSpPr>
          <p:cNvPr id="119" name="组合 118">
            <a:extLst>
              <a:ext uri="{FF2B5EF4-FFF2-40B4-BE49-F238E27FC236}">
                <a16:creationId xmlns:a16="http://schemas.microsoft.com/office/drawing/2014/main" id="{ECFC3967-C1D1-4E88-B0DA-DF99CBC7CD86}"/>
              </a:ext>
            </a:extLst>
          </p:cNvPr>
          <p:cNvGrpSpPr/>
          <p:nvPr/>
        </p:nvGrpSpPr>
        <p:grpSpPr>
          <a:xfrm>
            <a:off x="3174156" y="2858134"/>
            <a:ext cx="727018" cy="216024"/>
            <a:chOff x="6543515" y="1376831"/>
            <a:chExt cx="727018" cy="216024"/>
          </a:xfrm>
        </p:grpSpPr>
        <p:cxnSp>
          <p:nvCxnSpPr>
            <p:cNvPr id="120" name="直接连接符 119">
              <a:extLst>
                <a:ext uri="{FF2B5EF4-FFF2-40B4-BE49-F238E27FC236}">
                  <a16:creationId xmlns:a16="http://schemas.microsoft.com/office/drawing/2014/main" id="{7C582ADF-CB66-4B76-A070-7208906238F3}"/>
                </a:ext>
              </a:extLst>
            </p:cNvPr>
            <p:cNvCxnSpPr>
              <a:cxnSpLocks/>
              <a:stCxn id="123" idx="0"/>
              <a:endCxn id="123"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1" name="组合 120">
              <a:extLst>
                <a:ext uri="{FF2B5EF4-FFF2-40B4-BE49-F238E27FC236}">
                  <a16:creationId xmlns:a16="http://schemas.microsoft.com/office/drawing/2014/main" id="{E69E0D73-49FA-4041-89DC-B66E757B090B}"/>
                </a:ext>
              </a:extLst>
            </p:cNvPr>
            <p:cNvGrpSpPr/>
            <p:nvPr/>
          </p:nvGrpSpPr>
          <p:grpSpPr>
            <a:xfrm>
              <a:off x="6543515" y="1376831"/>
              <a:ext cx="720080" cy="216024"/>
              <a:chOff x="4568097" y="1345332"/>
              <a:chExt cx="720080" cy="216024"/>
            </a:xfrm>
          </p:grpSpPr>
          <p:sp>
            <p:nvSpPr>
              <p:cNvPr id="123" name="矩形 122">
                <a:extLst>
                  <a:ext uri="{FF2B5EF4-FFF2-40B4-BE49-F238E27FC236}">
                    <a16:creationId xmlns:a16="http://schemas.microsoft.com/office/drawing/2014/main" id="{D288FCFF-9FC9-468B-A814-3357BA96904A}"/>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24" name="文本框 123">
                <a:extLst>
                  <a:ext uri="{FF2B5EF4-FFF2-40B4-BE49-F238E27FC236}">
                    <a16:creationId xmlns:a16="http://schemas.microsoft.com/office/drawing/2014/main" id="{DCACA21E-06C4-4B8C-BAC3-FF2CB181DFDA}"/>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4</a:t>
                </a:r>
                <a:endParaRPr lang="zh-CN" altLang="en-US" sz="800" b="1" dirty="0"/>
              </a:p>
            </p:txBody>
          </p:sp>
        </p:grpSp>
        <p:sp>
          <p:nvSpPr>
            <p:cNvPr id="122" name="文本框 121">
              <a:extLst>
                <a:ext uri="{FF2B5EF4-FFF2-40B4-BE49-F238E27FC236}">
                  <a16:creationId xmlns:a16="http://schemas.microsoft.com/office/drawing/2014/main" id="{4E1DB0D5-F0D5-44BD-BE44-D350DE556CFD}"/>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2</a:t>
              </a:r>
              <a:endParaRPr lang="zh-CN" altLang="en-US" sz="800" b="1" dirty="0"/>
            </a:p>
          </p:txBody>
        </p:sp>
      </p:grpSp>
      <p:grpSp>
        <p:nvGrpSpPr>
          <p:cNvPr id="125" name="组合 124">
            <a:extLst>
              <a:ext uri="{FF2B5EF4-FFF2-40B4-BE49-F238E27FC236}">
                <a16:creationId xmlns:a16="http://schemas.microsoft.com/office/drawing/2014/main" id="{DF8A1F35-09E1-4445-B818-D8E32F15EA77}"/>
              </a:ext>
            </a:extLst>
          </p:cNvPr>
          <p:cNvGrpSpPr/>
          <p:nvPr/>
        </p:nvGrpSpPr>
        <p:grpSpPr>
          <a:xfrm>
            <a:off x="3159969" y="3229376"/>
            <a:ext cx="727018" cy="216024"/>
            <a:chOff x="6543515" y="1376831"/>
            <a:chExt cx="727018" cy="216024"/>
          </a:xfrm>
        </p:grpSpPr>
        <p:cxnSp>
          <p:nvCxnSpPr>
            <p:cNvPr id="126" name="直接连接符 125">
              <a:extLst>
                <a:ext uri="{FF2B5EF4-FFF2-40B4-BE49-F238E27FC236}">
                  <a16:creationId xmlns:a16="http://schemas.microsoft.com/office/drawing/2014/main" id="{63D2286D-0156-480F-9AA1-14F7FBB5A259}"/>
                </a:ext>
              </a:extLst>
            </p:cNvPr>
            <p:cNvCxnSpPr>
              <a:cxnSpLocks/>
              <a:stCxn id="129" idx="0"/>
              <a:endCxn id="129"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7" name="组合 126">
              <a:extLst>
                <a:ext uri="{FF2B5EF4-FFF2-40B4-BE49-F238E27FC236}">
                  <a16:creationId xmlns:a16="http://schemas.microsoft.com/office/drawing/2014/main" id="{9ECD910C-FC66-47AA-9C60-B8650F24A2AA}"/>
                </a:ext>
              </a:extLst>
            </p:cNvPr>
            <p:cNvGrpSpPr/>
            <p:nvPr/>
          </p:nvGrpSpPr>
          <p:grpSpPr>
            <a:xfrm>
              <a:off x="6543515" y="1376831"/>
              <a:ext cx="720080" cy="216024"/>
              <a:chOff x="4568097" y="1345332"/>
              <a:chExt cx="720080" cy="216024"/>
            </a:xfrm>
          </p:grpSpPr>
          <p:sp>
            <p:nvSpPr>
              <p:cNvPr id="129" name="矩形 128">
                <a:extLst>
                  <a:ext uri="{FF2B5EF4-FFF2-40B4-BE49-F238E27FC236}">
                    <a16:creationId xmlns:a16="http://schemas.microsoft.com/office/drawing/2014/main" id="{A9C6BB4B-AE58-4BA6-AA95-AFD68B691520}"/>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30" name="文本框 129">
                <a:extLst>
                  <a:ext uri="{FF2B5EF4-FFF2-40B4-BE49-F238E27FC236}">
                    <a16:creationId xmlns:a16="http://schemas.microsoft.com/office/drawing/2014/main" id="{6E156CCC-B751-4913-9573-34F4B952B9CE}"/>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6</a:t>
                </a:r>
                <a:endParaRPr lang="zh-CN" altLang="en-US" sz="800" b="1" dirty="0"/>
              </a:p>
            </p:txBody>
          </p:sp>
        </p:grpSp>
        <p:sp>
          <p:nvSpPr>
            <p:cNvPr id="128" name="文本框 127">
              <a:extLst>
                <a:ext uri="{FF2B5EF4-FFF2-40B4-BE49-F238E27FC236}">
                  <a16:creationId xmlns:a16="http://schemas.microsoft.com/office/drawing/2014/main" id="{30EADFD9-50FB-4B56-B0DA-0E9E93B2CE6E}"/>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31" name="组合 130">
            <a:extLst>
              <a:ext uri="{FF2B5EF4-FFF2-40B4-BE49-F238E27FC236}">
                <a16:creationId xmlns:a16="http://schemas.microsoft.com/office/drawing/2014/main" id="{28F48614-DDCD-4B40-BFBC-32B31C08C65A}"/>
              </a:ext>
            </a:extLst>
          </p:cNvPr>
          <p:cNvGrpSpPr/>
          <p:nvPr/>
        </p:nvGrpSpPr>
        <p:grpSpPr>
          <a:xfrm>
            <a:off x="6839846" y="2490458"/>
            <a:ext cx="727018" cy="216024"/>
            <a:chOff x="6543515" y="1376831"/>
            <a:chExt cx="727018" cy="216024"/>
          </a:xfrm>
        </p:grpSpPr>
        <p:cxnSp>
          <p:nvCxnSpPr>
            <p:cNvPr id="132" name="直接连接符 131">
              <a:extLst>
                <a:ext uri="{FF2B5EF4-FFF2-40B4-BE49-F238E27FC236}">
                  <a16:creationId xmlns:a16="http://schemas.microsoft.com/office/drawing/2014/main" id="{71AE8A06-E146-4132-9BBE-D1283036E955}"/>
                </a:ext>
              </a:extLst>
            </p:cNvPr>
            <p:cNvCxnSpPr>
              <a:cxnSpLocks/>
              <a:stCxn id="135" idx="0"/>
              <a:endCxn id="135"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3" name="组合 132">
              <a:extLst>
                <a:ext uri="{FF2B5EF4-FFF2-40B4-BE49-F238E27FC236}">
                  <a16:creationId xmlns:a16="http://schemas.microsoft.com/office/drawing/2014/main" id="{3D89FE95-113B-4836-875B-3DF0ADAFDBCB}"/>
                </a:ext>
              </a:extLst>
            </p:cNvPr>
            <p:cNvGrpSpPr/>
            <p:nvPr/>
          </p:nvGrpSpPr>
          <p:grpSpPr>
            <a:xfrm>
              <a:off x="6543515" y="1376831"/>
              <a:ext cx="720080" cy="216024"/>
              <a:chOff x="4568097" y="1345332"/>
              <a:chExt cx="720080" cy="216024"/>
            </a:xfrm>
          </p:grpSpPr>
          <p:sp>
            <p:nvSpPr>
              <p:cNvPr id="135" name="矩形 134">
                <a:extLst>
                  <a:ext uri="{FF2B5EF4-FFF2-40B4-BE49-F238E27FC236}">
                    <a16:creationId xmlns:a16="http://schemas.microsoft.com/office/drawing/2014/main" id="{A24B3C21-B7BB-466B-B4E4-1E8112688C61}"/>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36" name="文本框 135">
                <a:extLst>
                  <a:ext uri="{FF2B5EF4-FFF2-40B4-BE49-F238E27FC236}">
                    <a16:creationId xmlns:a16="http://schemas.microsoft.com/office/drawing/2014/main" id="{D3271920-A7AD-4371-92D1-51BE3B92B80E}"/>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2</a:t>
                </a:r>
                <a:endParaRPr lang="zh-CN" altLang="en-US" sz="800" b="1" dirty="0"/>
              </a:p>
            </p:txBody>
          </p:sp>
        </p:grpSp>
        <p:sp>
          <p:nvSpPr>
            <p:cNvPr id="134" name="文本框 133">
              <a:extLst>
                <a:ext uri="{FF2B5EF4-FFF2-40B4-BE49-F238E27FC236}">
                  <a16:creationId xmlns:a16="http://schemas.microsoft.com/office/drawing/2014/main" id="{01C256D9-EA01-42E5-9520-08D2F5B306A9}"/>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37" name="组合 136">
            <a:extLst>
              <a:ext uri="{FF2B5EF4-FFF2-40B4-BE49-F238E27FC236}">
                <a16:creationId xmlns:a16="http://schemas.microsoft.com/office/drawing/2014/main" id="{5F3377AB-83F8-472E-88E0-00D1F597BE21}"/>
              </a:ext>
            </a:extLst>
          </p:cNvPr>
          <p:cNvGrpSpPr/>
          <p:nvPr/>
        </p:nvGrpSpPr>
        <p:grpSpPr>
          <a:xfrm>
            <a:off x="6832908" y="2851723"/>
            <a:ext cx="727018" cy="216024"/>
            <a:chOff x="6543515" y="1376831"/>
            <a:chExt cx="727018" cy="216024"/>
          </a:xfrm>
        </p:grpSpPr>
        <p:cxnSp>
          <p:nvCxnSpPr>
            <p:cNvPr id="138" name="直接连接符 137">
              <a:extLst>
                <a:ext uri="{FF2B5EF4-FFF2-40B4-BE49-F238E27FC236}">
                  <a16:creationId xmlns:a16="http://schemas.microsoft.com/office/drawing/2014/main" id="{EA9CF253-E3D0-4254-8701-3D621BE95B62}"/>
                </a:ext>
              </a:extLst>
            </p:cNvPr>
            <p:cNvCxnSpPr>
              <a:cxnSpLocks/>
              <a:stCxn id="141" idx="0"/>
              <a:endCxn id="141"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9" name="组合 138">
              <a:extLst>
                <a:ext uri="{FF2B5EF4-FFF2-40B4-BE49-F238E27FC236}">
                  <a16:creationId xmlns:a16="http://schemas.microsoft.com/office/drawing/2014/main" id="{5F95F08F-4486-40F4-80F9-BC447778FCA0}"/>
                </a:ext>
              </a:extLst>
            </p:cNvPr>
            <p:cNvGrpSpPr/>
            <p:nvPr/>
          </p:nvGrpSpPr>
          <p:grpSpPr>
            <a:xfrm>
              <a:off x="6543515" y="1376831"/>
              <a:ext cx="720080" cy="216024"/>
              <a:chOff x="4568097" y="1345332"/>
              <a:chExt cx="720080" cy="216024"/>
            </a:xfrm>
          </p:grpSpPr>
          <p:sp>
            <p:nvSpPr>
              <p:cNvPr id="141" name="矩形 140">
                <a:extLst>
                  <a:ext uri="{FF2B5EF4-FFF2-40B4-BE49-F238E27FC236}">
                    <a16:creationId xmlns:a16="http://schemas.microsoft.com/office/drawing/2014/main" id="{8111952B-3384-4246-8A29-BCC21FDCD25F}"/>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42" name="文本框 141">
                <a:extLst>
                  <a:ext uri="{FF2B5EF4-FFF2-40B4-BE49-F238E27FC236}">
                    <a16:creationId xmlns:a16="http://schemas.microsoft.com/office/drawing/2014/main" id="{AF77496D-7793-4206-A8D9-7BDF28EC58E0}"/>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3</a:t>
                </a:r>
                <a:endParaRPr lang="zh-CN" altLang="en-US" sz="800" b="1" dirty="0"/>
              </a:p>
            </p:txBody>
          </p:sp>
        </p:grpSp>
        <p:sp>
          <p:nvSpPr>
            <p:cNvPr id="140" name="文本框 139">
              <a:extLst>
                <a:ext uri="{FF2B5EF4-FFF2-40B4-BE49-F238E27FC236}">
                  <a16:creationId xmlns:a16="http://schemas.microsoft.com/office/drawing/2014/main" id="{E7C0CB4E-5173-4C89-8616-208CBC5368FD}"/>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aphicFrame>
        <p:nvGraphicFramePr>
          <p:cNvPr id="36" name="表格 36">
            <a:extLst>
              <a:ext uri="{FF2B5EF4-FFF2-40B4-BE49-F238E27FC236}">
                <a16:creationId xmlns:a16="http://schemas.microsoft.com/office/drawing/2014/main" id="{5BF0CC88-5BE1-4B81-A3B8-8BB4DA97FD14}"/>
              </a:ext>
            </a:extLst>
          </p:cNvPr>
          <p:cNvGraphicFramePr>
            <a:graphicFrameLocks noGrp="1"/>
          </p:cNvGraphicFramePr>
          <p:nvPr>
            <p:extLst>
              <p:ext uri="{D42A27DB-BD31-4B8C-83A1-F6EECF244321}">
                <p14:modId xmlns:p14="http://schemas.microsoft.com/office/powerpoint/2010/main" val="1055648573"/>
              </p:ext>
            </p:extLst>
          </p:nvPr>
        </p:nvGraphicFramePr>
        <p:xfrm>
          <a:off x="4292267" y="2624378"/>
          <a:ext cx="1107453" cy="869024"/>
        </p:xfrm>
        <a:graphic>
          <a:graphicData uri="http://schemas.openxmlformats.org/drawingml/2006/table">
            <a:tbl>
              <a:tblPr firstRow="1" bandRow="1">
                <a:tableStyleId>{5C22544A-7EE6-4342-B048-85BDC9FD1C3A}</a:tableStyleId>
              </a:tblPr>
              <a:tblGrid>
                <a:gridCol w="369151">
                  <a:extLst>
                    <a:ext uri="{9D8B030D-6E8A-4147-A177-3AD203B41FA5}">
                      <a16:colId xmlns:a16="http://schemas.microsoft.com/office/drawing/2014/main" val="459070172"/>
                    </a:ext>
                  </a:extLst>
                </a:gridCol>
                <a:gridCol w="369151">
                  <a:extLst>
                    <a:ext uri="{9D8B030D-6E8A-4147-A177-3AD203B41FA5}">
                      <a16:colId xmlns:a16="http://schemas.microsoft.com/office/drawing/2014/main" val="284335514"/>
                    </a:ext>
                  </a:extLst>
                </a:gridCol>
                <a:gridCol w="369151">
                  <a:extLst>
                    <a:ext uri="{9D8B030D-6E8A-4147-A177-3AD203B41FA5}">
                      <a16:colId xmlns:a16="http://schemas.microsoft.com/office/drawing/2014/main" val="3071934188"/>
                    </a:ext>
                  </a:extLst>
                </a:gridCol>
              </a:tblGrid>
              <a:tr h="282312">
                <a:tc gridSpan="2">
                  <a:txBody>
                    <a:bodyPr/>
                    <a:lstStyle/>
                    <a:p>
                      <a:pPr algn="ctr"/>
                      <a:r>
                        <a:rPr lang="en-US" altLang="zh-CN" sz="1400" b="1" dirty="0">
                          <a:solidFill>
                            <a:schemeClr val="tx1"/>
                          </a:solidFill>
                        </a:rPr>
                        <a:t>…</a:t>
                      </a:r>
                      <a:endParaRPr lang="zh-CN" altLang="en-US" sz="1400" b="1" dirty="0">
                        <a:solidFill>
                          <a:schemeClr val="tx1"/>
                        </a:solidFill>
                      </a:endParaRPr>
                    </a:p>
                  </a:txBody>
                  <a:tcPr marL="79666" marR="79666" marT="39833" marB="3983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3"/>
                          </a:solidFill>
                        </a:rPr>
                        <a:t>2</a:t>
                      </a:r>
                      <a:endParaRPr lang="zh-CN" altLang="en-US" sz="1400" b="1" dirty="0">
                        <a:solidFill>
                          <a:schemeClr val="accent3"/>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5632291"/>
                  </a:ext>
                </a:extLst>
              </a:tr>
              <a:tr h="282312">
                <a:tc>
                  <a:txBody>
                    <a:bodyPr/>
                    <a:lstStyle/>
                    <a:p>
                      <a:pPr marL="0" algn="ctr" defTabSz="914400" rtl="0" eaLnBrk="1" latinLnBrk="0" hangingPunct="1"/>
                      <a:r>
                        <a:rPr lang="en-US" altLang="zh-CN" sz="1400" b="1" kern="1200" dirty="0">
                          <a:solidFill>
                            <a:schemeClr val="accent1"/>
                          </a:solidFill>
                          <a:latin typeface="+mn-lt"/>
                          <a:ea typeface="+mn-ea"/>
                          <a:cs typeface="+mn-cs"/>
                        </a:rPr>
                        <a:t>6</a:t>
                      </a:r>
                      <a:endParaRPr lang="zh-CN" altLang="en-US" sz="1400" b="1" kern="1200" dirty="0">
                        <a:solidFill>
                          <a:schemeClr val="accent1"/>
                        </a:solidFill>
                        <a:latin typeface="+mn-lt"/>
                        <a:ea typeface="+mn-ea"/>
                        <a:cs typeface="+mn-cs"/>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1"/>
                          </a:solidFill>
                        </a:rPr>
                        <a:t>1</a:t>
                      </a:r>
                      <a:endParaRPr lang="zh-CN" altLang="en-US" sz="1400" b="1" dirty="0">
                        <a:solidFill>
                          <a:schemeClr val="accent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3"/>
                          </a:solidFill>
                        </a:rPr>
                        <a:t>4</a:t>
                      </a:r>
                      <a:endParaRPr lang="zh-CN" altLang="en-US" sz="1400" b="1" dirty="0">
                        <a:solidFill>
                          <a:schemeClr val="accent3"/>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69093"/>
                  </a:ext>
                </a:extLst>
              </a:tr>
              <a:tr h="282312">
                <a:tc>
                  <a:txBody>
                    <a:bodyPr/>
                    <a:lstStyle/>
                    <a:p>
                      <a:pPr algn="ctr"/>
                      <a:r>
                        <a:rPr lang="en-US" altLang="zh-CN" sz="1400" b="1" dirty="0">
                          <a:solidFill>
                            <a:schemeClr val="accent1"/>
                          </a:solidFill>
                        </a:rPr>
                        <a:t>5</a:t>
                      </a:r>
                      <a:endParaRPr lang="zh-CN" altLang="en-US" sz="1400" b="1" dirty="0">
                        <a:solidFill>
                          <a:schemeClr val="accent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US" altLang="zh-CN" sz="1400" b="1" dirty="0">
                          <a:solidFill>
                            <a:schemeClr val="tx1"/>
                          </a:solidFill>
                        </a:rPr>
                        <a:t>…</a:t>
                      </a:r>
                      <a:endParaRPr lang="zh-CN" altLang="en-US" sz="1400" b="1" dirty="0">
                        <a:solidFill>
                          <a:schemeClr val="tx1"/>
                        </a:solidFill>
                      </a:endParaRPr>
                    </a:p>
                  </a:txBody>
                  <a:tcPr marL="79666" marR="79666" marT="39833" marB="3983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6834591"/>
                  </a:ext>
                </a:extLst>
              </a:tr>
            </a:tbl>
          </a:graphicData>
        </a:graphic>
      </p:graphicFrame>
      <p:sp>
        <p:nvSpPr>
          <p:cNvPr id="8" name="文本框 7">
            <a:extLst>
              <a:ext uri="{FF2B5EF4-FFF2-40B4-BE49-F238E27FC236}">
                <a16:creationId xmlns:a16="http://schemas.microsoft.com/office/drawing/2014/main" id="{F36B402A-587F-498E-9060-F748B4358196}"/>
              </a:ext>
            </a:extLst>
          </p:cNvPr>
          <p:cNvSpPr txBox="1"/>
          <p:nvPr/>
        </p:nvSpPr>
        <p:spPr>
          <a:xfrm>
            <a:off x="4240089" y="2353444"/>
            <a:ext cx="179041" cy="253916"/>
          </a:xfrm>
          <a:prstGeom prst="rect">
            <a:avLst/>
          </a:prstGeom>
          <a:noFill/>
        </p:spPr>
        <p:txBody>
          <a:bodyPr wrap="square" rtlCol="0">
            <a:spAutoFit/>
          </a:bodyPr>
          <a:lstStyle/>
          <a:p>
            <a:pPr algn="ctr"/>
            <a:r>
              <a:rPr lang="en-US" altLang="zh-CN" sz="1050" b="1" dirty="0"/>
              <a:t>0</a:t>
            </a:r>
            <a:endParaRPr lang="zh-CN" altLang="en-US" sz="1050" b="1" dirty="0"/>
          </a:p>
        </p:txBody>
      </p:sp>
      <p:sp>
        <p:nvSpPr>
          <p:cNvPr id="70" name="文本框 69">
            <a:extLst>
              <a:ext uri="{FF2B5EF4-FFF2-40B4-BE49-F238E27FC236}">
                <a16:creationId xmlns:a16="http://schemas.microsoft.com/office/drawing/2014/main" id="{87A67694-C4A9-46DF-BF3B-4D3A6F1B6A81}"/>
              </a:ext>
            </a:extLst>
          </p:cNvPr>
          <p:cNvSpPr txBox="1"/>
          <p:nvPr/>
        </p:nvSpPr>
        <p:spPr>
          <a:xfrm>
            <a:off x="4925144" y="2353444"/>
            <a:ext cx="179041" cy="253916"/>
          </a:xfrm>
          <a:prstGeom prst="rect">
            <a:avLst/>
          </a:prstGeom>
          <a:noFill/>
        </p:spPr>
        <p:txBody>
          <a:bodyPr wrap="square" rtlCol="0">
            <a:spAutoFit/>
          </a:bodyPr>
          <a:lstStyle/>
          <a:p>
            <a:pPr algn="ctr"/>
            <a:r>
              <a:rPr lang="en-US" altLang="zh-CN" sz="1050" b="1" dirty="0"/>
              <a:t>2</a:t>
            </a:r>
            <a:endParaRPr lang="zh-CN" altLang="en-US" sz="1050" b="1" dirty="0"/>
          </a:p>
        </p:txBody>
      </p:sp>
      <p:grpSp>
        <p:nvGrpSpPr>
          <p:cNvPr id="43" name="组合 42">
            <a:extLst>
              <a:ext uri="{FF2B5EF4-FFF2-40B4-BE49-F238E27FC236}">
                <a16:creationId xmlns:a16="http://schemas.microsoft.com/office/drawing/2014/main" id="{6F8FECC4-AB59-45C5-A3B1-FD36D1772EB0}"/>
              </a:ext>
            </a:extLst>
          </p:cNvPr>
          <p:cNvGrpSpPr/>
          <p:nvPr/>
        </p:nvGrpSpPr>
        <p:grpSpPr>
          <a:xfrm>
            <a:off x="35496" y="1881356"/>
            <a:ext cx="2156819" cy="2324947"/>
            <a:chOff x="349437" y="1489348"/>
            <a:chExt cx="2638387" cy="2844054"/>
          </a:xfrm>
        </p:grpSpPr>
        <p:grpSp>
          <p:nvGrpSpPr>
            <p:cNvPr id="12" name="组合 11">
              <a:extLst>
                <a:ext uri="{FF2B5EF4-FFF2-40B4-BE49-F238E27FC236}">
                  <a16:creationId xmlns:a16="http://schemas.microsoft.com/office/drawing/2014/main" id="{9598D18D-6AE8-472B-8FD8-13D744FD1B10}"/>
                </a:ext>
              </a:extLst>
            </p:cNvPr>
            <p:cNvGrpSpPr/>
            <p:nvPr/>
          </p:nvGrpSpPr>
          <p:grpSpPr>
            <a:xfrm>
              <a:off x="465585" y="1975402"/>
              <a:ext cx="2088232" cy="1820527"/>
              <a:chOff x="899592" y="1453344"/>
              <a:chExt cx="2088232" cy="1820527"/>
            </a:xfrm>
          </p:grpSpPr>
          <p:grpSp>
            <p:nvGrpSpPr>
              <p:cNvPr id="7" name="组合 6">
                <a:extLst>
                  <a:ext uri="{FF2B5EF4-FFF2-40B4-BE49-F238E27FC236}">
                    <a16:creationId xmlns:a16="http://schemas.microsoft.com/office/drawing/2014/main" id="{7D2877EE-9017-4177-A507-4C2D81354484}"/>
                  </a:ext>
                </a:extLst>
              </p:cNvPr>
              <p:cNvGrpSpPr/>
              <p:nvPr/>
            </p:nvGrpSpPr>
            <p:grpSpPr>
              <a:xfrm>
                <a:off x="1880403" y="1453344"/>
                <a:ext cx="288032" cy="344363"/>
                <a:chOff x="1187624" y="1633364"/>
                <a:chExt cx="288032" cy="344363"/>
              </a:xfrm>
            </p:grpSpPr>
            <p:sp>
              <p:nvSpPr>
                <p:cNvPr id="3" name="椭圆 2">
                  <a:extLst>
                    <a:ext uri="{FF2B5EF4-FFF2-40B4-BE49-F238E27FC236}">
                      <a16:creationId xmlns:a16="http://schemas.microsoft.com/office/drawing/2014/main" id="{38622BA4-77D5-4757-9D43-F6B48225F4A7}"/>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42CE3EB4-F678-433C-AD6D-15B816C434B8}"/>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1"/>
                      </a:solidFill>
                    </a:rPr>
                    <a:t>1</a:t>
                  </a:r>
                  <a:endParaRPr lang="zh-CN" altLang="en-US" sz="1200" dirty="0">
                    <a:solidFill>
                      <a:schemeClr val="accent1"/>
                    </a:solidFill>
                  </a:endParaRPr>
                </a:p>
              </p:txBody>
            </p:sp>
          </p:grpSp>
          <p:grpSp>
            <p:nvGrpSpPr>
              <p:cNvPr id="51" name="组合 50">
                <a:extLst>
                  <a:ext uri="{FF2B5EF4-FFF2-40B4-BE49-F238E27FC236}">
                    <a16:creationId xmlns:a16="http://schemas.microsoft.com/office/drawing/2014/main" id="{62B1AA46-F07E-4528-9268-92D418844436}"/>
                  </a:ext>
                </a:extLst>
              </p:cNvPr>
              <p:cNvGrpSpPr/>
              <p:nvPr/>
            </p:nvGrpSpPr>
            <p:grpSpPr>
              <a:xfrm>
                <a:off x="899592" y="2115799"/>
                <a:ext cx="288032" cy="344363"/>
                <a:chOff x="1187624" y="1633364"/>
                <a:chExt cx="288032" cy="344363"/>
              </a:xfrm>
            </p:grpSpPr>
            <p:sp>
              <p:nvSpPr>
                <p:cNvPr id="52" name="椭圆 51">
                  <a:extLst>
                    <a:ext uri="{FF2B5EF4-FFF2-40B4-BE49-F238E27FC236}">
                      <a16:creationId xmlns:a16="http://schemas.microsoft.com/office/drawing/2014/main" id="{C11DFBC5-21D7-459C-B87F-D2A4991D4954}"/>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a:extLst>
                    <a:ext uri="{FF2B5EF4-FFF2-40B4-BE49-F238E27FC236}">
                      <a16:creationId xmlns:a16="http://schemas.microsoft.com/office/drawing/2014/main" id="{28B21A7B-49B8-41FB-A2EE-475832AB39DD}"/>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2</a:t>
                  </a:r>
                  <a:endParaRPr lang="zh-CN" altLang="en-US" sz="1200" dirty="0">
                    <a:solidFill>
                      <a:schemeClr val="accent3"/>
                    </a:solidFill>
                  </a:endParaRPr>
                </a:p>
              </p:txBody>
            </p:sp>
          </p:grpSp>
          <p:grpSp>
            <p:nvGrpSpPr>
              <p:cNvPr id="54" name="组合 53">
                <a:extLst>
                  <a:ext uri="{FF2B5EF4-FFF2-40B4-BE49-F238E27FC236}">
                    <a16:creationId xmlns:a16="http://schemas.microsoft.com/office/drawing/2014/main" id="{98CE4658-4A12-44CB-BD15-639F78F22E6E}"/>
                  </a:ext>
                </a:extLst>
              </p:cNvPr>
              <p:cNvGrpSpPr/>
              <p:nvPr/>
            </p:nvGrpSpPr>
            <p:grpSpPr>
              <a:xfrm>
                <a:off x="1115616" y="2781087"/>
                <a:ext cx="288032" cy="344363"/>
                <a:chOff x="1187624" y="1633364"/>
                <a:chExt cx="288032" cy="344363"/>
              </a:xfrm>
            </p:grpSpPr>
            <p:sp>
              <p:nvSpPr>
                <p:cNvPr id="55" name="椭圆 54">
                  <a:extLst>
                    <a:ext uri="{FF2B5EF4-FFF2-40B4-BE49-F238E27FC236}">
                      <a16:creationId xmlns:a16="http://schemas.microsoft.com/office/drawing/2014/main" id="{5B8CC4C5-D838-4AD4-B704-D2AB9530AB2B}"/>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a:extLst>
                    <a:ext uri="{FF2B5EF4-FFF2-40B4-BE49-F238E27FC236}">
                      <a16:creationId xmlns:a16="http://schemas.microsoft.com/office/drawing/2014/main" id="{B9C56AFE-38A0-420A-90CF-6C5B359A6FB3}"/>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3</a:t>
                  </a:r>
                  <a:endParaRPr lang="zh-CN" altLang="en-US" sz="1200" dirty="0">
                    <a:solidFill>
                      <a:schemeClr val="accent3"/>
                    </a:solidFill>
                  </a:endParaRPr>
                </a:p>
              </p:txBody>
            </p:sp>
          </p:grpSp>
          <p:grpSp>
            <p:nvGrpSpPr>
              <p:cNvPr id="57" name="组合 56">
                <a:extLst>
                  <a:ext uri="{FF2B5EF4-FFF2-40B4-BE49-F238E27FC236}">
                    <a16:creationId xmlns:a16="http://schemas.microsoft.com/office/drawing/2014/main" id="{B79FB951-E7E0-4D6D-B54C-B08358C60A99}"/>
                  </a:ext>
                </a:extLst>
              </p:cNvPr>
              <p:cNvGrpSpPr/>
              <p:nvPr/>
            </p:nvGrpSpPr>
            <p:grpSpPr>
              <a:xfrm>
                <a:off x="2037532" y="2186903"/>
                <a:ext cx="288032" cy="344363"/>
                <a:chOff x="1187624" y="1633364"/>
                <a:chExt cx="288032" cy="344363"/>
              </a:xfrm>
            </p:grpSpPr>
            <p:sp>
              <p:nvSpPr>
                <p:cNvPr id="58" name="椭圆 57">
                  <a:extLst>
                    <a:ext uri="{FF2B5EF4-FFF2-40B4-BE49-F238E27FC236}">
                      <a16:creationId xmlns:a16="http://schemas.microsoft.com/office/drawing/2014/main" id="{2264FB9F-CD4A-4148-B892-DEA7522C5107}"/>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a:extLst>
                    <a:ext uri="{FF2B5EF4-FFF2-40B4-BE49-F238E27FC236}">
                      <a16:creationId xmlns:a16="http://schemas.microsoft.com/office/drawing/2014/main" id="{5B262CDE-7453-40F3-93C2-BC68D575994A}"/>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1"/>
                      </a:solidFill>
                    </a:rPr>
                    <a:t>5</a:t>
                  </a:r>
                  <a:endParaRPr lang="zh-CN" altLang="en-US" sz="1200" dirty="0">
                    <a:solidFill>
                      <a:schemeClr val="accent1"/>
                    </a:solidFill>
                  </a:endParaRPr>
                </a:p>
              </p:txBody>
            </p:sp>
          </p:grpSp>
          <p:grpSp>
            <p:nvGrpSpPr>
              <p:cNvPr id="60" name="组合 59">
                <a:extLst>
                  <a:ext uri="{FF2B5EF4-FFF2-40B4-BE49-F238E27FC236}">
                    <a16:creationId xmlns:a16="http://schemas.microsoft.com/office/drawing/2014/main" id="{4BA6B05A-A220-47BD-9D56-2ED4403F75AA}"/>
                  </a:ext>
                </a:extLst>
              </p:cNvPr>
              <p:cNvGrpSpPr/>
              <p:nvPr/>
            </p:nvGrpSpPr>
            <p:grpSpPr>
              <a:xfrm>
                <a:off x="1907704" y="2929508"/>
                <a:ext cx="288032" cy="344363"/>
                <a:chOff x="1187624" y="1633364"/>
                <a:chExt cx="288032" cy="344363"/>
              </a:xfrm>
            </p:grpSpPr>
            <p:sp>
              <p:nvSpPr>
                <p:cNvPr id="61" name="椭圆 60">
                  <a:extLst>
                    <a:ext uri="{FF2B5EF4-FFF2-40B4-BE49-F238E27FC236}">
                      <a16:creationId xmlns:a16="http://schemas.microsoft.com/office/drawing/2014/main" id="{72069628-E545-4064-A170-5B75FC261D54}"/>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a:extLst>
                    <a:ext uri="{FF2B5EF4-FFF2-40B4-BE49-F238E27FC236}">
                      <a16:creationId xmlns:a16="http://schemas.microsoft.com/office/drawing/2014/main" id="{4451FE0B-68DA-42E1-9FE3-B8A0FE712BA4}"/>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4</a:t>
                  </a:r>
                  <a:endParaRPr lang="zh-CN" altLang="en-US" sz="1200" dirty="0">
                    <a:solidFill>
                      <a:schemeClr val="accent3"/>
                    </a:solidFill>
                  </a:endParaRPr>
                </a:p>
              </p:txBody>
            </p:sp>
          </p:grpSp>
          <p:grpSp>
            <p:nvGrpSpPr>
              <p:cNvPr id="105" name="组合 104">
                <a:extLst>
                  <a:ext uri="{FF2B5EF4-FFF2-40B4-BE49-F238E27FC236}">
                    <a16:creationId xmlns:a16="http://schemas.microsoft.com/office/drawing/2014/main" id="{5788A2D9-D76E-460E-880D-A8618388587B}"/>
                  </a:ext>
                </a:extLst>
              </p:cNvPr>
              <p:cNvGrpSpPr/>
              <p:nvPr/>
            </p:nvGrpSpPr>
            <p:grpSpPr>
              <a:xfrm>
                <a:off x="2699792" y="1840378"/>
                <a:ext cx="288032" cy="344363"/>
                <a:chOff x="1187624" y="1633364"/>
                <a:chExt cx="288032" cy="344363"/>
              </a:xfrm>
            </p:grpSpPr>
            <p:sp>
              <p:nvSpPr>
                <p:cNvPr id="106" name="椭圆 105">
                  <a:extLst>
                    <a:ext uri="{FF2B5EF4-FFF2-40B4-BE49-F238E27FC236}">
                      <a16:creationId xmlns:a16="http://schemas.microsoft.com/office/drawing/2014/main" id="{19D4FE08-0F58-47A4-BF0F-594E3CAFFBE8}"/>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文本框 107">
                  <a:extLst>
                    <a:ext uri="{FF2B5EF4-FFF2-40B4-BE49-F238E27FC236}">
                      <a16:creationId xmlns:a16="http://schemas.microsoft.com/office/drawing/2014/main" id="{72709554-894D-40FA-A461-8A5E7389BD7D}"/>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1"/>
                      </a:solidFill>
                    </a:rPr>
                    <a:t>6</a:t>
                  </a:r>
                  <a:endParaRPr lang="zh-CN" altLang="en-US" sz="1200" dirty="0">
                    <a:solidFill>
                      <a:schemeClr val="accent1"/>
                    </a:solidFill>
                  </a:endParaRPr>
                </a:p>
              </p:txBody>
            </p:sp>
          </p:grpSp>
          <p:cxnSp>
            <p:nvCxnSpPr>
              <p:cNvPr id="9" name="直接箭头连接符 8">
                <a:extLst>
                  <a:ext uri="{FF2B5EF4-FFF2-40B4-BE49-F238E27FC236}">
                    <a16:creationId xmlns:a16="http://schemas.microsoft.com/office/drawing/2014/main" id="{9CB30856-B9CD-4F08-B9A9-0D9B9F8E2649}"/>
                  </a:ext>
                </a:extLst>
              </p:cNvPr>
              <p:cNvCxnSpPr>
                <a:stCxn id="3" idx="3"/>
                <a:endCxn id="52" idx="7"/>
              </p:cNvCxnSpPr>
              <p:nvPr/>
            </p:nvCxnSpPr>
            <p:spPr>
              <a:xfrm flipH="1">
                <a:off x="1145443" y="1699195"/>
                <a:ext cx="777141" cy="4587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742D69D8-34C9-4B6B-9C0D-7C216F0A5A93}"/>
                  </a:ext>
                </a:extLst>
              </p:cNvPr>
              <p:cNvCxnSpPr>
                <a:stCxn id="3" idx="6"/>
                <a:endCxn id="106" idx="1"/>
              </p:cNvCxnSpPr>
              <p:nvPr/>
            </p:nvCxnSpPr>
            <p:spPr>
              <a:xfrm>
                <a:off x="2168435" y="1597360"/>
                <a:ext cx="573538" cy="2851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a:extLst>
                  <a:ext uri="{FF2B5EF4-FFF2-40B4-BE49-F238E27FC236}">
                    <a16:creationId xmlns:a16="http://schemas.microsoft.com/office/drawing/2014/main" id="{AC1E7C5D-3779-41B3-A874-CE663C10A512}"/>
                  </a:ext>
                </a:extLst>
              </p:cNvPr>
              <p:cNvCxnSpPr>
                <a:cxnSpLocks/>
                <a:stCxn id="58" idx="0"/>
                <a:endCxn id="6" idx="2"/>
              </p:cNvCxnSpPr>
              <p:nvPr/>
            </p:nvCxnSpPr>
            <p:spPr>
              <a:xfrm flipH="1" flipV="1">
                <a:off x="2024420" y="1741377"/>
                <a:ext cx="157129" cy="4455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a:extLst>
                  <a:ext uri="{FF2B5EF4-FFF2-40B4-BE49-F238E27FC236}">
                    <a16:creationId xmlns:a16="http://schemas.microsoft.com/office/drawing/2014/main" id="{EAAE4F35-3F40-4055-B4F9-74BE9FF19702}"/>
                  </a:ext>
                </a:extLst>
              </p:cNvPr>
              <p:cNvCxnSpPr>
                <a:stCxn id="106" idx="3"/>
                <a:endCxn id="58" idx="6"/>
              </p:cNvCxnSpPr>
              <p:nvPr/>
            </p:nvCxnSpPr>
            <p:spPr>
              <a:xfrm flipH="1">
                <a:off x="2325564" y="2086229"/>
                <a:ext cx="416409" cy="2446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a:extLst>
                  <a:ext uri="{FF2B5EF4-FFF2-40B4-BE49-F238E27FC236}">
                    <a16:creationId xmlns:a16="http://schemas.microsoft.com/office/drawing/2014/main" id="{D5F8F3F2-0C6E-4F56-8B3E-8A3B2DEAAD4B}"/>
                  </a:ext>
                </a:extLst>
              </p:cNvPr>
              <p:cNvCxnSpPr>
                <a:stCxn id="55" idx="7"/>
                <a:endCxn id="58" idx="2"/>
              </p:cNvCxnSpPr>
              <p:nvPr/>
            </p:nvCxnSpPr>
            <p:spPr>
              <a:xfrm flipV="1">
                <a:off x="1361467" y="2432754"/>
                <a:ext cx="718246" cy="3905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a:extLst>
                  <a:ext uri="{FF2B5EF4-FFF2-40B4-BE49-F238E27FC236}">
                    <a16:creationId xmlns:a16="http://schemas.microsoft.com/office/drawing/2014/main" id="{CD771F30-9446-4805-B834-F12EE8405F83}"/>
                  </a:ext>
                </a:extLst>
              </p:cNvPr>
              <p:cNvCxnSpPr>
                <a:cxnSpLocks/>
                <a:stCxn id="58" idx="4"/>
                <a:endCxn id="62" idx="0"/>
              </p:cNvCxnSpPr>
              <p:nvPr/>
            </p:nvCxnSpPr>
            <p:spPr>
              <a:xfrm flipH="1">
                <a:off x="2051721" y="2474935"/>
                <a:ext cx="129828" cy="4600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a:extLst>
                  <a:ext uri="{FF2B5EF4-FFF2-40B4-BE49-F238E27FC236}">
                    <a16:creationId xmlns:a16="http://schemas.microsoft.com/office/drawing/2014/main" id="{A1326B56-6397-45D1-BC5A-1C0E191786C1}"/>
                  </a:ext>
                </a:extLst>
              </p:cNvPr>
              <p:cNvCxnSpPr>
                <a:stCxn id="52" idx="4"/>
                <a:endCxn id="55" idx="1"/>
              </p:cNvCxnSpPr>
              <p:nvPr/>
            </p:nvCxnSpPr>
            <p:spPr>
              <a:xfrm>
                <a:off x="1043608" y="2403831"/>
                <a:ext cx="114189" cy="4194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a:extLst>
                  <a:ext uri="{FF2B5EF4-FFF2-40B4-BE49-F238E27FC236}">
                    <a16:creationId xmlns:a16="http://schemas.microsoft.com/office/drawing/2014/main" id="{56B23F5C-7A08-41E9-B8E5-3B6B20D3AF2E}"/>
                  </a:ext>
                </a:extLst>
              </p:cNvPr>
              <p:cNvCxnSpPr>
                <a:stCxn id="61" idx="7"/>
                <a:endCxn id="106" idx="4"/>
              </p:cNvCxnSpPr>
              <p:nvPr/>
            </p:nvCxnSpPr>
            <p:spPr>
              <a:xfrm flipV="1">
                <a:off x="2153555" y="2122893"/>
                <a:ext cx="690253" cy="8487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41" name="任意多边形: 形状 40">
              <a:extLst>
                <a:ext uri="{FF2B5EF4-FFF2-40B4-BE49-F238E27FC236}">
                  <a16:creationId xmlns:a16="http://schemas.microsoft.com/office/drawing/2014/main" id="{5893D01F-E26A-49F2-8D99-724E9B845F81}"/>
                </a:ext>
              </a:extLst>
            </p:cNvPr>
            <p:cNvSpPr/>
            <p:nvPr/>
          </p:nvSpPr>
          <p:spPr>
            <a:xfrm>
              <a:off x="852250" y="1872809"/>
              <a:ext cx="1470424" cy="1657655"/>
            </a:xfrm>
            <a:custGeom>
              <a:avLst/>
              <a:gdLst>
                <a:gd name="connsiteX0" fmla="*/ 18141 w 1470424"/>
                <a:gd name="connsiteY0" fmla="*/ 0 h 1657655"/>
                <a:gd name="connsiteX1" fmla="*/ 203955 w 1470424"/>
                <a:gd name="connsiteY1" fmla="*/ 963298 h 1657655"/>
                <a:gd name="connsiteX2" fmla="*/ 1470424 w 1470424"/>
                <a:gd name="connsiteY2" fmla="*/ 1657655 h 1657655"/>
              </a:gdLst>
              <a:ahLst/>
              <a:cxnLst>
                <a:cxn ang="0">
                  <a:pos x="connsiteX0" y="connsiteY0"/>
                </a:cxn>
                <a:cxn ang="0">
                  <a:pos x="connsiteX1" y="connsiteY1"/>
                </a:cxn>
                <a:cxn ang="0">
                  <a:pos x="connsiteX2" y="connsiteY2"/>
                </a:cxn>
              </a:cxnLst>
              <a:rect l="l" t="t" r="r" b="b"/>
              <a:pathLst>
                <a:path w="1470424" h="1657655">
                  <a:moveTo>
                    <a:pt x="18141" y="0"/>
                  </a:moveTo>
                  <a:cubicBezTo>
                    <a:pt x="-9976" y="343511"/>
                    <a:pt x="-38092" y="687022"/>
                    <a:pt x="203955" y="963298"/>
                  </a:cubicBezTo>
                  <a:cubicBezTo>
                    <a:pt x="446002" y="1239574"/>
                    <a:pt x="958213" y="1448614"/>
                    <a:pt x="1470424" y="1657655"/>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zh-CN" altLang="en-US"/>
            </a:p>
          </p:txBody>
        </p:sp>
        <p:sp>
          <p:nvSpPr>
            <p:cNvPr id="42" name="文本框 41">
              <a:extLst>
                <a:ext uri="{FF2B5EF4-FFF2-40B4-BE49-F238E27FC236}">
                  <a16:creationId xmlns:a16="http://schemas.microsoft.com/office/drawing/2014/main" id="{06F6F691-C188-4504-9FD0-203B17DF8EB6}"/>
                </a:ext>
              </a:extLst>
            </p:cNvPr>
            <p:cNvSpPr txBox="1"/>
            <p:nvPr/>
          </p:nvSpPr>
          <p:spPr>
            <a:xfrm>
              <a:off x="1617713" y="1489348"/>
              <a:ext cx="1370111" cy="451795"/>
            </a:xfrm>
            <a:prstGeom prst="rect">
              <a:avLst/>
            </a:prstGeom>
            <a:noFill/>
          </p:spPr>
          <p:txBody>
            <a:bodyPr wrap="square" rtlCol="0">
              <a:spAutoFit/>
            </a:bodyPr>
            <a:lstStyle/>
            <a:p>
              <a:pPr algn="ctr"/>
              <a:r>
                <a:rPr lang="en-US" altLang="zh-CN" b="1" dirty="0">
                  <a:solidFill>
                    <a:schemeClr val="accent1"/>
                  </a:solidFill>
                </a:rPr>
                <a:t>Server 1</a:t>
              </a:r>
              <a:endParaRPr lang="zh-CN" altLang="en-US" b="1" dirty="0">
                <a:solidFill>
                  <a:schemeClr val="accent1"/>
                </a:solidFill>
              </a:endParaRPr>
            </a:p>
          </p:txBody>
        </p:sp>
        <p:sp>
          <p:nvSpPr>
            <p:cNvPr id="91" name="文本框 90">
              <a:extLst>
                <a:ext uri="{FF2B5EF4-FFF2-40B4-BE49-F238E27FC236}">
                  <a16:creationId xmlns:a16="http://schemas.microsoft.com/office/drawing/2014/main" id="{2F9A7DFB-F166-48BB-B7E3-C79B7D421927}"/>
                </a:ext>
              </a:extLst>
            </p:cNvPr>
            <p:cNvSpPr txBox="1"/>
            <p:nvPr/>
          </p:nvSpPr>
          <p:spPr>
            <a:xfrm>
              <a:off x="349437" y="3881607"/>
              <a:ext cx="1370111" cy="451795"/>
            </a:xfrm>
            <a:prstGeom prst="rect">
              <a:avLst/>
            </a:prstGeom>
            <a:noFill/>
          </p:spPr>
          <p:txBody>
            <a:bodyPr wrap="square" rtlCol="0">
              <a:spAutoFit/>
            </a:bodyPr>
            <a:lstStyle/>
            <a:p>
              <a:pPr algn="ctr"/>
              <a:r>
                <a:rPr lang="en-US" altLang="zh-CN" b="1" dirty="0">
                  <a:solidFill>
                    <a:schemeClr val="accent3"/>
                  </a:solidFill>
                </a:rPr>
                <a:t>Server 2</a:t>
              </a:r>
              <a:endParaRPr lang="zh-CN" altLang="en-US" b="1" dirty="0">
                <a:solidFill>
                  <a:schemeClr val="accent3"/>
                </a:solidFill>
              </a:endParaRPr>
            </a:p>
          </p:txBody>
        </p:sp>
      </p:grpSp>
      <p:graphicFrame>
        <p:nvGraphicFramePr>
          <p:cNvPr id="163" name="表格 36">
            <a:extLst>
              <a:ext uri="{FF2B5EF4-FFF2-40B4-BE49-F238E27FC236}">
                <a16:creationId xmlns:a16="http://schemas.microsoft.com/office/drawing/2014/main" id="{590CBDB8-1E70-4C5A-B151-7FF5F12F1F09}"/>
              </a:ext>
            </a:extLst>
          </p:cNvPr>
          <p:cNvGraphicFramePr>
            <a:graphicFrameLocks noGrp="1"/>
          </p:cNvGraphicFramePr>
          <p:nvPr>
            <p:extLst>
              <p:ext uri="{D42A27DB-BD31-4B8C-83A1-F6EECF244321}">
                <p14:modId xmlns:p14="http://schemas.microsoft.com/office/powerpoint/2010/main" val="3583605712"/>
              </p:ext>
            </p:extLst>
          </p:nvPr>
        </p:nvGraphicFramePr>
        <p:xfrm>
          <a:off x="7999056" y="2668761"/>
          <a:ext cx="1107453" cy="575998"/>
        </p:xfrm>
        <a:graphic>
          <a:graphicData uri="http://schemas.openxmlformats.org/drawingml/2006/table">
            <a:tbl>
              <a:tblPr firstRow="1" bandRow="1">
                <a:tableStyleId>{5C22544A-7EE6-4342-B048-85BDC9FD1C3A}</a:tableStyleId>
              </a:tblPr>
              <a:tblGrid>
                <a:gridCol w="369151">
                  <a:extLst>
                    <a:ext uri="{9D8B030D-6E8A-4147-A177-3AD203B41FA5}">
                      <a16:colId xmlns:a16="http://schemas.microsoft.com/office/drawing/2014/main" val="459070172"/>
                    </a:ext>
                  </a:extLst>
                </a:gridCol>
                <a:gridCol w="369151">
                  <a:extLst>
                    <a:ext uri="{9D8B030D-6E8A-4147-A177-3AD203B41FA5}">
                      <a16:colId xmlns:a16="http://schemas.microsoft.com/office/drawing/2014/main" val="284335514"/>
                    </a:ext>
                  </a:extLst>
                </a:gridCol>
                <a:gridCol w="369151">
                  <a:extLst>
                    <a:ext uri="{9D8B030D-6E8A-4147-A177-3AD203B41FA5}">
                      <a16:colId xmlns:a16="http://schemas.microsoft.com/office/drawing/2014/main" val="3071934188"/>
                    </a:ext>
                  </a:extLst>
                </a:gridCol>
              </a:tblGrid>
              <a:tr h="282312">
                <a:tc gridSpan="2">
                  <a:txBody>
                    <a:bodyPr/>
                    <a:lstStyle/>
                    <a:p>
                      <a:pPr algn="ctr"/>
                      <a:r>
                        <a:rPr lang="en-US" altLang="zh-CN" sz="1400" b="1" dirty="0">
                          <a:solidFill>
                            <a:schemeClr val="tx1"/>
                          </a:solidFill>
                        </a:rPr>
                        <a:t>…</a:t>
                      </a:r>
                      <a:endParaRPr lang="zh-CN" altLang="en-US" sz="1400" b="1" dirty="0">
                        <a:solidFill>
                          <a:schemeClr val="tx1"/>
                        </a:solidFill>
                      </a:endParaRPr>
                    </a:p>
                  </a:txBody>
                  <a:tcPr marL="79666" marR="79666" marT="39833" marB="3983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3"/>
                          </a:solidFill>
                        </a:rPr>
                        <a:t>3</a:t>
                      </a:r>
                      <a:endParaRPr lang="zh-CN" altLang="en-US" sz="1400" b="1" dirty="0">
                        <a:solidFill>
                          <a:schemeClr val="accent3"/>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5632291"/>
                  </a:ext>
                </a:extLst>
              </a:tr>
              <a:tr h="282312">
                <a:tc>
                  <a:txBody>
                    <a:bodyPr/>
                    <a:lstStyle/>
                    <a:p>
                      <a:pPr marL="0" algn="ctr" defTabSz="914400" rtl="0" eaLnBrk="1" latinLnBrk="0" hangingPunct="1"/>
                      <a:r>
                        <a:rPr lang="en-US" altLang="zh-CN" sz="1400" b="1" kern="1200" dirty="0">
                          <a:solidFill>
                            <a:schemeClr val="accent1"/>
                          </a:solidFill>
                          <a:latin typeface="+mn-lt"/>
                          <a:ea typeface="+mn-ea"/>
                          <a:cs typeface="+mn-cs"/>
                        </a:rPr>
                        <a:t>5</a:t>
                      </a:r>
                      <a:endParaRPr lang="zh-CN" altLang="en-US" sz="1400" b="1" kern="1200" dirty="0">
                        <a:solidFill>
                          <a:schemeClr val="accent1"/>
                        </a:solidFill>
                        <a:latin typeface="+mn-lt"/>
                        <a:ea typeface="+mn-ea"/>
                        <a:cs typeface="+mn-cs"/>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1"/>
                          </a:solidFill>
                        </a:rPr>
                        <a:t>6</a:t>
                      </a:r>
                      <a:endParaRPr lang="zh-CN" altLang="en-US" sz="1400" b="1" dirty="0">
                        <a:solidFill>
                          <a:schemeClr val="accent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tx1"/>
                          </a:solidFill>
                        </a:rPr>
                        <a:t>…</a:t>
                      </a:r>
                      <a:endParaRPr lang="zh-CN" altLang="en-US" sz="1400" b="1" dirty="0">
                        <a:solidFill>
                          <a:schemeClr val="tx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69093"/>
                  </a:ext>
                </a:extLst>
              </a:tr>
            </a:tbl>
          </a:graphicData>
        </a:graphic>
      </p:graphicFrame>
      <p:sp>
        <p:nvSpPr>
          <p:cNvPr id="164" name="文本框 163">
            <a:extLst>
              <a:ext uri="{FF2B5EF4-FFF2-40B4-BE49-F238E27FC236}">
                <a16:creationId xmlns:a16="http://schemas.microsoft.com/office/drawing/2014/main" id="{F0EC55F0-CA3B-4C01-97B5-D0BA3AE42A95}"/>
              </a:ext>
            </a:extLst>
          </p:cNvPr>
          <p:cNvSpPr txBox="1"/>
          <p:nvPr/>
        </p:nvSpPr>
        <p:spPr>
          <a:xfrm>
            <a:off x="7946878" y="2397827"/>
            <a:ext cx="179041" cy="253916"/>
          </a:xfrm>
          <a:prstGeom prst="rect">
            <a:avLst/>
          </a:prstGeom>
          <a:noFill/>
        </p:spPr>
        <p:txBody>
          <a:bodyPr wrap="square" rtlCol="0">
            <a:spAutoFit/>
          </a:bodyPr>
          <a:lstStyle/>
          <a:p>
            <a:pPr algn="ctr"/>
            <a:r>
              <a:rPr lang="en-US" altLang="zh-CN" sz="1050" b="1" dirty="0"/>
              <a:t>0</a:t>
            </a:r>
            <a:endParaRPr lang="zh-CN" altLang="en-US" sz="1050" b="1" dirty="0"/>
          </a:p>
        </p:txBody>
      </p:sp>
      <p:sp>
        <p:nvSpPr>
          <p:cNvPr id="165" name="文本框 164">
            <a:extLst>
              <a:ext uri="{FF2B5EF4-FFF2-40B4-BE49-F238E27FC236}">
                <a16:creationId xmlns:a16="http://schemas.microsoft.com/office/drawing/2014/main" id="{D0782FA5-E3A0-4C36-8664-D65CB91A22F8}"/>
              </a:ext>
            </a:extLst>
          </p:cNvPr>
          <p:cNvSpPr txBox="1"/>
          <p:nvPr/>
        </p:nvSpPr>
        <p:spPr>
          <a:xfrm>
            <a:off x="8631933" y="2397827"/>
            <a:ext cx="179041" cy="253916"/>
          </a:xfrm>
          <a:prstGeom prst="rect">
            <a:avLst/>
          </a:prstGeom>
          <a:noFill/>
        </p:spPr>
        <p:txBody>
          <a:bodyPr wrap="square" rtlCol="0">
            <a:spAutoFit/>
          </a:bodyPr>
          <a:lstStyle/>
          <a:p>
            <a:pPr algn="ctr"/>
            <a:r>
              <a:rPr lang="en-US" altLang="zh-CN" sz="1050" b="1" dirty="0"/>
              <a:t>2</a:t>
            </a:r>
            <a:endParaRPr lang="zh-CN" altLang="en-US" sz="1050" b="1" dirty="0"/>
          </a:p>
        </p:txBody>
      </p:sp>
      <p:cxnSp>
        <p:nvCxnSpPr>
          <p:cNvPr id="45" name="直接连接符 44">
            <a:extLst>
              <a:ext uri="{FF2B5EF4-FFF2-40B4-BE49-F238E27FC236}">
                <a16:creationId xmlns:a16="http://schemas.microsoft.com/office/drawing/2014/main" id="{B82C8BFF-FB09-4EE7-B28B-9CC342CD9937}"/>
              </a:ext>
            </a:extLst>
          </p:cNvPr>
          <p:cNvCxnSpPr>
            <a:cxnSpLocks/>
          </p:cNvCxnSpPr>
          <p:nvPr/>
        </p:nvCxnSpPr>
        <p:spPr>
          <a:xfrm>
            <a:off x="5610199" y="1345332"/>
            <a:ext cx="0" cy="252028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7" name="文本框 166">
            <a:extLst>
              <a:ext uri="{FF2B5EF4-FFF2-40B4-BE49-F238E27FC236}">
                <a16:creationId xmlns:a16="http://schemas.microsoft.com/office/drawing/2014/main" id="{5DB2DE48-F9B1-4B91-83D5-A109FB548041}"/>
              </a:ext>
            </a:extLst>
          </p:cNvPr>
          <p:cNvSpPr txBox="1"/>
          <p:nvPr/>
        </p:nvSpPr>
        <p:spPr>
          <a:xfrm>
            <a:off x="3293633" y="1001792"/>
            <a:ext cx="1120033" cy="301920"/>
          </a:xfrm>
          <a:prstGeom prst="rect">
            <a:avLst/>
          </a:prstGeom>
          <a:noFill/>
        </p:spPr>
        <p:txBody>
          <a:bodyPr wrap="square" rtlCol="0">
            <a:spAutoFit/>
          </a:bodyPr>
          <a:lstStyle/>
          <a:p>
            <a:pPr algn="ctr"/>
            <a:r>
              <a:rPr lang="en-US" altLang="zh-CN" b="1" dirty="0"/>
              <a:t>Server 1</a:t>
            </a:r>
            <a:endParaRPr lang="zh-CN" altLang="en-US" b="1" dirty="0"/>
          </a:p>
        </p:txBody>
      </p:sp>
      <p:sp>
        <p:nvSpPr>
          <p:cNvPr id="168" name="文本框 167">
            <a:extLst>
              <a:ext uri="{FF2B5EF4-FFF2-40B4-BE49-F238E27FC236}">
                <a16:creationId xmlns:a16="http://schemas.microsoft.com/office/drawing/2014/main" id="{3C2EF0E0-E480-4616-A859-61301A388B0A}"/>
              </a:ext>
            </a:extLst>
          </p:cNvPr>
          <p:cNvSpPr txBox="1"/>
          <p:nvPr/>
        </p:nvSpPr>
        <p:spPr>
          <a:xfrm>
            <a:off x="7011340" y="1001792"/>
            <a:ext cx="1120033" cy="369332"/>
          </a:xfrm>
          <a:prstGeom prst="rect">
            <a:avLst/>
          </a:prstGeom>
          <a:noFill/>
        </p:spPr>
        <p:txBody>
          <a:bodyPr wrap="square" rtlCol="0">
            <a:spAutoFit/>
          </a:bodyPr>
          <a:lstStyle/>
          <a:p>
            <a:pPr algn="ctr"/>
            <a:r>
              <a:rPr lang="en-US" altLang="zh-CN" b="1" dirty="0"/>
              <a:t>Server 2</a:t>
            </a:r>
            <a:endParaRPr lang="zh-CN" altLang="en-US" b="1" dirty="0"/>
          </a:p>
        </p:txBody>
      </p:sp>
      <p:grpSp>
        <p:nvGrpSpPr>
          <p:cNvPr id="182" name="组合 181">
            <a:extLst>
              <a:ext uri="{FF2B5EF4-FFF2-40B4-BE49-F238E27FC236}">
                <a16:creationId xmlns:a16="http://schemas.microsoft.com/office/drawing/2014/main" id="{4BAD95A4-DF39-49AA-995E-3146867A79EE}"/>
              </a:ext>
            </a:extLst>
          </p:cNvPr>
          <p:cNvGrpSpPr/>
          <p:nvPr/>
        </p:nvGrpSpPr>
        <p:grpSpPr>
          <a:xfrm>
            <a:off x="1402120" y="4200391"/>
            <a:ext cx="5258112" cy="1067381"/>
            <a:chOff x="1402120" y="4200391"/>
            <a:chExt cx="5258112" cy="1067381"/>
          </a:xfrm>
        </p:grpSpPr>
        <p:sp>
          <p:nvSpPr>
            <p:cNvPr id="65" name="文本框 64">
              <a:extLst>
                <a:ext uri="{FF2B5EF4-FFF2-40B4-BE49-F238E27FC236}">
                  <a16:creationId xmlns:a16="http://schemas.microsoft.com/office/drawing/2014/main" id="{F5BE1CC3-9C9F-4FDC-85B2-CEFA27F4FBEC}"/>
                </a:ext>
              </a:extLst>
            </p:cNvPr>
            <p:cNvSpPr txBox="1"/>
            <p:nvPr/>
          </p:nvSpPr>
          <p:spPr>
            <a:xfrm>
              <a:off x="1402120" y="4547704"/>
              <a:ext cx="2808312" cy="369332"/>
            </a:xfrm>
            <a:prstGeom prst="rect">
              <a:avLst/>
            </a:prstGeom>
            <a:noFill/>
          </p:spPr>
          <p:txBody>
            <a:bodyPr wrap="square" rtlCol="0">
              <a:spAutoFit/>
            </a:bodyPr>
            <a:lstStyle/>
            <a:p>
              <a:r>
                <a:rPr lang="en-US" altLang="zh-CN" dirty="0"/>
                <a:t>Two-hop traversal query:</a:t>
              </a:r>
              <a:endParaRPr lang="zh-CN" altLang="en-US" dirty="0"/>
            </a:p>
          </p:txBody>
        </p:sp>
        <p:grpSp>
          <p:nvGrpSpPr>
            <p:cNvPr id="92" name="组合 91">
              <a:extLst>
                <a:ext uri="{FF2B5EF4-FFF2-40B4-BE49-F238E27FC236}">
                  <a16:creationId xmlns:a16="http://schemas.microsoft.com/office/drawing/2014/main" id="{D20617BC-3610-475A-85AF-A33705A802EE}"/>
                </a:ext>
              </a:extLst>
            </p:cNvPr>
            <p:cNvGrpSpPr/>
            <p:nvPr/>
          </p:nvGrpSpPr>
          <p:grpSpPr>
            <a:xfrm>
              <a:off x="4644008" y="4200391"/>
              <a:ext cx="2016224" cy="1067381"/>
              <a:chOff x="4644008" y="4200391"/>
              <a:chExt cx="2016224" cy="1067381"/>
            </a:xfrm>
          </p:grpSpPr>
          <p:grpSp>
            <p:nvGrpSpPr>
              <p:cNvPr id="68" name="组合 67">
                <a:extLst>
                  <a:ext uri="{FF2B5EF4-FFF2-40B4-BE49-F238E27FC236}">
                    <a16:creationId xmlns:a16="http://schemas.microsoft.com/office/drawing/2014/main" id="{C15300B5-9A5C-42A9-AB1A-6392A6A612AC}"/>
                  </a:ext>
                </a:extLst>
              </p:cNvPr>
              <p:cNvGrpSpPr/>
              <p:nvPr/>
            </p:nvGrpSpPr>
            <p:grpSpPr>
              <a:xfrm>
                <a:off x="4644008" y="4583166"/>
                <a:ext cx="304271" cy="338554"/>
                <a:chOff x="4644008" y="4583166"/>
                <a:chExt cx="304271" cy="338554"/>
              </a:xfrm>
            </p:grpSpPr>
            <p:sp>
              <p:nvSpPr>
                <p:cNvPr id="66" name="椭圆 65">
                  <a:extLst>
                    <a:ext uri="{FF2B5EF4-FFF2-40B4-BE49-F238E27FC236}">
                      <a16:creationId xmlns:a16="http://schemas.microsoft.com/office/drawing/2014/main" id="{0DBC5F37-5DF8-4771-8F40-AF4C3879300D}"/>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7" name="文本框 66">
                  <a:extLst>
                    <a:ext uri="{FF2B5EF4-FFF2-40B4-BE49-F238E27FC236}">
                      <a16:creationId xmlns:a16="http://schemas.microsoft.com/office/drawing/2014/main" id="{637813ED-66D0-4DA6-80C4-2DC5EA5D0FBC}"/>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1"/>
                      </a:solidFill>
                    </a:rPr>
                    <a:t>1</a:t>
                  </a:r>
                  <a:endParaRPr lang="zh-CN" altLang="en-US" sz="1600" b="1" dirty="0">
                    <a:solidFill>
                      <a:schemeClr val="accent1"/>
                    </a:solidFill>
                  </a:endParaRPr>
                </a:p>
              </p:txBody>
            </p:sp>
          </p:grpSp>
          <p:grpSp>
            <p:nvGrpSpPr>
              <p:cNvPr id="169" name="组合 168">
                <a:extLst>
                  <a:ext uri="{FF2B5EF4-FFF2-40B4-BE49-F238E27FC236}">
                    <a16:creationId xmlns:a16="http://schemas.microsoft.com/office/drawing/2014/main" id="{387B26FC-59DA-4379-A79F-77EDCFF1617E}"/>
                  </a:ext>
                </a:extLst>
              </p:cNvPr>
              <p:cNvGrpSpPr/>
              <p:nvPr/>
            </p:nvGrpSpPr>
            <p:grpSpPr>
              <a:xfrm>
                <a:off x="5399720" y="4200391"/>
                <a:ext cx="304271" cy="338554"/>
                <a:chOff x="4644008" y="4583166"/>
                <a:chExt cx="304271" cy="338554"/>
              </a:xfrm>
            </p:grpSpPr>
            <p:sp>
              <p:nvSpPr>
                <p:cNvPr id="170" name="椭圆 169">
                  <a:extLst>
                    <a:ext uri="{FF2B5EF4-FFF2-40B4-BE49-F238E27FC236}">
                      <a16:creationId xmlns:a16="http://schemas.microsoft.com/office/drawing/2014/main" id="{D1E54FAA-101B-4B2A-A1D9-918AB683F71D}"/>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71" name="文本框 170">
                  <a:extLst>
                    <a:ext uri="{FF2B5EF4-FFF2-40B4-BE49-F238E27FC236}">
                      <a16:creationId xmlns:a16="http://schemas.microsoft.com/office/drawing/2014/main" id="{EF69985A-9485-4B56-853B-912F1242943E}"/>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3"/>
                      </a:solidFill>
                    </a:rPr>
                    <a:t>2</a:t>
                  </a:r>
                  <a:endParaRPr lang="zh-CN" altLang="en-US" sz="1600" b="1" dirty="0">
                    <a:solidFill>
                      <a:schemeClr val="accent3"/>
                    </a:solidFill>
                  </a:endParaRPr>
                </a:p>
              </p:txBody>
            </p:sp>
          </p:grpSp>
          <p:grpSp>
            <p:nvGrpSpPr>
              <p:cNvPr id="172" name="组合 171">
                <a:extLst>
                  <a:ext uri="{FF2B5EF4-FFF2-40B4-BE49-F238E27FC236}">
                    <a16:creationId xmlns:a16="http://schemas.microsoft.com/office/drawing/2014/main" id="{60FBC6F1-1527-4B07-B2CD-5F43309DBBA7}"/>
                  </a:ext>
                </a:extLst>
              </p:cNvPr>
              <p:cNvGrpSpPr/>
              <p:nvPr/>
            </p:nvGrpSpPr>
            <p:grpSpPr>
              <a:xfrm>
                <a:off x="5399720" y="4929218"/>
                <a:ext cx="304271" cy="338554"/>
                <a:chOff x="4644008" y="4583166"/>
                <a:chExt cx="304271" cy="338554"/>
              </a:xfrm>
            </p:grpSpPr>
            <p:sp>
              <p:nvSpPr>
                <p:cNvPr id="173" name="椭圆 172">
                  <a:extLst>
                    <a:ext uri="{FF2B5EF4-FFF2-40B4-BE49-F238E27FC236}">
                      <a16:creationId xmlns:a16="http://schemas.microsoft.com/office/drawing/2014/main" id="{93140887-5E6A-4F16-A14D-F7800935AFC9}"/>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74" name="文本框 173">
                  <a:extLst>
                    <a:ext uri="{FF2B5EF4-FFF2-40B4-BE49-F238E27FC236}">
                      <a16:creationId xmlns:a16="http://schemas.microsoft.com/office/drawing/2014/main" id="{FA3016F9-2D1A-4678-A563-4271129E867A}"/>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1"/>
                      </a:solidFill>
                    </a:rPr>
                    <a:t>6</a:t>
                  </a:r>
                  <a:endParaRPr lang="zh-CN" altLang="en-US" sz="1600" b="1" dirty="0">
                    <a:solidFill>
                      <a:schemeClr val="accent1"/>
                    </a:solidFill>
                  </a:endParaRPr>
                </a:p>
              </p:txBody>
            </p:sp>
          </p:grpSp>
          <p:grpSp>
            <p:nvGrpSpPr>
              <p:cNvPr id="175" name="组合 174">
                <a:extLst>
                  <a:ext uri="{FF2B5EF4-FFF2-40B4-BE49-F238E27FC236}">
                    <a16:creationId xmlns:a16="http://schemas.microsoft.com/office/drawing/2014/main" id="{8EE89CA6-B432-4D2E-B1A9-D73C2D4047E1}"/>
                  </a:ext>
                </a:extLst>
              </p:cNvPr>
              <p:cNvGrpSpPr/>
              <p:nvPr/>
            </p:nvGrpSpPr>
            <p:grpSpPr>
              <a:xfrm>
                <a:off x="6355961" y="4200391"/>
                <a:ext cx="304271" cy="338554"/>
                <a:chOff x="4644008" y="4583166"/>
                <a:chExt cx="304271" cy="338554"/>
              </a:xfrm>
            </p:grpSpPr>
            <p:sp>
              <p:nvSpPr>
                <p:cNvPr id="176" name="椭圆 175">
                  <a:extLst>
                    <a:ext uri="{FF2B5EF4-FFF2-40B4-BE49-F238E27FC236}">
                      <a16:creationId xmlns:a16="http://schemas.microsoft.com/office/drawing/2014/main" id="{DB294B60-089C-4AD6-9B2E-DC5F9FA5F3D3}"/>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77" name="文本框 176">
                  <a:extLst>
                    <a:ext uri="{FF2B5EF4-FFF2-40B4-BE49-F238E27FC236}">
                      <a16:creationId xmlns:a16="http://schemas.microsoft.com/office/drawing/2014/main" id="{DB9A7498-8AC4-44E6-BD52-C4504648E2CD}"/>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3"/>
                      </a:solidFill>
                    </a:rPr>
                    <a:t>3</a:t>
                  </a:r>
                  <a:endParaRPr lang="zh-CN" altLang="en-US" sz="1600" b="1" dirty="0">
                    <a:solidFill>
                      <a:schemeClr val="accent3"/>
                    </a:solidFill>
                  </a:endParaRPr>
                </a:p>
              </p:txBody>
            </p:sp>
          </p:grpSp>
          <p:grpSp>
            <p:nvGrpSpPr>
              <p:cNvPr id="178" name="组合 177">
                <a:extLst>
                  <a:ext uri="{FF2B5EF4-FFF2-40B4-BE49-F238E27FC236}">
                    <a16:creationId xmlns:a16="http://schemas.microsoft.com/office/drawing/2014/main" id="{314FD8BB-A7DB-4025-A2FF-96C98E394FFE}"/>
                  </a:ext>
                </a:extLst>
              </p:cNvPr>
              <p:cNvGrpSpPr/>
              <p:nvPr/>
            </p:nvGrpSpPr>
            <p:grpSpPr>
              <a:xfrm>
                <a:off x="6355961" y="4917036"/>
                <a:ext cx="304271" cy="338554"/>
                <a:chOff x="4644008" y="4583166"/>
                <a:chExt cx="304271" cy="338554"/>
              </a:xfrm>
            </p:grpSpPr>
            <p:sp>
              <p:nvSpPr>
                <p:cNvPr id="179" name="椭圆 178">
                  <a:extLst>
                    <a:ext uri="{FF2B5EF4-FFF2-40B4-BE49-F238E27FC236}">
                      <a16:creationId xmlns:a16="http://schemas.microsoft.com/office/drawing/2014/main" id="{0414E0A9-87F0-4B43-B738-CF30D0B5992A}"/>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80" name="文本框 179">
                  <a:extLst>
                    <a:ext uri="{FF2B5EF4-FFF2-40B4-BE49-F238E27FC236}">
                      <a16:creationId xmlns:a16="http://schemas.microsoft.com/office/drawing/2014/main" id="{7C2B27FC-99F1-458B-897B-A42D4B3B7990}"/>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1"/>
                      </a:solidFill>
                    </a:rPr>
                    <a:t>5</a:t>
                  </a:r>
                  <a:endParaRPr lang="zh-CN" altLang="en-US" sz="1600" b="1" dirty="0">
                    <a:solidFill>
                      <a:schemeClr val="accent1"/>
                    </a:solidFill>
                  </a:endParaRPr>
                </a:p>
              </p:txBody>
            </p:sp>
          </p:grpSp>
          <p:cxnSp>
            <p:nvCxnSpPr>
              <p:cNvPr id="71" name="直接箭头连接符 70">
                <a:extLst>
                  <a:ext uri="{FF2B5EF4-FFF2-40B4-BE49-F238E27FC236}">
                    <a16:creationId xmlns:a16="http://schemas.microsoft.com/office/drawing/2014/main" id="{C69F5580-00F5-4350-BD6B-2F03CFA7CC42}"/>
                  </a:ext>
                </a:extLst>
              </p:cNvPr>
              <p:cNvCxnSpPr>
                <a:stCxn id="66" idx="7"/>
                <a:endCxn id="171" idx="1"/>
              </p:cNvCxnSpPr>
              <p:nvPr/>
            </p:nvCxnSpPr>
            <p:spPr>
              <a:xfrm flipV="1">
                <a:off x="4903720" y="4355053"/>
                <a:ext cx="496000" cy="27519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接箭头连接符 73">
                <a:extLst>
                  <a:ext uri="{FF2B5EF4-FFF2-40B4-BE49-F238E27FC236}">
                    <a16:creationId xmlns:a16="http://schemas.microsoft.com/office/drawing/2014/main" id="{7ED74AB6-F131-4315-8F63-C4E51CE3F6D6}"/>
                  </a:ext>
                </a:extLst>
              </p:cNvPr>
              <p:cNvCxnSpPr>
                <a:stCxn id="66" idx="5"/>
                <a:endCxn id="173" idx="2"/>
              </p:cNvCxnSpPr>
              <p:nvPr/>
            </p:nvCxnSpPr>
            <p:spPr>
              <a:xfrm>
                <a:off x="4903720" y="4845404"/>
                <a:ext cx="496000" cy="2384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接箭头连接符 75">
                <a:extLst>
                  <a:ext uri="{FF2B5EF4-FFF2-40B4-BE49-F238E27FC236}">
                    <a16:creationId xmlns:a16="http://schemas.microsoft.com/office/drawing/2014/main" id="{71112EDE-F569-4A6A-AB51-CB8DB1C9A67C}"/>
                  </a:ext>
                </a:extLst>
              </p:cNvPr>
              <p:cNvCxnSpPr>
                <a:stCxn id="170" idx="6"/>
                <a:endCxn id="176" idx="2"/>
              </p:cNvCxnSpPr>
              <p:nvPr/>
            </p:nvCxnSpPr>
            <p:spPr>
              <a:xfrm>
                <a:off x="5703991" y="4355053"/>
                <a:ext cx="65197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接箭头连接符 78">
                <a:extLst>
                  <a:ext uri="{FF2B5EF4-FFF2-40B4-BE49-F238E27FC236}">
                    <a16:creationId xmlns:a16="http://schemas.microsoft.com/office/drawing/2014/main" id="{B7A37093-C0B4-4020-92E2-2B99D435E780}"/>
                  </a:ext>
                </a:extLst>
              </p:cNvPr>
              <p:cNvCxnSpPr>
                <a:stCxn id="173" idx="6"/>
                <a:endCxn id="179" idx="2"/>
              </p:cNvCxnSpPr>
              <p:nvPr/>
            </p:nvCxnSpPr>
            <p:spPr>
              <a:xfrm flipV="1">
                <a:off x="5703991" y="5071698"/>
                <a:ext cx="651970" cy="121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83" name="组合 182">
            <a:extLst>
              <a:ext uri="{FF2B5EF4-FFF2-40B4-BE49-F238E27FC236}">
                <a16:creationId xmlns:a16="http://schemas.microsoft.com/office/drawing/2014/main" id="{9C50B6BE-570B-4D0A-9E9E-C6C2CA9F77BA}"/>
              </a:ext>
            </a:extLst>
          </p:cNvPr>
          <p:cNvGrpSpPr/>
          <p:nvPr/>
        </p:nvGrpSpPr>
        <p:grpSpPr>
          <a:xfrm>
            <a:off x="2728530" y="1440223"/>
            <a:ext cx="2684738" cy="1229629"/>
            <a:chOff x="2728530" y="1440223"/>
            <a:chExt cx="2684738" cy="1229629"/>
          </a:xfrm>
        </p:grpSpPr>
        <p:sp>
          <p:nvSpPr>
            <p:cNvPr id="83" name="任意多边形: 形状 82">
              <a:extLst>
                <a:ext uri="{FF2B5EF4-FFF2-40B4-BE49-F238E27FC236}">
                  <a16:creationId xmlns:a16="http://schemas.microsoft.com/office/drawing/2014/main" id="{3C04A6B6-FACC-4CF3-891B-6628790E4EFF}"/>
                </a:ext>
              </a:extLst>
            </p:cNvPr>
            <p:cNvSpPr/>
            <p:nvPr/>
          </p:nvSpPr>
          <p:spPr>
            <a:xfrm>
              <a:off x="2728530" y="1612378"/>
              <a:ext cx="2474259" cy="1057474"/>
            </a:xfrm>
            <a:custGeom>
              <a:avLst/>
              <a:gdLst>
                <a:gd name="connsiteX0" fmla="*/ 0 w 2474259"/>
                <a:gd name="connsiteY0" fmla="*/ 886330 h 1057474"/>
                <a:gd name="connsiteX1" fmla="*/ 1100214 w 2474259"/>
                <a:gd name="connsiteY1" fmla="*/ 1269 h 1057474"/>
                <a:gd name="connsiteX2" fmla="*/ 2474259 w 2474259"/>
                <a:gd name="connsiteY2" fmla="*/ 1057474 h 1057474"/>
              </a:gdLst>
              <a:ahLst/>
              <a:cxnLst>
                <a:cxn ang="0">
                  <a:pos x="connsiteX0" y="connsiteY0"/>
                </a:cxn>
                <a:cxn ang="0">
                  <a:pos x="connsiteX1" y="connsiteY1"/>
                </a:cxn>
                <a:cxn ang="0">
                  <a:pos x="connsiteX2" y="connsiteY2"/>
                </a:cxn>
              </a:cxnLst>
              <a:rect l="l" t="t" r="r" b="b"/>
              <a:pathLst>
                <a:path w="2474259" h="1057474">
                  <a:moveTo>
                    <a:pt x="0" y="886330"/>
                  </a:moveTo>
                  <a:cubicBezTo>
                    <a:pt x="343919" y="429537"/>
                    <a:pt x="687838" y="-27255"/>
                    <a:pt x="1100214" y="1269"/>
                  </a:cubicBezTo>
                  <a:cubicBezTo>
                    <a:pt x="1512590" y="29793"/>
                    <a:pt x="1993424" y="543633"/>
                    <a:pt x="2474259" y="1057474"/>
                  </a:cubicBezTo>
                </a:path>
              </a:pathLst>
            </a:custGeom>
            <a:ln w="9525"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zh-CN" altLang="en-US">
                <a:solidFill>
                  <a:schemeClr val="accent1"/>
                </a:solidFill>
              </a:endParaRPr>
            </a:p>
          </p:txBody>
        </p:sp>
        <p:sp>
          <p:nvSpPr>
            <p:cNvPr id="85" name="文本框 84">
              <a:extLst>
                <a:ext uri="{FF2B5EF4-FFF2-40B4-BE49-F238E27FC236}">
                  <a16:creationId xmlns:a16="http://schemas.microsoft.com/office/drawing/2014/main" id="{8A7CAB5D-B335-43EA-B8CD-2A22B6D77A93}"/>
                </a:ext>
              </a:extLst>
            </p:cNvPr>
            <p:cNvSpPr txBox="1"/>
            <p:nvPr/>
          </p:nvSpPr>
          <p:spPr>
            <a:xfrm>
              <a:off x="4240089" y="1440223"/>
              <a:ext cx="1173179" cy="246221"/>
            </a:xfrm>
            <a:prstGeom prst="rect">
              <a:avLst/>
            </a:prstGeom>
            <a:noFill/>
            <a:ln>
              <a:solidFill>
                <a:schemeClr val="tx1"/>
              </a:solidFill>
            </a:ln>
          </p:spPr>
          <p:txBody>
            <a:bodyPr wrap="square" rtlCol="0">
              <a:spAutoFit/>
            </a:bodyPr>
            <a:lstStyle/>
            <a:p>
              <a:pPr algn="ctr"/>
              <a:r>
                <a:rPr lang="en-US" altLang="zh-CN" sz="1000" b="1" dirty="0"/>
                <a:t>Local access</a:t>
              </a:r>
              <a:endParaRPr lang="zh-CN" altLang="en-US" sz="1000" b="1" dirty="0"/>
            </a:p>
          </p:txBody>
        </p:sp>
        <p:cxnSp>
          <p:nvCxnSpPr>
            <p:cNvPr id="87" name="直接连接符 86">
              <a:extLst>
                <a:ext uri="{FF2B5EF4-FFF2-40B4-BE49-F238E27FC236}">
                  <a16:creationId xmlns:a16="http://schemas.microsoft.com/office/drawing/2014/main" id="{91787C19-57CC-4303-BC2E-58247B5768CA}"/>
                </a:ext>
              </a:extLst>
            </p:cNvPr>
            <p:cNvCxnSpPr>
              <a:cxnSpLocks/>
              <a:stCxn id="85" idx="2"/>
            </p:cNvCxnSpPr>
            <p:nvPr/>
          </p:nvCxnSpPr>
          <p:spPr>
            <a:xfrm flipH="1">
              <a:off x="4535016" y="1686444"/>
              <a:ext cx="291663" cy="2964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4" name="组合 183">
            <a:extLst>
              <a:ext uri="{FF2B5EF4-FFF2-40B4-BE49-F238E27FC236}">
                <a16:creationId xmlns:a16="http://schemas.microsoft.com/office/drawing/2014/main" id="{5FFFE3C9-648B-4A00-8B5D-7D0C9EAF0882}"/>
              </a:ext>
            </a:extLst>
          </p:cNvPr>
          <p:cNvGrpSpPr/>
          <p:nvPr/>
        </p:nvGrpSpPr>
        <p:grpSpPr>
          <a:xfrm>
            <a:off x="5325035" y="1465204"/>
            <a:ext cx="1546576" cy="1331784"/>
            <a:chOff x="5325035" y="1465204"/>
            <a:chExt cx="1546576" cy="1331784"/>
          </a:xfrm>
        </p:grpSpPr>
        <p:sp>
          <p:nvSpPr>
            <p:cNvPr id="84" name="任意多边形: 形状 83">
              <a:extLst>
                <a:ext uri="{FF2B5EF4-FFF2-40B4-BE49-F238E27FC236}">
                  <a16:creationId xmlns:a16="http://schemas.microsoft.com/office/drawing/2014/main" id="{144A21EA-2F11-40CD-AF6C-F2360FA20CEA}"/>
                </a:ext>
              </a:extLst>
            </p:cNvPr>
            <p:cNvSpPr/>
            <p:nvPr/>
          </p:nvSpPr>
          <p:spPr>
            <a:xfrm>
              <a:off x="5325035" y="2519422"/>
              <a:ext cx="870392" cy="277566"/>
            </a:xfrm>
            <a:custGeom>
              <a:avLst/>
              <a:gdLst>
                <a:gd name="connsiteX0" fmla="*/ 0 w 870392"/>
                <a:gd name="connsiteY0" fmla="*/ 277566 h 277566"/>
                <a:gd name="connsiteX1" fmla="*/ 400967 w 870392"/>
                <a:gd name="connsiteY1" fmla="*/ 8625 h 277566"/>
                <a:gd name="connsiteX2" fmla="*/ 870392 w 870392"/>
                <a:gd name="connsiteY2" fmla="*/ 67303 h 277566"/>
              </a:gdLst>
              <a:ahLst/>
              <a:cxnLst>
                <a:cxn ang="0">
                  <a:pos x="connsiteX0" y="connsiteY0"/>
                </a:cxn>
                <a:cxn ang="0">
                  <a:pos x="connsiteX1" y="connsiteY1"/>
                </a:cxn>
                <a:cxn ang="0">
                  <a:pos x="connsiteX2" y="connsiteY2"/>
                </a:cxn>
              </a:cxnLst>
              <a:rect l="l" t="t" r="r" b="b"/>
              <a:pathLst>
                <a:path w="870392" h="277566">
                  <a:moveTo>
                    <a:pt x="0" y="277566"/>
                  </a:moveTo>
                  <a:cubicBezTo>
                    <a:pt x="127951" y="160617"/>
                    <a:pt x="255902" y="43669"/>
                    <a:pt x="400967" y="8625"/>
                  </a:cubicBezTo>
                  <a:cubicBezTo>
                    <a:pt x="546032" y="-26419"/>
                    <a:pt x="799489" y="55893"/>
                    <a:pt x="870392" y="67303"/>
                  </a:cubicBezTo>
                </a:path>
              </a:pathLst>
            </a:custGeom>
            <a:ln w="9525" cap="flat" cmpd="sng" algn="ctr">
              <a:solidFill>
                <a:schemeClr val="accent5"/>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zh-CN" altLang="en-US">
                <a:solidFill>
                  <a:schemeClr val="accent1"/>
                </a:solidFill>
              </a:endParaRPr>
            </a:p>
          </p:txBody>
        </p:sp>
        <p:sp>
          <p:nvSpPr>
            <p:cNvPr id="181" name="文本框 180">
              <a:extLst>
                <a:ext uri="{FF2B5EF4-FFF2-40B4-BE49-F238E27FC236}">
                  <a16:creationId xmlns:a16="http://schemas.microsoft.com/office/drawing/2014/main" id="{8243F1C5-2E78-4559-BC14-932FBCC9E47F}"/>
                </a:ext>
              </a:extLst>
            </p:cNvPr>
            <p:cNvSpPr txBox="1"/>
            <p:nvPr/>
          </p:nvSpPr>
          <p:spPr>
            <a:xfrm>
              <a:off x="5698432" y="1465204"/>
              <a:ext cx="1173179" cy="246221"/>
            </a:xfrm>
            <a:prstGeom prst="rect">
              <a:avLst/>
            </a:prstGeom>
            <a:noFill/>
            <a:ln>
              <a:solidFill>
                <a:schemeClr val="tx1"/>
              </a:solidFill>
            </a:ln>
          </p:spPr>
          <p:txBody>
            <a:bodyPr wrap="square" rtlCol="0">
              <a:spAutoFit/>
            </a:bodyPr>
            <a:lstStyle/>
            <a:p>
              <a:pPr algn="ctr"/>
              <a:r>
                <a:rPr lang="en-US" altLang="zh-CN" sz="1000" b="1" dirty="0"/>
                <a:t>Remote access</a:t>
              </a:r>
              <a:endParaRPr lang="zh-CN" altLang="en-US" sz="1000" b="1" dirty="0"/>
            </a:p>
          </p:txBody>
        </p:sp>
        <p:cxnSp>
          <p:nvCxnSpPr>
            <p:cNvPr id="89" name="直接连接符 88">
              <a:extLst>
                <a:ext uri="{FF2B5EF4-FFF2-40B4-BE49-F238E27FC236}">
                  <a16:creationId xmlns:a16="http://schemas.microsoft.com/office/drawing/2014/main" id="{4AD85AD6-78ED-4A22-9FD2-778DE6DDAB89}"/>
                </a:ext>
              </a:extLst>
            </p:cNvPr>
            <p:cNvCxnSpPr>
              <a:endCxn id="84" idx="1"/>
            </p:cNvCxnSpPr>
            <p:nvPr/>
          </p:nvCxnSpPr>
          <p:spPr>
            <a:xfrm flipH="1">
              <a:off x="5726002" y="1726697"/>
              <a:ext cx="214150" cy="8013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1457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Partitioning and Poor Locality</a:t>
            </a:r>
          </a:p>
        </p:txBody>
      </p:sp>
      <p:sp>
        <p:nvSpPr>
          <p:cNvPr id="4" name="Slide Number Placeholder 3">
            <a:extLst>
              <a:ext uri="{FF2B5EF4-FFF2-40B4-BE49-F238E27FC236}">
                <a16:creationId xmlns:a16="http://schemas.microsoft.com/office/drawing/2014/main" id="{79018A10-D2FD-C64A-BC2B-D5849012426F}"/>
              </a:ext>
            </a:extLst>
          </p:cNvPr>
          <p:cNvSpPr>
            <a:spLocks noGrp="1"/>
          </p:cNvSpPr>
          <p:nvPr>
            <p:ph type="sldNum" sz="quarter" idx="12"/>
          </p:nvPr>
        </p:nvSpPr>
        <p:spPr/>
        <p:txBody>
          <a:bodyPr/>
          <a:lstStyle/>
          <a:p>
            <a:fld id="{ADE361C3-C043-4A6E-BDCE-8DA1E7D90A3B}" type="slidenum">
              <a:rPr lang="zh-CN" altLang="en-US" smtClean="0"/>
              <a:t>7</a:t>
            </a:fld>
            <a:endParaRPr lang="zh-CN" altLang="en-US"/>
          </a:p>
        </p:txBody>
      </p:sp>
      <p:sp>
        <p:nvSpPr>
          <p:cNvPr id="10" name="文本框 9">
            <a:extLst>
              <a:ext uri="{FF2B5EF4-FFF2-40B4-BE49-F238E27FC236}">
                <a16:creationId xmlns:a16="http://schemas.microsoft.com/office/drawing/2014/main" id="{474CD311-A358-4491-A2AE-D4FCD6D20473}"/>
              </a:ext>
            </a:extLst>
          </p:cNvPr>
          <p:cNvSpPr txBox="1"/>
          <p:nvPr/>
        </p:nvSpPr>
        <p:spPr>
          <a:xfrm>
            <a:off x="68393" y="1862700"/>
            <a:ext cx="4392488" cy="170303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Position(): vertex -&gt; server id (like mod)</a:t>
            </a:r>
          </a:p>
          <a:p>
            <a:pPr marL="285750" indent="-285750">
              <a:lnSpc>
                <a:spcPct val="150000"/>
              </a:lnSpc>
              <a:buFont typeface="Arial" panose="020B0604020202020204" pitchFamily="34" charset="0"/>
              <a:buChar char="•"/>
            </a:pPr>
            <a:r>
              <a:rPr lang="en-US" altLang="zh-CN" dirty="0"/>
              <a:t>One partitioning schema cannot fit all</a:t>
            </a:r>
          </a:p>
          <a:p>
            <a:pPr marL="742950" lvl="1" indent="-285750">
              <a:lnSpc>
                <a:spcPct val="150000"/>
              </a:lnSpc>
              <a:buFont typeface="Arial" panose="020B0604020202020204" pitchFamily="34" charset="0"/>
              <a:buChar char="•"/>
            </a:pPr>
            <a:r>
              <a:rPr lang="en-US" altLang="zh-CN" dirty="0"/>
              <a:t>Dynamic workload</a:t>
            </a:r>
          </a:p>
          <a:p>
            <a:pPr marL="742950" lvl="1" indent="-285750">
              <a:lnSpc>
                <a:spcPct val="150000"/>
              </a:lnSpc>
              <a:buFont typeface="Arial" panose="020B0604020202020204" pitchFamily="34" charset="0"/>
              <a:buChar char="•"/>
            </a:pPr>
            <a:r>
              <a:rPr lang="en-US" altLang="zh-CN" dirty="0"/>
              <a:t>Evolving graph</a:t>
            </a:r>
            <a:endParaRPr lang="zh-CN" altLang="en-US" dirty="0"/>
          </a:p>
        </p:txBody>
      </p:sp>
      <p:grpSp>
        <p:nvGrpSpPr>
          <p:cNvPr id="102" name="组合 101">
            <a:extLst>
              <a:ext uri="{FF2B5EF4-FFF2-40B4-BE49-F238E27FC236}">
                <a16:creationId xmlns:a16="http://schemas.microsoft.com/office/drawing/2014/main" id="{C152760B-9C20-465E-A8B8-412186B0A7B4}"/>
              </a:ext>
            </a:extLst>
          </p:cNvPr>
          <p:cNvGrpSpPr/>
          <p:nvPr/>
        </p:nvGrpSpPr>
        <p:grpSpPr>
          <a:xfrm>
            <a:off x="4356956" y="781938"/>
            <a:ext cx="4689884" cy="3803754"/>
            <a:chOff x="4356956" y="781938"/>
            <a:chExt cx="4689884" cy="3803754"/>
          </a:xfrm>
        </p:grpSpPr>
        <p:sp>
          <p:nvSpPr>
            <p:cNvPr id="110" name="文本框 109">
              <a:extLst>
                <a:ext uri="{FF2B5EF4-FFF2-40B4-BE49-F238E27FC236}">
                  <a16:creationId xmlns:a16="http://schemas.microsoft.com/office/drawing/2014/main" id="{EC37577F-4BAC-4FE6-A28F-ED6E1CBBECD3}"/>
                </a:ext>
              </a:extLst>
            </p:cNvPr>
            <p:cNvSpPr txBox="1"/>
            <p:nvPr/>
          </p:nvSpPr>
          <p:spPr>
            <a:xfrm>
              <a:off x="4356956" y="1151154"/>
              <a:ext cx="4392488" cy="369332"/>
            </a:xfrm>
            <a:prstGeom prst="rect">
              <a:avLst/>
            </a:prstGeom>
            <a:noFill/>
          </p:spPr>
          <p:txBody>
            <a:bodyPr wrap="square" rtlCol="0">
              <a:spAutoFit/>
            </a:bodyPr>
            <a:lstStyle/>
            <a:p>
              <a:pPr algn="ctr"/>
              <a:r>
                <a:rPr lang="en-US" altLang="zh-CN" dirty="0"/>
                <a:t>Remote access</a:t>
              </a:r>
              <a:endParaRPr lang="zh-CN" altLang="en-US" dirty="0"/>
            </a:p>
          </p:txBody>
        </p:sp>
        <p:grpSp>
          <p:nvGrpSpPr>
            <p:cNvPr id="20" name="组合 19">
              <a:extLst>
                <a:ext uri="{FF2B5EF4-FFF2-40B4-BE49-F238E27FC236}">
                  <a16:creationId xmlns:a16="http://schemas.microsoft.com/office/drawing/2014/main" id="{C1F1DDD6-7865-445A-8787-F529B4C9A549}"/>
                </a:ext>
              </a:extLst>
            </p:cNvPr>
            <p:cNvGrpSpPr/>
            <p:nvPr/>
          </p:nvGrpSpPr>
          <p:grpSpPr>
            <a:xfrm>
              <a:off x="5292080" y="1550096"/>
              <a:ext cx="576064" cy="723135"/>
              <a:chOff x="5364088" y="1542332"/>
              <a:chExt cx="576064" cy="723135"/>
            </a:xfrm>
          </p:grpSpPr>
          <p:pic>
            <p:nvPicPr>
              <p:cNvPr id="16" name="图片 15">
                <a:extLst>
                  <a:ext uri="{FF2B5EF4-FFF2-40B4-BE49-F238E27FC236}">
                    <a16:creationId xmlns:a16="http://schemas.microsoft.com/office/drawing/2014/main" id="{CEF9661D-17D3-4AFD-975F-F86EE42E03C9}"/>
                  </a:ext>
                </a:extLst>
              </p:cNvPr>
              <p:cNvPicPr>
                <a:picLocks noChangeAspect="1"/>
              </p:cNvPicPr>
              <p:nvPr/>
            </p:nvPicPr>
            <p:blipFill>
              <a:blip r:embed="rId3"/>
              <a:stretch>
                <a:fillRect/>
              </a:stretch>
            </p:blipFill>
            <p:spPr>
              <a:xfrm>
                <a:off x="5364088" y="1542332"/>
                <a:ext cx="542684" cy="522768"/>
              </a:xfrm>
              <a:prstGeom prst="rect">
                <a:avLst/>
              </a:prstGeom>
            </p:spPr>
          </p:pic>
          <p:sp>
            <p:nvSpPr>
              <p:cNvPr id="18" name="文本框 17">
                <a:extLst>
                  <a:ext uri="{FF2B5EF4-FFF2-40B4-BE49-F238E27FC236}">
                    <a16:creationId xmlns:a16="http://schemas.microsoft.com/office/drawing/2014/main" id="{EB11DD9D-784E-4A76-A24D-6758B8EBAEAE}"/>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0</a:t>
                </a:r>
                <a:endParaRPr lang="zh-CN" altLang="en-US" sz="700" b="1" dirty="0"/>
              </a:p>
            </p:txBody>
          </p:sp>
        </p:grpSp>
        <p:grpSp>
          <p:nvGrpSpPr>
            <p:cNvPr id="144" name="组合 143">
              <a:extLst>
                <a:ext uri="{FF2B5EF4-FFF2-40B4-BE49-F238E27FC236}">
                  <a16:creationId xmlns:a16="http://schemas.microsoft.com/office/drawing/2014/main" id="{CA4F205D-43E4-44FB-AB7D-AA992B718D5B}"/>
                </a:ext>
              </a:extLst>
            </p:cNvPr>
            <p:cNvGrpSpPr/>
            <p:nvPr/>
          </p:nvGrpSpPr>
          <p:grpSpPr>
            <a:xfrm>
              <a:off x="7380312" y="1544674"/>
              <a:ext cx="576064" cy="723135"/>
              <a:chOff x="5364088" y="1542332"/>
              <a:chExt cx="576064" cy="723135"/>
            </a:xfrm>
          </p:grpSpPr>
          <p:pic>
            <p:nvPicPr>
              <p:cNvPr id="145" name="图片 144">
                <a:extLst>
                  <a:ext uri="{FF2B5EF4-FFF2-40B4-BE49-F238E27FC236}">
                    <a16:creationId xmlns:a16="http://schemas.microsoft.com/office/drawing/2014/main" id="{2B939BA3-E2A0-43CE-9EA0-AAA4BD2369AB}"/>
                  </a:ext>
                </a:extLst>
              </p:cNvPr>
              <p:cNvPicPr>
                <a:picLocks noChangeAspect="1"/>
              </p:cNvPicPr>
              <p:nvPr/>
            </p:nvPicPr>
            <p:blipFill>
              <a:blip r:embed="rId3"/>
              <a:stretch>
                <a:fillRect/>
              </a:stretch>
            </p:blipFill>
            <p:spPr>
              <a:xfrm>
                <a:off x="5364088" y="1542332"/>
                <a:ext cx="542684" cy="522768"/>
              </a:xfrm>
              <a:prstGeom prst="rect">
                <a:avLst/>
              </a:prstGeom>
            </p:spPr>
          </p:pic>
          <p:sp>
            <p:nvSpPr>
              <p:cNvPr id="146" name="文本框 145">
                <a:extLst>
                  <a:ext uri="{FF2B5EF4-FFF2-40B4-BE49-F238E27FC236}">
                    <a16:creationId xmlns:a16="http://schemas.microsoft.com/office/drawing/2014/main" id="{8CF58295-3EF7-4850-B8DD-EAFC5C674321}"/>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1</a:t>
                </a:r>
                <a:endParaRPr lang="zh-CN" altLang="en-US" sz="700" b="1" dirty="0"/>
              </a:p>
            </p:txBody>
          </p:sp>
        </p:grpSp>
        <p:cxnSp>
          <p:nvCxnSpPr>
            <p:cNvPr id="25" name="直接连接符 24">
              <a:extLst>
                <a:ext uri="{FF2B5EF4-FFF2-40B4-BE49-F238E27FC236}">
                  <a16:creationId xmlns:a16="http://schemas.microsoft.com/office/drawing/2014/main" id="{6EF6E14F-7555-495C-B588-37B7BAF58820}"/>
                </a:ext>
              </a:extLst>
            </p:cNvPr>
            <p:cNvCxnSpPr>
              <a:cxnSpLocks/>
            </p:cNvCxnSpPr>
            <p:nvPr/>
          </p:nvCxnSpPr>
          <p:spPr>
            <a:xfrm>
              <a:off x="6660232" y="1561356"/>
              <a:ext cx="0" cy="302433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82" name="组合 81">
              <a:extLst>
                <a:ext uri="{FF2B5EF4-FFF2-40B4-BE49-F238E27FC236}">
                  <a16:creationId xmlns:a16="http://schemas.microsoft.com/office/drawing/2014/main" id="{0187E098-420C-4B53-8D3A-F46DE5F07313}"/>
                </a:ext>
              </a:extLst>
            </p:cNvPr>
            <p:cNvGrpSpPr/>
            <p:nvPr/>
          </p:nvGrpSpPr>
          <p:grpSpPr>
            <a:xfrm>
              <a:off x="5365307" y="2293689"/>
              <a:ext cx="862877" cy="261610"/>
              <a:chOff x="5221291" y="2293689"/>
              <a:chExt cx="862877" cy="261610"/>
            </a:xfrm>
          </p:grpSpPr>
          <p:sp>
            <p:nvSpPr>
              <p:cNvPr id="28" name="椭圆 27">
                <a:extLst>
                  <a:ext uri="{FF2B5EF4-FFF2-40B4-BE49-F238E27FC236}">
                    <a16:creationId xmlns:a16="http://schemas.microsoft.com/office/drawing/2014/main" id="{8FD607A4-AB3C-4ACB-ADFE-99859E11EFDC}"/>
                  </a:ext>
                </a:extLst>
              </p:cNvPr>
              <p:cNvSpPr/>
              <p:nvPr/>
            </p:nvSpPr>
            <p:spPr>
              <a:xfrm>
                <a:off x="5221291" y="2316483"/>
                <a:ext cx="216022" cy="2160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id="{F3950ABD-AAE3-4054-BCBA-6B48EA382C69}"/>
                  </a:ext>
                </a:extLst>
              </p:cNvPr>
              <p:cNvSpPr txBox="1"/>
              <p:nvPr/>
            </p:nvSpPr>
            <p:spPr>
              <a:xfrm>
                <a:off x="5422032" y="2293689"/>
                <a:ext cx="662136" cy="261610"/>
              </a:xfrm>
              <a:prstGeom prst="rect">
                <a:avLst/>
              </a:prstGeom>
              <a:noFill/>
            </p:spPr>
            <p:txBody>
              <a:bodyPr wrap="square" rtlCol="0">
                <a:spAutoFit/>
              </a:bodyPr>
              <a:lstStyle/>
              <a:p>
                <a:pPr algn="ctr"/>
                <a:r>
                  <a:rPr lang="en-US" altLang="zh-CN" sz="1100" b="1" dirty="0"/>
                  <a:t>Vertex</a:t>
                </a:r>
                <a:endParaRPr lang="zh-CN" altLang="en-US" sz="1100" b="1" dirty="0"/>
              </a:p>
            </p:txBody>
          </p:sp>
        </p:grpSp>
        <p:sp>
          <p:nvSpPr>
            <p:cNvPr id="37" name="文本框 36">
              <a:extLst>
                <a:ext uri="{FF2B5EF4-FFF2-40B4-BE49-F238E27FC236}">
                  <a16:creationId xmlns:a16="http://schemas.microsoft.com/office/drawing/2014/main" id="{3914BB22-1195-4A15-B01B-6A7DE0F6D854}"/>
                </a:ext>
              </a:extLst>
            </p:cNvPr>
            <p:cNvSpPr txBox="1"/>
            <p:nvPr/>
          </p:nvSpPr>
          <p:spPr>
            <a:xfrm>
              <a:off x="5134200" y="2852674"/>
              <a:ext cx="1080119" cy="338554"/>
            </a:xfrm>
            <a:prstGeom prst="rect">
              <a:avLst/>
            </a:prstGeom>
            <a:noFill/>
            <a:ln>
              <a:solidFill>
                <a:schemeClr val="tx1"/>
              </a:solidFill>
            </a:ln>
          </p:spPr>
          <p:txBody>
            <a:bodyPr wrap="square" rtlCol="0">
              <a:spAutoFit/>
            </a:bodyPr>
            <a:lstStyle/>
            <a:p>
              <a:pPr algn="ctr"/>
              <a:r>
                <a:rPr lang="en-US" altLang="zh-CN" sz="1600" b="1" dirty="0"/>
                <a:t>Position</a:t>
              </a:r>
              <a:endParaRPr lang="zh-CN" altLang="en-US" sz="1600" b="1" dirty="0"/>
            </a:p>
          </p:txBody>
        </p:sp>
        <p:cxnSp>
          <p:nvCxnSpPr>
            <p:cNvPr id="39" name="直接箭头连接符 38">
              <a:extLst>
                <a:ext uri="{FF2B5EF4-FFF2-40B4-BE49-F238E27FC236}">
                  <a16:creationId xmlns:a16="http://schemas.microsoft.com/office/drawing/2014/main" id="{19CD8C0B-66F9-4065-AEF8-49E73F59EF56}"/>
                </a:ext>
              </a:extLst>
            </p:cNvPr>
            <p:cNvCxnSpPr>
              <a:cxnSpLocks/>
              <a:endCxn id="37" idx="0"/>
            </p:cNvCxnSpPr>
            <p:nvPr/>
          </p:nvCxnSpPr>
          <p:spPr>
            <a:xfrm>
              <a:off x="5674259" y="2575757"/>
              <a:ext cx="1" cy="2769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7" name="文本框 146">
              <a:extLst>
                <a:ext uri="{FF2B5EF4-FFF2-40B4-BE49-F238E27FC236}">
                  <a16:creationId xmlns:a16="http://schemas.microsoft.com/office/drawing/2014/main" id="{5B7938F0-DE95-4C11-AFAA-94D4D1E9C38A}"/>
                </a:ext>
              </a:extLst>
            </p:cNvPr>
            <p:cNvSpPr txBox="1"/>
            <p:nvPr/>
          </p:nvSpPr>
          <p:spPr>
            <a:xfrm>
              <a:off x="7106145" y="3339119"/>
              <a:ext cx="1080119" cy="338554"/>
            </a:xfrm>
            <a:prstGeom prst="rect">
              <a:avLst/>
            </a:prstGeom>
            <a:noFill/>
            <a:ln>
              <a:solidFill>
                <a:schemeClr val="tx1"/>
              </a:solidFill>
            </a:ln>
          </p:spPr>
          <p:txBody>
            <a:bodyPr wrap="square" rtlCol="0">
              <a:spAutoFit/>
            </a:bodyPr>
            <a:lstStyle/>
            <a:p>
              <a:pPr algn="ctr"/>
              <a:r>
                <a:rPr lang="en-US" altLang="zh-CN" sz="1600" b="1" dirty="0"/>
                <a:t>Key</a:t>
              </a:r>
              <a:endParaRPr lang="zh-CN" altLang="en-US" sz="1600" b="1" dirty="0"/>
            </a:p>
          </p:txBody>
        </p:sp>
        <p:cxnSp>
          <p:nvCxnSpPr>
            <p:cNvPr id="48" name="连接符: 肘形 47">
              <a:extLst>
                <a:ext uri="{FF2B5EF4-FFF2-40B4-BE49-F238E27FC236}">
                  <a16:creationId xmlns:a16="http://schemas.microsoft.com/office/drawing/2014/main" id="{49831FB0-8904-414B-9BE8-AFF7C1268488}"/>
                </a:ext>
              </a:extLst>
            </p:cNvPr>
            <p:cNvCxnSpPr>
              <a:stCxn id="37" idx="3"/>
              <a:endCxn id="147" idx="0"/>
            </p:cNvCxnSpPr>
            <p:nvPr/>
          </p:nvCxnSpPr>
          <p:spPr>
            <a:xfrm>
              <a:off x="6214319" y="3021951"/>
              <a:ext cx="1431886" cy="317168"/>
            </a:xfrm>
            <a:prstGeom prst="bentConnector2">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8" name="文本框 147">
              <a:extLst>
                <a:ext uri="{FF2B5EF4-FFF2-40B4-BE49-F238E27FC236}">
                  <a16:creationId xmlns:a16="http://schemas.microsoft.com/office/drawing/2014/main" id="{F4689A3B-6CF6-4553-BA59-3BE278C3EEEF}"/>
                </a:ext>
              </a:extLst>
            </p:cNvPr>
            <p:cNvSpPr txBox="1"/>
            <p:nvPr/>
          </p:nvSpPr>
          <p:spPr>
            <a:xfrm>
              <a:off x="7106145" y="3923984"/>
              <a:ext cx="1080119" cy="338554"/>
            </a:xfrm>
            <a:prstGeom prst="rect">
              <a:avLst/>
            </a:prstGeom>
            <a:noFill/>
            <a:ln>
              <a:solidFill>
                <a:schemeClr val="tx1"/>
              </a:solidFill>
            </a:ln>
          </p:spPr>
          <p:txBody>
            <a:bodyPr wrap="square" rtlCol="0">
              <a:spAutoFit/>
            </a:bodyPr>
            <a:lstStyle/>
            <a:p>
              <a:pPr algn="ctr"/>
              <a:r>
                <a:rPr lang="en-US" altLang="zh-CN" sz="1600" b="1" dirty="0"/>
                <a:t>Value</a:t>
              </a:r>
              <a:endParaRPr lang="zh-CN" altLang="en-US" sz="1600" b="1" dirty="0"/>
            </a:p>
          </p:txBody>
        </p:sp>
        <p:cxnSp>
          <p:nvCxnSpPr>
            <p:cNvPr id="50" name="直接箭头连接符 49">
              <a:extLst>
                <a:ext uri="{FF2B5EF4-FFF2-40B4-BE49-F238E27FC236}">
                  <a16:creationId xmlns:a16="http://schemas.microsoft.com/office/drawing/2014/main" id="{65BDDBD5-564F-4981-BFB5-CAD6247D1F95}"/>
                </a:ext>
              </a:extLst>
            </p:cNvPr>
            <p:cNvCxnSpPr>
              <a:stCxn id="147" idx="2"/>
              <a:endCxn id="148" idx="0"/>
            </p:cNvCxnSpPr>
            <p:nvPr/>
          </p:nvCxnSpPr>
          <p:spPr>
            <a:xfrm>
              <a:off x="7646205" y="3677673"/>
              <a:ext cx="0" cy="2463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a:extLst>
                <a:ext uri="{FF2B5EF4-FFF2-40B4-BE49-F238E27FC236}">
                  <a16:creationId xmlns:a16="http://schemas.microsoft.com/office/drawing/2014/main" id="{42BF99E9-EC70-4092-9C0B-AB9C303CDA7D}"/>
                </a:ext>
              </a:extLst>
            </p:cNvPr>
            <p:cNvCxnSpPr>
              <a:endCxn id="147" idx="0"/>
            </p:cNvCxnSpPr>
            <p:nvPr/>
          </p:nvCxnSpPr>
          <p:spPr>
            <a:xfrm>
              <a:off x="7646205" y="3289548"/>
              <a:ext cx="0" cy="495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接箭头连接符 76">
              <a:extLst>
                <a:ext uri="{FF2B5EF4-FFF2-40B4-BE49-F238E27FC236}">
                  <a16:creationId xmlns:a16="http://schemas.microsoft.com/office/drawing/2014/main" id="{6EF75BD6-F8AD-4697-A593-24AD692994BC}"/>
                </a:ext>
              </a:extLst>
            </p:cNvPr>
            <p:cNvCxnSpPr>
              <a:stCxn id="148" idx="1"/>
            </p:cNvCxnSpPr>
            <p:nvPr/>
          </p:nvCxnSpPr>
          <p:spPr>
            <a:xfrm flipH="1" flipV="1">
              <a:off x="6012160" y="4081636"/>
              <a:ext cx="1093985" cy="11625"/>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0" name="直接箭头连接符 79">
              <a:extLst>
                <a:ext uri="{FF2B5EF4-FFF2-40B4-BE49-F238E27FC236}">
                  <a16:creationId xmlns:a16="http://schemas.microsoft.com/office/drawing/2014/main" id="{86230AA4-0CA8-4837-BF4A-648751E6EEFC}"/>
                </a:ext>
              </a:extLst>
            </p:cNvPr>
            <p:cNvCxnSpPr/>
            <p:nvPr/>
          </p:nvCxnSpPr>
          <p:spPr>
            <a:xfrm flipH="1">
              <a:off x="5940152" y="4081636"/>
              <a:ext cx="1440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id="{22CD631F-04CA-4EE7-9FE3-48076E02998E}"/>
                </a:ext>
              </a:extLst>
            </p:cNvPr>
            <p:cNvSpPr txBox="1"/>
            <p:nvPr/>
          </p:nvSpPr>
          <p:spPr>
            <a:xfrm>
              <a:off x="6660232" y="2790103"/>
              <a:ext cx="504056" cy="253916"/>
            </a:xfrm>
            <a:prstGeom prst="rect">
              <a:avLst/>
            </a:prstGeom>
            <a:noFill/>
          </p:spPr>
          <p:txBody>
            <a:bodyPr wrap="square" rtlCol="0">
              <a:spAutoFit/>
            </a:bodyPr>
            <a:lstStyle/>
            <a:p>
              <a:pPr algn="ctr"/>
              <a:r>
                <a:rPr lang="en-US" altLang="zh-CN" sz="1050" dirty="0"/>
                <a:t>key</a:t>
              </a:r>
              <a:endParaRPr lang="zh-CN" altLang="en-US" sz="1050" dirty="0"/>
            </a:p>
          </p:txBody>
        </p:sp>
        <p:sp>
          <p:nvSpPr>
            <p:cNvPr id="149" name="文本框 148">
              <a:extLst>
                <a:ext uri="{FF2B5EF4-FFF2-40B4-BE49-F238E27FC236}">
                  <a16:creationId xmlns:a16="http://schemas.microsoft.com/office/drawing/2014/main" id="{4BB2904E-7E6D-404F-909C-6B04D3AAB859}"/>
                </a:ext>
              </a:extLst>
            </p:cNvPr>
            <p:cNvSpPr txBox="1"/>
            <p:nvPr/>
          </p:nvSpPr>
          <p:spPr>
            <a:xfrm>
              <a:off x="6214319" y="3853862"/>
              <a:ext cx="504056" cy="253916"/>
            </a:xfrm>
            <a:prstGeom prst="rect">
              <a:avLst/>
            </a:prstGeom>
            <a:noFill/>
          </p:spPr>
          <p:txBody>
            <a:bodyPr wrap="square" rtlCol="0">
              <a:spAutoFit/>
            </a:bodyPr>
            <a:lstStyle/>
            <a:p>
              <a:pPr algn="ctr"/>
              <a:r>
                <a:rPr lang="en-US" altLang="zh-CN" sz="1050" dirty="0"/>
                <a:t>value</a:t>
              </a:r>
              <a:endParaRPr lang="zh-CN" altLang="en-US" sz="1050" dirty="0"/>
            </a:p>
          </p:txBody>
        </p:sp>
        <p:grpSp>
          <p:nvGrpSpPr>
            <p:cNvPr id="101" name="组合 100">
              <a:extLst>
                <a:ext uri="{FF2B5EF4-FFF2-40B4-BE49-F238E27FC236}">
                  <a16:creationId xmlns:a16="http://schemas.microsoft.com/office/drawing/2014/main" id="{2A2F93C1-014E-49F8-BF72-1EB0555457F8}"/>
                </a:ext>
              </a:extLst>
            </p:cNvPr>
            <p:cNvGrpSpPr/>
            <p:nvPr/>
          </p:nvGrpSpPr>
          <p:grpSpPr>
            <a:xfrm>
              <a:off x="7819290" y="781938"/>
              <a:ext cx="1227550" cy="864096"/>
              <a:chOff x="7808946" y="2353444"/>
              <a:chExt cx="1227550" cy="864096"/>
            </a:xfrm>
          </p:grpSpPr>
          <p:grpSp>
            <p:nvGrpSpPr>
              <p:cNvPr id="92" name="组合 91">
                <a:extLst>
                  <a:ext uri="{FF2B5EF4-FFF2-40B4-BE49-F238E27FC236}">
                    <a16:creationId xmlns:a16="http://schemas.microsoft.com/office/drawing/2014/main" id="{5DD9F311-B58F-4EC0-80F3-0EAEA52E0B7C}"/>
                  </a:ext>
                </a:extLst>
              </p:cNvPr>
              <p:cNvGrpSpPr/>
              <p:nvPr/>
            </p:nvGrpSpPr>
            <p:grpSpPr>
              <a:xfrm>
                <a:off x="7812360" y="2353444"/>
                <a:ext cx="1152126" cy="430887"/>
                <a:chOff x="7812360" y="2353444"/>
                <a:chExt cx="1152126" cy="430887"/>
              </a:xfrm>
            </p:grpSpPr>
            <p:cxnSp>
              <p:nvCxnSpPr>
                <p:cNvPr id="88" name="直接箭头连接符 87">
                  <a:extLst>
                    <a:ext uri="{FF2B5EF4-FFF2-40B4-BE49-F238E27FC236}">
                      <a16:creationId xmlns:a16="http://schemas.microsoft.com/office/drawing/2014/main" id="{4216C565-AF8E-48DC-A55F-B1296BE07361}"/>
                    </a:ext>
                  </a:extLst>
                </p:cNvPr>
                <p:cNvCxnSpPr/>
                <p:nvPr/>
              </p:nvCxnSpPr>
              <p:spPr>
                <a:xfrm>
                  <a:off x="7812360" y="2497460"/>
                  <a:ext cx="4320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E079946E-F2B4-47E7-846B-B0272827AB05}"/>
                    </a:ext>
                  </a:extLst>
                </p:cNvPr>
                <p:cNvSpPr txBox="1"/>
                <p:nvPr/>
              </p:nvSpPr>
              <p:spPr>
                <a:xfrm>
                  <a:off x="8316416" y="2353444"/>
                  <a:ext cx="648070" cy="430887"/>
                </a:xfrm>
                <a:prstGeom prst="rect">
                  <a:avLst/>
                </a:prstGeom>
                <a:noFill/>
              </p:spPr>
              <p:txBody>
                <a:bodyPr wrap="square" rtlCol="0">
                  <a:spAutoFit/>
                </a:bodyPr>
                <a:lstStyle/>
                <a:p>
                  <a:pPr algn="ctr"/>
                  <a:r>
                    <a:rPr lang="en-US" altLang="zh-CN" sz="1100" dirty="0"/>
                    <a:t>Local Access</a:t>
                  </a:r>
                  <a:endParaRPr lang="zh-CN" altLang="en-US" sz="1100" dirty="0"/>
                </a:p>
              </p:txBody>
            </p:sp>
          </p:grpSp>
          <p:grpSp>
            <p:nvGrpSpPr>
              <p:cNvPr id="100" name="组合 99">
                <a:extLst>
                  <a:ext uri="{FF2B5EF4-FFF2-40B4-BE49-F238E27FC236}">
                    <a16:creationId xmlns:a16="http://schemas.microsoft.com/office/drawing/2014/main" id="{B72A0B30-9561-44E0-8D64-9F7454F7CF46}"/>
                  </a:ext>
                </a:extLst>
              </p:cNvPr>
              <p:cNvGrpSpPr/>
              <p:nvPr/>
            </p:nvGrpSpPr>
            <p:grpSpPr>
              <a:xfrm>
                <a:off x="7808946" y="2786653"/>
                <a:ext cx="1227550" cy="430887"/>
                <a:chOff x="7808946" y="2786653"/>
                <a:chExt cx="1227550" cy="430887"/>
              </a:xfrm>
            </p:grpSpPr>
            <p:grpSp>
              <p:nvGrpSpPr>
                <p:cNvPr id="98" name="组合 97">
                  <a:extLst>
                    <a:ext uri="{FF2B5EF4-FFF2-40B4-BE49-F238E27FC236}">
                      <a16:creationId xmlns:a16="http://schemas.microsoft.com/office/drawing/2014/main" id="{15499419-3AD5-433C-93A8-7A7E57D5B2F9}"/>
                    </a:ext>
                  </a:extLst>
                </p:cNvPr>
                <p:cNvGrpSpPr/>
                <p:nvPr/>
              </p:nvGrpSpPr>
              <p:grpSpPr>
                <a:xfrm>
                  <a:off x="7808946" y="2955931"/>
                  <a:ext cx="456364" cy="0"/>
                  <a:chOff x="7812360" y="3001516"/>
                  <a:chExt cx="456364" cy="0"/>
                </a:xfrm>
              </p:grpSpPr>
              <p:cxnSp>
                <p:nvCxnSpPr>
                  <p:cNvPr id="96" name="直接箭头连接符 95">
                    <a:extLst>
                      <a:ext uri="{FF2B5EF4-FFF2-40B4-BE49-F238E27FC236}">
                        <a16:creationId xmlns:a16="http://schemas.microsoft.com/office/drawing/2014/main" id="{A05D837C-BE9A-4079-A834-F37599080603}"/>
                      </a:ext>
                    </a:extLst>
                  </p:cNvPr>
                  <p:cNvCxnSpPr/>
                  <p:nvPr/>
                </p:nvCxnSpPr>
                <p:spPr>
                  <a:xfrm>
                    <a:off x="8244408" y="3001516"/>
                    <a:ext cx="243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直接箭头连接符 93">
                    <a:extLst>
                      <a:ext uri="{FF2B5EF4-FFF2-40B4-BE49-F238E27FC236}">
                        <a16:creationId xmlns:a16="http://schemas.microsoft.com/office/drawing/2014/main" id="{A28C3DFE-5449-4697-A5EB-FD5BD4B22404}"/>
                      </a:ext>
                    </a:extLst>
                  </p:cNvPr>
                  <p:cNvCxnSpPr/>
                  <p:nvPr/>
                </p:nvCxnSpPr>
                <p:spPr>
                  <a:xfrm>
                    <a:off x="7812360" y="3001516"/>
                    <a:ext cx="456364"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57" name="文本框 156">
                  <a:extLst>
                    <a:ext uri="{FF2B5EF4-FFF2-40B4-BE49-F238E27FC236}">
                      <a16:creationId xmlns:a16="http://schemas.microsoft.com/office/drawing/2014/main" id="{EE03E724-6C9F-4CDC-ACC6-4E2BBB353584}"/>
                    </a:ext>
                  </a:extLst>
                </p:cNvPr>
                <p:cNvSpPr txBox="1"/>
                <p:nvPr/>
              </p:nvSpPr>
              <p:spPr>
                <a:xfrm>
                  <a:off x="8305964" y="2786653"/>
                  <a:ext cx="730532" cy="430887"/>
                </a:xfrm>
                <a:prstGeom prst="rect">
                  <a:avLst/>
                </a:prstGeom>
                <a:noFill/>
              </p:spPr>
              <p:txBody>
                <a:bodyPr wrap="square" rtlCol="0">
                  <a:spAutoFit/>
                </a:bodyPr>
                <a:lstStyle/>
                <a:p>
                  <a:pPr algn="ctr"/>
                  <a:r>
                    <a:rPr lang="en-US" altLang="zh-CN" sz="1100" dirty="0"/>
                    <a:t>Remote Msg</a:t>
                  </a:r>
                  <a:endParaRPr lang="zh-CN" altLang="en-US" sz="1100" dirty="0"/>
                </a:p>
              </p:txBody>
            </p:sp>
          </p:grpSp>
        </p:grpSp>
      </p:grpSp>
      <p:sp>
        <p:nvSpPr>
          <p:cNvPr id="182" name="文本框 181">
            <a:extLst>
              <a:ext uri="{FF2B5EF4-FFF2-40B4-BE49-F238E27FC236}">
                <a16:creationId xmlns:a16="http://schemas.microsoft.com/office/drawing/2014/main" id="{6FD0EDCB-20CD-4308-B352-D56870547D46}"/>
              </a:ext>
            </a:extLst>
          </p:cNvPr>
          <p:cNvSpPr txBox="1"/>
          <p:nvPr/>
        </p:nvSpPr>
        <p:spPr>
          <a:xfrm>
            <a:off x="7646204" y="3656287"/>
            <a:ext cx="680556" cy="253916"/>
          </a:xfrm>
          <a:prstGeom prst="rect">
            <a:avLst/>
          </a:prstGeom>
          <a:noFill/>
        </p:spPr>
        <p:txBody>
          <a:bodyPr wrap="square" rtlCol="0">
            <a:spAutoFit/>
          </a:bodyPr>
          <a:lstStyle/>
          <a:p>
            <a:pPr algn="ctr"/>
            <a:r>
              <a:rPr lang="en-US" altLang="zh-CN" sz="1050" dirty="0"/>
              <a:t>address</a:t>
            </a:r>
            <a:endParaRPr lang="zh-CN" altLang="en-US" sz="1050" dirty="0"/>
          </a:p>
        </p:txBody>
      </p:sp>
    </p:spTree>
    <p:extLst>
      <p:ext uri="{BB962C8B-B14F-4D97-AF65-F5344CB8AC3E}">
        <p14:creationId xmlns:p14="http://schemas.microsoft.com/office/powerpoint/2010/main" val="1127212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altLang="zh-CN" dirty="0"/>
              <a:t>Solution: Live Migration</a:t>
            </a:r>
            <a:endParaRPr lang="en-US" dirty="0"/>
          </a:p>
        </p:txBody>
      </p:sp>
      <p:sp>
        <p:nvSpPr>
          <p:cNvPr id="4" name="Slide Number Placeholder 3">
            <a:extLst>
              <a:ext uri="{FF2B5EF4-FFF2-40B4-BE49-F238E27FC236}">
                <a16:creationId xmlns:a16="http://schemas.microsoft.com/office/drawing/2014/main" id="{79018A10-D2FD-C64A-BC2B-D5849012426F}"/>
              </a:ext>
            </a:extLst>
          </p:cNvPr>
          <p:cNvSpPr>
            <a:spLocks noGrp="1"/>
          </p:cNvSpPr>
          <p:nvPr>
            <p:ph type="sldNum" sz="quarter" idx="12"/>
          </p:nvPr>
        </p:nvSpPr>
        <p:spPr/>
        <p:txBody>
          <a:bodyPr/>
          <a:lstStyle/>
          <a:p>
            <a:fld id="{ADE361C3-C043-4A6E-BDCE-8DA1E7D90A3B}" type="slidenum">
              <a:rPr lang="zh-CN" altLang="en-US" smtClean="0"/>
              <a:t>8</a:t>
            </a:fld>
            <a:endParaRPr lang="zh-CN" altLang="en-US"/>
          </a:p>
        </p:txBody>
      </p:sp>
      <p:grpSp>
        <p:nvGrpSpPr>
          <p:cNvPr id="20" name="组合 19">
            <a:extLst>
              <a:ext uri="{FF2B5EF4-FFF2-40B4-BE49-F238E27FC236}">
                <a16:creationId xmlns:a16="http://schemas.microsoft.com/office/drawing/2014/main" id="{C1F1DDD6-7865-445A-8787-F529B4C9A549}"/>
              </a:ext>
            </a:extLst>
          </p:cNvPr>
          <p:cNvGrpSpPr/>
          <p:nvPr/>
        </p:nvGrpSpPr>
        <p:grpSpPr>
          <a:xfrm>
            <a:off x="394556" y="1897466"/>
            <a:ext cx="576064" cy="723135"/>
            <a:chOff x="5364088" y="1542332"/>
            <a:chExt cx="576064" cy="723135"/>
          </a:xfrm>
        </p:grpSpPr>
        <p:pic>
          <p:nvPicPr>
            <p:cNvPr id="16" name="图片 15">
              <a:extLst>
                <a:ext uri="{FF2B5EF4-FFF2-40B4-BE49-F238E27FC236}">
                  <a16:creationId xmlns:a16="http://schemas.microsoft.com/office/drawing/2014/main" id="{CEF9661D-17D3-4AFD-975F-F86EE42E03C9}"/>
                </a:ext>
              </a:extLst>
            </p:cNvPr>
            <p:cNvPicPr>
              <a:picLocks noChangeAspect="1"/>
            </p:cNvPicPr>
            <p:nvPr/>
          </p:nvPicPr>
          <p:blipFill>
            <a:blip r:embed="rId3"/>
            <a:stretch>
              <a:fillRect/>
            </a:stretch>
          </p:blipFill>
          <p:spPr>
            <a:xfrm>
              <a:off x="5364088" y="1542332"/>
              <a:ext cx="542684" cy="522768"/>
            </a:xfrm>
            <a:prstGeom prst="rect">
              <a:avLst/>
            </a:prstGeom>
          </p:spPr>
        </p:pic>
        <p:sp>
          <p:nvSpPr>
            <p:cNvPr id="18" name="文本框 17">
              <a:extLst>
                <a:ext uri="{FF2B5EF4-FFF2-40B4-BE49-F238E27FC236}">
                  <a16:creationId xmlns:a16="http://schemas.microsoft.com/office/drawing/2014/main" id="{EB11DD9D-784E-4A76-A24D-6758B8EBAEAE}"/>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0</a:t>
              </a:r>
              <a:endParaRPr lang="zh-CN" altLang="en-US" sz="700" b="1" dirty="0"/>
            </a:p>
          </p:txBody>
        </p:sp>
      </p:grpSp>
      <p:grpSp>
        <p:nvGrpSpPr>
          <p:cNvPr id="144" name="组合 143">
            <a:extLst>
              <a:ext uri="{FF2B5EF4-FFF2-40B4-BE49-F238E27FC236}">
                <a16:creationId xmlns:a16="http://schemas.microsoft.com/office/drawing/2014/main" id="{CA4F205D-43E4-44FB-AB7D-AA992B718D5B}"/>
              </a:ext>
            </a:extLst>
          </p:cNvPr>
          <p:cNvGrpSpPr/>
          <p:nvPr/>
        </p:nvGrpSpPr>
        <p:grpSpPr>
          <a:xfrm>
            <a:off x="2482788" y="1892044"/>
            <a:ext cx="576064" cy="723135"/>
            <a:chOff x="5364088" y="1542332"/>
            <a:chExt cx="576064" cy="723135"/>
          </a:xfrm>
        </p:grpSpPr>
        <p:pic>
          <p:nvPicPr>
            <p:cNvPr id="145" name="图片 144">
              <a:extLst>
                <a:ext uri="{FF2B5EF4-FFF2-40B4-BE49-F238E27FC236}">
                  <a16:creationId xmlns:a16="http://schemas.microsoft.com/office/drawing/2014/main" id="{2B939BA3-E2A0-43CE-9EA0-AAA4BD2369AB}"/>
                </a:ext>
              </a:extLst>
            </p:cNvPr>
            <p:cNvPicPr>
              <a:picLocks noChangeAspect="1"/>
            </p:cNvPicPr>
            <p:nvPr/>
          </p:nvPicPr>
          <p:blipFill>
            <a:blip r:embed="rId3"/>
            <a:stretch>
              <a:fillRect/>
            </a:stretch>
          </p:blipFill>
          <p:spPr>
            <a:xfrm>
              <a:off x="5364088" y="1542332"/>
              <a:ext cx="542684" cy="522768"/>
            </a:xfrm>
            <a:prstGeom prst="rect">
              <a:avLst/>
            </a:prstGeom>
          </p:spPr>
        </p:pic>
        <p:sp>
          <p:nvSpPr>
            <p:cNvPr id="146" name="文本框 145">
              <a:extLst>
                <a:ext uri="{FF2B5EF4-FFF2-40B4-BE49-F238E27FC236}">
                  <a16:creationId xmlns:a16="http://schemas.microsoft.com/office/drawing/2014/main" id="{8CF58295-3EF7-4850-B8DD-EAFC5C674321}"/>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1</a:t>
              </a:r>
              <a:endParaRPr lang="zh-CN" altLang="en-US" sz="700" b="1" dirty="0"/>
            </a:p>
          </p:txBody>
        </p:sp>
      </p:grpSp>
      <p:cxnSp>
        <p:nvCxnSpPr>
          <p:cNvPr id="25" name="直接连接符 24">
            <a:extLst>
              <a:ext uri="{FF2B5EF4-FFF2-40B4-BE49-F238E27FC236}">
                <a16:creationId xmlns:a16="http://schemas.microsoft.com/office/drawing/2014/main" id="{6EF6E14F-7555-495C-B588-37B7BAF58820}"/>
              </a:ext>
            </a:extLst>
          </p:cNvPr>
          <p:cNvCxnSpPr>
            <a:cxnSpLocks/>
          </p:cNvCxnSpPr>
          <p:nvPr/>
        </p:nvCxnSpPr>
        <p:spPr>
          <a:xfrm>
            <a:off x="1762708" y="1908726"/>
            <a:ext cx="0" cy="302433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82" name="组合 81">
            <a:extLst>
              <a:ext uri="{FF2B5EF4-FFF2-40B4-BE49-F238E27FC236}">
                <a16:creationId xmlns:a16="http://schemas.microsoft.com/office/drawing/2014/main" id="{0187E098-420C-4B53-8D3A-F46DE5F07313}"/>
              </a:ext>
            </a:extLst>
          </p:cNvPr>
          <p:cNvGrpSpPr/>
          <p:nvPr/>
        </p:nvGrpSpPr>
        <p:grpSpPr>
          <a:xfrm>
            <a:off x="467783" y="2641059"/>
            <a:ext cx="862877" cy="261610"/>
            <a:chOff x="5221291" y="2293689"/>
            <a:chExt cx="862877" cy="261610"/>
          </a:xfrm>
        </p:grpSpPr>
        <p:sp>
          <p:nvSpPr>
            <p:cNvPr id="28" name="椭圆 27">
              <a:extLst>
                <a:ext uri="{FF2B5EF4-FFF2-40B4-BE49-F238E27FC236}">
                  <a16:creationId xmlns:a16="http://schemas.microsoft.com/office/drawing/2014/main" id="{8FD607A4-AB3C-4ACB-ADFE-99859E11EFDC}"/>
                </a:ext>
              </a:extLst>
            </p:cNvPr>
            <p:cNvSpPr/>
            <p:nvPr/>
          </p:nvSpPr>
          <p:spPr>
            <a:xfrm>
              <a:off x="5221291" y="2316483"/>
              <a:ext cx="216022" cy="2160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a:extLst>
                <a:ext uri="{FF2B5EF4-FFF2-40B4-BE49-F238E27FC236}">
                  <a16:creationId xmlns:a16="http://schemas.microsoft.com/office/drawing/2014/main" id="{F3950ABD-AAE3-4054-BCBA-6B48EA382C69}"/>
                </a:ext>
              </a:extLst>
            </p:cNvPr>
            <p:cNvSpPr txBox="1"/>
            <p:nvPr/>
          </p:nvSpPr>
          <p:spPr>
            <a:xfrm>
              <a:off x="5422032" y="2293689"/>
              <a:ext cx="662136" cy="261610"/>
            </a:xfrm>
            <a:prstGeom prst="rect">
              <a:avLst/>
            </a:prstGeom>
            <a:noFill/>
          </p:spPr>
          <p:txBody>
            <a:bodyPr wrap="square" rtlCol="0">
              <a:spAutoFit/>
            </a:bodyPr>
            <a:lstStyle/>
            <a:p>
              <a:pPr algn="ctr"/>
              <a:r>
                <a:rPr lang="en-US" altLang="zh-CN" sz="1100" b="1" dirty="0"/>
                <a:t>Vertex</a:t>
              </a:r>
              <a:endParaRPr lang="zh-CN" altLang="en-US" sz="1100" b="1" dirty="0"/>
            </a:p>
          </p:txBody>
        </p:sp>
      </p:grpSp>
      <p:sp>
        <p:nvSpPr>
          <p:cNvPr id="37" name="文本框 36">
            <a:extLst>
              <a:ext uri="{FF2B5EF4-FFF2-40B4-BE49-F238E27FC236}">
                <a16:creationId xmlns:a16="http://schemas.microsoft.com/office/drawing/2014/main" id="{3914BB22-1195-4A15-B01B-6A7DE0F6D854}"/>
              </a:ext>
            </a:extLst>
          </p:cNvPr>
          <p:cNvSpPr txBox="1"/>
          <p:nvPr/>
        </p:nvSpPr>
        <p:spPr>
          <a:xfrm>
            <a:off x="236676" y="3200044"/>
            <a:ext cx="1080119" cy="338554"/>
          </a:xfrm>
          <a:prstGeom prst="rect">
            <a:avLst/>
          </a:prstGeom>
          <a:noFill/>
          <a:ln>
            <a:solidFill>
              <a:schemeClr val="tx1"/>
            </a:solidFill>
          </a:ln>
        </p:spPr>
        <p:txBody>
          <a:bodyPr wrap="square" rtlCol="0">
            <a:spAutoFit/>
          </a:bodyPr>
          <a:lstStyle/>
          <a:p>
            <a:pPr algn="ctr"/>
            <a:r>
              <a:rPr lang="en-US" altLang="zh-CN" sz="1600" b="1" dirty="0"/>
              <a:t>Position</a:t>
            </a:r>
            <a:endParaRPr lang="zh-CN" altLang="en-US" sz="1600" b="1" dirty="0"/>
          </a:p>
        </p:txBody>
      </p:sp>
      <p:cxnSp>
        <p:nvCxnSpPr>
          <p:cNvPr id="39" name="直接箭头连接符 38">
            <a:extLst>
              <a:ext uri="{FF2B5EF4-FFF2-40B4-BE49-F238E27FC236}">
                <a16:creationId xmlns:a16="http://schemas.microsoft.com/office/drawing/2014/main" id="{19CD8C0B-66F9-4065-AEF8-49E73F59EF56}"/>
              </a:ext>
            </a:extLst>
          </p:cNvPr>
          <p:cNvCxnSpPr>
            <a:cxnSpLocks/>
            <a:endCxn id="37" idx="0"/>
          </p:cNvCxnSpPr>
          <p:nvPr/>
        </p:nvCxnSpPr>
        <p:spPr>
          <a:xfrm>
            <a:off x="776735" y="2923127"/>
            <a:ext cx="1" cy="2769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7" name="文本框 146">
            <a:extLst>
              <a:ext uri="{FF2B5EF4-FFF2-40B4-BE49-F238E27FC236}">
                <a16:creationId xmlns:a16="http://schemas.microsoft.com/office/drawing/2014/main" id="{5B7938F0-DE95-4C11-AFAA-94D4D1E9C38A}"/>
              </a:ext>
            </a:extLst>
          </p:cNvPr>
          <p:cNvSpPr txBox="1"/>
          <p:nvPr/>
        </p:nvSpPr>
        <p:spPr>
          <a:xfrm>
            <a:off x="2208621" y="3686489"/>
            <a:ext cx="1080119" cy="338554"/>
          </a:xfrm>
          <a:prstGeom prst="rect">
            <a:avLst/>
          </a:prstGeom>
          <a:noFill/>
          <a:ln>
            <a:solidFill>
              <a:schemeClr val="tx1"/>
            </a:solidFill>
          </a:ln>
        </p:spPr>
        <p:txBody>
          <a:bodyPr wrap="square" rtlCol="0">
            <a:spAutoFit/>
          </a:bodyPr>
          <a:lstStyle/>
          <a:p>
            <a:pPr algn="ctr"/>
            <a:r>
              <a:rPr lang="en-US" altLang="zh-CN" sz="1600" b="1" dirty="0"/>
              <a:t>Key</a:t>
            </a:r>
            <a:endParaRPr lang="zh-CN" altLang="en-US" sz="1600" b="1" dirty="0"/>
          </a:p>
        </p:txBody>
      </p:sp>
      <p:cxnSp>
        <p:nvCxnSpPr>
          <p:cNvPr id="48" name="连接符: 肘形 47">
            <a:extLst>
              <a:ext uri="{FF2B5EF4-FFF2-40B4-BE49-F238E27FC236}">
                <a16:creationId xmlns:a16="http://schemas.microsoft.com/office/drawing/2014/main" id="{49831FB0-8904-414B-9BE8-AFF7C1268488}"/>
              </a:ext>
            </a:extLst>
          </p:cNvPr>
          <p:cNvCxnSpPr>
            <a:stCxn id="37" idx="3"/>
            <a:endCxn id="147" idx="0"/>
          </p:cNvCxnSpPr>
          <p:nvPr/>
        </p:nvCxnSpPr>
        <p:spPr>
          <a:xfrm>
            <a:off x="1316795" y="3369321"/>
            <a:ext cx="1431886" cy="317168"/>
          </a:xfrm>
          <a:prstGeom prst="bentConnector2">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48" name="文本框 147">
            <a:extLst>
              <a:ext uri="{FF2B5EF4-FFF2-40B4-BE49-F238E27FC236}">
                <a16:creationId xmlns:a16="http://schemas.microsoft.com/office/drawing/2014/main" id="{F4689A3B-6CF6-4553-BA59-3BE278C3EEEF}"/>
              </a:ext>
            </a:extLst>
          </p:cNvPr>
          <p:cNvSpPr txBox="1"/>
          <p:nvPr/>
        </p:nvSpPr>
        <p:spPr>
          <a:xfrm>
            <a:off x="2208621" y="4271354"/>
            <a:ext cx="1080119" cy="338554"/>
          </a:xfrm>
          <a:prstGeom prst="rect">
            <a:avLst/>
          </a:prstGeom>
          <a:noFill/>
          <a:ln>
            <a:solidFill>
              <a:schemeClr val="tx1"/>
            </a:solidFill>
          </a:ln>
        </p:spPr>
        <p:txBody>
          <a:bodyPr wrap="square" rtlCol="0">
            <a:spAutoFit/>
          </a:bodyPr>
          <a:lstStyle/>
          <a:p>
            <a:pPr algn="ctr"/>
            <a:r>
              <a:rPr lang="en-US" altLang="zh-CN" sz="1600" b="1" dirty="0"/>
              <a:t>Value</a:t>
            </a:r>
            <a:endParaRPr lang="zh-CN" altLang="en-US" sz="1600" b="1" dirty="0"/>
          </a:p>
        </p:txBody>
      </p:sp>
      <p:cxnSp>
        <p:nvCxnSpPr>
          <p:cNvPr id="50" name="直接箭头连接符 49">
            <a:extLst>
              <a:ext uri="{FF2B5EF4-FFF2-40B4-BE49-F238E27FC236}">
                <a16:creationId xmlns:a16="http://schemas.microsoft.com/office/drawing/2014/main" id="{65BDDBD5-564F-4981-BFB5-CAD6247D1F95}"/>
              </a:ext>
            </a:extLst>
          </p:cNvPr>
          <p:cNvCxnSpPr>
            <a:stCxn id="147" idx="2"/>
            <a:endCxn id="148" idx="0"/>
          </p:cNvCxnSpPr>
          <p:nvPr/>
        </p:nvCxnSpPr>
        <p:spPr>
          <a:xfrm>
            <a:off x="2748681" y="4025043"/>
            <a:ext cx="0" cy="2463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a:extLst>
              <a:ext uri="{FF2B5EF4-FFF2-40B4-BE49-F238E27FC236}">
                <a16:creationId xmlns:a16="http://schemas.microsoft.com/office/drawing/2014/main" id="{42BF99E9-EC70-4092-9C0B-AB9C303CDA7D}"/>
              </a:ext>
            </a:extLst>
          </p:cNvPr>
          <p:cNvCxnSpPr>
            <a:endCxn id="147" idx="0"/>
          </p:cNvCxnSpPr>
          <p:nvPr/>
        </p:nvCxnSpPr>
        <p:spPr>
          <a:xfrm>
            <a:off x="2748681" y="3636918"/>
            <a:ext cx="0" cy="495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接箭头连接符 76">
            <a:extLst>
              <a:ext uri="{FF2B5EF4-FFF2-40B4-BE49-F238E27FC236}">
                <a16:creationId xmlns:a16="http://schemas.microsoft.com/office/drawing/2014/main" id="{6EF75BD6-F8AD-4697-A593-24AD692994BC}"/>
              </a:ext>
            </a:extLst>
          </p:cNvPr>
          <p:cNvCxnSpPr>
            <a:stCxn id="148" idx="1"/>
          </p:cNvCxnSpPr>
          <p:nvPr/>
        </p:nvCxnSpPr>
        <p:spPr>
          <a:xfrm flipH="1" flipV="1">
            <a:off x="1114636" y="4429006"/>
            <a:ext cx="1093985" cy="11625"/>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0" name="直接箭头连接符 79">
            <a:extLst>
              <a:ext uri="{FF2B5EF4-FFF2-40B4-BE49-F238E27FC236}">
                <a16:creationId xmlns:a16="http://schemas.microsoft.com/office/drawing/2014/main" id="{86230AA4-0CA8-4837-BF4A-648751E6EEFC}"/>
              </a:ext>
            </a:extLst>
          </p:cNvPr>
          <p:cNvCxnSpPr/>
          <p:nvPr/>
        </p:nvCxnSpPr>
        <p:spPr>
          <a:xfrm flipH="1">
            <a:off x="1042628" y="4429006"/>
            <a:ext cx="1440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id="{22CD631F-04CA-4EE7-9FE3-48076E02998E}"/>
              </a:ext>
            </a:extLst>
          </p:cNvPr>
          <p:cNvSpPr txBox="1"/>
          <p:nvPr/>
        </p:nvSpPr>
        <p:spPr>
          <a:xfrm>
            <a:off x="1762708" y="3137473"/>
            <a:ext cx="504056" cy="253916"/>
          </a:xfrm>
          <a:prstGeom prst="rect">
            <a:avLst/>
          </a:prstGeom>
          <a:noFill/>
        </p:spPr>
        <p:txBody>
          <a:bodyPr wrap="square" rtlCol="0">
            <a:spAutoFit/>
          </a:bodyPr>
          <a:lstStyle/>
          <a:p>
            <a:pPr algn="ctr"/>
            <a:r>
              <a:rPr lang="en-US" altLang="zh-CN" sz="1050" dirty="0"/>
              <a:t>key</a:t>
            </a:r>
            <a:endParaRPr lang="zh-CN" altLang="en-US" sz="1050" dirty="0"/>
          </a:p>
        </p:txBody>
      </p:sp>
      <p:sp>
        <p:nvSpPr>
          <p:cNvPr id="149" name="文本框 148">
            <a:extLst>
              <a:ext uri="{FF2B5EF4-FFF2-40B4-BE49-F238E27FC236}">
                <a16:creationId xmlns:a16="http://schemas.microsoft.com/office/drawing/2014/main" id="{4BB2904E-7E6D-404F-909C-6B04D3AAB859}"/>
              </a:ext>
            </a:extLst>
          </p:cNvPr>
          <p:cNvSpPr txBox="1"/>
          <p:nvPr/>
        </p:nvSpPr>
        <p:spPr>
          <a:xfrm>
            <a:off x="1316795" y="4201232"/>
            <a:ext cx="504056" cy="253916"/>
          </a:xfrm>
          <a:prstGeom prst="rect">
            <a:avLst/>
          </a:prstGeom>
          <a:noFill/>
        </p:spPr>
        <p:txBody>
          <a:bodyPr wrap="square" rtlCol="0">
            <a:spAutoFit/>
          </a:bodyPr>
          <a:lstStyle/>
          <a:p>
            <a:pPr algn="ctr"/>
            <a:r>
              <a:rPr lang="en-US" altLang="zh-CN" sz="1050" dirty="0"/>
              <a:t>value</a:t>
            </a:r>
            <a:endParaRPr lang="zh-CN" altLang="en-US" sz="1050" dirty="0"/>
          </a:p>
        </p:txBody>
      </p:sp>
      <p:grpSp>
        <p:nvGrpSpPr>
          <p:cNvPr id="101" name="组合 100">
            <a:extLst>
              <a:ext uri="{FF2B5EF4-FFF2-40B4-BE49-F238E27FC236}">
                <a16:creationId xmlns:a16="http://schemas.microsoft.com/office/drawing/2014/main" id="{2A2F93C1-014E-49F8-BF72-1EB0555457F8}"/>
              </a:ext>
            </a:extLst>
          </p:cNvPr>
          <p:cNvGrpSpPr/>
          <p:nvPr/>
        </p:nvGrpSpPr>
        <p:grpSpPr>
          <a:xfrm>
            <a:off x="3854349" y="1129308"/>
            <a:ext cx="1227550" cy="864096"/>
            <a:chOff x="7808946" y="2353444"/>
            <a:chExt cx="1227550" cy="864096"/>
          </a:xfrm>
        </p:grpSpPr>
        <p:grpSp>
          <p:nvGrpSpPr>
            <p:cNvPr id="92" name="组合 91">
              <a:extLst>
                <a:ext uri="{FF2B5EF4-FFF2-40B4-BE49-F238E27FC236}">
                  <a16:creationId xmlns:a16="http://schemas.microsoft.com/office/drawing/2014/main" id="{5DD9F311-B58F-4EC0-80F3-0EAEA52E0B7C}"/>
                </a:ext>
              </a:extLst>
            </p:cNvPr>
            <p:cNvGrpSpPr/>
            <p:nvPr/>
          </p:nvGrpSpPr>
          <p:grpSpPr>
            <a:xfrm>
              <a:off x="7812360" y="2353444"/>
              <a:ext cx="1152126" cy="430887"/>
              <a:chOff x="7812360" y="2353444"/>
              <a:chExt cx="1152126" cy="430887"/>
            </a:xfrm>
          </p:grpSpPr>
          <p:cxnSp>
            <p:nvCxnSpPr>
              <p:cNvPr id="88" name="直接箭头连接符 87">
                <a:extLst>
                  <a:ext uri="{FF2B5EF4-FFF2-40B4-BE49-F238E27FC236}">
                    <a16:creationId xmlns:a16="http://schemas.microsoft.com/office/drawing/2014/main" id="{4216C565-AF8E-48DC-A55F-B1296BE07361}"/>
                  </a:ext>
                </a:extLst>
              </p:cNvPr>
              <p:cNvCxnSpPr/>
              <p:nvPr/>
            </p:nvCxnSpPr>
            <p:spPr>
              <a:xfrm>
                <a:off x="7812360" y="2497460"/>
                <a:ext cx="4320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E079946E-F2B4-47E7-846B-B0272827AB05}"/>
                  </a:ext>
                </a:extLst>
              </p:cNvPr>
              <p:cNvSpPr txBox="1"/>
              <p:nvPr/>
            </p:nvSpPr>
            <p:spPr>
              <a:xfrm>
                <a:off x="8316416" y="2353444"/>
                <a:ext cx="648070" cy="430887"/>
              </a:xfrm>
              <a:prstGeom prst="rect">
                <a:avLst/>
              </a:prstGeom>
              <a:noFill/>
            </p:spPr>
            <p:txBody>
              <a:bodyPr wrap="square" rtlCol="0">
                <a:spAutoFit/>
              </a:bodyPr>
              <a:lstStyle/>
              <a:p>
                <a:pPr algn="ctr"/>
                <a:r>
                  <a:rPr lang="en-US" altLang="zh-CN" sz="1100" dirty="0"/>
                  <a:t>Local Access</a:t>
                </a:r>
                <a:endParaRPr lang="zh-CN" altLang="en-US" sz="1100" dirty="0"/>
              </a:p>
            </p:txBody>
          </p:sp>
        </p:grpSp>
        <p:grpSp>
          <p:nvGrpSpPr>
            <p:cNvPr id="100" name="组合 99">
              <a:extLst>
                <a:ext uri="{FF2B5EF4-FFF2-40B4-BE49-F238E27FC236}">
                  <a16:creationId xmlns:a16="http://schemas.microsoft.com/office/drawing/2014/main" id="{B72A0B30-9561-44E0-8D64-9F7454F7CF46}"/>
                </a:ext>
              </a:extLst>
            </p:cNvPr>
            <p:cNvGrpSpPr/>
            <p:nvPr/>
          </p:nvGrpSpPr>
          <p:grpSpPr>
            <a:xfrm>
              <a:off x="7808946" y="2786653"/>
              <a:ext cx="1227550" cy="430887"/>
              <a:chOff x="7808946" y="2786653"/>
              <a:chExt cx="1227550" cy="430887"/>
            </a:xfrm>
          </p:grpSpPr>
          <p:grpSp>
            <p:nvGrpSpPr>
              <p:cNvPr id="98" name="组合 97">
                <a:extLst>
                  <a:ext uri="{FF2B5EF4-FFF2-40B4-BE49-F238E27FC236}">
                    <a16:creationId xmlns:a16="http://schemas.microsoft.com/office/drawing/2014/main" id="{15499419-3AD5-433C-93A8-7A7E57D5B2F9}"/>
                  </a:ext>
                </a:extLst>
              </p:cNvPr>
              <p:cNvGrpSpPr/>
              <p:nvPr/>
            </p:nvGrpSpPr>
            <p:grpSpPr>
              <a:xfrm>
                <a:off x="7808946" y="2955931"/>
                <a:ext cx="456364" cy="0"/>
                <a:chOff x="7812360" y="3001516"/>
                <a:chExt cx="456364" cy="0"/>
              </a:xfrm>
            </p:grpSpPr>
            <p:cxnSp>
              <p:nvCxnSpPr>
                <p:cNvPr id="96" name="直接箭头连接符 95">
                  <a:extLst>
                    <a:ext uri="{FF2B5EF4-FFF2-40B4-BE49-F238E27FC236}">
                      <a16:creationId xmlns:a16="http://schemas.microsoft.com/office/drawing/2014/main" id="{A05D837C-BE9A-4079-A834-F37599080603}"/>
                    </a:ext>
                  </a:extLst>
                </p:cNvPr>
                <p:cNvCxnSpPr/>
                <p:nvPr/>
              </p:nvCxnSpPr>
              <p:spPr>
                <a:xfrm>
                  <a:off x="8244408" y="3001516"/>
                  <a:ext cx="243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直接箭头连接符 93">
                  <a:extLst>
                    <a:ext uri="{FF2B5EF4-FFF2-40B4-BE49-F238E27FC236}">
                      <a16:creationId xmlns:a16="http://schemas.microsoft.com/office/drawing/2014/main" id="{A28C3DFE-5449-4697-A5EB-FD5BD4B22404}"/>
                    </a:ext>
                  </a:extLst>
                </p:cNvPr>
                <p:cNvCxnSpPr/>
                <p:nvPr/>
              </p:nvCxnSpPr>
              <p:spPr>
                <a:xfrm>
                  <a:off x="7812360" y="3001516"/>
                  <a:ext cx="456364"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57" name="文本框 156">
                <a:extLst>
                  <a:ext uri="{FF2B5EF4-FFF2-40B4-BE49-F238E27FC236}">
                    <a16:creationId xmlns:a16="http://schemas.microsoft.com/office/drawing/2014/main" id="{EE03E724-6C9F-4CDC-ACC6-4E2BBB353584}"/>
                  </a:ext>
                </a:extLst>
              </p:cNvPr>
              <p:cNvSpPr txBox="1"/>
              <p:nvPr/>
            </p:nvSpPr>
            <p:spPr>
              <a:xfrm>
                <a:off x="8305964" y="2786653"/>
                <a:ext cx="730532" cy="430887"/>
              </a:xfrm>
              <a:prstGeom prst="rect">
                <a:avLst/>
              </a:prstGeom>
              <a:noFill/>
            </p:spPr>
            <p:txBody>
              <a:bodyPr wrap="square" rtlCol="0">
                <a:spAutoFit/>
              </a:bodyPr>
              <a:lstStyle/>
              <a:p>
                <a:pPr algn="ctr"/>
                <a:r>
                  <a:rPr lang="en-US" altLang="zh-CN" sz="1100" dirty="0"/>
                  <a:t>Remote Msg</a:t>
                </a:r>
                <a:endParaRPr lang="zh-CN" altLang="en-US" sz="1100" dirty="0"/>
              </a:p>
            </p:txBody>
          </p:sp>
        </p:grpSp>
      </p:grpSp>
      <p:grpSp>
        <p:nvGrpSpPr>
          <p:cNvPr id="7" name="组合 6">
            <a:extLst>
              <a:ext uri="{FF2B5EF4-FFF2-40B4-BE49-F238E27FC236}">
                <a16:creationId xmlns:a16="http://schemas.microsoft.com/office/drawing/2014/main" id="{B3DD4A56-87E0-4420-BD22-E2C329130056}"/>
              </a:ext>
            </a:extLst>
          </p:cNvPr>
          <p:cNvGrpSpPr/>
          <p:nvPr/>
        </p:nvGrpSpPr>
        <p:grpSpPr>
          <a:xfrm>
            <a:off x="5710264" y="1916822"/>
            <a:ext cx="2822176" cy="3041018"/>
            <a:chOff x="5165032" y="1916822"/>
            <a:chExt cx="2822176" cy="3041018"/>
          </a:xfrm>
        </p:grpSpPr>
        <p:grpSp>
          <p:nvGrpSpPr>
            <p:cNvPr id="40" name="组合 39">
              <a:extLst>
                <a:ext uri="{FF2B5EF4-FFF2-40B4-BE49-F238E27FC236}">
                  <a16:creationId xmlns:a16="http://schemas.microsoft.com/office/drawing/2014/main" id="{59084B83-ED78-425F-BE0A-4A04B9D61E1E}"/>
                </a:ext>
              </a:extLst>
            </p:cNvPr>
            <p:cNvGrpSpPr/>
            <p:nvPr/>
          </p:nvGrpSpPr>
          <p:grpSpPr>
            <a:xfrm>
              <a:off x="5322912" y="1922244"/>
              <a:ext cx="576064" cy="723135"/>
              <a:chOff x="5364088" y="1542332"/>
              <a:chExt cx="576064" cy="723135"/>
            </a:xfrm>
          </p:grpSpPr>
          <p:pic>
            <p:nvPicPr>
              <p:cNvPr id="70" name="图片 69">
                <a:extLst>
                  <a:ext uri="{FF2B5EF4-FFF2-40B4-BE49-F238E27FC236}">
                    <a16:creationId xmlns:a16="http://schemas.microsoft.com/office/drawing/2014/main" id="{50868ACB-EAA9-418B-90F8-EF03C11D5383}"/>
                  </a:ext>
                </a:extLst>
              </p:cNvPr>
              <p:cNvPicPr>
                <a:picLocks noChangeAspect="1"/>
              </p:cNvPicPr>
              <p:nvPr/>
            </p:nvPicPr>
            <p:blipFill>
              <a:blip r:embed="rId3"/>
              <a:stretch>
                <a:fillRect/>
              </a:stretch>
            </p:blipFill>
            <p:spPr>
              <a:xfrm>
                <a:off x="5364088" y="1542332"/>
                <a:ext cx="542684" cy="522768"/>
              </a:xfrm>
              <a:prstGeom prst="rect">
                <a:avLst/>
              </a:prstGeom>
            </p:spPr>
          </p:pic>
          <p:sp>
            <p:nvSpPr>
              <p:cNvPr id="71" name="文本框 70">
                <a:extLst>
                  <a:ext uri="{FF2B5EF4-FFF2-40B4-BE49-F238E27FC236}">
                    <a16:creationId xmlns:a16="http://schemas.microsoft.com/office/drawing/2014/main" id="{C69EE762-605F-464F-A3D3-86754833B886}"/>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0</a:t>
                </a:r>
                <a:endParaRPr lang="zh-CN" altLang="en-US" sz="700" b="1" dirty="0"/>
              </a:p>
            </p:txBody>
          </p:sp>
        </p:grpSp>
        <p:grpSp>
          <p:nvGrpSpPr>
            <p:cNvPr id="41" name="组合 40">
              <a:extLst>
                <a:ext uri="{FF2B5EF4-FFF2-40B4-BE49-F238E27FC236}">
                  <a16:creationId xmlns:a16="http://schemas.microsoft.com/office/drawing/2014/main" id="{124AB398-2D3A-419D-8F3C-39540E2813F5}"/>
                </a:ext>
              </a:extLst>
            </p:cNvPr>
            <p:cNvGrpSpPr/>
            <p:nvPr/>
          </p:nvGrpSpPr>
          <p:grpSpPr>
            <a:xfrm>
              <a:off x="7411144" y="1916822"/>
              <a:ext cx="576064" cy="723135"/>
              <a:chOff x="5364088" y="1542332"/>
              <a:chExt cx="576064" cy="723135"/>
            </a:xfrm>
          </p:grpSpPr>
          <p:pic>
            <p:nvPicPr>
              <p:cNvPr id="68" name="图片 67">
                <a:extLst>
                  <a:ext uri="{FF2B5EF4-FFF2-40B4-BE49-F238E27FC236}">
                    <a16:creationId xmlns:a16="http://schemas.microsoft.com/office/drawing/2014/main" id="{858E762C-C3D4-448F-812C-DD6AE5AB3980}"/>
                  </a:ext>
                </a:extLst>
              </p:cNvPr>
              <p:cNvPicPr>
                <a:picLocks noChangeAspect="1"/>
              </p:cNvPicPr>
              <p:nvPr/>
            </p:nvPicPr>
            <p:blipFill>
              <a:blip r:embed="rId3"/>
              <a:stretch>
                <a:fillRect/>
              </a:stretch>
            </p:blipFill>
            <p:spPr>
              <a:xfrm>
                <a:off x="5364088" y="1542332"/>
                <a:ext cx="542684" cy="522768"/>
              </a:xfrm>
              <a:prstGeom prst="rect">
                <a:avLst/>
              </a:prstGeom>
            </p:spPr>
          </p:pic>
          <p:sp>
            <p:nvSpPr>
              <p:cNvPr id="69" name="文本框 68">
                <a:extLst>
                  <a:ext uri="{FF2B5EF4-FFF2-40B4-BE49-F238E27FC236}">
                    <a16:creationId xmlns:a16="http://schemas.microsoft.com/office/drawing/2014/main" id="{FACDCD0A-0AFE-4673-9F0E-31FF6D8626F2}"/>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1</a:t>
                </a:r>
                <a:endParaRPr lang="zh-CN" altLang="en-US" sz="700" b="1" dirty="0"/>
              </a:p>
            </p:txBody>
          </p:sp>
        </p:grpSp>
        <p:cxnSp>
          <p:nvCxnSpPr>
            <p:cNvPr id="42" name="直接连接符 41">
              <a:extLst>
                <a:ext uri="{FF2B5EF4-FFF2-40B4-BE49-F238E27FC236}">
                  <a16:creationId xmlns:a16="http://schemas.microsoft.com/office/drawing/2014/main" id="{99559411-23B4-415D-9491-84467B5A5855}"/>
                </a:ext>
              </a:extLst>
            </p:cNvPr>
            <p:cNvCxnSpPr>
              <a:cxnSpLocks/>
            </p:cNvCxnSpPr>
            <p:nvPr/>
          </p:nvCxnSpPr>
          <p:spPr>
            <a:xfrm>
              <a:off x="6691064" y="1933504"/>
              <a:ext cx="0" cy="302433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43" name="组合 42">
              <a:extLst>
                <a:ext uri="{FF2B5EF4-FFF2-40B4-BE49-F238E27FC236}">
                  <a16:creationId xmlns:a16="http://schemas.microsoft.com/office/drawing/2014/main" id="{53F25962-43F9-4A30-A252-8DDFCF247E0F}"/>
                </a:ext>
              </a:extLst>
            </p:cNvPr>
            <p:cNvGrpSpPr/>
            <p:nvPr/>
          </p:nvGrpSpPr>
          <p:grpSpPr>
            <a:xfrm>
              <a:off x="5396139" y="2665837"/>
              <a:ext cx="862877" cy="261610"/>
              <a:chOff x="5221291" y="2293689"/>
              <a:chExt cx="862877" cy="261610"/>
            </a:xfrm>
          </p:grpSpPr>
          <p:sp>
            <p:nvSpPr>
              <p:cNvPr id="66" name="椭圆 65">
                <a:extLst>
                  <a:ext uri="{FF2B5EF4-FFF2-40B4-BE49-F238E27FC236}">
                    <a16:creationId xmlns:a16="http://schemas.microsoft.com/office/drawing/2014/main" id="{8E485020-82A1-4516-B75D-AD3FECBC0FC4}"/>
                  </a:ext>
                </a:extLst>
              </p:cNvPr>
              <p:cNvSpPr/>
              <p:nvPr/>
            </p:nvSpPr>
            <p:spPr>
              <a:xfrm>
                <a:off x="5221291" y="2316483"/>
                <a:ext cx="216022" cy="2160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a:extLst>
                  <a:ext uri="{FF2B5EF4-FFF2-40B4-BE49-F238E27FC236}">
                    <a16:creationId xmlns:a16="http://schemas.microsoft.com/office/drawing/2014/main" id="{0FC743DE-F853-4075-839B-B6F6E6C053B7}"/>
                  </a:ext>
                </a:extLst>
              </p:cNvPr>
              <p:cNvSpPr txBox="1"/>
              <p:nvPr/>
            </p:nvSpPr>
            <p:spPr>
              <a:xfrm>
                <a:off x="5422032" y="2293689"/>
                <a:ext cx="662136" cy="261610"/>
              </a:xfrm>
              <a:prstGeom prst="rect">
                <a:avLst/>
              </a:prstGeom>
              <a:noFill/>
            </p:spPr>
            <p:txBody>
              <a:bodyPr wrap="square" rtlCol="0">
                <a:spAutoFit/>
              </a:bodyPr>
              <a:lstStyle/>
              <a:p>
                <a:pPr algn="ctr"/>
                <a:r>
                  <a:rPr lang="en-US" altLang="zh-CN" sz="1100" b="1" dirty="0"/>
                  <a:t>Vertex</a:t>
                </a:r>
                <a:endParaRPr lang="zh-CN" altLang="en-US" sz="1100" b="1" dirty="0"/>
              </a:p>
            </p:txBody>
          </p:sp>
        </p:grpSp>
        <p:sp>
          <p:nvSpPr>
            <p:cNvPr id="44" name="文本框 43">
              <a:extLst>
                <a:ext uri="{FF2B5EF4-FFF2-40B4-BE49-F238E27FC236}">
                  <a16:creationId xmlns:a16="http://schemas.microsoft.com/office/drawing/2014/main" id="{1D636A13-54CD-402F-B4D4-BA67DA5FA59C}"/>
                </a:ext>
              </a:extLst>
            </p:cNvPr>
            <p:cNvSpPr txBox="1"/>
            <p:nvPr/>
          </p:nvSpPr>
          <p:spPr>
            <a:xfrm>
              <a:off x="5165032" y="3224822"/>
              <a:ext cx="1080119" cy="338554"/>
            </a:xfrm>
            <a:prstGeom prst="rect">
              <a:avLst/>
            </a:prstGeom>
            <a:noFill/>
            <a:ln>
              <a:solidFill>
                <a:schemeClr val="tx1"/>
              </a:solidFill>
            </a:ln>
          </p:spPr>
          <p:txBody>
            <a:bodyPr wrap="square" rtlCol="0">
              <a:spAutoFit/>
            </a:bodyPr>
            <a:lstStyle/>
            <a:p>
              <a:pPr algn="ctr"/>
              <a:r>
                <a:rPr lang="en-US" altLang="zh-CN" sz="1600" b="1" dirty="0"/>
                <a:t>Position</a:t>
              </a:r>
              <a:endParaRPr lang="zh-CN" altLang="en-US" sz="1600" b="1" dirty="0"/>
            </a:p>
          </p:txBody>
        </p:sp>
        <p:cxnSp>
          <p:nvCxnSpPr>
            <p:cNvPr id="45" name="直接箭头连接符 44">
              <a:extLst>
                <a:ext uri="{FF2B5EF4-FFF2-40B4-BE49-F238E27FC236}">
                  <a16:creationId xmlns:a16="http://schemas.microsoft.com/office/drawing/2014/main" id="{295DC6DC-5410-4CDA-A518-8BAAD8F380C6}"/>
                </a:ext>
              </a:extLst>
            </p:cNvPr>
            <p:cNvCxnSpPr>
              <a:cxnSpLocks/>
              <a:endCxn id="44" idx="0"/>
            </p:cNvCxnSpPr>
            <p:nvPr/>
          </p:nvCxnSpPr>
          <p:spPr>
            <a:xfrm>
              <a:off x="5705091" y="2947905"/>
              <a:ext cx="1" cy="27691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文本框 45">
              <a:extLst>
                <a:ext uri="{FF2B5EF4-FFF2-40B4-BE49-F238E27FC236}">
                  <a16:creationId xmlns:a16="http://schemas.microsoft.com/office/drawing/2014/main" id="{F572BAC5-1FA7-4746-87A3-E5629F7E6D60}"/>
                </a:ext>
              </a:extLst>
            </p:cNvPr>
            <p:cNvSpPr txBox="1"/>
            <p:nvPr/>
          </p:nvSpPr>
          <p:spPr>
            <a:xfrm>
              <a:off x="5178897" y="3835355"/>
              <a:ext cx="1080119" cy="338554"/>
            </a:xfrm>
            <a:prstGeom prst="rect">
              <a:avLst/>
            </a:prstGeom>
            <a:noFill/>
            <a:ln>
              <a:solidFill>
                <a:schemeClr val="tx1"/>
              </a:solidFill>
            </a:ln>
          </p:spPr>
          <p:txBody>
            <a:bodyPr wrap="square" rtlCol="0">
              <a:spAutoFit/>
            </a:bodyPr>
            <a:lstStyle/>
            <a:p>
              <a:pPr algn="ctr"/>
              <a:r>
                <a:rPr lang="en-US" altLang="zh-CN" sz="1600" b="1" dirty="0"/>
                <a:t>Key</a:t>
              </a:r>
              <a:endParaRPr lang="zh-CN" altLang="en-US" sz="1600" b="1" dirty="0"/>
            </a:p>
          </p:txBody>
        </p:sp>
        <p:sp>
          <p:nvSpPr>
            <p:cNvPr id="49" name="文本框 48">
              <a:extLst>
                <a:ext uri="{FF2B5EF4-FFF2-40B4-BE49-F238E27FC236}">
                  <a16:creationId xmlns:a16="http://schemas.microsoft.com/office/drawing/2014/main" id="{D97C0CB2-E366-4018-84AA-FDE6F788B9B5}"/>
                </a:ext>
              </a:extLst>
            </p:cNvPr>
            <p:cNvSpPr txBox="1"/>
            <p:nvPr/>
          </p:nvSpPr>
          <p:spPr>
            <a:xfrm>
              <a:off x="5178897" y="4420220"/>
              <a:ext cx="1080119" cy="338554"/>
            </a:xfrm>
            <a:prstGeom prst="rect">
              <a:avLst/>
            </a:prstGeom>
            <a:noFill/>
            <a:ln>
              <a:solidFill>
                <a:schemeClr val="tx1"/>
              </a:solidFill>
            </a:ln>
          </p:spPr>
          <p:txBody>
            <a:bodyPr wrap="square" rtlCol="0">
              <a:spAutoFit/>
            </a:bodyPr>
            <a:lstStyle/>
            <a:p>
              <a:pPr algn="ctr"/>
              <a:r>
                <a:rPr lang="en-US" altLang="zh-CN" sz="1600" b="1" dirty="0"/>
                <a:t>Value</a:t>
              </a:r>
              <a:endParaRPr lang="zh-CN" altLang="en-US" sz="1600" b="1" dirty="0"/>
            </a:p>
          </p:txBody>
        </p:sp>
        <p:cxnSp>
          <p:nvCxnSpPr>
            <p:cNvPr id="51" name="直接箭头连接符 50">
              <a:extLst>
                <a:ext uri="{FF2B5EF4-FFF2-40B4-BE49-F238E27FC236}">
                  <a16:creationId xmlns:a16="http://schemas.microsoft.com/office/drawing/2014/main" id="{E0E2419E-13D6-42C8-B755-013A61E1B8CB}"/>
                </a:ext>
              </a:extLst>
            </p:cNvPr>
            <p:cNvCxnSpPr>
              <a:stCxn id="46" idx="2"/>
              <a:endCxn id="49" idx="0"/>
            </p:cNvCxnSpPr>
            <p:nvPr/>
          </p:nvCxnSpPr>
          <p:spPr>
            <a:xfrm>
              <a:off x="5718957" y="4173909"/>
              <a:ext cx="0" cy="2463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接箭头连接符 75">
              <a:extLst>
                <a:ext uri="{FF2B5EF4-FFF2-40B4-BE49-F238E27FC236}">
                  <a16:creationId xmlns:a16="http://schemas.microsoft.com/office/drawing/2014/main" id="{A23D3744-68B9-4755-B9AD-C68140877B6C}"/>
                </a:ext>
              </a:extLst>
            </p:cNvPr>
            <p:cNvCxnSpPr/>
            <p:nvPr/>
          </p:nvCxnSpPr>
          <p:spPr>
            <a:xfrm>
              <a:off x="5698888" y="3589044"/>
              <a:ext cx="0" cy="2463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文本框 77">
              <a:extLst>
                <a:ext uri="{FF2B5EF4-FFF2-40B4-BE49-F238E27FC236}">
                  <a16:creationId xmlns:a16="http://schemas.microsoft.com/office/drawing/2014/main" id="{98F67F39-0BF7-47C8-A7D9-59882B98E3DA}"/>
                </a:ext>
              </a:extLst>
            </p:cNvPr>
            <p:cNvSpPr txBox="1"/>
            <p:nvPr/>
          </p:nvSpPr>
          <p:spPr>
            <a:xfrm>
              <a:off x="5646949" y="3559531"/>
              <a:ext cx="504056" cy="253916"/>
            </a:xfrm>
            <a:prstGeom prst="rect">
              <a:avLst/>
            </a:prstGeom>
            <a:noFill/>
          </p:spPr>
          <p:txBody>
            <a:bodyPr wrap="square" rtlCol="0">
              <a:spAutoFit/>
            </a:bodyPr>
            <a:lstStyle/>
            <a:p>
              <a:pPr algn="ctr"/>
              <a:r>
                <a:rPr lang="en-US" altLang="zh-CN" sz="1050" dirty="0"/>
                <a:t>key</a:t>
              </a:r>
              <a:endParaRPr lang="zh-CN" altLang="en-US" sz="1050" dirty="0"/>
            </a:p>
          </p:txBody>
        </p:sp>
        <p:sp>
          <p:nvSpPr>
            <p:cNvPr id="79" name="文本框 78">
              <a:extLst>
                <a:ext uri="{FF2B5EF4-FFF2-40B4-BE49-F238E27FC236}">
                  <a16:creationId xmlns:a16="http://schemas.microsoft.com/office/drawing/2014/main" id="{0014BCCF-5CED-4088-B750-663553546652}"/>
                </a:ext>
              </a:extLst>
            </p:cNvPr>
            <p:cNvSpPr txBox="1"/>
            <p:nvPr/>
          </p:nvSpPr>
          <p:spPr>
            <a:xfrm>
              <a:off x="5675920" y="4152001"/>
              <a:ext cx="704974" cy="253916"/>
            </a:xfrm>
            <a:prstGeom prst="rect">
              <a:avLst/>
            </a:prstGeom>
            <a:noFill/>
          </p:spPr>
          <p:txBody>
            <a:bodyPr wrap="square" rtlCol="0">
              <a:spAutoFit/>
            </a:bodyPr>
            <a:lstStyle/>
            <a:p>
              <a:pPr algn="ctr"/>
              <a:r>
                <a:rPr lang="en-US" altLang="zh-CN" sz="1050" dirty="0"/>
                <a:t>address</a:t>
              </a:r>
              <a:endParaRPr lang="zh-CN" altLang="en-US" sz="1050" dirty="0"/>
            </a:p>
          </p:txBody>
        </p:sp>
      </p:grpSp>
      <p:grpSp>
        <p:nvGrpSpPr>
          <p:cNvPr id="11" name="组合 10">
            <a:extLst>
              <a:ext uri="{FF2B5EF4-FFF2-40B4-BE49-F238E27FC236}">
                <a16:creationId xmlns:a16="http://schemas.microsoft.com/office/drawing/2014/main" id="{327C1362-AA46-4F36-909F-41062514FC8D}"/>
              </a:ext>
            </a:extLst>
          </p:cNvPr>
          <p:cNvGrpSpPr/>
          <p:nvPr/>
        </p:nvGrpSpPr>
        <p:grpSpPr>
          <a:xfrm>
            <a:off x="3569058" y="3022057"/>
            <a:ext cx="1723022" cy="614858"/>
            <a:chOff x="3372886" y="3022057"/>
            <a:chExt cx="1723022" cy="614858"/>
          </a:xfrm>
        </p:grpSpPr>
        <p:sp>
          <p:nvSpPr>
            <p:cNvPr id="8" name="箭头: 右 7">
              <a:extLst>
                <a:ext uri="{FF2B5EF4-FFF2-40B4-BE49-F238E27FC236}">
                  <a16:creationId xmlns:a16="http://schemas.microsoft.com/office/drawing/2014/main" id="{2783B698-39E5-452A-B3D2-B993E0D8632B}"/>
                </a:ext>
              </a:extLst>
            </p:cNvPr>
            <p:cNvSpPr/>
            <p:nvPr/>
          </p:nvSpPr>
          <p:spPr>
            <a:xfrm>
              <a:off x="3445868" y="3347935"/>
              <a:ext cx="1564021" cy="28898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2ABD19BE-8FF4-47CF-A8BF-395BDDD6D3B0}"/>
                </a:ext>
              </a:extLst>
            </p:cNvPr>
            <p:cNvSpPr txBox="1"/>
            <p:nvPr/>
          </p:nvSpPr>
          <p:spPr>
            <a:xfrm>
              <a:off x="3372886" y="3022057"/>
              <a:ext cx="1723022" cy="369332"/>
            </a:xfrm>
            <a:prstGeom prst="rect">
              <a:avLst/>
            </a:prstGeom>
            <a:noFill/>
          </p:spPr>
          <p:txBody>
            <a:bodyPr wrap="square" rtlCol="0">
              <a:spAutoFit/>
            </a:bodyPr>
            <a:lstStyle/>
            <a:p>
              <a:pPr algn="ctr"/>
              <a:r>
                <a:rPr lang="en-US" altLang="zh-CN" dirty="0"/>
                <a:t>After Migration</a:t>
              </a:r>
              <a:endParaRPr lang="zh-CN" altLang="en-US" dirty="0"/>
            </a:p>
          </p:txBody>
        </p:sp>
      </p:grpSp>
    </p:spTree>
    <p:extLst>
      <p:ext uri="{BB962C8B-B14F-4D97-AF65-F5344CB8AC3E}">
        <p14:creationId xmlns:p14="http://schemas.microsoft.com/office/powerpoint/2010/main" val="191038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Shard-based Migration</a:t>
            </a:r>
          </a:p>
        </p:txBody>
      </p:sp>
      <p:sp>
        <p:nvSpPr>
          <p:cNvPr id="4" name="Slide Number Placeholder 3">
            <a:extLst>
              <a:ext uri="{FF2B5EF4-FFF2-40B4-BE49-F238E27FC236}">
                <a16:creationId xmlns:a16="http://schemas.microsoft.com/office/drawing/2014/main" id="{79018A10-D2FD-C64A-BC2B-D5849012426F}"/>
              </a:ext>
            </a:extLst>
          </p:cNvPr>
          <p:cNvSpPr>
            <a:spLocks noGrp="1"/>
          </p:cNvSpPr>
          <p:nvPr>
            <p:ph type="sldNum" sz="quarter" idx="12"/>
          </p:nvPr>
        </p:nvSpPr>
        <p:spPr/>
        <p:txBody>
          <a:bodyPr/>
          <a:lstStyle/>
          <a:p>
            <a:fld id="{ADE361C3-C043-4A6E-BDCE-8DA1E7D90A3B}" type="slidenum">
              <a:rPr lang="zh-CN" altLang="en-US" smtClean="0"/>
              <a:t>9</a:t>
            </a:fld>
            <a:endParaRPr lang="zh-CN" altLang="en-US"/>
          </a:p>
        </p:txBody>
      </p:sp>
      <p:graphicFrame>
        <p:nvGraphicFramePr>
          <p:cNvPr id="57" name="表格 23">
            <a:extLst>
              <a:ext uri="{FF2B5EF4-FFF2-40B4-BE49-F238E27FC236}">
                <a16:creationId xmlns:a16="http://schemas.microsoft.com/office/drawing/2014/main" id="{80CEE4E8-BCB2-4BAF-9179-1588AA175B84}"/>
              </a:ext>
            </a:extLst>
          </p:cNvPr>
          <p:cNvGraphicFramePr>
            <a:graphicFrameLocks noGrp="1"/>
          </p:cNvGraphicFramePr>
          <p:nvPr>
            <p:extLst>
              <p:ext uri="{D42A27DB-BD31-4B8C-83A1-F6EECF244321}">
                <p14:modId xmlns:p14="http://schemas.microsoft.com/office/powerpoint/2010/main" val="3170022581"/>
              </p:ext>
            </p:extLst>
          </p:nvPr>
        </p:nvGraphicFramePr>
        <p:xfrm>
          <a:off x="5082352" y="3873212"/>
          <a:ext cx="1756320" cy="1432560"/>
        </p:xfrm>
        <a:graphic>
          <a:graphicData uri="http://schemas.openxmlformats.org/drawingml/2006/table">
            <a:tbl>
              <a:tblPr firstRow="1" bandRow="1">
                <a:tableStyleId>{5C22544A-7EE6-4342-B048-85BDC9FD1C3A}</a:tableStyleId>
              </a:tblPr>
              <a:tblGrid>
                <a:gridCol w="556976">
                  <a:extLst>
                    <a:ext uri="{9D8B030D-6E8A-4147-A177-3AD203B41FA5}">
                      <a16:colId xmlns:a16="http://schemas.microsoft.com/office/drawing/2014/main" val="2219436920"/>
                    </a:ext>
                  </a:extLst>
                </a:gridCol>
                <a:gridCol w="1199344">
                  <a:extLst>
                    <a:ext uri="{9D8B030D-6E8A-4147-A177-3AD203B41FA5}">
                      <a16:colId xmlns:a16="http://schemas.microsoft.com/office/drawing/2014/main" val="3403363311"/>
                    </a:ext>
                  </a:extLst>
                </a:gridCol>
              </a:tblGrid>
              <a:tr h="255412">
                <a:tc>
                  <a:txBody>
                    <a:bodyPr/>
                    <a:lstStyle/>
                    <a:p>
                      <a:pPr algn="ctr"/>
                      <a:r>
                        <a:rPr lang="en-US" altLang="zh-CN" sz="1600" dirty="0">
                          <a:solidFill>
                            <a:schemeClr val="tx1"/>
                          </a:solidFill>
                        </a:rPr>
                        <a:t>Key</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a:solidFill>
                            <a:schemeClr val="tx1"/>
                          </a:solidFill>
                        </a:rPr>
                        <a:t>Address</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0159237"/>
                  </a:ext>
                </a:extLst>
              </a:tr>
              <a:tr h="255412">
                <a:tc>
                  <a:txBody>
                    <a:bodyPr/>
                    <a:lstStyle/>
                    <a:p>
                      <a:pPr algn="ctr"/>
                      <a:r>
                        <a:rPr lang="en-US" altLang="zh-CN" sz="1600" b="1" dirty="0">
                          <a:solidFill>
                            <a:schemeClr val="accent3"/>
                          </a:solidFill>
                        </a:rPr>
                        <a:t>2</a:t>
                      </a:r>
                      <a:endParaRPr lang="zh-CN" altLang="en-US" sz="16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3567526"/>
                  </a:ext>
                </a:extLst>
              </a:tr>
              <a:tr h="255412">
                <a:tc>
                  <a:txBody>
                    <a:bodyPr/>
                    <a:lstStyle/>
                    <a:p>
                      <a:pPr marL="0" algn="ctr" defTabSz="914400" rtl="0" eaLnBrk="1" latinLnBrk="0" hangingPunct="1"/>
                      <a:r>
                        <a:rPr lang="en-US" altLang="zh-CN" sz="1600" b="1" kern="1200" dirty="0">
                          <a:solidFill>
                            <a:schemeClr val="accent3"/>
                          </a:solidFill>
                          <a:latin typeface="+mn-lt"/>
                          <a:ea typeface="+mn-ea"/>
                          <a:cs typeface="+mn-cs"/>
                        </a:rPr>
                        <a:t>3</a:t>
                      </a:r>
                      <a:endParaRPr lang="zh-CN" altLang="en-US" sz="1600" b="1" kern="1200" dirty="0">
                        <a:solidFill>
                          <a:schemeClr val="accent3"/>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723703"/>
                  </a:ext>
                </a:extLst>
              </a:tr>
              <a:tr h="255412">
                <a:tc>
                  <a:txBody>
                    <a:bodyPr/>
                    <a:lstStyle/>
                    <a:p>
                      <a:pPr marL="0" algn="ctr" defTabSz="914400" rtl="0" eaLnBrk="1" latinLnBrk="0" hangingPunct="1"/>
                      <a:r>
                        <a:rPr lang="en-US" altLang="zh-CN" sz="1600" b="1" kern="1200" dirty="0">
                          <a:solidFill>
                            <a:schemeClr val="accent3"/>
                          </a:solidFill>
                          <a:latin typeface="+mn-lt"/>
                          <a:ea typeface="+mn-ea"/>
                          <a:cs typeface="+mn-cs"/>
                        </a:rPr>
                        <a:t>4</a:t>
                      </a:r>
                      <a:endParaRPr lang="zh-CN" altLang="en-US" sz="1600" b="1" kern="1200" dirty="0">
                        <a:solidFill>
                          <a:schemeClr val="accent3"/>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2473714"/>
                  </a:ext>
                </a:extLst>
              </a:tr>
            </a:tbl>
          </a:graphicData>
        </a:graphic>
      </p:graphicFrame>
      <p:graphicFrame>
        <p:nvGraphicFramePr>
          <p:cNvPr id="58" name="表格 23">
            <a:extLst>
              <a:ext uri="{FF2B5EF4-FFF2-40B4-BE49-F238E27FC236}">
                <a16:creationId xmlns:a16="http://schemas.microsoft.com/office/drawing/2014/main" id="{124B3953-06E2-4020-B618-C58815EA3A98}"/>
              </a:ext>
            </a:extLst>
          </p:cNvPr>
          <p:cNvGraphicFramePr>
            <a:graphicFrameLocks noGrp="1"/>
          </p:cNvGraphicFramePr>
          <p:nvPr>
            <p:extLst>
              <p:ext uri="{D42A27DB-BD31-4B8C-83A1-F6EECF244321}">
                <p14:modId xmlns:p14="http://schemas.microsoft.com/office/powerpoint/2010/main" val="2011785985"/>
              </p:ext>
            </p:extLst>
          </p:nvPr>
        </p:nvGraphicFramePr>
        <p:xfrm>
          <a:off x="1405643" y="3865612"/>
          <a:ext cx="1756320" cy="1432560"/>
        </p:xfrm>
        <a:graphic>
          <a:graphicData uri="http://schemas.openxmlformats.org/drawingml/2006/table">
            <a:tbl>
              <a:tblPr firstRow="1" bandRow="1">
                <a:tableStyleId>{5C22544A-7EE6-4342-B048-85BDC9FD1C3A}</a:tableStyleId>
              </a:tblPr>
              <a:tblGrid>
                <a:gridCol w="556976">
                  <a:extLst>
                    <a:ext uri="{9D8B030D-6E8A-4147-A177-3AD203B41FA5}">
                      <a16:colId xmlns:a16="http://schemas.microsoft.com/office/drawing/2014/main" val="2219436920"/>
                    </a:ext>
                  </a:extLst>
                </a:gridCol>
                <a:gridCol w="1199344">
                  <a:extLst>
                    <a:ext uri="{9D8B030D-6E8A-4147-A177-3AD203B41FA5}">
                      <a16:colId xmlns:a16="http://schemas.microsoft.com/office/drawing/2014/main" val="3403363311"/>
                    </a:ext>
                  </a:extLst>
                </a:gridCol>
              </a:tblGrid>
              <a:tr h="255412">
                <a:tc>
                  <a:txBody>
                    <a:bodyPr/>
                    <a:lstStyle/>
                    <a:p>
                      <a:pPr algn="ctr"/>
                      <a:r>
                        <a:rPr lang="en-US" altLang="zh-CN" sz="1600" dirty="0">
                          <a:solidFill>
                            <a:schemeClr val="tx1"/>
                          </a:solidFill>
                        </a:rPr>
                        <a:t>Key</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a:solidFill>
                            <a:schemeClr val="tx1"/>
                          </a:solidFill>
                        </a:rPr>
                        <a:t>Address</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0159237"/>
                  </a:ext>
                </a:extLst>
              </a:tr>
              <a:tr h="255412">
                <a:tc>
                  <a:txBody>
                    <a:bodyPr/>
                    <a:lstStyle/>
                    <a:p>
                      <a:pPr algn="ctr"/>
                      <a:r>
                        <a:rPr lang="en-US" altLang="zh-CN" sz="1600" b="1" dirty="0">
                          <a:solidFill>
                            <a:schemeClr val="accent1"/>
                          </a:solidFill>
                        </a:rPr>
                        <a:t>1</a:t>
                      </a:r>
                      <a:endParaRPr lang="zh-CN" altLang="en-US" sz="1600" b="1"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3567526"/>
                  </a:ext>
                </a:extLst>
              </a:tr>
              <a:tr h="255412">
                <a:tc>
                  <a:txBody>
                    <a:bodyPr/>
                    <a:lstStyle/>
                    <a:p>
                      <a:pPr marL="0" algn="ctr" defTabSz="914400" rtl="0" eaLnBrk="1" latinLnBrk="0" hangingPunct="1"/>
                      <a:r>
                        <a:rPr lang="en-US" altLang="zh-CN" sz="1600" b="1" kern="1200" dirty="0">
                          <a:solidFill>
                            <a:schemeClr val="accent1"/>
                          </a:solidFill>
                          <a:latin typeface="+mn-lt"/>
                          <a:ea typeface="+mn-ea"/>
                          <a:cs typeface="+mn-cs"/>
                        </a:rPr>
                        <a:t>5</a:t>
                      </a:r>
                      <a:endParaRPr lang="zh-CN" altLang="en-US" sz="1600" b="1" kern="1200" dirty="0">
                        <a:solidFill>
                          <a:schemeClr val="accen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723703"/>
                  </a:ext>
                </a:extLst>
              </a:tr>
              <a:tr h="255412">
                <a:tc>
                  <a:txBody>
                    <a:bodyPr/>
                    <a:lstStyle/>
                    <a:p>
                      <a:pPr marL="0" algn="ctr" defTabSz="914400" rtl="0" eaLnBrk="1" latinLnBrk="0" hangingPunct="1"/>
                      <a:r>
                        <a:rPr lang="en-US" altLang="zh-CN" sz="1600" b="1" kern="1200" dirty="0">
                          <a:solidFill>
                            <a:schemeClr val="accent1"/>
                          </a:solidFill>
                          <a:latin typeface="+mn-lt"/>
                          <a:ea typeface="+mn-ea"/>
                          <a:cs typeface="+mn-cs"/>
                        </a:rPr>
                        <a:t>6</a:t>
                      </a:r>
                      <a:endParaRPr lang="zh-CN" altLang="en-US" sz="1600" b="1" kern="1200" dirty="0">
                        <a:solidFill>
                          <a:schemeClr val="accent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2473714"/>
                  </a:ext>
                </a:extLst>
              </a:tr>
            </a:tbl>
          </a:graphicData>
        </a:graphic>
      </p:graphicFrame>
      <p:grpSp>
        <p:nvGrpSpPr>
          <p:cNvPr id="59" name="组合 58">
            <a:extLst>
              <a:ext uri="{FF2B5EF4-FFF2-40B4-BE49-F238E27FC236}">
                <a16:creationId xmlns:a16="http://schemas.microsoft.com/office/drawing/2014/main" id="{04013D6C-FC3E-4D87-B36C-457582803B4D}"/>
              </a:ext>
            </a:extLst>
          </p:cNvPr>
          <p:cNvGrpSpPr/>
          <p:nvPr/>
        </p:nvGrpSpPr>
        <p:grpSpPr>
          <a:xfrm>
            <a:off x="5902263" y="5013021"/>
            <a:ext cx="727018" cy="216024"/>
            <a:chOff x="6543515" y="1376831"/>
            <a:chExt cx="727018" cy="216024"/>
          </a:xfrm>
        </p:grpSpPr>
        <p:cxnSp>
          <p:nvCxnSpPr>
            <p:cNvPr id="60" name="直接连接符 59">
              <a:extLst>
                <a:ext uri="{FF2B5EF4-FFF2-40B4-BE49-F238E27FC236}">
                  <a16:creationId xmlns:a16="http://schemas.microsoft.com/office/drawing/2014/main" id="{05F439DF-20C3-4E20-B5A6-FCC7423E4B56}"/>
                </a:ext>
              </a:extLst>
            </p:cNvPr>
            <p:cNvCxnSpPr>
              <a:cxnSpLocks/>
              <a:stCxn id="63" idx="0"/>
              <a:endCxn id="63"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 name="组合 60">
              <a:extLst>
                <a:ext uri="{FF2B5EF4-FFF2-40B4-BE49-F238E27FC236}">
                  <a16:creationId xmlns:a16="http://schemas.microsoft.com/office/drawing/2014/main" id="{964FE924-7DBB-4927-8023-1A2BE6AB52BF}"/>
                </a:ext>
              </a:extLst>
            </p:cNvPr>
            <p:cNvGrpSpPr/>
            <p:nvPr/>
          </p:nvGrpSpPr>
          <p:grpSpPr>
            <a:xfrm>
              <a:off x="6543515" y="1376831"/>
              <a:ext cx="720080" cy="216024"/>
              <a:chOff x="4568097" y="1345332"/>
              <a:chExt cx="720080" cy="216024"/>
            </a:xfrm>
          </p:grpSpPr>
          <p:sp>
            <p:nvSpPr>
              <p:cNvPr id="63" name="矩形 62">
                <a:extLst>
                  <a:ext uri="{FF2B5EF4-FFF2-40B4-BE49-F238E27FC236}">
                    <a16:creationId xmlns:a16="http://schemas.microsoft.com/office/drawing/2014/main" id="{CA6D2324-EE2C-4418-8877-11219867C693}"/>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64" name="文本框 63">
                <a:extLst>
                  <a:ext uri="{FF2B5EF4-FFF2-40B4-BE49-F238E27FC236}">
                    <a16:creationId xmlns:a16="http://schemas.microsoft.com/office/drawing/2014/main" id="{0ABC2BC5-3C06-4590-96FA-E452B9802114}"/>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4</a:t>
                </a:r>
                <a:endParaRPr lang="zh-CN" altLang="en-US" sz="800" b="1" dirty="0"/>
              </a:p>
            </p:txBody>
          </p:sp>
        </p:grpSp>
        <p:sp>
          <p:nvSpPr>
            <p:cNvPr id="62" name="文本框 61">
              <a:extLst>
                <a:ext uri="{FF2B5EF4-FFF2-40B4-BE49-F238E27FC236}">
                  <a16:creationId xmlns:a16="http://schemas.microsoft.com/office/drawing/2014/main" id="{2825ADE3-BD76-4D99-93B2-79D412D43E54}"/>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65" name="组合 64">
            <a:extLst>
              <a:ext uri="{FF2B5EF4-FFF2-40B4-BE49-F238E27FC236}">
                <a16:creationId xmlns:a16="http://schemas.microsoft.com/office/drawing/2014/main" id="{1A92A569-2D99-4CCA-BAF1-B4348CA3C28F}"/>
              </a:ext>
            </a:extLst>
          </p:cNvPr>
          <p:cNvGrpSpPr/>
          <p:nvPr/>
        </p:nvGrpSpPr>
        <p:grpSpPr>
          <a:xfrm>
            <a:off x="2225860" y="4307793"/>
            <a:ext cx="727018" cy="216024"/>
            <a:chOff x="6543515" y="1376831"/>
            <a:chExt cx="727018" cy="216024"/>
          </a:xfrm>
        </p:grpSpPr>
        <p:cxnSp>
          <p:nvCxnSpPr>
            <p:cNvPr id="73" name="直接连接符 72">
              <a:extLst>
                <a:ext uri="{FF2B5EF4-FFF2-40B4-BE49-F238E27FC236}">
                  <a16:creationId xmlns:a16="http://schemas.microsoft.com/office/drawing/2014/main" id="{B172EDFE-8635-49D2-B306-C4FB00167D43}"/>
                </a:ext>
              </a:extLst>
            </p:cNvPr>
            <p:cNvCxnSpPr>
              <a:cxnSpLocks/>
              <a:stCxn id="83" idx="0"/>
              <a:endCxn id="83"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 name="组合 73">
              <a:extLst>
                <a:ext uri="{FF2B5EF4-FFF2-40B4-BE49-F238E27FC236}">
                  <a16:creationId xmlns:a16="http://schemas.microsoft.com/office/drawing/2014/main" id="{4645A070-D906-4959-8A2D-0C8A61BA228B}"/>
                </a:ext>
              </a:extLst>
            </p:cNvPr>
            <p:cNvGrpSpPr/>
            <p:nvPr/>
          </p:nvGrpSpPr>
          <p:grpSpPr>
            <a:xfrm>
              <a:off x="6543515" y="1376831"/>
              <a:ext cx="720080" cy="216024"/>
              <a:chOff x="4568097" y="1345332"/>
              <a:chExt cx="720080" cy="216024"/>
            </a:xfrm>
          </p:grpSpPr>
          <p:sp>
            <p:nvSpPr>
              <p:cNvPr id="83" name="矩形 82">
                <a:extLst>
                  <a:ext uri="{FF2B5EF4-FFF2-40B4-BE49-F238E27FC236}">
                    <a16:creationId xmlns:a16="http://schemas.microsoft.com/office/drawing/2014/main" id="{287B6E80-C8C9-41A4-BD98-5F57BD93FEFD}"/>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84" name="文本框 83">
                <a:extLst>
                  <a:ext uri="{FF2B5EF4-FFF2-40B4-BE49-F238E27FC236}">
                    <a16:creationId xmlns:a16="http://schemas.microsoft.com/office/drawing/2014/main" id="{C1701BD9-595C-433A-BFB4-EB2FFE13B4C3}"/>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2</a:t>
                </a:r>
                <a:endParaRPr lang="zh-CN" altLang="en-US" sz="800" b="1" dirty="0"/>
              </a:p>
            </p:txBody>
          </p:sp>
        </p:grpSp>
        <p:sp>
          <p:nvSpPr>
            <p:cNvPr id="75" name="文本框 74">
              <a:extLst>
                <a:ext uri="{FF2B5EF4-FFF2-40B4-BE49-F238E27FC236}">
                  <a16:creationId xmlns:a16="http://schemas.microsoft.com/office/drawing/2014/main" id="{330AA7C4-CC22-42E1-9487-EB51B2A47366}"/>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2</a:t>
              </a:r>
              <a:endParaRPr lang="zh-CN" altLang="en-US" sz="800" b="1" dirty="0"/>
            </a:p>
          </p:txBody>
        </p:sp>
      </p:grpSp>
      <p:grpSp>
        <p:nvGrpSpPr>
          <p:cNvPr id="85" name="组合 84">
            <a:extLst>
              <a:ext uri="{FF2B5EF4-FFF2-40B4-BE49-F238E27FC236}">
                <a16:creationId xmlns:a16="http://schemas.microsoft.com/office/drawing/2014/main" id="{A196500A-E229-43DB-8113-E7966339AEE2}"/>
              </a:ext>
            </a:extLst>
          </p:cNvPr>
          <p:cNvGrpSpPr/>
          <p:nvPr/>
        </p:nvGrpSpPr>
        <p:grpSpPr>
          <a:xfrm>
            <a:off x="2240047" y="4658334"/>
            <a:ext cx="727018" cy="216024"/>
            <a:chOff x="6543515" y="1376831"/>
            <a:chExt cx="727018" cy="216024"/>
          </a:xfrm>
        </p:grpSpPr>
        <p:cxnSp>
          <p:nvCxnSpPr>
            <p:cNvPr id="86" name="直接连接符 85">
              <a:extLst>
                <a:ext uri="{FF2B5EF4-FFF2-40B4-BE49-F238E27FC236}">
                  <a16:creationId xmlns:a16="http://schemas.microsoft.com/office/drawing/2014/main" id="{4EA0309F-D181-4FB8-B4F4-095E53683A85}"/>
                </a:ext>
              </a:extLst>
            </p:cNvPr>
            <p:cNvCxnSpPr>
              <a:cxnSpLocks/>
              <a:stCxn id="91" idx="0"/>
              <a:endCxn id="91"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7" name="组合 86">
              <a:extLst>
                <a:ext uri="{FF2B5EF4-FFF2-40B4-BE49-F238E27FC236}">
                  <a16:creationId xmlns:a16="http://schemas.microsoft.com/office/drawing/2014/main" id="{9C751487-7F42-4BDC-A067-4861747BA228}"/>
                </a:ext>
              </a:extLst>
            </p:cNvPr>
            <p:cNvGrpSpPr/>
            <p:nvPr/>
          </p:nvGrpSpPr>
          <p:grpSpPr>
            <a:xfrm>
              <a:off x="6543515" y="1376831"/>
              <a:ext cx="720080" cy="216024"/>
              <a:chOff x="4568097" y="1345332"/>
              <a:chExt cx="720080" cy="216024"/>
            </a:xfrm>
          </p:grpSpPr>
          <p:sp>
            <p:nvSpPr>
              <p:cNvPr id="91" name="矩形 90">
                <a:extLst>
                  <a:ext uri="{FF2B5EF4-FFF2-40B4-BE49-F238E27FC236}">
                    <a16:creationId xmlns:a16="http://schemas.microsoft.com/office/drawing/2014/main" id="{EBECBE67-031B-41B0-AB65-2D103934713C}"/>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93" name="文本框 92">
                <a:extLst>
                  <a:ext uri="{FF2B5EF4-FFF2-40B4-BE49-F238E27FC236}">
                    <a16:creationId xmlns:a16="http://schemas.microsoft.com/office/drawing/2014/main" id="{3DC4D53A-F427-405D-8FBA-81045426C1A6}"/>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4</a:t>
                </a:r>
                <a:endParaRPr lang="zh-CN" altLang="en-US" sz="800" b="1" dirty="0"/>
              </a:p>
            </p:txBody>
          </p:sp>
        </p:grpSp>
        <p:sp>
          <p:nvSpPr>
            <p:cNvPr id="89" name="文本框 88">
              <a:extLst>
                <a:ext uri="{FF2B5EF4-FFF2-40B4-BE49-F238E27FC236}">
                  <a16:creationId xmlns:a16="http://schemas.microsoft.com/office/drawing/2014/main" id="{57BBA7C9-0F7A-492E-AA4C-EB3DE723E641}"/>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2</a:t>
              </a:r>
              <a:endParaRPr lang="zh-CN" altLang="en-US" sz="800" b="1" dirty="0"/>
            </a:p>
          </p:txBody>
        </p:sp>
      </p:grpSp>
      <p:grpSp>
        <p:nvGrpSpPr>
          <p:cNvPr id="95" name="组合 94">
            <a:extLst>
              <a:ext uri="{FF2B5EF4-FFF2-40B4-BE49-F238E27FC236}">
                <a16:creationId xmlns:a16="http://schemas.microsoft.com/office/drawing/2014/main" id="{F586B057-32C2-4391-AC68-091813F20B91}"/>
              </a:ext>
            </a:extLst>
          </p:cNvPr>
          <p:cNvGrpSpPr/>
          <p:nvPr/>
        </p:nvGrpSpPr>
        <p:grpSpPr>
          <a:xfrm>
            <a:off x="2225860" y="5029576"/>
            <a:ext cx="727018" cy="216024"/>
            <a:chOff x="6543515" y="1376831"/>
            <a:chExt cx="727018" cy="216024"/>
          </a:xfrm>
        </p:grpSpPr>
        <p:cxnSp>
          <p:nvCxnSpPr>
            <p:cNvPr id="97" name="直接连接符 96">
              <a:extLst>
                <a:ext uri="{FF2B5EF4-FFF2-40B4-BE49-F238E27FC236}">
                  <a16:creationId xmlns:a16="http://schemas.microsoft.com/office/drawing/2014/main" id="{767ADA15-3723-4ED9-9547-D2079FD6E6D5}"/>
                </a:ext>
              </a:extLst>
            </p:cNvPr>
            <p:cNvCxnSpPr>
              <a:cxnSpLocks/>
              <a:stCxn id="103" idx="0"/>
              <a:endCxn id="103"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9" name="组合 98">
              <a:extLst>
                <a:ext uri="{FF2B5EF4-FFF2-40B4-BE49-F238E27FC236}">
                  <a16:creationId xmlns:a16="http://schemas.microsoft.com/office/drawing/2014/main" id="{31B3FA73-4547-404C-A449-512619CB5F18}"/>
                </a:ext>
              </a:extLst>
            </p:cNvPr>
            <p:cNvGrpSpPr/>
            <p:nvPr/>
          </p:nvGrpSpPr>
          <p:grpSpPr>
            <a:xfrm>
              <a:off x="6543515" y="1376831"/>
              <a:ext cx="720080" cy="216024"/>
              <a:chOff x="4568097" y="1345332"/>
              <a:chExt cx="720080" cy="216024"/>
            </a:xfrm>
          </p:grpSpPr>
          <p:sp>
            <p:nvSpPr>
              <p:cNvPr id="103" name="矩形 102">
                <a:extLst>
                  <a:ext uri="{FF2B5EF4-FFF2-40B4-BE49-F238E27FC236}">
                    <a16:creationId xmlns:a16="http://schemas.microsoft.com/office/drawing/2014/main" id="{6C425FE9-C677-42AE-B730-84D456FEB165}"/>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04" name="文本框 103">
                <a:extLst>
                  <a:ext uri="{FF2B5EF4-FFF2-40B4-BE49-F238E27FC236}">
                    <a16:creationId xmlns:a16="http://schemas.microsoft.com/office/drawing/2014/main" id="{C0C1CD66-0008-4ABC-9E93-91920777B451}"/>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6</a:t>
                </a:r>
                <a:endParaRPr lang="zh-CN" altLang="en-US" sz="800" b="1" dirty="0"/>
              </a:p>
            </p:txBody>
          </p:sp>
        </p:grpSp>
        <p:sp>
          <p:nvSpPr>
            <p:cNvPr id="102" name="文本框 101">
              <a:extLst>
                <a:ext uri="{FF2B5EF4-FFF2-40B4-BE49-F238E27FC236}">
                  <a16:creationId xmlns:a16="http://schemas.microsoft.com/office/drawing/2014/main" id="{6708FCC0-35C7-478A-8DD6-B09CE0BE1F7A}"/>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05" name="组合 104">
            <a:extLst>
              <a:ext uri="{FF2B5EF4-FFF2-40B4-BE49-F238E27FC236}">
                <a16:creationId xmlns:a16="http://schemas.microsoft.com/office/drawing/2014/main" id="{9CC4F840-B57A-4C32-975A-1727F9A2F390}"/>
              </a:ext>
            </a:extLst>
          </p:cNvPr>
          <p:cNvGrpSpPr/>
          <p:nvPr/>
        </p:nvGrpSpPr>
        <p:grpSpPr>
          <a:xfrm>
            <a:off x="5905737" y="4290658"/>
            <a:ext cx="727018" cy="216024"/>
            <a:chOff x="6543515" y="1376831"/>
            <a:chExt cx="727018" cy="216024"/>
          </a:xfrm>
        </p:grpSpPr>
        <p:cxnSp>
          <p:nvCxnSpPr>
            <p:cNvPr id="106" name="直接连接符 105">
              <a:extLst>
                <a:ext uri="{FF2B5EF4-FFF2-40B4-BE49-F238E27FC236}">
                  <a16:creationId xmlns:a16="http://schemas.microsoft.com/office/drawing/2014/main" id="{B3F72862-A4DC-4FFA-A41B-0CE93E01A687}"/>
                </a:ext>
              </a:extLst>
            </p:cNvPr>
            <p:cNvCxnSpPr>
              <a:cxnSpLocks/>
              <a:stCxn id="109" idx="0"/>
              <a:endCxn id="109"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7" name="组合 106">
              <a:extLst>
                <a:ext uri="{FF2B5EF4-FFF2-40B4-BE49-F238E27FC236}">
                  <a16:creationId xmlns:a16="http://schemas.microsoft.com/office/drawing/2014/main" id="{10944940-115C-4DA6-A6CE-23FF1460A1D8}"/>
                </a:ext>
              </a:extLst>
            </p:cNvPr>
            <p:cNvGrpSpPr/>
            <p:nvPr/>
          </p:nvGrpSpPr>
          <p:grpSpPr>
            <a:xfrm>
              <a:off x="6543515" y="1376831"/>
              <a:ext cx="720080" cy="216024"/>
              <a:chOff x="4568097" y="1345332"/>
              <a:chExt cx="720080" cy="216024"/>
            </a:xfrm>
          </p:grpSpPr>
          <p:sp>
            <p:nvSpPr>
              <p:cNvPr id="109" name="矩形 108">
                <a:extLst>
                  <a:ext uri="{FF2B5EF4-FFF2-40B4-BE49-F238E27FC236}">
                    <a16:creationId xmlns:a16="http://schemas.microsoft.com/office/drawing/2014/main" id="{CCEF4882-7086-4621-ADA7-BEDA19AEF444}"/>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10" name="文本框 109">
                <a:extLst>
                  <a:ext uri="{FF2B5EF4-FFF2-40B4-BE49-F238E27FC236}">
                    <a16:creationId xmlns:a16="http://schemas.microsoft.com/office/drawing/2014/main" id="{DE5C4447-C99F-48F9-B5D9-7E3A17E0DE87}"/>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2</a:t>
                </a:r>
                <a:endParaRPr lang="zh-CN" altLang="en-US" sz="800" b="1" dirty="0"/>
              </a:p>
            </p:txBody>
          </p:sp>
        </p:grpSp>
        <p:sp>
          <p:nvSpPr>
            <p:cNvPr id="108" name="文本框 107">
              <a:extLst>
                <a:ext uri="{FF2B5EF4-FFF2-40B4-BE49-F238E27FC236}">
                  <a16:creationId xmlns:a16="http://schemas.microsoft.com/office/drawing/2014/main" id="{30E09826-7580-42DF-827B-49945C49D882}"/>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11" name="组合 110">
            <a:extLst>
              <a:ext uri="{FF2B5EF4-FFF2-40B4-BE49-F238E27FC236}">
                <a16:creationId xmlns:a16="http://schemas.microsoft.com/office/drawing/2014/main" id="{77BB3259-DC96-48DC-9176-618EDEC433B1}"/>
              </a:ext>
            </a:extLst>
          </p:cNvPr>
          <p:cNvGrpSpPr/>
          <p:nvPr/>
        </p:nvGrpSpPr>
        <p:grpSpPr>
          <a:xfrm>
            <a:off x="5898799" y="4651923"/>
            <a:ext cx="727018" cy="216024"/>
            <a:chOff x="6543515" y="1376831"/>
            <a:chExt cx="727018" cy="216024"/>
          </a:xfrm>
        </p:grpSpPr>
        <p:cxnSp>
          <p:nvCxnSpPr>
            <p:cNvPr id="112" name="直接连接符 111">
              <a:extLst>
                <a:ext uri="{FF2B5EF4-FFF2-40B4-BE49-F238E27FC236}">
                  <a16:creationId xmlns:a16="http://schemas.microsoft.com/office/drawing/2014/main" id="{3DABE814-8DBB-4108-B614-2CDE1E10B39B}"/>
                </a:ext>
              </a:extLst>
            </p:cNvPr>
            <p:cNvCxnSpPr>
              <a:cxnSpLocks/>
              <a:stCxn id="115" idx="0"/>
              <a:endCxn id="115"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3" name="组合 112">
              <a:extLst>
                <a:ext uri="{FF2B5EF4-FFF2-40B4-BE49-F238E27FC236}">
                  <a16:creationId xmlns:a16="http://schemas.microsoft.com/office/drawing/2014/main" id="{1472F05F-B5DB-43C3-AC89-2481B63FA1F3}"/>
                </a:ext>
              </a:extLst>
            </p:cNvPr>
            <p:cNvGrpSpPr/>
            <p:nvPr/>
          </p:nvGrpSpPr>
          <p:grpSpPr>
            <a:xfrm>
              <a:off x="6543515" y="1376831"/>
              <a:ext cx="720080" cy="216024"/>
              <a:chOff x="4568097" y="1345332"/>
              <a:chExt cx="720080" cy="216024"/>
            </a:xfrm>
          </p:grpSpPr>
          <p:sp>
            <p:nvSpPr>
              <p:cNvPr id="115" name="矩形 114">
                <a:extLst>
                  <a:ext uri="{FF2B5EF4-FFF2-40B4-BE49-F238E27FC236}">
                    <a16:creationId xmlns:a16="http://schemas.microsoft.com/office/drawing/2014/main" id="{74FC4123-44CA-45C4-9973-4CB412548451}"/>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16" name="文本框 115">
                <a:extLst>
                  <a:ext uri="{FF2B5EF4-FFF2-40B4-BE49-F238E27FC236}">
                    <a16:creationId xmlns:a16="http://schemas.microsoft.com/office/drawing/2014/main" id="{B7BA5971-1540-42B9-A089-555C0FBC9BC6}"/>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3</a:t>
                </a:r>
                <a:endParaRPr lang="zh-CN" altLang="en-US" sz="800" b="1" dirty="0"/>
              </a:p>
            </p:txBody>
          </p:sp>
        </p:grpSp>
        <p:sp>
          <p:nvSpPr>
            <p:cNvPr id="114" name="文本框 113">
              <a:extLst>
                <a:ext uri="{FF2B5EF4-FFF2-40B4-BE49-F238E27FC236}">
                  <a16:creationId xmlns:a16="http://schemas.microsoft.com/office/drawing/2014/main" id="{083F74C1-8F6F-4325-B889-420FF7158BE1}"/>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aphicFrame>
        <p:nvGraphicFramePr>
          <p:cNvPr id="117" name="表格 36">
            <a:extLst>
              <a:ext uri="{FF2B5EF4-FFF2-40B4-BE49-F238E27FC236}">
                <a16:creationId xmlns:a16="http://schemas.microsoft.com/office/drawing/2014/main" id="{C64C87C9-1A6C-494B-ACE5-C63C6E33454F}"/>
              </a:ext>
            </a:extLst>
          </p:cNvPr>
          <p:cNvGraphicFramePr>
            <a:graphicFrameLocks noGrp="1"/>
          </p:cNvGraphicFramePr>
          <p:nvPr>
            <p:extLst>
              <p:ext uri="{D42A27DB-BD31-4B8C-83A1-F6EECF244321}">
                <p14:modId xmlns:p14="http://schemas.microsoft.com/office/powerpoint/2010/main" val="4263127666"/>
              </p:ext>
            </p:extLst>
          </p:nvPr>
        </p:nvGraphicFramePr>
        <p:xfrm>
          <a:off x="3358158" y="4424578"/>
          <a:ext cx="1107453" cy="869024"/>
        </p:xfrm>
        <a:graphic>
          <a:graphicData uri="http://schemas.openxmlformats.org/drawingml/2006/table">
            <a:tbl>
              <a:tblPr firstRow="1" bandRow="1">
                <a:tableStyleId>{5C22544A-7EE6-4342-B048-85BDC9FD1C3A}</a:tableStyleId>
              </a:tblPr>
              <a:tblGrid>
                <a:gridCol w="369151">
                  <a:extLst>
                    <a:ext uri="{9D8B030D-6E8A-4147-A177-3AD203B41FA5}">
                      <a16:colId xmlns:a16="http://schemas.microsoft.com/office/drawing/2014/main" val="459070172"/>
                    </a:ext>
                  </a:extLst>
                </a:gridCol>
                <a:gridCol w="369151">
                  <a:extLst>
                    <a:ext uri="{9D8B030D-6E8A-4147-A177-3AD203B41FA5}">
                      <a16:colId xmlns:a16="http://schemas.microsoft.com/office/drawing/2014/main" val="284335514"/>
                    </a:ext>
                  </a:extLst>
                </a:gridCol>
                <a:gridCol w="369151">
                  <a:extLst>
                    <a:ext uri="{9D8B030D-6E8A-4147-A177-3AD203B41FA5}">
                      <a16:colId xmlns:a16="http://schemas.microsoft.com/office/drawing/2014/main" val="3071934188"/>
                    </a:ext>
                  </a:extLst>
                </a:gridCol>
              </a:tblGrid>
              <a:tr h="282312">
                <a:tc gridSpan="2">
                  <a:txBody>
                    <a:bodyPr/>
                    <a:lstStyle/>
                    <a:p>
                      <a:pPr algn="ctr"/>
                      <a:r>
                        <a:rPr lang="en-US" altLang="zh-CN" sz="1400" b="1" dirty="0">
                          <a:solidFill>
                            <a:schemeClr val="tx1"/>
                          </a:solidFill>
                        </a:rPr>
                        <a:t>…</a:t>
                      </a:r>
                      <a:endParaRPr lang="zh-CN" altLang="en-US" sz="1400" b="1" dirty="0">
                        <a:solidFill>
                          <a:schemeClr val="tx1"/>
                        </a:solidFill>
                      </a:endParaRPr>
                    </a:p>
                  </a:txBody>
                  <a:tcPr marL="79666" marR="79666" marT="39833" marB="3983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3"/>
                          </a:solidFill>
                        </a:rPr>
                        <a:t>2</a:t>
                      </a:r>
                      <a:endParaRPr lang="zh-CN" altLang="en-US" sz="1400" b="1" dirty="0">
                        <a:solidFill>
                          <a:schemeClr val="accent3"/>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5632291"/>
                  </a:ext>
                </a:extLst>
              </a:tr>
              <a:tr h="282312">
                <a:tc>
                  <a:txBody>
                    <a:bodyPr/>
                    <a:lstStyle/>
                    <a:p>
                      <a:pPr marL="0" algn="ctr" defTabSz="914400" rtl="0" eaLnBrk="1" latinLnBrk="0" hangingPunct="1"/>
                      <a:r>
                        <a:rPr lang="en-US" altLang="zh-CN" sz="1400" b="1" kern="1200" dirty="0">
                          <a:solidFill>
                            <a:schemeClr val="accent1"/>
                          </a:solidFill>
                          <a:latin typeface="+mn-lt"/>
                          <a:ea typeface="+mn-ea"/>
                          <a:cs typeface="+mn-cs"/>
                        </a:rPr>
                        <a:t>6</a:t>
                      </a:r>
                      <a:endParaRPr lang="zh-CN" altLang="en-US" sz="1400" b="1" kern="1200" dirty="0">
                        <a:solidFill>
                          <a:schemeClr val="accent1"/>
                        </a:solidFill>
                        <a:latin typeface="+mn-lt"/>
                        <a:ea typeface="+mn-ea"/>
                        <a:cs typeface="+mn-cs"/>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1"/>
                          </a:solidFill>
                        </a:rPr>
                        <a:t>1</a:t>
                      </a:r>
                      <a:endParaRPr lang="zh-CN" altLang="en-US" sz="1400" b="1" dirty="0">
                        <a:solidFill>
                          <a:schemeClr val="accent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3"/>
                          </a:solidFill>
                        </a:rPr>
                        <a:t>4</a:t>
                      </a:r>
                      <a:endParaRPr lang="zh-CN" altLang="en-US" sz="1400" b="1" dirty="0">
                        <a:solidFill>
                          <a:schemeClr val="accent3"/>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69093"/>
                  </a:ext>
                </a:extLst>
              </a:tr>
              <a:tr h="282312">
                <a:tc>
                  <a:txBody>
                    <a:bodyPr/>
                    <a:lstStyle/>
                    <a:p>
                      <a:pPr algn="ctr"/>
                      <a:r>
                        <a:rPr lang="en-US" altLang="zh-CN" sz="1400" b="1" dirty="0">
                          <a:solidFill>
                            <a:schemeClr val="accent1"/>
                          </a:solidFill>
                        </a:rPr>
                        <a:t>5</a:t>
                      </a:r>
                      <a:endParaRPr lang="zh-CN" altLang="en-US" sz="1400" b="1" dirty="0">
                        <a:solidFill>
                          <a:schemeClr val="accent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US" altLang="zh-CN" sz="1400" b="1" dirty="0">
                          <a:solidFill>
                            <a:schemeClr val="tx1"/>
                          </a:solidFill>
                        </a:rPr>
                        <a:t>…</a:t>
                      </a:r>
                      <a:endParaRPr lang="zh-CN" altLang="en-US" sz="1400" b="1" dirty="0">
                        <a:solidFill>
                          <a:schemeClr val="tx1"/>
                        </a:solidFill>
                      </a:endParaRPr>
                    </a:p>
                  </a:txBody>
                  <a:tcPr marL="79666" marR="79666" marT="39833" marB="3983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66834591"/>
                  </a:ext>
                </a:extLst>
              </a:tr>
            </a:tbl>
          </a:graphicData>
        </a:graphic>
      </p:graphicFrame>
      <p:sp>
        <p:nvSpPr>
          <p:cNvPr id="118" name="文本框 117">
            <a:extLst>
              <a:ext uri="{FF2B5EF4-FFF2-40B4-BE49-F238E27FC236}">
                <a16:creationId xmlns:a16="http://schemas.microsoft.com/office/drawing/2014/main" id="{959FF089-0B71-48CA-AA23-3269398FA963}"/>
              </a:ext>
            </a:extLst>
          </p:cNvPr>
          <p:cNvSpPr txBox="1"/>
          <p:nvPr/>
        </p:nvSpPr>
        <p:spPr>
          <a:xfrm>
            <a:off x="3305980" y="4153644"/>
            <a:ext cx="179041" cy="253916"/>
          </a:xfrm>
          <a:prstGeom prst="rect">
            <a:avLst/>
          </a:prstGeom>
          <a:noFill/>
        </p:spPr>
        <p:txBody>
          <a:bodyPr wrap="square" rtlCol="0">
            <a:spAutoFit/>
          </a:bodyPr>
          <a:lstStyle/>
          <a:p>
            <a:pPr algn="ctr"/>
            <a:r>
              <a:rPr lang="en-US" altLang="zh-CN" sz="1050" b="1" dirty="0"/>
              <a:t>0</a:t>
            </a:r>
            <a:endParaRPr lang="zh-CN" altLang="en-US" sz="1050" b="1" dirty="0"/>
          </a:p>
        </p:txBody>
      </p:sp>
      <p:sp>
        <p:nvSpPr>
          <p:cNvPr id="119" name="文本框 118">
            <a:extLst>
              <a:ext uri="{FF2B5EF4-FFF2-40B4-BE49-F238E27FC236}">
                <a16:creationId xmlns:a16="http://schemas.microsoft.com/office/drawing/2014/main" id="{690A1D40-7A0E-4E10-9374-7EAF82426798}"/>
              </a:ext>
            </a:extLst>
          </p:cNvPr>
          <p:cNvSpPr txBox="1"/>
          <p:nvPr/>
        </p:nvSpPr>
        <p:spPr>
          <a:xfrm>
            <a:off x="3991035" y="4153644"/>
            <a:ext cx="179041" cy="253916"/>
          </a:xfrm>
          <a:prstGeom prst="rect">
            <a:avLst/>
          </a:prstGeom>
          <a:noFill/>
        </p:spPr>
        <p:txBody>
          <a:bodyPr wrap="square" rtlCol="0">
            <a:spAutoFit/>
          </a:bodyPr>
          <a:lstStyle/>
          <a:p>
            <a:pPr algn="ctr"/>
            <a:r>
              <a:rPr lang="en-US" altLang="zh-CN" sz="1050" b="1" dirty="0"/>
              <a:t>2</a:t>
            </a:r>
            <a:endParaRPr lang="zh-CN" altLang="en-US" sz="1050" b="1" dirty="0"/>
          </a:p>
        </p:txBody>
      </p:sp>
      <p:graphicFrame>
        <p:nvGraphicFramePr>
          <p:cNvPr id="120" name="表格 36">
            <a:extLst>
              <a:ext uri="{FF2B5EF4-FFF2-40B4-BE49-F238E27FC236}">
                <a16:creationId xmlns:a16="http://schemas.microsoft.com/office/drawing/2014/main" id="{5C4ED29B-CDB6-4A3D-B3F0-98BCC78D2A0C}"/>
              </a:ext>
            </a:extLst>
          </p:cNvPr>
          <p:cNvGraphicFramePr>
            <a:graphicFrameLocks noGrp="1"/>
          </p:cNvGraphicFramePr>
          <p:nvPr>
            <p:extLst>
              <p:ext uri="{D42A27DB-BD31-4B8C-83A1-F6EECF244321}">
                <p14:modId xmlns:p14="http://schemas.microsoft.com/office/powerpoint/2010/main" val="1529060990"/>
              </p:ext>
            </p:extLst>
          </p:nvPr>
        </p:nvGraphicFramePr>
        <p:xfrm>
          <a:off x="7064947" y="4468961"/>
          <a:ext cx="1107453" cy="575998"/>
        </p:xfrm>
        <a:graphic>
          <a:graphicData uri="http://schemas.openxmlformats.org/drawingml/2006/table">
            <a:tbl>
              <a:tblPr firstRow="1" bandRow="1">
                <a:tableStyleId>{5C22544A-7EE6-4342-B048-85BDC9FD1C3A}</a:tableStyleId>
              </a:tblPr>
              <a:tblGrid>
                <a:gridCol w="369151">
                  <a:extLst>
                    <a:ext uri="{9D8B030D-6E8A-4147-A177-3AD203B41FA5}">
                      <a16:colId xmlns:a16="http://schemas.microsoft.com/office/drawing/2014/main" val="459070172"/>
                    </a:ext>
                  </a:extLst>
                </a:gridCol>
                <a:gridCol w="369151">
                  <a:extLst>
                    <a:ext uri="{9D8B030D-6E8A-4147-A177-3AD203B41FA5}">
                      <a16:colId xmlns:a16="http://schemas.microsoft.com/office/drawing/2014/main" val="284335514"/>
                    </a:ext>
                  </a:extLst>
                </a:gridCol>
                <a:gridCol w="369151">
                  <a:extLst>
                    <a:ext uri="{9D8B030D-6E8A-4147-A177-3AD203B41FA5}">
                      <a16:colId xmlns:a16="http://schemas.microsoft.com/office/drawing/2014/main" val="3071934188"/>
                    </a:ext>
                  </a:extLst>
                </a:gridCol>
              </a:tblGrid>
              <a:tr h="282312">
                <a:tc gridSpan="2">
                  <a:txBody>
                    <a:bodyPr/>
                    <a:lstStyle/>
                    <a:p>
                      <a:pPr algn="ctr"/>
                      <a:r>
                        <a:rPr lang="en-US" altLang="zh-CN" sz="1400" b="1" dirty="0">
                          <a:solidFill>
                            <a:schemeClr val="tx1"/>
                          </a:solidFill>
                        </a:rPr>
                        <a:t>…</a:t>
                      </a:r>
                      <a:endParaRPr lang="zh-CN" altLang="en-US" sz="1400" b="1" dirty="0">
                        <a:solidFill>
                          <a:schemeClr val="tx1"/>
                        </a:solidFill>
                      </a:endParaRPr>
                    </a:p>
                  </a:txBody>
                  <a:tcPr marL="79666" marR="79666" marT="39833" marB="3983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3"/>
                          </a:solidFill>
                        </a:rPr>
                        <a:t>3</a:t>
                      </a:r>
                      <a:endParaRPr lang="zh-CN" altLang="en-US" sz="1400" b="1" dirty="0">
                        <a:solidFill>
                          <a:schemeClr val="accent3"/>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5632291"/>
                  </a:ext>
                </a:extLst>
              </a:tr>
              <a:tr h="282312">
                <a:tc>
                  <a:txBody>
                    <a:bodyPr/>
                    <a:lstStyle/>
                    <a:p>
                      <a:pPr marL="0" algn="ctr" defTabSz="914400" rtl="0" eaLnBrk="1" latinLnBrk="0" hangingPunct="1"/>
                      <a:r>
                        <a:rPr lang="en-US" altLang="zh-CN" sz="1400" b="1" kern="1200" dirty="0">
                          <a:solidFill>
                            <a:schemeClr val="accent1"/>
                          </a:solidFill>
                          <a:latin typeface="+mn-lt"/>
                          <a:ea typeface="+mn-ea"/>
                          <a:cs typeface="+mn-cs"/>
                        </a:rPr>
                        <a:t>5</a:t>
                      </a:r>
                      <a:endParaRPr lang="zh-CN" altLang="en-US" sz="1400" b="1" kern="1200" dirty="0">
                        <a:solidFill>
                          <a:schemeClr val="accent1"/>
                        </a:solidFill>
                        <a:latin typeface="+mn-lt"/>
                        <a:ea typeface="+mn-ea"/>
                        <a:cs typeface="+mn-cs"/>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1"/>
                          </a:solidFill>
                        </a:rPr>
                        <a:t>6</a:t>
                      </a:r>
                      <a:endParaRPr lang="zh-CN" altLang="en-US" sz="1400" b="1" dirty="0">
                        <a:solidFill>
                          <a:schemeClr val="accent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tx1"/>
                          </a:solidFill>
                        </a:rPr>
                        <a:t>…</a:t>
                      </a:r>
                      <a:endParaRPr lang="zh-CN" altLang="en-US" sz="1400" b="1" dirty="0">
                        <a:solidFill>
                          <a:schemeClr val="tx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69093"/>
                  </a:ext>
                </a:extLst>
              </a:tr>
            </a:tbl>
          </a:graphicData>
        </a:graphic>
      </p:graphicFrame>
      <p:sp>
        <p:nvSpPr>
          <p:cNvPr id="121" name="文本框 120">
            <a:extLst>
              <a:ext uri="{FF2B5EF4-FFF2-40B4-BE49-F238E27FC236}">
                <a16:creationId xmlns:a16="http://schemas.microsoft.com/office/drawing/2014/main" id="{5311D83D-AC3D-4821-8C65-4B22B205DF20}"/>
              </a:ext>
            </a:extLst>
          </p:cNvPr>
          <p:cNvSpPr txBox="1"/>
          <p:nvPr/>
        </p:nvSpPr>
        <p:spPr>
          <a:xfrm>
            <a:off x="7012769" y="4198027"/>
            <a:ext cx="179041" cy="253916"/>
          </a:xfrm>
          <a:prstGeom prst="rect">
            <a:avLst/>
          </a:prstGeom>
          <a:noFill/>
        </p:spPr>
        <p:txBody>
          <a:bodyPr wrap="square" rtlCol="0">
            <a:spAutoFit/>
          </a:bodyPr>
          <a:lstStyle/>
          <a:p>
            <a:pPr algn="ctr"/>
            <a:r>
              <a:rPr lang="en-US" altLang="zh-CN" sz="1050" b="1" dirty="0"/>
              <a:t>0</a:t>
            </a:r>
            <a:endParaRPr lang="zh-CN" altLang="en-US" sz="1050" b="1" dirty="0"/>
          </a:p>
        </p:txBody>
      </p:sp>
      <p:sp>
        <p:nvSpPr>
          <p:cNvPr id="122" name="文本框 121">
            <a:extLst>
              <a:ext uri="{FF2B5EF4-FFF2-40B4-BE49-F238E27FC236}">
                <a16:creationId xmlns:a16="http://schemas.microsoft.com/office/drawing/2014/main" id="{2CBD63CE-C251-4175-9EEB-05EA639BFE01}"/>
              </a:ext>
            </a:extLst>
          </p:cNvPr>
          <p:cNvSpPr txBox="1"/>
          <p:nvPr/>
        </p:nvSpPr>
        <p:spPr>
          <a:xfrm>
            <a:off x="7697824" y="4198027"/>
            <a:ext cx="179041" cy="253916"/>
          </a:xfrm>
          <a:prstGeom prst="rect">
            <a:avLst/>
          </a:prstGeom>
          <a:noFill/>
        </p:spPr>
        <p:txBody>
          <a:bodyPr wrap="square" rtlCol="0">
            <a:spAutoFit/>
          </a:bodyPr>
          <a:lstStyle/>
          <a:p>
            <a:pPr algn="ctr"/>
            <a:r>
              <a:rPr lang="en-US" altLang="zh-CN" sz="1050" b="1" dirty="0"/>
              <a:t>2</a:t>
            </a:r>
            <a:endParaRPr lang="zh-CN" altLang="en-US" sz="1050" b="1" dirty="0"/>
          </a:p>
        </p:txBody>
      </p:sp>
      <p:cxnSp>
        <p:nvCxnSpPr>
          <p:cNvPr id="123" name="直接连接符 122">
            <a:extLst>
              <a:ext uri="{FF2B5EF4-FFF2-40B4-BE49-F238E27FC236}">
                <a16:creationId xmlns:a16="http://schemas.microsoft.com/office/drawing/2014/main" id="{DB8952FA-A2FF-41BE-9BD1-C41A8632F59F}"/>
              </a:ext>
            </a:extLst>
          </p:cNvPr>
          <p:cNvCxnSpPr>
            <a:cxnSpLocks/>
          </p:cNvCxnSpPr>
          <p:nvPr/>
        </p:nvCxnSpPr>
        <p:spPr>
          <a:xfrm>
            <a:off x="4676090" y="3145532"/>
            <a:ext cx="0" cy="216024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4" name="文本框 123">
            <a:extLst>
              <a:ext uri="{FF2B5EF4-FFF2-40B4-BE49-F238E27FC236}">
                <a16:creationId xmlns:a16="http://schemas.microsoft.com/office/drawing/2014/main" id="{460BE562-D551-4501-8C7D-80E61BB629A5}"/>
              </a:ext>
            </a:extLst>
          </p:cNvPr>
          <p:cNvSpPr txBox="1"/>
          <p:nvPr/>
        </p:nvSpPr>
        <p:spPr>
          <a:xfrm>
            <a:off x="2359524" y="3347668"/>
            <a:ext cx="1120033" cy="301920"/>
          </a:xfrm>
          <a:prstGeom prst="rect">
            <a:avLst/>
          </a:prstGeom>
          <a:noFill/>
        </p:spPr>
        <p:txBody>
          <a:bodyPr wrap="square" rtlCol="0">
            <a:spAutoFit/>
          </a:bodyPr>
          <a:lstStyle/>
          <a:p>
            <a:pPr algn="ctr"/>
            <a:r>
              <a:rPr lang="en-US" altLang="zh-CN" b="1" dirty="0"/>
              <a:t>Server 1</a:t>
            </a:r>
            <a:endParaRPr lang="zh-CN" altLang="en-US" b="1" dirty="0"/>
          </a:p>
        </p:txBody>
      </p:sp>
      <p:sp>
        <p:nvSpPr>
          <p:cNvPr id="125" name="文本框 124">
            <a:extLst>
              <a:ext uri="{FF2B5EF4-FFF2-40B4-BE49-F238E27FC236}">
                <a16:creationId xmlns:a16="http://schemas.microsoft.com/office/drawing/2014/main" id="{94D1007F-0991-4F01-A4EC-0CE24686283A}"/>
              </a:ext>
            </a:extLst>
          </p:cNvPr>
          <p:cNvSpPr txBox="1"/>
          <p:nvPr/>
        </p:nvSpPr>
        <p:spPr>
          <a:xfrm>
            <a:off x="6077231" y="3361556"/>
            <a:ext cx="1120033" cy="369332"/>
          </a:xfrm>
          <a:prstGeom prst="rect">
            <a:avLst/>
          </a:prstGeom>
          <a:noFill/>
        </p:spPr>
        <p:txBody>
          <a:bodyPr wrap="square" rtlCol="0">
            <a:spAutoFit/>
          </a:bodyPr>
          <a:lstStyle/>
          <a:p>
            <a:pPr algn="ctr"/>
            <a:r>
              <a:rPr lang="en-US" altLang="zh-CN" b="1" dirty="0"/>
              <a:t>Server 2</a:t>
            </a:r>
            <a:endParaRPr lang="zh-CN" altLang="en-US" b="1" dirty="0"/>
          </a:p>
        </p:txBody>
      </p:sp>
      <p:grpSp>
        <p:nvGrpSpPr>
          <p:cNvPr id="171" name="组合 170">
            <a:extLst>
              <a:ext uri="{FF2B5EF4-FFF2-40B4-BE49-F238E27FC236}">
                <a16:creationId xmlns:a16="http://schemas.microsoft.com/office/drawing/2014/main" id="{6C942F4A-66C8-4763-9942-CD4D9B324327}"/>
              </a:ext>
            </a:extLst>
          </p:cNvPr>
          <p:cNvGrpSpPr/>
          <p:nvPr/>
        </p:nvGrpSpPr>
        <p:grpSpPr>
          <a:xfrm>
            <a:off x="254941" y="1019511"/>
            <a:ext cx="2156819" cy="2324947"/>
            <a:chOff x="349437" y="1489348"/>
            <a:chExt cx="2638387" cy="2844054"/>
          </a:xfrm>
        </p:grpSpPr>
        <p:grpSp>
          <p:nvGrpSpPr>
            <p:cNvPr id="172" name="组合 171">
              <a:extLst>
                <a:ext uri="{FF2B5EF4-FFF2-40B4-BE49-F238E27FC236}">
                  <a16:creationId xmlns:a16="http://schemas.microsoft.com/office/drawing/2014/main" id="{8A4579FD-48D0-4241-A7C1-2CFF45B2B9FA}"/>
                </a:ext>
              </a:extLst>
            </p:cNvPr>
            <p:cNvGrpSpPr/>
            <p:nvPr/>
          </p:nvGrpSpPr>
          <p:grpSpPr>
            <a:xfrm>
              <a:off x="465585" y="1975402"/>
              <a:ext cx="2088232" cy="1820527"/>
              <a:chOff x="899592" y="1453344"/>
              <a:chExt cx="2088232" cy="1820527"/>
            </a:xfrm>
          </p:grpSpPr>
          <p:grpSp>
            <p:nvGrpSpPr>
              <p:cNvPr id="176" name="组合 175">
                <a:extLst>
                  <a:ext uri="{FF2B5EF4-FFF2-40B4-BE49-F238E27FC236}">
                    <a16:creationId xmlns:a16="http://schemas.microsoft.com/office/drawing/2014/main" id="{25569EA1-25B3-43A7-BAB5-7FF96EE65268}"/>
                  </a:ext>
                </a:extLst>
              </p:cNvPr>
              <p:cNvGrpSpPr/>
              <p:nvPr/>
            </p:nvGrpSpPr>
            <p:grpSpPr>
              <a:xfrm>
                <a:off x="1880403" y="1453344"/>
                <a:ext cx="288032" cy="344363"/>
                <a:chOff x="1187624" y="1633364"/>
                <a:chExt cx="288032" cy="344363"/>
              </a:xfrm>
            </p:grpSpPr>
            <p:sp>
              <p:nvSpPr>
                <p:cNvPr id="200" name="椭圆 199">
                  <a:extLst>
                    <a:ext uri="{FF2B5EF4-FFF2-40B4-BE49-F238E27FC236}">
                      <a16:creationId xmlns:a16="http://schemas.microsoft.com/office/drawing/2014/main" id="{4FB04FEB-0123-4E75-BA57-D67D94C33036}"/>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文本框 200">
                  <a:extLst>
                    <a:ext uri="{FF2B5EF4-FFF2-40B4-BE49-F238E27FC236}">
                      <a16:creationId xmlns:a16="http://schemas.microsoft.com/office/drawing/2014/main" id="{D3FA2C0A-1D42-48F3-BB63-6ACFA590AE1F}"/>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1"/>
                      </a:solidFill>
                    </a:rPr>
                    <a:t>1</a:t>
                  </a:r>
                  <a:endParaRPr lang="zh-CN" altLang="en-US" sz="1200" dirty="0">
                    <a:solidFill>
                      <a:schemeClr val="accent1"/>
                    </a:solidFill>
                  </a:endParaRPr>
                </a:p>
              </p:txBody>
            </p:sp>
          </p:grpSp>
          <p:grpSp>
            <p:nvGrpSpPr>
              <p:cNvPr id="177" name="组合 176">
                <a:extLst>
                  <a:ext uri="{FF2B5EF4-FFF2-40B4-BE49-F238E27FC236}">
                    <a16:creationId xmlns:a16="http://schemas.microsoft.com/office/drawing/2014/main" id="{B9F1683E-8AC9-441F-9233-515574A0787F}"/>
                  </a:ext>
                </a:extLst>
              </p:cNvPr>
              <p:cNvGrpSpPr/>
              <p:nvPr/>
            </p:nvGrpSpPr>
            <p:grpSpPr>
              <a:xfrm>
                <a:off x="899592" y="2115799"/>
                <a:ext cx="288032" cy="344363"/>
                <a:chOff x="1187624" y="1633364"/>
                <a:chExt cx="288032" cy="344363"/>
              </a:xfrm>
            </p:grpSpPr>
            <p:sp>
              <p:nvSpPr>
                <p:cNvPr id="198" name="椭圆 197">
                  <a:extLst>
                    <a:ext uri="{FF2B5EF4-FFF2-40B4-BE49-F238E27FC236}">
                      <a16:creationId xmlns:a16="http://schemas.microsoft.com/office/drawing/2014/main" id="{BB75B86A-4C29-4319-B1C5-7DABFBC35062}"/>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文本框 198">
                  <a:extLst>
                    <a:ext uri="{FF2B5EF4-FFF2-40B4-BE49-F238E27FC236}">
                      <a16:creationId xmlns:a16="http://schemas.microsoft.com/office/drawing/2014/main" id="{89825137-447E-4F13-894C-F1C817D6AA61}"/>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2</a:t>
                  </a:r>
                  <a:endParaRPr lang="zh-CN" altLang="en-US" sz="1200" dirty="0">
                    <a:solidFill>
                      <a:schemeClr val="accent3"/>
                    </a:solidFill>
                  </a:endParaRPr>
                </a:p>
              </p:txBody>
            </p:sp>
          </p:grpSp>
          <p:grpSp>
            <p:nvGrpSpPr>
              <p:cNvPr id="178" name="组合 177">
                <a:extLst>
                  <a:ext uri="{FF2B5EF4-FFF2-40B4-BE49-F238E27FC236}">
                    <a16:creationId xmlns:a16="http://schemas.microsoft.com/office/drawing/2014/main" id="{6E038013-FD4E-4B90-84E2-D62324201771}"/>
                  </a:ext>
                </a:extLst>
              </p:cNvPr>
              <p:cNvGrpSpPr/>
              <p:nvPr/>
            </p:nvGrpSpPr>
            <p:grpSpPr>
              <a:xfrm>
                <a:off x="1115616" y="2781087"/>
                <a:ext cx="288032" cy="344363"/>
                <a:chOff x="1187624" y="1633364"/>
                <a:chExt cx="288032" cy="344363"/>
              </a:xfrm>
            </p:grpSpPr>
            <p:sp>
              <p:nvSpPr>
                <p:cNvPr id="196" name="椭圆 195">
                  <a:extLst>
                    <a:ext uri="{FF2B5EF4-FFF2-40B4-BE49-F238E27FC236}">
                      <a16:creationId xmlns:a16="http://schemas.microsoft.com/office/drawing/2014/main" id="{DD7173AC-1B4A-4877-8404-3FC24EB8517B}"/>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文本框 196">
                  <a:extLst>
                    <a:ext uri="{FF2B5EF4-FFF2-40B4-BE49-F238E27FC236}">
                      <a16:creationId xmlns:a16="http://schemas.microsoft.com/office/drawing/2014/main" id="{616F0A28-58F9-4D15-8AA7-52A0254D9925}"/>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3</a:t>
                  </a:r>
                  <a:endParaRPr lang="zh-CN" altLang="en-US" sz="1200" dirty="0">
                    <a:solidFill>
                      <a:schemeClr val="accent3"/>
                    </a:solidFill>
                  </a:endParaRPr>
                </a:p>
              </p:txBody>
            </p:sp>
          </p:grpSp>
          <p:grpSp>
            <p:nvGrpSpPr>
              <p:cNvPr id="179" name="组合 178">
                <a:extLst>
                  <a:ext uri="{FF2B5EF4-FFF2-40B4-BE49-F238E27FC236}">
                    <a16:creationId xmlns:a16="http://schemas.microsoft.com/office/drawing/2014/main" id="{B5D5EF6B-ADE5-42E0-9A74-0178C24C1131}"/>
                  </a:ext>
                </a:extLst>
              </p:cNvPr>
              <p:cNvGrpSpPr/>
              <p:nvPr/>
            </p:nvGrpSpPr>
            <p:grpSpPr>
              <a:xfrm>
                <a:off x="2037532" y="2186903"/>
                <a:ext cx="288032" cy="344363"/>
                <a:chOff x="1187624" y="1633364"/>
                <a:chExt cx="288032" cy="344363"/>
              </a:xfrm>
            </p:grpSpPr>
            <p:sp>
              <p:nvSpPr>
                <p:cNvPr id="194" name="椭圆 193">
                  <a:extLst>
                    <a:ext uri="{FF2B5EF4-FFF2-40B4-BE49-F238E27FC236}">
                      <a16:creationId xmlns:a16="http://schemas.microsoft.com/office/drawing/2014/main" id="{C9BA5C4A-BD56-4C67-B432-3684EF35F76A}"/>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文本框 194">
                  <a:extLst>
                    <a:ext uri="{FF2B5EF4-FFF2-40B4-BE49-F238E27FC236}">
                      <a16:creationId xmlns:a16="http://schemas.microsoft.com/office/drawing/2014/main" id="{ABBE6C05-7EE4-467C-8B1C-64EFB36CC6C1}"/>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1"/>
                      </a:solidFill>
                    </a:rPr>
                    <a:t>5</a:t>
                  </a:r>
                  <a:endParaRPr lang="zh-CN" altLang="en-US" sz="1200" dirty="0">
                    <a:solidFill>
                      <a:schemeClr val="accent1"/>
                    </a:solidFill>
                  </a:endParaRPr>
                </a:p>
              </p:txBody>
            </p:sp>
          </p:grpSp>
          <p:grpSp>
            <p:nvGrpSpPr>
              <p:cNvPr id="180" name="组合 179">
                <a:extLst>
                  <a:ext uri="{FF2B5EF4-FFF2-40B4-BE49-F238E27FC236}">
                    <a16:creationId xmlns:a16="http://schemas.microsoft.com/office/drawing/2014/main" id="{592E59BB-A534-4B7E-BD40-8340D02CE815}"/>
                  </a:ext>
                </a:extLst>
              </p:cNvPr>
              <p:cNvGrpSpPr/>
              <p:nvPr/>
            </p:nvGrpSpPr>
            <p:grpSpPr>
              <a:xfrm>
                <a:off x="1907704" y="2929508"/>
                <a:ext cx="288032" cy="344363"/>
                <a:chOff x="1187624" y="1633364"/>
                <a:chExt cx="288032" cy="344363"/>
              </a:xfrm>
            </p:grpSpPr>
            <p:sp>
              <p:nvSpPr>
                <p:cNvPr id="192" name="椭圆 191">
                  <a:extLst>
                    <a:ext uri="{FF2B5EF4-FFF2-40B4-BE49-F238E27FC236}">
                      <a16:creationId xmlns:a16="http://schemas.microsoft.com/office/drawing/2014/main" id="{11283050-1A40-4C66-8785-0E12BF178AFC}"/>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文本框 192">
                  <a:extLst>
                    <a:ext uri="{FF2B5EF4-FFF2-40B4-BE49-F238E27FC236}">
                      <a16:creationId xmlns:a16="http://schemas.microsoft.com/office/drawing/2014/main" id="{64206A54-0BA9-48CF-ABC9-288FF3F6AA01}"/>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4</a:t>
                  </a:r>
                  <a:endParaRPr lang="zh-CN" altLang="en-US" sz="1200" dirty="0">
                    <a:solidFill>
                      <a:schemeClr val="accent3"/>
                    </a:solidFill>
                  </a:endParaRPr>
                </a:p>
              </p:txBody>
            </p:sp>
          </p:grpSp>
          <p:grpSp>
            <p:nvGrpSpPr>
              <p:cNvPr id="181" name="组合 180">
                <a:extLst>
                  <a:ext uri="{FF2B5EF4-FFF2-40B4-BE49-F238E27FC236}">
                    <a16:creationId xmlns:a16="http://schemas.microsoft.com/office/drawing/2014/main" id="{6239B865-278F-4D51-AE99-9098ABFD223E}"/>
                  </a:ext>
                </a:extLst>
              </p:cNvPr>
              <p:cNvGrpSpPr/>
              <p:nvPr/>
            </p:nvGrpSpPr>
            <p:grpSpPr>
              <a:xfrm>
                <a:off x="2699792" y="1840378"/>
                <a:ext cx="288032" cy="344363"/>
                <a:chOff x="1187624" y="1633364"/>
                <a:chExt cx="288032" cy="344363"/>
              </a:xfrm>
            </p:grpSpPr>
            <p:sp>
              <p:nvSpPr>
                <p:cNvPr id="190" name="椭圆 189">
                  <a:extLst>
                    <a:ext uri="{FF2B5EF4-FFF2-40B4-BE49-F238E27FC236}">
                      <a16:creationId xmlns:a16="http://schemas.microsoft.com/office/drawing/2014/main" id="{F848764B-FB75-4EF7-9436-381E70ECA19F}"/>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文本框 190">
                  <a:extLst>
                    <a:ext uri="{FF2B5EF4-FFF2-40B4-BE49-F238E27FC236}">
                      <a16:creationId xmlns:a16="http://schemas.microsoft.com/office/drawing/2014/main" id="{8AF2520C-CE79-43AF-89E3-688299011273}"/>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1"/>
                      </a:solidFill>
                    </a:rPr>
                    <a:t>6</a:t>
                  </a:r>
                  <a:endParaRPr lang="zh-CN" altLang="en-US" sz="1200" dirty="0">
                    <a:solidFill>
                      <a:schemeClr val="accent1"/>
                    </a:solidFill>
                  </a:endParaRPr>
                </a:p>
              </p:txBody>
            </p:sp>
          </p:grpSp>
          <p:cxnSp>
            <p:nvCxnSpPr>
              <p:cNvPr id="182" name="直接箭头连接符 181">
                <a:extLst>
                  <a:ext uri="{FF2B5EF4-FFF2-40B4-BE49-F238E27FC236}">
                    <a16:creationId xmlns:a16="http://schemas.microsoft.com/office/drawing/2014/main" id="{134F9487-746A-4CB8-9BE4-94B31D652977}"/>
                  </a:ext>
                </a:extLst>
              </p:cNvPr>
              <p:cNvCxnSpPr>
                <a:stCxn id="200" idx="3"/>
                <a:endCxn id="198" idx="7"/>
              </p:cNvCxnSpPr>
              <p:nvPr/>
            </p:nvCxnSpPr>
            <p:spPr>
              <a:xfrm flipH="1">
                <a:off x="1145443" y="1699195"/>
                <a:ext cx="777141" cy="4587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3" name="直接箭头连接符 182">
                <a:extLst>
                  <a:ext uri="{FF2B5EF4-FFF2-40B4-BE49-F238E27FC236}">
                    <a16:creationId xmlns:a16="http://schemas.microsoft.com/office/drawing/2014/main" id="{8F7293E5-5BB8-4CD3-8BA9-334C2AC4CC78}"/>
                  </a:ext>
                </a:extLst>
              </p:cNvPr>
              <p:cNvCxnSpPr>
                <a:stCxn id="200" idx="6"/>
                <a:endCxn id="190" idx="1"/>
              </p:cNvCxnSpPr>
              <p:nvPr/>
            </p:nvCxnSpPr>
            <p:spPr>
              <a:xfrm>
                <a:off x="2168435" y="1597360"/>
                <a:ext cx="573538" cy="2851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4" name="直接箭头连接符 183">
                <a:extLst>
                  <a:ext uri="{FF2B5EF4-FFF2-40B4-BE49-F238E27FC236}">
                    <a16:creationId xmlns:a16="http://schemas.microsoft.com/office/drawing/2014/main" id="{739451F1-4F6D-438E-ADB5-731EA2A74914}"/>
                  </a:ext>
                </a:extLst>
              </p:cNvPr>
              <p:cNvCxnSpPr>
                <a:cxnSpLocks/>
                <a:stCxn id="194" idx="0"/>
                <a:endCxn id="201" idx="2"/>
              </p:cNvCxnSpPr>
              <p:nvPr/>
            </p:nvCxnSpPr>
            <p:spPr>
              <a:xfrm flipH="1" flipV="1">
                <a:off x="2024420" y="1741377"/>
                <a:ext cx="157129" cy="4455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直接箭头连接符 184">
                <a:extLst>
                  <a:ext uri="{FF2B5EF4-FFF2-40B4-BE49-F238E27FC236}">
                    <a16:creationId xmlns:a16="http://schemas.microsoft.com/office/drawing/2014/main" id="{C1D3710C-D0EB-4B77-8306-C2ED28AB8A02}"/>
                  </a:ext>
                </a:extLst>
              </p:cNvPr>
              <p:cNvCxnSpPr>
                <a:stCxn id="190" idx="3"/>
                <a:endCxn id="194" idx="6"/>
              </p:cNvCxnSpPr>
              <p:nvPr/>
            </p:nvCxnSpPr>
            <p:spPr>
              <a:xfrm flipH="1">
                <a:off x="2325564" y="2086229"/>
                <a:ext cx="416409" cy="2446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直接箭头连接符 185">
                <a:extLst>
                  <a:ext uri="{FF2B5EF4-FFF2-40B4-BE49-F238E27FC236}">
                    <a16:creationId xmlns:a16="http://schemas.microsoft.com/office/drawing/2014/main" id="{F1EEF159-D717-4A41-AD51-5107C55C8BF0}"/>
                  </a:ext>
                </a:extLst>
              </p:cNvPr>
              <p:cNvCxnSpPr>
                <a:stCxn id="196" idx="7"/>
                <a:endCxn id="194" idx="2"/>
              </p:cNvCxnSpPr>
              <p:nvPr/>
            </p:nvCxnSpPr>
            <p:spPr>
              <a:xfrm flipV="1">
                <a:off x="1361467" y="2432754"/>
                <a:ext cx="718246" cy="3905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直接箭头连接符 186">
                <a:extLst>
                  <a:ext uri="{FF2B5EF4-FFF2-40B4-BE49-F238E27FC236}">
                    <a16:creationId xmlns:a16="http://schemas.microsoft.com/office/drawing/2014/main" id="{9C436753-D8B6-4237-94A1-D6BD661179AD}"/>
                  </a:ext>
                </a:extLst>
              </p:cNvPr>
              <p:cNvCxnSpPr>
                <a:cxnSpLocks/>
                <a:stCxn id="194" idx="4"/>
                <a:endCxn id="193" idx="0"/>
              </p:cNvCxnSpPr>
              <p:nvPr/>
            </p:nvCxnSpPr>
            <p:spPr>
              <a:xfrm flipH="1">
                <a:off x="2051721" y="2474935"/>
                <a:ext cx="129828" cy="4600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直接箭头连接符 187">
                <a:extLst>
                  <a:ext uri="{FF2B5EF4-FFF2-40B4-BE49-F238E27FC236}">
                    <a16:creationId xmlns:a16="http://schemas.microsoft.com/office/drawing/2014/main" id="{D906CC82-2960-4353-9A05-0767ED1FD881}"/>
                  </a:ext>
                </a:extLst>
              </p:cNvPr>
              <p:cNvCxnSpPr>
                <a:stCxn id="198" idx="4"/>
                <a:endCxn id="196" idx="1"/>
              </p:cNvCxnSpPr>
              <p:nvPr/>
            </p:nvCxnSpPr>
            <p:spPr>
              <a:xfrm>
                <a:off x="1043608" y="2403831"/>
                <a:ext cx="114189" cy="4194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直接箭头连接符 188">
                <a:extLst>
                  <a:ext uri="{FF2B5EF4-FFF2-40B4-BE49-F238E27FC236}">
                    <a16:creationId xmlns:a16="http://schemas.microsoft.com/office/drawing/2014/main" id="{BC23CFD0-10FE-4679-904A-60A5173AA212}"/>
                  </a:ext>
                </a:extLst>
              </p:cNvPr>
              <p:cNvCxnSpPr>
                <a:stCxn id="192" idx="7"/>
                <a:endCxn id="190" idx="4"/>
              </p:cNvCxnSpPr>
              <p:nvPr/>
            </p:nvCxnSpPr>
            <p:spPr>
              <a:xfrm flipV="1">
                <a:off x="2153555" y="2122893"/>
                <a:ext cx="690253" cy="8487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73" name="任意多边形: 形状 172">
              <a:extLst>
                <a:ext uri="{FF2B5EF4-FFF2-40B4-BE49-F238E27FC236}">
                  <a16:creationId xmlns:a16="http://schemas.microsoft.com/office/drawing/2014/main" id="{FDCFE475-863C-4D28-897F-63E2D248E125}"/>
                </a:ext>
              </a:extLst>
            </p:cNvPr>
            <p:cNvSpPr/>
            <p:nvPr/>
          </p:nvSpPr>
          <p:spPr>
            <a:xfrm>
              <a:off x="852250" y="1872809"/>
              <a:ext cx="1470424" cy="1657655"/>
            </a:xfrm>
            <a:custGeom>
              <a:avLst/>
              <a:gdLst>
                <a:gd name="connsiteX0" fmla="*/ 18141 w 1470424"/>
                <a:gd name="connsiteY0" fmla="*/ 0 h 1657655"/>
                <a:gd name="connsiteX1" fmla="*/ 203955 w 1470424"/>
                <a:gd name="connsiteY1" fmla="*/ 963298 h 1657655"/>
                <a:gd name="connsiteX2" fmla="*/ 1470424 w 1470424"/>
                <a:gd name="connsiteY2" fmla="*/ 1657655 h 1657655"/>
              </a:gdLst>
              <a:ahLst/>
              <a:cxnLst>
                <a:cxn ang="0">
                  <a:pos x="connsiteX0" y="connsiteY0"/>
                </a:cxn>
                <a:cxn ang="0">
                  <a:pos x="connsiteX1" y="connsiteY1"/>
                </a:cxn>
                <a:cxn ang="0">
                  <a:pos x="connsiteX2" y="connsiteY2"/>
                </a:cxn>
              </a:cxnLst>
              <a:rect l="l" t="t" r="r" b="b"/>
              <a:pathLst>
                <a:path w="1470424" h="1657655">
                  <a:moveTo>
                    <a:pt x="18141" y="0"/>
                  </a:moveTo>
                  <a:cubicBezTo>
                    <a:pt x="-9976" y="343511"/>
                    <a:pt x="-38092" y="687022"/>
                    <a:pt x="203955" y="963298"/>
                  </a:cubicBezTo>
                  <a:cubicBezTo>
                    <a:pt x="446002" y="1239574"/>
                    <a:pt x="958213" y="1448614"/>
                    <a:pt x="1470424" y="1657655"/>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zh-CN" altLang="en-US"/>
            </a:p>
          </p:txBody>
        </p:sp>
        <p:sp>
          <p:nvSpPr>
            <p:cNvPr id="174" name="文本框 173">
              <a:extLst>
                <a:ext uri="{FF2B5EF4-FFF2-40B4-BE49-F238E27FC236}">
                  <a16:creationId xmlns:a16="http://schemas.microsoft.com/office/drawing/2014/main" id="{DCA6C0DF-7936-4542-8BD8-4E314F3CDB46}"/>
                </a:ext>
              </a:extLst>
            </p:cNvPr>
            <p:cNvSpPr txBox="1"/>
            <p:nvPr/>
          </p:nvSpPr>
          <p:spPr>
            <a:xfrm>
              <a:off x="1617713" y="1489348"/>
              <a:ext cx="1370111" cy="451795"/>
            </a:xfrm>
            <a:prstGeom prst="rect">
              <a:avLst/>
            </a:prstGeom>
            <a:noFill/>
          </p:spPr>
          <p:txBody>
            <a:bodyPr wrap="square" rtlCol="0">
              <a:spAutoFit/>
            </a:bodyPr>
            <a:lstStyle/>
            <a:p>
              <a:pPr algn="ctr"/>
              <a:r>
                <a:rPr lang="en-US" altLang="zh-CN" b="1" dirty="0">
                  <a:solidFill>
                    <a:schemeClr val="accent1"/>
                  </a:solidFill>
                </a:rPr>
                <a:t>Server 1</a:t>
              </a:r>
              <a:endParaRPr lang="zh-CN" altLang="en-US" b="1" dirty="0">
                <a:solidFill>
                  <a:schemeClr val="accent1"/>
                </a:solidFill>
              </a:endParaRPr>
            </a:p>
          </p:txBody>
        </p:sp>
        <p:sp>
          <p:nvSpPr>
            <p:cNvPr id="175" name="文本框 174">
              <a:extLst>
                <a:ext uri="{FF2B5EF4-FFF2-40B4-BE49-F238E27FC236}">
                  <a16:creationId xmlns:a16="http://schemas.microsoft.com/office/drawing/2014/main" id="{AC496A61-1A9A-49F9-9917-42FE1A7C1B08}"/>
                </a:ext>
              </a:extLst>
            </p:cNvPr>
            <p:cNvSpPr txBox="1"/>
            <p:nvPr/>
          </p:nvSpPr>
          <p:spPr>
            <a:xfrm>
              <a:off x="349437" y="3881607"/>
              <a:ext cx="1370111" cy="451795"/>
            </a:xfrm>
            <a:prstGeom prst="rect">
              <a:avLst/>
            </a:prstGeom>
            <a:noFill/>
          </p:spPr>
          <p:txBody>
            <a:bodyPr wrap="square" rtlCol="0">
              <a:spAutoFit/>
            </a:bodyPr>
            <a:lstStyle/>
            <a:p>
              <a:pPr algn="ctr"/>
              <a:r>
                <a:rPr lang="en-US" altLang="zh-CN" b="1" dirty="0">
                  <a:solidFill>
                    <a:schemeClr val="accent3"/>
                  </a:solidFill>
                </a:rPr>
                <a:t>Server 2</a:t>
              </a:r>
              <a:endParaRPr lang="zh-CN" altLang="en-US" b="1" dirty="0">
                <a:solidFill>
                  <a:schemeClr val="accent3"/>
                </a:solidFill>
              </a:endParaRPr>
            </a:p>
          </p:txBody>
        </p:sp>
      </p:grpSp>
      <p:graphicFrame>
        <p:nvGraphicFramePr>
          <p:cNvPr id="6" name="表格 9">
            <a:extLst>
              <a:ext uri="{FF2B5EF4-FFF2-40B4-BE49-F238E27FC236}">
                <a16:creationId xmlns:a16="http://schemas.microsoft.com/office/drawing/2014/main" id="{7A7C5A7B-0594-486D-8B5B-47FF2356B0B2}"/>
              </a:ext>
            </a:extLst>
          </p:cNvPr>
          <p:cNvGraphicFramePr>
            <a:graphicFrameLocks noGrp="1"/>
          </p:cNvGraphicFramePr>
          <p:nvPr>
            <p:extLst>
              <p:ext uri="{D42A27DB-BD31-4B8C-83A1-F6EECF244321}">
                <p14:modId xmlns:p14="http://schemas.microsoft.com/office/powerpoint/2010/main" val="321484671"/>
              </p:ext>
            </p:extLst>
          </p:nvPr>
        </p:nvGraphicFramePr>
        <p:xfrm>
          <a:off x="6032934" y="1361188"/>
          <a:ext cx="2702312" cy="1483360"/>
        </p:xfrm>
        <a:graphic>
          <a:graphicData uri="http://schemas.openxmlformats.org/drawingml/2006/table">
            <a:tbl>
              <a:tblPr firstRow="1" bandRow="1">
                <a:tableStyleId>{5C22544A-7EE6-4342-B048-85BDC9FD1C3A}</a:tableStyleId>
              </a:tblPr>
              <a:tblGrid>
                <a:gridCol w="1152128">
                  <a:extLst>
                    <a:ext uri="{9D8B030D-6E8A-4147-A177-3AD203B41FA5}">
                      <a16:colId xmlns:a16="http://schemas.microsoft.com/office/drawing/2014/main" val="4285624884"/>
                    </a:ext>
                  </a:extLst>
                </a:gridCol>
                <a:gridCol w="1550184">
                  <a:extLst>
                    <a:ext uri="{9D8B030D-6E8A-4147-A177-3AD203B41FA5}">
                      <a16:colId xmlns:a16="http://schemas.microsoft.com/office/drawing/2014/main" val="2633837098"/>
                    </a:ext>
                  </a:extLst>
                </a:gridCol>
              </a:tblGrid>
              <a:tr h="370840">
                <a:tc>
                  <a:txBody>
                    <a:bodyPr/>
                    <a:lstStyle/>
                    <a:p>
                      <a:pPr algn="ctr"/>
                      <a:r>
                        <a:rPr lang="en-US" altLang="zh-CN" dirty="0">
                          <a:solidFill>
                            <a:schemeClr val="tx1"/>
                          </a:solidFill>
                        </a:rPr>
                        <a:t>Shard Id</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Vertices</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2794354"/>
                  </a:ext>
                </a:extLst>
              </a:tr>
              <a:tr h="370840">
                <a:tc>
                  <a:txBody>
                    <a:bodyPr/>
                    <a:lstStyle/>
                    <a:p>
                      <a:pPr algn="ctr"/>
                      <a:r>
                        <a:rPr lang="en-US" altLang="zh-CN" dirty="0"/>
                        <a:t>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2965889"/>
                  </a:ext>
                </a:extLst>
              </a:tr>
              <a:tr h="370840">
                <a:tc>
                  <a:txBody>
                    <a:bodyPr/>
                    <a:lstStyle/>
                    <a:p>
                      <a:pPr algn="ctr"/>
                      <a:r>
                        <a:rPr lang="en-US" altLang="zh-CN" dirty="0"/>
                        <a:t>2</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5, 6</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7827394"/>
                  </a:ext>
                </a:extLst>
              </a:tr>
              <a:tr h="370840">
                <a:tc>
                  <a:txBody>
                    <a:bodyPr/>
                    <a:lstStyle/>
                    <a:p>
                      <a:pPr algn="ctr"/>
                      <a:r>
                        <a:rPr lang="en-US" altLang="zh-CN" dirty="0"/>
                        <a:t>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2, 3, 4</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529766"/>
                  </a:ext>
                </a:extLst>
              </a:tr>
            </a:tbl>
          </a:graphicData>
        </a:graphic>
      </p:graphicFrame>
      <p:grpSp>
        <p:nvGrpSpPr>
          <p:cNvPr id="54" name="组合 53">
            <a:extLst>
              <a:ext uri="{FF2B5EF4-FFF2-40B4-BE49-F238E27FC236}">
                <a16:creationId xmlns:a16="http://schemas.microsoft.com/office/drawing/2014/main" id="{2C19CEFB-1397-4D32-9E93-25EB074F3FE1}"/>
              </a:ext>
            </a:extLst>
          </p:cNvPr>
          <p:cNvGrpSpPr/>
          <p:nvPr/>
        </p:nvGrpSpPr>
        <p:grpSpPr>
          <a:xfrm>
            <a:off x="1370147" y="3939947"/>
            <a:ext cx="3563888" cy="1369625"/>
            <a:chOff x="1370147" y="3939947"/>
            <a:chExt cx="3563888" cy="1369625"/>
          </a:xfrm>
        </p:grpSpPr>
        <p:grpSp>
          <p:nvGrpSpPr>
            <p:cNvPr id="52" name="组合 51">
              <a:extLst>
                <a:ext uri="{FF2B5EF4-FFF2-40B4-BE49-F238E27FC236}">
                  <a16:creationId xmlns:a16="http://schemas.microsoft.com/office/drawing/2014/main" id="{6F08AD69-0910-4A7E-9678-97241EA406AA}"/>
                </a:ext>
              </a:extLst>
            </p:cNvPr>
            <p:cNvGrpSpPr/>
            <p:nvPr/>
          </p:nvGrpSpPr>
          <p:grpSpPr>
            <a:xfrm>
              <a:off x="1370147" y="3939947"/>
              <a:ext cx="3500120" cy="1369625"/>
              <a:chOff x="1370147" y="3939947"/>
              <a:chExt cx="3500120" cy="1369625"/>
            </a:xfrm>
          </p:grpSpPr>
          <p:sp>
            <p:nvSpPr>
              <p:cNvPr id="10" name="矩形: 圆角 9">
                <a:extLst>
                  <a:ext uri="{FF2B5EF4-FFF2-40B4-BE49-F238E27FC236}">
                    <a16:creationId xmlns:a16="http://schemas.microsoft.com/office/drawing/2014/main" id="{72D46EF1-130A-4084-A391-F5164BB453EC}"/>
                  </a:ext>
                </a:extLst>
              </p:cNvPr>
              <p:cNvSpPr/>
              <p:nvPr/>
            </p:nvSpPr>
            <p:spPr>
              <a:xfrm>
                <a:off x="1370147" y="4513684"/>
                <a:ext cx="1813912" cy="79588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形状 11">
                <a:extLst>
                  <a:ext uri="{FF2B5EF4-FFF2-40B4-BE49-F238E27FC236}">
                    <a16:creationId xmlns:a16="http://schemas.microsoft.com/office/drawing/2014/main" id="{B24952ED-5A34-452B-AD6B-AE545CB6635E}"/>
                  </a:ext>
                </a:extLst>
              </p:cNvPr>
              <p:cNvSpPr/>
              <p:nvPr/>
            </p:nvSpPr>
            <p:spPr>
              <a:xfrm>
                <a:off x="3204027" y="3939947"/>
                <a:ext cx="1666240" cy="718413"/>
              </a:xfrm>
              <a:custGeom>
                <a:avLst/>
                <a:gdLst>
                  <a:gd name="connsiteX0" fmla="*/ 0 w 1666240"/>
                  <a:gd name="connsiteY0" fmla="*/ 718413 h 718413"/>
                  <a:gd name="connsiteX1" fmla="*/ 685800 w 1666240"/>
                  <a:gd name="connsiteY1" fmla="*/ 2133 h 718413"/>
                  <a:gd name="connsiteX2" fmla="*/ 1666240 w 1666240"/>
                  <a:gd name="connsiteY2" fmla="*/ 540613 h 718413"/>
                </a:gdLst>
                <a:ahLst/>
                <a:cxnLst>
                  <a:cxn ang="0">
                    <a:pos x="connsiteX0" y="connsiteY0"/>
                  </a:cxn>
                  <a:cxn ang="0">
                    <a:pos x="connsiteX1" y="connsiteY1"/>
                  </a:cxn>
                  <a:cxn ang="0">
                    <a:pos x="connsiteX2" y="connsiteY2"/>
                  </a:cxn>
                </a:cxnLst>
                <a:rect l="l" t="t" r="r" b="b"/>
                <a:pathLst>
                  <a:path w="1666240" h="718413">
                    <a:moveTo>
                      <a:pt x="0" y="718413"/>
                    </a:moveTo>
                    <a:cubicBezTo>
                      <a:pt x="204046" y="375089"/>
                      <a:pt x="408093" y="31766"/>
                      <a:pt x="685800" y="2133"/>
                    </a:cubicBezTo>
                    <a:cubicBezTo>
                      <a:pt x="963507" y="-27500"/>
                      <a:pt x="1314873" y="256556"/>
                      <a:pt x="1666240" y="540613"/>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4" name="直接箭头连接符 13">
              <a:extLst>
                <a:ext uri="{FF2B5EF4-FFF2-40B4-BE49-F238E27FC236}">
                  <a16:creationId xmlns:a16="http://schemas.microsoft.com/office/drawing/2014/main" id="{3A2094BC-D717-40F7-9DC2-59DEAD2FD823}"/>
                </a:ext>
              </a:extLst>
            </p:cNvPr>
            <p:cNvCxnSpPr>
              <a:stCxn id="12" idx="2"/>
            </p:cNvCxnSpPr>
            <p:nvPr/>
          </p:nvCxnSpPr>
          <p:spPr>
            <a:xfrm>
              <a:off x="4870267" y="4480560"/>
              <a:ext cx="63768" cy="4267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5" name="组合 54">
            <a:extLst>
              <a:ext uri="{FF2B5EF4-FFF2-40B4-BE49-F238E27FC236}">
                <a16:creationId xmlns:a16="http://schemas.microsoft.com/office/drawing/2014/main" id="{29428D3D-9DDC-4A9F-8A5D-B65AA52F3D9E}"/>
              </a:ext>
            </a:extLst>
          </p:cNvPr>
          <p:cNvGrpSpPr/>
          <p:nvPr/>
        </p:nvGrpSpPr>
        <p:grpSpPr>
          <a:xfrm>
            <a:off x="3396144" y="4756960"/>
            <a:ext cx="4130179" cy="865761"/>
            <a:chOff x="3396144" y="4756960"/>
            <a:chExt cx="4130179" cy="865761"/>
          </a:xfrm>
        </p:grpSpPr>
        <p:cxnSp>
          <p:nvCxnSpPr>
            <p:cNvPr id="31" name="直接箭头连接符 30">
              <a:extLst>
                <a:ext uri="{FF2B5EF4-FFF2-40B4-BE49-F238E27FC236}">
                  <a16:creationId xmlns:a16="http://schemas.microsoft.com/office/drawing/2014/main" id="{DFDB7665-A8BB-4445-A5EE-8A45DE437CDD}"/>
                </a:ext>
              </a:extLst>
            </p:cNvPr>
            <p:cNvCxnSpPr>
              <a:stCxn id="27" idx="2"/>
            </p:cNvCxnSpPr>
            <p:nvPr/>
          </p:nvCxnSpPr>
          <p:spPr>
            <a:xfrm flipV="1">
              <a:off x="7466147" y="5334000"/>
              <a:ext cx="60176" cy="1016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nvGrpSpPr>
            <p:cNvPr id="53" name="组合 52">
              <a:extLst>
                <a:ext uri="{FF2B5EF4-FFF2-40B4-BE49-F238E27FC236}">
                  <a16:creationId xmlns:a16="http://schemas.microsoft.com/office/drawing/2014/main" id="{F1839E1B-DBDF-4429-8D9A-A4448708ACB9}"/>
                </a:ext>
              </a:extLst>
            </p:cNvPr>
            <p:cNvGrpSpPr/>
            <p:nvPr/>
          </p:nvGrpSpPr>
          <p:grpSpPr>
            <a:xfrm>
              <a:off x="3396144" y="4756960"/>
              <a:ext cx="4070003" cy="865761"/>
              <a:chOff x="3396144" y="4756960"/>
              <a:chExt cx="4070003" cy="865761"/>
            </a:xfrm>
          </p:grpSpPr>
          <p:sp>
            <p:nvSpPr>
              <p:cNvPr id="27" name="任意多边形: 形状 26">
                <a:extLst>
                  <a:ext uri="{FF2B5EF4-FFF2-40B4-BE49-F238E27FC236}">
                    <a16:creationId xmlns:a16="http://schemas.microsoft.com/office/drawing/2014/main" id="{3820DCAF-0BA8-48BA-8B53-76E0D266384A}"/>
                  </a:ext>
                </a:extLst>
              </p:cNvPr>
              <p:cNvSpPr/>
              <p:nvPr/>
            </p:nvSpPr>
            <p:spPr>
              <a:xfrm>
                <a:off x="4057467" y="5044440"/>
                <a:ext cx="3408680" cy="578281"/>
              </a:xfrm>
              <a:custGeom>
                <a:avLst/>
                <a:gdLst>
                  <a:gd name="connsiteX0" fmla="*/ 0 w 3408680"/>
                  <a:gd name="connsiteY0" fmla="*/ 0 h 578281"/>
                  <a:gd name="connsiteX1" fmla="*/ 833120 w 3408680"/>
                  <a:gd name="connsiteY1" fmla="*/ 568960 h 578281"/>
                  <a:gd name="connsiteX2" fmla="*/ 3408680 w 3408680"/>
                  <a:gd name="connsiteY2" fmla="*/ 299720 h 578281"/>
                </a:gdLst>
                <a:ahLst/>
                <a:cxnLst>
                  <a:cxn ang="0">
                    <a:pos x="connsiteX0" y="connsiteY0"/>
                  </a:cxn>
                  <a:cxn ang="0">
                    <a:pos x="connsiteX1" y="connsiteY1"/>
                  </a:cxn>
                  <a:cxn ang="0">
                    <a:pos x="connsiteX2" y="connsiteY2"/>
                  </a:cxn>
                </a:cxnLst>
                <a:rect l="l" t="t" r="r" b="b"/>
                <a:pathLst>
                  <a:path w="3408680" h="578281">
                    <a:moveTo>
                      <a:pt x="0" y="0"/>
                    </a:moveTo>
                    <a:cubicBezTo>
                      <a:pt x="132503" y="259503"/>
                      <a:pt x="265007" y="519007"/>
                      <a:pt x="833120" y="568960"/>
                    </a:cubicBezTo>
                    <a:cubicBezTo>
                      <a:pt x="1401233" y="618913"/>
                      <a:pt x="2404956" y="459316"/>
                      <a:pt x="3408680" y="299720"/>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a16="http://schemas.microsoft.com/office/drawing/2014/main" id="{F2DAEBDE-EE7B-4F76-82EE-F5EA370B6792}"/>
                  </a:ext>
                </a:extLst>
              </p:cNvPr>
              <p:cNvSpPr/>
              <p:nvPr/>
            </p:nvSpPr>
            <p:spPr>
              <a:xfrm>
                <a:off x="3762305" y="4756960"/>
                <a:ext cx="669885" cy="226079"/>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a16="http://schemas.microsoft.com/office/drawing/2014/main" id="{12DCA17A-E2AD-4F11-9E71-77E107A4A83E}"/>
                  </a:ext>
                </a:extLst>
              </p:cNvPr>
              <p:cNvSpPr/>
              <p:nvPr/>
            </p:nvSpPr>
            <p:spPr>
              <a:xfrm>
                <a:off x="3396144" y="5043485"/>
                <a:ext cx="271833" cy="20211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 name="组合 4">
            <a:extLst>
              <a:ext uri="{FF2B5EF4-FFF2-40B4-BE49-F238E27FC236}">
                <a16:creationId xmlns:a16="http://schemas.microsoft.com/office/drawing/2014/main" id="{A96A77C5-34C0-44FB-BCB9-4B7E91220A6E}"/>
              </a:ext>
            </a:extLst>
          </p:cNvPr>
          <p:cNvGrpSpPr/>
          <p:nvPr/>
        </p:nvGrpSpPr>
        <p:grpSpPr>
          <a:xfrm>
            <a:off x="2890237" y="1676427"/>
            <a:ext cx="2808312" cy="1011796"/>
            <a:chOff x="2890237" y="1676427"/>
            <a:chExt cx="2808312" cy="1011796"/>
          </a:xfrm>
        </p:grpSpPr>
        <p:sp>
          <p:nvSpPr>
            <p:cNvPr id="202" name="文本框 201">
              <a:extLst>
                <a:ext uri="{FF2B5EF4-FFF2-40B4-BE49-F238E27FC236}">
                  <a16:creationId xmlns:a16="http://schemas.microsoft.com/office/drawing/2014/main" id="{D76C24A5-0283-4E47-9F7F-EDB5A8B79846}"/>
                </a:ext>
              </a:extLst>
            </p:cNvPr>
            <p:cNvSpPr txBox="1"/>
            <p:nvPr/>
          </p:nvSpPr>
          <p:spPr>
            <a:xfrm>
              <a:off x="2890237" y="1676427"/>
              <a:ext cx="2808312" cy="369332"/>
            </a:xfrm>
            <a:prstGeom prst="rect">
              <a:avLst/>
            </a:prstGeom>
            <a:noFill/>
          </p:spPr>
          <p:txBody>
            <a:bodyPr wrap="square" rtlCol="0">
              <a:spAutoFit/>
            </a:bodyPr>
            <a:lstStyle/>
            <a:p>
              <a:r>
                <a:rPr lang="en-US" altLang="zh-CN" dirty="0"/>
                <a:t>Two-hop traversal query:</a:t>
              </a:r>
              <a:endParaRPr lang="zh-CN" altLang="en-US" dirty="0"/>
            </a:p>
          </p:txBody>
        </p:sp>
        <p:grpSp>
          <p:nvGrpSpPr>
            <p:cNvPr id="3" name="组合 2">
              <a:extLst>
                <a:ext uri="{FF2B5EF4-FFF2-40B4-BE49-F238E27FC236}">
                  <a16:creationId xmlns:a16="http://schemas.microsoft.com/office/drawing/2014/main" id="{C16E8874-003A-4931-B2B3-BF1987E3ECC8}"/>
                </a:ext>
              </a:extLst>
            </p:cNvPr>
            <p:cNvGrpSpPr/>
            <p:nvPr/>
          </p:nvGrpSpPr>
          <p:grpSpPr>
            <a:xfrm>
              <a:off x="2900950" y="2311273"/>
              <a:ext cx="2781347" cy="376950"/>
              <a:chOff x="2987824" y="2311125"/>
              <a:chExt cx="2781347" cy="376950"/>
            </a:xfrm>
          </p:grpSpPr>
          <p:grpSp>
            <p:nvGrpSpPr>
              <p:cNvPr id="203" name="组合 202">
                <a:extLst>
                  <a:ext uri="{FF2B5EF4-FFF2-40B4-BE49-F238E27FC236}">
                    <a16:creationId xmlns:a16="http://schemas.microsoft.com/office/drawing/2014/main" id="{D557BA4A-373E-436C-8BEA-7145B606C902}"/>
                  </a:ext>
                </a:extLst>
              </p:cNvPr>
              <p:cNvGrpSpPr/>
              <p:nvPr/>
            </p:nvGrpSpPr>
            <p:grpSpPr>
              <a:xfrm>
                <a:off x="2987824" y="2349521"/>
                <a:ext cx="304271" cy="338554"/>
                <a:chOff x="4644008" y="4583166"/>
                <a:chExt cx="304271" cy="338554"/>
              </a:xfrm>
            </p:grpSpPr>
            <p:sp>
              <p:nvSpPr>
                <p:cNvPr id="204" name="椭圆 203">
                  <a:extLst>
                    <a:ext uri="{FF2B5EF4-FFF2-40B4-BE49-F238E27FC236}">
                      <a16:creationId xmlns:a16="http://schemas.microsoft.com/office/drawing/2014/main" id="{93A93083-50D0-4A3C-87BC-8852C57DBD51}"/>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05" name="文本框 204">
                  <a:extLst>
                    <a:ext uri="{FF2B5EF4-FFF2-40B4-BE49-F238E27FC236}">
                      <a16:creationId xmlns:a16="http://schemas.microsoft.com/office/drawing/2014/main" id="{7E2BB430-DBDA-41DD-9746-F19DDC3DD834}"/>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3"/>
                      </a:solidFill>
                    </a:rPr>
                    <a:t>3</a:t>
                  </a:r>
                  <a:endParaRPr lang="zh-CN" altLang="en-US" sz="1600" b="1" dirty="0">
                    <a:solidFill>
                      <a:schemeClr val="accent3"/>
                    </a:solidFill>
                  </a:endParaRPr>
                </a:p>
              </p:txBody>
            </p:sp>
          </p:grpSp>
          <p:grpSp>
            <p:nvGrpSpPr>
              <p:cNvPr id="206" name="组合 205">
                <a:extLst>
                  <a:ext uri="{FF2B5EF4-FFF2-40B4-BE49-F238E27FC236}">
                    <a16:creationId xmlns:a16="http://schemas.microsoft.com/office/drawing/2014/main" id="{ABAC0222-A0A7-4E44-A325-41FA6F4F1961}"/>
                  </a:ext>
                </a:extLst>
              </p:cNvPr>
              <p:cNvGrpSpPr/>
              <p:nvPr/>
            </p:nvGrpSpPr>
            <p:grpSpPr>
              <a:xfrm>
                <a:off x="4225996" y="2334905"/>
                <a:ext cx="304271" cy="338554"/>
                <a:chOff x="4644008" y="4583166"/>
                <a:chExt cx="304271" cy="338554"/>
              </a:xfrm>
            </p:grpSpPr>
            <p:sp>
              <p:nvSpPr>
                <p:cNvPr id="207" name="椭圆 206">
                  <a:extLst>
                    <a:ext uri="{FF2B5EF4-FFF2-40B4-BE49-F238E27FC236}">
                      <a16:creationId xmlns:a16="http://schemas.microsoft.com/office/drawing/2014/main" id="{F047F83A-92A0-4E11-8EE5-C112A8637C85}"/>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08" name="文本框 207">
                  <a:extLst>
                    <a:ext uri="{FF2B5EF4-FFF2-40B4-BE49-F238E27FC236}">
                      <a16:creationId xmlns:a16="http://schemas.microsoft.com/office/drawing/2014/main" id="{122E59E8-2300-42E5-B400-B86F708E7030}"/>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1"/>
                      </a:solidFill>
                    </a:rPr>
                    <a:t>5</a:t>
                  </a:r>
                  <a:endParaRPr lang="zh-CN" altLang="en-US" sz="1600" b="1" dirty="0">
                    <a:solidFill>
                      <a:schemeClr val="accent1"/>
                    </a:solidFill>
                  </a:endParaRPr>
                </a:p>
              </p:txBody>
            </p:sp>
          </p:grpSp>
          <p:cxnSp>
            <p:nvCxnSpPr>
              <p:cNvPr id="36" name="直接箭头连接符 35">
                <a:extLst>
                  <a:ext uri="{FF2B5EF4-FFF2-40B4-BE49-F238E27FC236}">
                    <a16:creationId xmlns:a16="http://schemas.microsoft.com/office/drawing/2014/main" id="{4130831B-999D-4242-9E7F-9078DA199E15}"/>
                  </a:ext>
                </a:extLst>
              </p:cNvPr>
              <p:cNvCxnSpPr>
                <a:stCxn id="204" idx="6"/>
                <a:endCxn id="207" idx="2"/>
              </p:cNvCxnSpPr>
              <p:nvPr/>
            </p:nvCxnSpPr>
            <p:spPr>
              <a:xfrm flipV="1">
                <a:off x="3292095" y="2489567"/>
                <a:ext cx="933901" cy="146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6" name="组合 125">
                <a:extLst>
                  <a:ext uri="{FF2B5EF4-FFF2-40B4-BE49-F238E27FC236}">
                    <a16:creationId xmlns:a16="http://schemas.microsoft.com/office/drawing/2014/main" id="{89E655EC-7950-4D71-8983-0FF7DE57904C}"/>
                  </a:ext>
                </a:extLst>
              </p:cNvPr>
              <p:cNvGrpSpPr/>
              <p:nvPr/>
            </p:nvGrpSpPr>
            <p:grpSpPr>
              <a:xfrm>
                <a:off x="5464900" y="2311125"/>
                <a:ext cx="304271" cy="338554"/>
                <a:chOff x="4644008" y="4583166"/>
                <a:chExt cx="304271" cy="338554"/>
              </a:xfrm>
            </p:grpSpPr>
            <p:sp>
              <p:nvSpPr>
                <p:cNvPr id="127" name="椭圆 126">
                  <a:extLst>
                    <a:ext uri="{FF2B5EF4-FFF2-40B4-BE49-F238E27FC236}">
                      <a16:creationId xmlns:a16="http://schemas.microsoft.com/office/drawing/2014/main" id="{2DC74CEA-1DE7-4ED1-9E66-1957D4C76CED}"/>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28" name="文本框 127">
                  <a:extLst>
                    <a:ext uri="{FF2B5EF4-FFF2-40B4-BE49-F238E27FC236}">
                      <a16:creationId xmlns:a16="http://schemas.microsoft.com/office/drawing/2014/main" id="{36D42805-6346-43D0-9E2B-5927A1514016}"/>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1"/>
                      </a:solidFill>
                    </a:rPr>
                    <a:t>1</a:t>
                  </a:r>
                  <a:endParaRPr lang="zh-CN" altLang="en-US" sz="1600" b="1" dirty="0">
                    <a:solidFill>
                      <a:schemeClr val="accent1"/>
                    </a:solidFill>
                  </a:endParaRPr>
                </a:p>
              </p:txBody>
            </p:sp>
          </p:grpSp>
          <p:cxnSp>
            <p:nvCxnSpPr>
              <p:cNvPr id="129" name="直接箭头连接符 128">
                <a:extLst>
                  <a:ext uri="{FF2B5EF4-FFF2-40B4-BE49-F238E27FC236}">
                    <a16:creationId xmlns:a16="http://schemas.microsoft.com/office/drawing/2014/main" id="{F9D33673-7AF9-4370-A6BE-147E16F624E5}"/>
                  </a:ext>
                </a:extLst>
              </p:cNvPr>
              <p:cNvCxnSpPr/>
              <p:nvPr/>
            </p:nvCxnSpPr>
            <p:spPr>
              <a:xfrm flipV="1">
                <a:off x="4541096" y="2481448"/>
                <a:ext cx="933901" cy="146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338052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Problems of Shard-based Migration</a:t>
            </a:r>
          </a:p>
        </p:txBody>
      </p:sp>
      <p:sp>
        <p:nvSpPr>
          <p:cNvPr id="3" name="文本框 2">
            <a:extLst>
              <a:ext uri="{FF2B5EF4-FFF2-40B4-BE49-F238E27FC236}">
                <a16:creationId xmlns:a16="http://schemas.microsoft.com/office/drawing/2014/main" id="{539C1157-825B-4C38-9A8F-0D474ED979F7}"/>
              </a:ext>
            </a:extLst>
          </p:cNvPr>
          <p:cNvSpPr txBox="1"/>
          <p:nvPr/>
        </p:nvSpPr>
        <p:spPr>
          <a:xfrm>
            <a:off x="457200" y="985292"/>
            <a:ext cx="4857339" cy="400110"/>
          </a:xfrm>
          <a:prstGeom prst="rect">
            <a:avLst/>
          </a:prstGeom>
          <a:noFill/>
        </p:spPr>
        <p:txBody>
          <a:bodyPr wrap="square" rtlCol="0">
            <a:spAutoFit/>
          </a:bodyPr>
          <a:lstStyle/>
          <a:p>
            <a:pPr algn="ctr"/>
            <a:r>
              <a:rPr lang="en-US" altLang="zh-CN" sz="2000" b="1" dirty="0"/>
              <a:t>Coarse-grained: High false contention</a:t>
            </a:r>
            <a:endParaRPr lang="zh-CN" altLang="en-US" sz="2000" b="1" dirty="0"/>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10</a:t>
            </a:fld>
            <a:endParaRPr lang="zh-CN" altLang="en-US"/>
          </a:p>
        </p:txBody>
      </p:sp>
      <p:graphicFrame>
        <p:nvGraphicFramePr>
          <p:cNvPr id="92" name="表格 23">
            <a:extLst>
              <a:ext uri="{FF2B5EF4-FFF2-40B4-BE49-F238E27FC236}">
                <a16:creationId xmlns:a16="http://schemas.microsoft.com/office/drawing/2014/main" id="{A67AC158-95E9-47DE-A49B-22F43E67CD26}"/>
              </a:ext>
            </a:extLst>
          </p:cNvPr>
          <p:cNvGraphicFramePr>
            <a:graphicFrameLocks noGrp="1"/>
          </p:cNvGraphicFramePr>
          <p:nvPr>
            <p:extLst>
              <p:ext uri="{D42A27DB-BD31-4B8C-83A1-F6EECF244321}">
                <p14:modId xmlns:p14="http://schemas.microsoft.com/office/powerpoint/2010/main" val="3607595780"/>
              </p:ext>
            </p:extLst>
          </p:nvPr>
        </p:nvGraphicFramePr>
        <p:xfrm>
          <a:off x="3203848" y="2086900"/>
          <a:ext cx="1756320" cy="2164080"/>
        </p:xfrm>
        <a:graphic>
          <a:graphicData uri="http://schemas.openxmlformats.org/drawingml/2006/table">
            <a:tbl>
              <a:tblPr firstRow="1" bandRow="1">
                <a:tableStyleId>{5C22544A-7EE6-4342-B048-85BDC9FD1C3A}</a:tableStyleId>
              </a:tblPr>
              <a:tblGrid>
                <a:gridCol w="556976">
                  <a:extLst>
                    <a:ext uri="{9D8B030D-6E8A-4147-A177-3AD203B41FA5}">
                      <a16:colId xmlns:a16="http://schemas.microsoft.com/office/drawing/2014/main" val="2219436920"/>
                    </a:ext>
                  </a:extLst>
                </a:gridCol>
                <a:gridCol w="1199344">
                  <a:extLst>
                    <a:ext uri="{9D8B030D-6E8A-4147-A177-3AD203B41FA5}">
                      <a16:colId xmlns:a16="http://schemas.microsoft.com/office/drawing/2014/main" val="3403363311"/>
                    </a:ext>
                  </a:extLst>
                </a:gridCol>
              </a:tblGrid>
              <a:tr h="255412">
                <a:tc>
                  <a:txBody>
                    <a:bodyPr/>
                    <a:lstStyle/>
                    <a:p>
                      <a:pPr algn="ctr"/>
                      <a:r>
                        <a:rPr lang="en-US" altLang="zh-CN" sz="1600" dirty="0">
                          <a:solidFill>
                            <a:schemeClr val="tx1"/>
                          </a:solidFill>
                        </a:rPr>
                        <a:t>Key</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a:solidFill>
                            <a:schemeClr val="tx1"/>
                          </a:solidFill>
                        </a:rPr>
                        <a:t>Address</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0159237"/>
                  </a:ext>
                </a:extLst>
              </a:tr>
              <a:tr h="255412">
                <a:tc>
                  <a:txBody>
                    <a:bodyPr/>
                    <a:lstStyle/>
                    <a:p>
                      <a:pPr algn="ctr"/>
                      <a:r>
                        <a:rPr lang="en-US" altLang="zh-CN" sz="1600" b="1" dirty="0">
                          <a:solidFill>
                            <a:schemeClr val="accent3"/>
                          </a:solidFill>
                        </a:rPr>
                        <a:t>2</a:t>
                      </a:r>
                      <a:endParaRPr lang="zh-CN" altLang="en-US" sz="1600" b="1" dirty="0">
                        <a:solidFill>
                          <a:schemeClr val="accent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3567526"/>
                  </a:ext>
                </a:extLst>
              </a:tr>
              <a:tr h="255412">
                <a:tc>
                  <a:txBody>
                    <a:bodyPr/>
                    <a:lstStyle/>
                    <a:p>
                      <a:pPr marL="0" algn="ctr" defTabSz="914400" rtl="0" eaLnBrk="1" latinLnBrk="0" hangingPunct="1"/>
                      <a:r>
                        <a:rPr lang="en-US" altLang="zh-CN" sz="1600" b="1" kern="1200" dirty="0">
                          <a:solidFill>
                            <a:schemeClr val="accent3"/>
                          </a:solidFill>
                          <a:latin typeface="+mn-lt"/>
                          <a:ea typeface="+mn-ea"/>
                          <a:cs typeface="+mn-cs"/>
                        </a:rPr>
                        <a:t>3</a:t>
                      </a:r>
                      <a:endParaRPr lang="zh-CN" altLang="en-US" sz="1600" b="1" kern="1200" dirty="0">
                        <a:solidFill>
                          <a:schemeClr val="accent3"/>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723703"/>
                  </a:ext>
                </a:extLst>
              </a:tr>
              <a:tr h="255412">
                <a:tc>
                  <a:txBody>
                    <a:bodyPr/>
                    <a:lstStyle/>
                    <a:p>
                      <a:pPr marL="0" algn="ctr" defTabSz="914400" rtl="0" eaLnBrk="1" latinLnBrk="0" hangingPunct="1"/>
                      <a:r>
                        <a:rPr lang="en-US" altLang="zh-CN" sz="1600" b="1" kern="1200" dirty="0">
                          <a:solidFill>
                            <a:schemeClr val="accent3"/>
                          </a:solidFill>
                          <a:latin typeface="+mn-lt"/>
                          <a:ea typeface="+mn-ea"/>
                          <a:cs typeface="+mn-cs"/>
                        </a:rPr>
                        <a:t>4</a:t>
                      </a:r>
                      <a:endParaRPr lang="zh-CN" altLang="en-US" sz="1600" b="1" kern="1200" dirty="0">
                        <a:solidFill>
                          <a:schemeClr val="accent3"/>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70118569"/>
                  </a:ext>
                </a:extLst>
              </a:tr>
              <a:tr h="255412">
                <a:tc>
                  <a:txBody>
                    <a:bodyPr/>
                    <a:lstStyle/>
                    <a:p>
                      <a:pPr marL="0" algn="ctr" defTabSz="914400" rtl="0" eaLnBrk="1" latinLnBrk="0" hangingPunct="1"/>
                      <a:r>
                        <a:rPr lang="en-US" altLang="zh-CN" sz="1600" b="1" kern="1200" dirty="0">
                          <a:solidFill>
                            <a:schemeClr val="accent3"/>
                          </a:solidFill>
                          <a:latin typeface="+mn-lt"/>
                          <a:ea typeface="+mn-ea"/>
                          <a:cs typeface="+mn-cs"/>
                        </a:rPr>
                        <a:t>5</a:t>
                      </a:r>
                      <a:endParaRPr lang="zh-CN" altLang="en-US" sz="1600" b="1" kern="1200" dirty="0">
                        <a:solidFill>
                          <a:schemeClr val="accent3"/>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2473714"/>
                  </a:ext>
                </a:extLst>
              </a:tr>
              <a:tr h="255412">
                <a:tc>
                  <a:txBody>
                    <a:bodyPr/>
                    <a:lstStyle/>
                    <a:p>
                      <a:pPr marL="0" algn="ctr" defTabSz="914400" rtl="0" eaLnBrk="1" latinLnBrk="0" hangingPunct="1"/>
                      <a:r>
                        <a:rPr lang="en-US" altLang="zh-CN" sz="1600" b="1" kern="1200" dirty="0">
                          <a:solidFill>
                            <a:schemeClr val="accent3"/>
                          </a:solidFill>
                          <a:latin typeface="+mn-lt"/>
                          <a:ea typeface="+mn-ea"/>
                          <a:cs typeface="+mn-cs"/>
                        </a:rPr>
                        <a:t>6</a:t>
                      </a:r>
                      <a:endParaRPr lang="zh-CN" altLang="en-US" sz="1600" b="1" kern="1200" dirty="0">
                        <a:solidFill>
                          <a:schemeClr val="accent3"/>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39541744"/>
                  </a:ext>
                </a:extLst>
              </a:tr>
            </a:tbl>
          </a:graphicData>
        </a:graphic>
      </p:graphicFrame>
      <p:graphicFrame>
        <p:nvGraphicFramePr>
          <p:cNvPr id="94" name="表格 23">
            <a:extLst>
              <a:ext uri="{FF2B5EF4-FFF2-40B4-BE49-F238E27FC236}">
                <a16:creationId xmlns:a16="http://schemas.microsoft.com/office/drawing/2014/main" id="{39806AF3-D01D-47A9-A42F-B3E3997B2128}"/>
              </a:ext>
            </a:extLst>
          </p:cNvPr>
          <p:cNvGraphicFramePr>
            <a:graphicFrameLocks noGrp="1"/>
          </p:cNvGraphicFramePr>
          <p:nvPr>
            <p:extLst>
              <p:ext uri="{D42A27DB-BD31-4B8C-83A1-F6EECF244321}">
                <p14:modId xmlns:p14="http://schemas.microsoft.com/office/powerpoint/2010/main" val="157022488"/>
              </p:ext>
            </p:extLst>
          </p:nvPr>
        </p:nvGraphicFramePr>
        <p:xfrm>
          <a:off x="79376" y="2367332"/>
          <a:ext cx="1756320" cy="701040"/>
        </p:xfrm>
        <a:graphic>
          <a:graphicData uri="http://schemas.openxmlformats.org/drawingml/2006/table">
            <a:tbl>
              <a:tblPr firstRow="1" bandRow="1">
                <a:tableStyleId>{5C22544A-7EE6-4342-B048-85BDC9FD1C3A}</a:tableStyleId>
              </a:tblPr>
              <a:tblGrid>
                <a:gridCol w="556976">
                  <a:extLst>
                    <a:ext uri="{9D8B030D-6E8A-4147-A177-3AD203B41FA5}">
                      <a16:colId xmlns:a16="http://schemas.microsoft.com/office/drawing/2014/main" val="2219436920"/>
                    </a:ext>
                  </a:extLst>
                </a:gridCol>
                <a:gridCol w="1199344">
                  <a:extLst>
                    <a:ext uri="{9D8B030D-6E8A-4147-A177-3AD203B41FA5}">
                      <a16:colId xmlns:a16="http://schemas.microsoft.com/office/drawing/2014/main" val="3403363311"/>
                    </a:ext>
                  </a:extLst>
                </a:gridCol>
              </a:tblGrid>
              <a:tr h="255412">
                <a:tc>
                  <a:txBody>
                    <a:bodyPr/>
                    <a:lstStyle/>
                    <a:p>
                      <a:pPr algn="ctr"/>
                      <a:r>
                        <a:rPr lang="en-US" altLang="zh-CN" sz="1600" dirty="0">
                          <a:solidFill>
                            <a:schemeClr val="tx1"/>
                          </a:solidFill>
                        </a:rPr>
                        <a:t>Key</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600" dirty="0">
                          <a:solidFill>
                            <a:schemeClr val="tx1"/>
                          </a:solidFill>
                        </a:rPr>
                        <a:t>Address</a:t>
                      </a:r>
                      <a:endParaRPr lang="zh-CN" alt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90159237"/>
                  </a:ext>
                </a:extLst>
              </a:tr>
              <a:tr h="255412">
                <a:tc>
                  <a:txBody>
                    <a:bodyPr/>
                    <a:lstStyle/>
                    <a:p>
                      <a:pPr algn="ctr"/>
                      <a:r>
                        <a:rPr lang="en-US" altLang="zh-CN" sz="1600" b="1" dirty="0">
                          <a:solidFill>
                            <a:schemeClr val="accent1"/>
                          </a:solidFill>
                        </a:rPr>
                        <a:t>1</a:t>
                      </a:r>
                      <a:endParaRPr lang="zh-CN" altLang="en-US" sz="1600" b="1" dirty="0">
                        <a:solidFill>
                          <a:schemeClr val="accent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13567526"/>
                  </a:ext>
                </a:extLst>
              </a:tr>
            </a:tbl>
          </a:graphicData>
        </a:graphic>
      </p:graphicFrame>
      <p:grpSp>
        <p:nvGrpSpPr>
          <p:cNvPr id="96" name="组合 95">
            <a:extLst>
              <a:ext uri="{FF2B5EF4-FFF2-40B4-BE49-F238E27FC236}">
                <a16:creationId xmlns:a16="http://schemas.microsoft.com/office/drawing/2014/main" id="{A6E6B2FB-AB54-4BC9-BFB1-2CCD547367C9}"/>
              </a:ext>
            </a:extLst>
          </p:cNvPr>
          <p:cNvGrpSpPr/>
          <p:nvPr/>
        </p:nvGrpSpPr>
        <p:grpSpPr>
          <a:xfrm>
            <a:off x="4023759" y="3226709"/>
            <a:ext cx="727018" cy="216024"/>
            <a:chOff x="6543515" y="1376831"/>
            <a:chExt cx="727018" cy="216024"/>
          </a:xfrm>
        </p:grpSpPr>
        <p:cxnSp>
          <p:nvCxnSpPr>
            <p:cNvPr id="98" name="直接连接符 97">
              <a:extLst>
                <a:ext uri="{FF2B5EF4-FFF2-40B4-BE49-F238E27FC236}">
                  <a16:creationId xmlns:a16="http://schemas.microsoft.com/office/drawing/2014/main" id="{1303B86A-332D-4D3F-A120-54F803336CE0}"/>
                </a:ext>
              </a:extLst>
            </p:cNvPr>
            <p:cNvCxnSpPr>
              <a:cxnSpLocks/>
              <a:stCxn id="126" idx="0"/>
              <a:endCxn id="126"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0" name="组合 99">
              <a:extLst>
                <a:ext uri="{FF2B5EF4-FFF2-40B4-BE49-F238E27FC236}">
                  <a16:creationId xmlns:a16="http://schemas.microsoft.com/office/drawing/2014/main" id="{042240ED-C4ED-4307-958D-187F74EF5C03}"/>
                </a:ext>
              </a:extLst>
            </p:cNvPr>
            <p:cNvGrpSpPr/>
            <p:nvPr/>
          </p:nvGrpSpPr>
          <p:grpSpPr>
            <a:xfrm>
              <a:off x="6543515" y="1376831"/>
              <a:ext cx="720080" cy="216024"/>
              <a:chOff x="4568097" y="1345332"/>
              <a:chExt cx="720080" cy="216024"/>
            </a:xfrm>
          </p:grpSpPr>
          <p:sp>
            <p:nvSpPr>
              <p:cNvPr id="126" name="矩形 125">
                <a:extLst>
                  <a:ext uri="{FF2B5EF4-FFF2-40B4-BE49-F238E27FC236}">
                    <a16:creationId xmlns:a16="http://schemas.microsoft.com/office/drawing/2014/main" id="{62ACC5FE-F8FE-4582-ADB5-B6107087908D}"/>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27" name="文本框 126">
                <a:extLst>
                  <a:ext uri="{FF2B5EF4-FFF2-40B4-BE49-F238E27FC236}">
                    <a16:creationId xmlns:a16="http://schemas.microsoft.com/office/drawing/2014/main" id="{8EB62F88-B2AB-4F6E-A6AD-D0764E876B5A}"/>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4</a:t>
                </a:r>
                <a:endParaRPr lang="zh-CN" altLang="en-US" sz="800" b="1" dirty="0"/>
              </a:p>
            </p:txBody>
          </p:sp>
        </p:grpSp>
        <p:sp>
          <p:nvSpPr>
            <p:cNvPr id="101" name="文本框 100">
              <a:extLst>
                <a:ext uri="{FF2B5EF4-FFF2-40B4-BE49-F238E27FC236}">
                  <a16:creationId xmlns:a16="http://schemas.microsoft.com/office/drawing/2014/main" id="{7BE618E8-55AD-49DB-84C8-9428AE11962F}"/>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28" name="组合 127">
            <a:extLst>
              <a:ext uri="{FF2B5EF4-FFF2-40B4-BE49-F238E27FC236}">
                <a16:creationId xmlns:a16="http://schemas.microsoft.com/office/drawing/2014/main" id="{A72C22F2-2F31-4FF6-9E0D-4ECB182206F0}"/>
              </a:ext>
            </a:extLst>
          </p:cNvPr>
          <p:cNvGrpSpPr/>
          <p:nvPr/>
        </p:nvGrpSpPr>
        <p:grpSpPr>
          <a:xfrm>
            <a:off x="899593" y="2809513"/>
            <a:ext cx="727018" cy="216024"/>
            <a:chOff x="6543515" y="1376831"/>
            <a:chExt cx="727018" cy="216024"/>
          </a:xfrm>
        </p:grpSpPr>
        <p:cxnSp>
          <p:nvCxnSpPr>
            <p:cNvPr id="129" name="直接连接符 128">
              <a:extLst>
                <a:ext uri="{FF2B5EF4-FFF2-40B4-BE49-F238E27FC236}">
                  <a16:creationId xmlns:a16="http://schemas.microsoft.com/office/drawing/2014/main" id="{17927682-1146-47C5-BA2F-0C4BA2063F6D}"/>
                </a:ext>
              </a:extLst>
            </p:cNvPr>
            <p:cNvCxnSpPr>
              <a:cxnSpLocks/>
              <a:stCxn id="132" idx="0"/>
              <a:endCxn id="132"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0" name="组合 129">
              <a:extLst>
                <a:ext uri="{FF2B5EF4-FFF2-40B4-BE49-F238E27FC236}">
                  <a16:creationId xmlns:a16="http://schemas.microsoft.com/office/drawing/2014/main" id="{0AAD2C11-1251-4726-B201-ED666D1EC13A}"/>
                </a:ext>
              </a:extLst>
            </p:cNvPr>
            <p:cNvGrpSpPr/>
            <p:nvPr/>
          </p:nvGrpSpPr>
          <p:grpSpPr>
            <a:xfrm>
              <a:off x="6543515" y="1376831"/>
              <a:ext cx="720080" cy="216024"/>
              <a:chOff x="4568097" y="1345332"/>
              <a:chExt cx="720080" cy="216024"/>
            </a:xfrm>
          </p:grpSpPr>
          <p:sp>
            <p:nvSpPr>
              <p:cNvPr id="132" name="矩形 131">
                <a:extLst>
                  <a:ext uri="{FF2B5EF4-FFF2-40B4-BE49-F238E27FC236}">
                    <a16:creationId xmlns:a16="http://schemas.microsoft.com/office/drawing/2014/main" id="{3F82E9CB-DD39-4CA7-AFA2-6A01A62A5BD1}"/>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33" name="文本框 132">
                <a:extLst>
                  <a:ext uri="{FF2B5EF4-FFF2-40B4-BE49-F238E27FC236}">
                    <a16:creationId xmlns:a16="http://schemas.microsoft.com/office/drawing/2014/main" id="{400EE362-F65D-4180-9A5B-BA94B83201EA}"/>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2</a:t>
                </a:r>
                <a:endParaRPr lang="zh-CN" altLang="en-US" sz="800" b="1" dirty="0"/>
              </a:p>
            </p:txBody>
          </p:sp>
        </p:grpSp>
        <p:sp>
          <p:nvSpPr>
            <p:cNvPr id="131" name="文本框 130">
              <a:extLst>
                <a:ext uri="{FF2B5EF4-FFF2-40B4-BE49-F238E27FC236}">
                  <a16:creationId xmlns:a16="http://schemas.microsoft.com/office/drawing/2014/main" id="{E4214569-2619-401B-AC6A-547BBB6AEF38}"/>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2</a:t>
              </a:r>
              <a:endParaRPr lang="zh-CN" altLang="en-US" sz="800" b="1" dirty="0"/>
            </a:p>
          </p:txBody>
        </p:sp>
      </p:grpSp>
      <p:grpSp>
        <p:nvGrpSpPr>
          <p:cNvPr id="146" name="组合 145">
            <a:extLst>
              <a:ext uri="{FF2B5EF4-FFF2-40B4-BE49-F238E27FC236}">
                <a16:creationId xmlns:a16="http://schemas.microsoft.com/office/drawing/2014/main" id="{BC6B9E75-309B-4798-B50D-015FD532BAA1}"/>
              </a:ext>
            </a:extLst>
          </p:cNvPr>
          <p:cNvGrpSpPr/>
          <p:nvPr/>
        </p:nvGrpSpPr>
        <p:grpSpPr>
          <a:xfrm>
            <a:off x="4027233" y="2504346"/>
            <a:ext cx="727018" cy="216024"/>
            <a:chOff x="6543515" y="1376831"/>
            <a:chExt cx="727018" cy="216024"/>
          </a:xfrm>
        </p:grpSpPr>
        <p:cxnSp>
          <p:nvCxnSpPr>
            <p:cNvPr id="147" name="直接连接符 146">
              <a:extLst>
                <a:ext uri="{FF2B5EF4-FFF2-40B4-BE49-F238E27FC236}">
                  <a16:creationId xmlns:a16="http://schemas.microsoft.com/office/drawing/2014/main" id="{4BBCEEB6-253C-4184-897E-8EF97BF8363D}"/>
                </a:ext>
              </a:extLst>
            </p:cNvPr>
            <p:cNvCxnSpPr>
              <a:cxnSpLocks/>
              <a:stCxn id="150" idx="0"/>
              <a:endCxn id="150"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8" name="组合 147">
              <a:extLst>
                <a:ext uri="{FF2B5EF4-FFF2-40B4-BE49-F238E27FC236}">
                  <a16:creationId xmlns:a16="http://schemas.microsoft.com/office/drawing/2014/main" id="{33243428-B2D8-40B5-80DF-92AFF8D0E6A6}"/>
                </a:ext>
              </a:extLst>
            </p:cNvPr>
            <p:cNvGrpSpPr/>
            <p:nvPr/>
          </p:nvGrpSpPr>
          <p:grpSpPr>
            <a:xfrm>
              <a:off x="6543515" y="1376831"/>
              <a:ext cx="720080" cy="216024"/>
              <a:chOff x="4568097" y="1345332"/>
              <a:chExt cx="720080" cy="216024"/>
            </a:xfrm>
          </p:grpSpPr>
          <p:sp>
            <p:nvSpPr>
              <p:cNvPr id="150" name="矩形 149">
                <a:extLst>
                  <a:ext uri="{FF2B5EF4-FFF2-40B4-BE49-F238E27FC236}">
                    <a16:creationId xmlns:a16="http://schemas.microsoft.com/office/drawing/2014/main" id="{E7FEAF0A-438B-473E-975B-8685C4E1AE3B}"/>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51" name="文本框 150">
                <a:extLst>
                  <a:ext uri="{FF2B5EF4-FFF2-40B4-BE49-F238E27FC236}">
                    <a16:creationId xmlns:a16="http://schemas.microsoft.com/office/drawing/2014/main" id="{C0BA55A4-F0ED-4031-A7AC-278FF07106CC}"/>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2</a:t>
                </a:r>
                <a:endParaRPr lang="zh-CN" altLang="en-US" sz="800" b="1" dirty="0"/>
              </a:p>
            </p:txBody>
          </p:sp>
        </p:grpSp>
        <p:sp>
          <p:nvSpPr>
            <p:cNvPr id="149" name="文本框 148">
              <a:extLst>
                <a:ext uri="{FF2B5EF4-FFF2-40B4-BE49-F238E27FC236}">
                  <a16:creationId xmlns:a16="http://schemas.microsoft.com/office/drawing/2014/main" id="{708882E9-E448-47A9-8FB3-3D88C4F1B5CA}"/>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52" name="组合 151">
            <a:extLst>
              <a:ext uri="{FF2B5EF4-FFF2-40B4-BE49-F238E27FC236}">
                <a16:creationId xmlns:a16="http://schemas.microsoft.com/office/drawing/2014/main" id="{632A8408-07DA-4FC0-93CF-6CD0DA54C39B}"/>
              </a:ext>
            </a:extLst>
          </p:cNvPr>
          <p:cNvGrpSpPr/>
          <p:nvPr/>
        </p:nvGrpSpPr>
        <p:grpSpPr>
          <a:xfrm>
            <a:off x="4020295" y="2865611"/>
            <a:ext cx="727018" cy="216024"/>
            <a:chOff x="6543515" y="1376831"/>
            <a:chExt cx="727018" cy="216024"/>
          </a:xfrm>
        </p:grpSpPr>
        <p:cxnSp>
          <p:nvCxnSpPr>
            <p:cNvPr id="153" name="直接连接符 152">
              <a:extLst>
                <a:ext uri="{FF2B5EF4-FFF2-40B4-BE49-F238E27FC236}">
                  <a16:creationId xmlns:a16="http://schemas.microsoft.com/office/drawing/2014/main" id="{93EC82DC-55C1-415C-91ED-A3DF894183D9}"/>
                </a:ext>
              </a:extLst>
            </p:cNvPr>
            <p:cNvCxnSpPr>
              <a:cxnSpLocks/>
              <a:stCxn id="156" idx="0"/>
              <a:endCxn id="156"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4" name="组合 153">
              <a:extLst>
                <a:ext uri="{FF2B5EF4-FFF2-40B4-BE49-F238E27FC236}">
                  <a16:creationId xmlns:a16="http://schemas.microsoft.com/office/drawing/2014/main" id="{52A1BA79-9132-4DC5-BDFC-B4244CAD9AB6}"/>
                </a:ext>
              </a:extLst>
            </p:cNvPr>
            <p:cNvGrpSpPr/>
            <p:nvPr/>
          </p:nvGrpSpPr>
          <p:grpSpPr>
            <a:xfrm>
              <a:off x="6543515" y="1376831"/>
              <a:ext cx="720080" cy="216024"/>
              <a:chOff x="4568097" y="1345332"/>
              <a:chExt cx="720080" cy="216024"/>
            </a:xfrm>
          </p:grpSpPr>
          <p:sp>
            <p:nvSpPr>
              <p:cNvPr id="156" name="矩形 155">
                <a:extLst>
                  <a:ext uri="{FF2B5EF4-FFF2-40B4-BE49-F238E27FC236}">
                    <a16:creationId xmlns:a16="http://schemas.microsoft.com/office/drawing/2014/main" id="{91ED800B-D8D2-4E88-B624-4DBCB58A7C8C}"/>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57" name="文本框 156">
                <a:extLst>
                  <a:ext uri="{FF2B5EF4-FFF2-40B4-BE49-F238E27FC236}">
                    <a16:creationId xmlns:a16="http://schemas.microsoft.com/office/drawing/2014/main" id="{B6F9289C-DCA7-4236-B696-FF0F45424D83}"/>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3</a:t>
                </a:r>
                <a:endParaRPr lang="zh-CN" altLang="en-US" sz="800" b="1" dirty="0"/>
              </a:p>
            </p:txBody>
          </p:sp>
        </p:grpSp>
        <p:sp>
          <p:nvSpPr>
            <p:cNvPr id="155" name="文本框 154">
              <a:extLst>
                <a:ext uri="{FF2B5EF4-FFF2-40B4-BE49-F238E27FC236}">
                  <a16:creationId xmlns:a16="http://schemas.microsoft.com/office/drawing/2014/main" id="{2E96A91D-6ADA-45D4-9776-754565C95F42}"/>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aphicFrame>
        <p:nvGraphicFramePr>
          <p:cNvPr id="158" name="表格 36">
            <a:extLst>
              <a:ext uri="{FF2B5EF4-FFF2-40B4-BE49-F238E27FC236}">
                <a16:creationId xmlns:a16="http://schemas.microsoft.com/office/drawing/2014/main" id="{EAB22C67-947A-432A-B513-F24869471581}"/>
              </a:ext>
            </a:extLst>
          </p:cNvPr>
          <p:cNvGraphicFramePr>
            <a:graphicFrameLocks noGrp="1"/>
          </p:cNvGraphicFramePr>
          <p:nvPr>
            <p:extLst>
              <p:ext uri="{D42A27DB-BD31-4B8C-83A1-F6EECF244321}">
                <p14:modId xmlns:p14="http://schemas.microsoft.com/office/powerpoint/2010/main" val="1941021190"/>
              </p:ext>
            </p:extLst>
          </p:nvPr>
        </p:nvGraphicFramePr>
        <p:xfrm>
          <a:off x="1959882" y="2422242"/>
          <a:ext cx="1107453" cy="575998"/>
        </p:xfrm>
        <a:graphic>
          <a:graphicData uri="http://schemas.openxmlformats.org/drawingml/2006/table">
            <a:tbl>
              <a:tblPr firstRow="1" bandRow="1">
                <a:tableStyleId>{5C22544A-7EE6-4342-B048-85BDC9FD1C3A}</a:tableStyleId>
              </a:tblPr>
              <a:tblGrid>
                <a:gridCol w="369151">
                  <a:extLst>
                    <a:ext uri="{9D8B030D-6E8A-4147-A177-3AD203B41FA5}">
                      <a16:colId xmlns:a16="http://schemas.microsoft.com/office/drawing/2014/main" val="459070172"/>
                    </a:ext>
                  </a:extLst>
                </a:gridCol>
                <a:gridCol w="369151">
                  <a:extLst>
                    <a:ext uri="{9D8B030D-6E8A-4147-A177-3AD203B41FA5}">
                      <a16:colId xmlns:a16="http://schemas.microsoft.com/office/drawing/2014/main" val="284335514"/>
                    </a:ext>
                  </a:extLst>
                </a:gridCol>
                <a:gridCol w="369151">
                  <a:extLst>
                    <a:ext uri="{9D8B030D-6E8A-4147-A177-3AD203B41FA5}">
                      <a16:colId xmlns:a16="http://schemas.microsoft.com/office/drawing/2014/main" val="3071934188"/>
                    </a:ext>
                  </a:extLst>
                </a:gridCol>
              </a:tblGrid>
              <a:tr h="282312">
                <a:tc gridSpan="2">
                  <a:txBody>
                    <a:bodyPr/>
                    <a:lstStyle/>
                    <a:p>
                      <a:pPr algn="ctr"/>
                      <a:r>
                        <a:rPr lang="en-US" altLang="zh-CN" sz="1400" b="1" dirty="0">
                          <a:solidFill>
                            <a:schemeClr val="tx1"/>
                          </a:solidFill>
                        </a:rPr>
                        <a:t>…</a:t>
                      </a:r>
                      <a:endParaRPr lang="zh-CN" altLang="en-US" sz="1400" b="1" dirty="0">
                        <a:solidFill>
                          <a:schemeClr val="tx1"/>
                        </a:solidFill>
                      </a:endParaRPr>
                    </a:p>
                  </a:txBody>
                  <a:tcPr marL="79666" marR="79666" marT="39833" marB="3983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3"/>
                          </a:solidFill>
                        </a:rPr>
                        <a:t>2</a:t>
                      </a:r>
                      <a:endParaRPr lang="zh-CN" altLang="en-US" sz="1400" b="1" dirty="0">
                        <a:solidFill>
                          <a:schemeClr val="accent3"/>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5632291"/>
                  </a:ext>
                </a:extLst>
              </a:tr>
              <a:tr h="282312">
                <a:tc>
                  <a:txBody>
                    <a:bodyPr/>
                    <a:lstStyle/>
                    <a:p>
                      <a:pPr marL="0" algn="ctr" defTabSz="914400" rtl="0" eaLnBrk="1" latinLnBrk="0" hangingPunct="1"/>
                      <a:r>
                        <a:rPr lang="en-US" altLang="zh-CN" sz="1400" b="1" kern="1200" dirty="0">
                          <a:solidFill>
                            <a:schemeClr val="accent3"/>
                          </a:solidFill>
                          <a:latin typeface="+mn-lt"/>
                          <a:ea typeface="+mn-ea"/>
                          <a:cs typeface="+mn-cs"/>
                        </a:rPr>
                        <a:t>6</a:t>
                      </a:r>
                      <a:endParaRPr lang="zh-CN" altLang="en-US" sz="1400" b="1" kern="1200" dirty="0">
                        <a:solidFill>
                          <a:schemeClr val="accent3"/>
                        </a:solidFill>
                        <a:latin typeface="+mn-lt"/>
                        <a:ea typeface="+mn-ea"/>
                        <a:cs typeface="+mn-cs"/>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a:r>
                        <a:rPr lang="en-US" altLang="zh-CN" sz="1400" b="1" dirty="0">
                          <a:solidFill>
                            <a:schemeClr val="tx1"/>
                          </a:solidFill>
                        </a:rPr>
                        <a:t>…</a:t>
                      </a:r>
                      <a:endParaRPr lang="zh-CN" altLang="en-US" sz="1400" b="1" dirty="0">
                        <a:solidFill>
                          <a:schemeClr val="tx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sz="1400" b="1" dirty="0">
                        <a:solidFill>
                          <a:schemeClr val="accent3"/>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69093"/>
                  </a:ext>
                </a:extLst>
              </a:tr>
            </a:tbl>
          </a:graphicData>
        </a:graphic>
      </p:graphicFrame>
      <p:sp>
        <p:nvSpPr>
          <p:cNvPr id="159" name="文本框 158">
            <a:extLst>
              <a:ext uri="{FF2B5EF4-FFF2-40B4-BE49-F238E27FC236}">
                <a16:creationId xmlns:a16="http://schemas.microsoft.com/office/drawing/2014/main" id="{DDAB2956-AD50-4CA0-9042-C114BD45C041}"/>
              </a:ext>
            </a:extLst>
          </p:cNvPr>
          <p:cNvSpPr txBox="1"/>
          <p:nvPr/>
        </p:nvSpPr>
        <p:spPr>
          <a:xfrm>
            <a:off x="1907704" y="2151308"/>
            <a:ext cx="179041" cy="253916"/>
          </a:xfrm>
          <a:prstGeom prst="rect">
            <a:avLst/>
          </a:prstGeom>
          <a:noFill/>
        </p:spPr>
        <p:txBody>
          <a:bodyPr wrap="square" rtlCol="0">
            <a:spAutoFit/>
          </a:bodyPr>
          <a:lstStyle/>
          <a:p>
            <a:pPr algn="ctr"/>
            <a:r>
              <a:rPr lang="en-US" altLang="zh-CN" sz="1050" b="1" dirty="0"/>
              <a:t>0</a:t>
            </a:r>
            <a:endParaRPr lang="zh-CN" altLang="en-US" sz="1050" b="1" dirty="0"/>
          </a:p>
        </p:txBody>
      </p:sp>
      <p:sp>
        <p:nvSpPr>
          <p:cNvPr id="160" name="文本框 159">
            <a:extLst>
              <a:ext uri="{FF2B5EF4-FFF2-40B4-BE49-F238E27FC236}">
                <a16:creationId xmlns:a16="http://schemas.microsoft.com/office/drawing/2014/main" id="{E5D0F6E1-5837-4FEE-8D32-7D1642BDAD58}"/>
              </a:ext>
            </a:extLst>
          </p:cNvPr>
          <p:cNvSpPr txBox="1"/>
          <p:nvPr/>
        </p:nvSpPr>
        <p:spPr>
          <a:xfrm>
            <a:off x="2592759" y="2151308"/>
            <a:ext cx="179041" cy="253916"/>
          </a:xfrm>
          <a:prstGeom prst="rect">
            <a:avLst/>
          </a:prstGeom>
          <a:noFill/>
        </p:spPr>
        <p:txBody>
          <a:bodyPr wrap="square" rtlCol="0">
            <a:spAutoFit/>
          </a:bodyPr>
          <a:lstStyle/>
          <a:p>
            <a:pPr algn="ctr"/>
            <a:r>
              <a:rPr lang="en-US" altLang="zh-CN" sz="1050" b="1" dirty="0"/>
              <a:t>2</a:t>
            </a:r>
            <a:endParaRPr lang="zh-CN" altLang="en-US" sz="1050" b="1" dirty="0"/>
          </a:p>
        </p:txBody>
      </p:sp>
      <p:graphicFrame>
        <p:nvGraphicFramePr>
          <p:cNvPr id="161" name="表格 36">
            <a:extLst>
              <a:ext uri="{FF2B5EF4-FFF2-40B4-BE49-F238E27FC236}">
                <a16:creationId xmlns:a16="http://schemas.microsoft.com/office/drawing/2014/main" id="{784A175D-EC71-4AA5-9584-C92DCC4697B8}"/>
              </a:ext>
            </a:extLst>
          </p:cNvPr>
          <p:cNvGraphicFramePr>
            <a:graphicFrameLocks noGrp="1"/>
          </p:cNvGraphicFramePr>
          <p:nvPr>
            <p:extLst>
              <p:ext uri="{D42A27DB-BD31-4B8C-83A1-F6EECF244321}">
                <p14:modId xmlns:p14="http://schemas.microsoft.com/office/powerpoint/2010/main" val="939240458"/>
              </p:ext>
            </p:extLst>
          </p:nvPr>
        </p:nvGraphicFramePr>
        <p:xfrm>
          <a:off x="5107353" y="2311884"/>
          <a:ext cx="1107453" cy="858970"/>
        </p:xfrm>
        <a:graphic>
          <a:graphicData uri="http://schemas.openxmlformats.org/drawingml/2006/table">
            <a:tbl>
              <a:tblPr firstRow="1" bandRow="1">
                <a:tableStyleId>{5C22544A-7EE6-4342-B048-85BDC9FD1C3A}</a:tableStyleId>
              </a:tblPr>
              <a:tblGrid>
                <a:gridCol w="369151">
                  <a:extLst>
                    <a:ext uri="{9D8B030D-6E8A-4147-A177-3AD203B41FA5}">
                      <a16:colId xmlns:a16="http://schemas.microsoft.com/office/drawing/2014/main" val="459070172"/>
                    </a:ext>
                  </a:extLst>
                </a:gridCol>
                <a:gridCol w="369151">
                  <a:extLst>
                    <a:ext uri="{9D8B030D-6E8A-4147-A177-3AD203B41FA5}">
                      <a16:colId xmlns:a16="http://schemas.microsoft.com/office/drawing/2014/main" val="284335514"/>
                    </a:ext>
                  </a:extLst>
                </a:gridCol>
                <a:gridCol w="369151">
                  <a:extLst>
                    <a:ext uri="{9D8B030D-6E8A-4147-A177-3AD203B41FA5}">
                      <a16:colId xmlns:a16="http://schemas.microsoft.com/office/drawing/2014/main" val="3071934188"/>
                    </a:ext>
                  </a:extLst>
                </a:gridCol>
              </a:tblGrid>
              <a:tr h="282312">
                <a:tc gridSpan="2">
                  <a:txBody>
                    <a:bodyPr/>
                    <a:lstStyle/>
                    <a:p>
                      <a:pPr algn="ctr"/>
                      <a:r>
                        <a:rPr lang="en-US" altLang="zh-CN" sz="1400" b="1" dirty="0">
                          <a:solidFill>
                            <a:schemeClr val="tx1"/>
                          </a:solidFill>
                        </a:rPr>
                        <a:t>…</a:t>
                      </a:r>
                      <a:endParaRPr lang="zh-CN" altLang="en-US" sz="1400" b="1" dirty="0">
                        <a:solidFill>
                          <a:schemeClr val="tx1"/>
                        </a:solidFill>
                      </a:endParaRPr>
                    </a:p>
                  </a:txBody>
                  <a:tcPr marL="79666" marR="79666" marT="39833" marB="3983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3"/>
                          </a:solidFill>
                        </a:rPr>
                        <a:t>3</a:t>
                      </a:r>
                      <a:endParaRPr lang="zh-CN" altLang="en-US" sz="1400" b="1" dirty="0">
                        <a:solidFill>
                          <a:schemeClr val="accent3"/>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5632291"/>
                  </a:ext>
                </a:extLst>
              </a:tr>
              <a:tr h="282312">
                <a:tc>
                  <a:txBody>
                    <a:bodyPr/>
                    <a:lstStyle/>
                    <a:p>
                      <a:pPr marL="0" algn="ctr" defTabSz="914400" rtl="0" eaLnBrk="1" latinLnBrk="0" hangingPunct="1"/>
                      <a:r>
                        <a:rPr lang="en-US" altLang="zh-CN" sz="1400" b="1" kern="1200" dirty="0">
                          <a:solidFill>
                            <a:schemeClr val="accent3"/>
                          </a:solidFill>
                          <a:latin typeface="+mn-lt"/>
                          <a:ea typeface="+mn-ea"/>
                          <a:cs typeface="+mn-cs"/>
                        </a:rPr>
                        <a:t>5</a:t>
                      </a:r>
                      <a:endParaRPr lang="zh-CN" altLang="en-US" sz="1400" b="1" kern="1200" dirty="0">
                        <a:solidFill>
                          <a:schemeClr val="accent3"/>
                        </a:solidFill>
                        <a:latin typeface="+mn-lt"/>
                        <a:ea typeface="+mn-ea"/>
                        <a:cs typeface="+mn-cs"/>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400" b="1" kern="1200" dirty="0">
                          <a:solidFill>
                            <a:schemeClr val="accent3"/>
                          </a:solidFill>
                          <a:latin typeface="+mn-lt"/>
                          <a:ea typeface="+mn-ea"/>
                          <a:cs typeface="+mn-cs"/>
                        </a:rPr>
                        <a:t>6</a:t>
                      </a:r>
                      <a:endParaRPr lang="zh-CN" altLang="en-US" sz="1400" b="1" kern="1200" dirty="0">
                        <a:solidFill>
                          <a:schemeClr val="accent3"/>
                        </a:solidFill>
                        <a:latin typeface="+mn-lt"/>
                        <a:ea typeface="+mn-ea"/>
                        <a:cs typeface="+mn-cs"/>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accent1"/>
                          </a:solidFill>
                        </a:rPr>
                        <a:t>1</a:t>
                      </a:r>
                      <a:endParaRPr lang="zh-CN" altLang="en-US" sz="1400" b="1" dirty="0">
                        <a:solidFill>
                          <a:schemeClr val="accent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069093"/>
                  </a:ext>
                </a:extLst>
              </a:tr>
              <a:tr h="282312">
                <a:tc>
                  <a:txBody>
                    <a:bodyPr/>
                    <a:lstStyle/>
                    <a:p>
                      <a:pPr marL="0" algn="ctr" defTabSz="914400" rtl="0" eaLnBrk="1" latinLnBrk="0" hangingPunct="1"/>
                      <a:r>
                        <a:rPr lang="en-US" altLang="zh-CN" sz="1400" b="1" kern="1200" dirty="0">
                          <a:solidFill>
                            <a:schemeClr val="accent3"/>
                          </a:solidFill>
                          <a:latin typeface="+mn-lt"/>
                          <a:ea typeface="+mn-ea"/>
                          <a:cs typeface="+mn-cs"/>
                        </a:rPr>
                        <a:t>4</a:t>
                      </a:r>
                      <a:endParaRPr lang="zh-CN" altLang="en-US" sz="1400" b="1" kern="1200" dirty="0">
                        <a:solidFill>
                          <a:schemeClr val="accent3"/>
                        </a:solidFill>
                        <a:latin typeface="+mn-lt"/>
                        <a:ea typeface="+mn-ea"/>
                        <a:cs typeface="+mn-cs"/>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latinLnBrk="0" hangingPunct="1"/>
                      <a:r>
                        <a:rPr lang="en-US" altLang="zh-CN" sz="1400" b="1" kern="1200" dirty="0">
                          <a:solidFill>
                            <a:schemeClr val="accent3"/>
                          </a:solidFill>
                          <a:latin typeface="+mn-lt"/>
                          <a:ea typeface="+mn-ea"/>
                          <a:cs typeface="+mn-cs"/>
                        </a:rPr>
                        <a:t>5</a:t>
                      </a:r>
                      <a:endParaRPr lang="zh-CN" altLang="en-US" sz="1400" b="1" kern="1200" dirty="0">
                        <a:solidFill>
                          <a:schemeClr val="accent3"/>
                        </a:solidFill>
                        <a:latin typeface="+mn-lt"/>
                        <a:ea typeface="+mn-ea"/>
                        <a:cs typeface="+mn-cs"/>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sz="1400" b="1" dirty="0">
                          <a:solidFill>
                            <a:schemeClr val="tx1"/>
                          </a:solidFill>
                        </a:rPr>
                        <a:t>…</a:t>
                      </a:r>
                      <a:endParaRPr lang="zh-CN" altLang="en-US" sz="1400" b="1" dirty="0">
                        <a:solidFill>
                          <a:schemeClr val="tx1"/>
                        </a:solidFill>
                      </a:endParaRPr>
                    </a:p>
                  </a:txBody>
                  <a:tcPr marL="69611" marR="69611" marT="34806" marB="3480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7558688"/>
                  </a:ext>
                </a:extLst>
              </a:tr>
            </a:tbl>
          </a:graphicData>
        </a:graphic>
      </p:graphicFrame>
      <p:sp>
        <p:nvSpPr>
          <p:cNvPr id="162" name="文本框 161">
            <a:extLst>
              <a:ext uri="{FF2B5EF4-FFF2-40B4-BE49-F238E27FC236}">
                <a16:creationId xmlns:a16="http://schemas.microsoft.com/office/drawing/2014/main" id="{228F950F-7B40-435F-A559-C73C5EB8CC5F}"/>
              </a:ext>
            </a:extLst>
          </p:cNvPr>
          <p:cNvSpPr txBox="1"/>
          <p:nvPr/>
        </p:nvSpPr>
        <p:spPr>
          <a:xfrm>
            <a:off x="5055175" y="2040950"/>
            <a:ext cx="179041" cy="253916"/>
          </a:xfrm>
          <a:prstGeom prst="rect">
            <a:avLst/>
          </a:prstGeom>
          <a:noFill/>
        </p:spPr>
        <p:txBody>
          <a:bodyPr wrap="square" rtlCol="0">
            <a:spAutoFit/>
          </a:bodyPr>
          <a:lstStyle/>
          <a:p>
            <a:pPr algn="ctr"/>
            <a:r>
              <a:rPr lang="en-US" altLang="zh-CN" sz="1050" b="1" dirty="0"/>
              <a:t>0</a:t>
            </a:r>
            <a:endParaRPr lang="zh-CN" altLang="en-US" sz="1050" b="1" dirty="0"/>
          </a:p>
        </p:txBody>
      </p:sp>
      <p:sp>
        <p:nvSpPr>
          <p:cNvPr id="163" name="文本框 162">
            <a:extLst>
              <a:ext uri="{FF2B5EF4-FFF2-40B4-BE49-F238E27FC236}">
                <a16:creationId xmlns:a16="http://schemas.microsoft.com/office/drawing/2014/main" id="{084DA064-2C0D-41FB-8722-12D7197984CE}"/>
              </a:ext>
            </a:extLst>
          </p:cNvPr>
          <p:cNvSpPr txBox="1"/>
          <p:nvPr/>
        </p:nvSpPr>
        <p:spPr>
          <a:xfrm>
            <a:off x="5740230" y="2040950"/>
            <a:ext cx="179041" cy="253916"/>
          </a:xfrm>
          <a:prstGeom prst="rect">
            <a:avLst/>
          </a:prstGeom>
          <a:noFill/>
        </p:spPr>
        <p:txBody>
          <a:bodyPr wrap="square" rtlCol="0">
            <a:spAutoFit/>
          </a:bodyPr>
          <a:lstStyle/>
          <a:p>
            <a:pPr algn="ctr"/>
            <a:r>
              <a:rPr lang="en-US" altLang="zh-CN" sz="1050" b="1" dirty="0"/>
              <a:t>2</a:t>
            </a:r>
            <a:endParaRPr lang="zh-CN" altLang="en-US" sz="1050" b="1" dirty="0"/>
          </a:p>
        </p:txBody>
      </p:sp>
      <p:cxnSp>
        <p:nvCxnSpPr>
          <p:cNvPr id="164" name="直接连接符 163">
            <a:extLst>
              <a:ext uri="{FF2B5EF4-FFF2-40B4-BE49-F238E27FC236}">
                <a16:creationId xmlns:a16="http://schemas.microsoft.com/office/drawing/2014/main" id="{93274543-26BF-45A2-BAB3-3E77B5858CFC}"/>
              </a:ext>
            </a:extLst>
          </p:cNvPr>
          <p:cNvCxnSpPr>
            <a:cxnSpLocks/>
          </p:cNvCxnSpPr>
          <p:nvPr/>
        </p:nvCxnSpPr>
        <p:spPr>
          <a:xfrm>
            <a:off x="3131840" y="1719260"/>
            <a:ext cx="0" cy="216024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5" name="文本框 164">
            <a:extLst>
              <a:ext uri="{FF2B5EF4-FFF2-40B4-BE49-F238E27FC236}">
                <a16:creationId xmlns:a16="http://schemas.microsoft.com/office/drawing/2014/main" id="{527AFACF-8BF9-4283-A81A-81EED9673048}"/>
              </a:ext>
            </a:extLst>
          </p:cNvPr>
          <p:cNvSpPr txBox="1"/>
          <p:nvPr/>
        </p:nvSpPr>
        <p:spPr>
          <a:xfrm>
            <a:off x="1187624" y="1705372"/>
            <a:ext cx="1120033" cy="307777"/>
          </a:xfrm>
          <a:prstGeom prst="rect">
            <a:avLst/>
          </a:prstGeom>
          <a:noFill/>
        </p:spPr>
        <p:txBody>
          <a:bodyPr wrap="square" rtlCol="0">
            <a:spAutoFit/>
          </a:bodyPr>
          <a:lstStyle/>
          <a:p>
            <a:pPr algn="ctr"/>
            <a:r>
              <a:rPr lang="en-US" altLang="zh-CN" sz="1400" b="1" dirty="0"/>
              <a:t>Server 1</a:t>
            </a:r>
            <a:endParaRPr lang="zh-CN" altLang="en-US" sz="1400" b="1" dirty="0"/>
          </a:p>
        </p:txBody>
      </p:sp>
      <p:sp>
        <p:nvSpPr>
          <p:cNvPr id="166" name="文本框 165">
            <a:extLst>
              <a:ext uri="{FF2B5EF4-FFF2-40B4-BE49-F238E27FC236}">
                <a16:creationId xmlns:a16="http://schemas.microsoft.com/office/drawing/2014/main" id="{3E14DBA3-AFC0-4B83-AC87-5468AE84511C}"/>
              </a:ext>
            </a:extLst>
          </p:cNvPr>
          <p:cNvSpPr txBox="1"/>
          <p:nvPr/>
        </p:nvSpPr>
        <p:spPr>
          <a:xfrm>
            <a:off x="4187296" y="1635653"/>
            <a:ext cx="1120033" cy="307777"/>
          </a:xfrm>
          <a:prstGeom prst="rect">
            <a:avLst/>
          </a:prstGeom>
          <a:noFill/>
        </p:spPr>
        <p:txBody>
          <a:bodyPr wrap="square" rtlCol="0">
            <a:spAutoFit/>
          </a:bodyPr>
          <a:lstStyle/>
          <a:p>
            <a:pPr algn="ctr"/>
            <a:r>
              <a:rPr lang="en-US" altLang="zh-CN" sz="1400" b="1" dirty="0"/>
              <a:t>Server 2</a:t>
            </a:r>
            <a:endParaRPr lang="zh-CN" altLang="en-US" sz="1400" b="1" dirty="0"/>
          </a:p>
        </p:txBody>
      </p:sp>
      <p:grpSp>
        <p:nvGrpSpPr>
          <p:cNvPr id="205" name="组合 204">
            <a:extLst>
              <a:ext uri="{FF2B5EF4-FFF2-40B4-BE49-F238E27FC236}">
                <a16:creationId xmlns:a16="http://schemas.microsoft.com/office/drawing/2014/main" id="{505F46ED-222B-4CD6-A52A-4EA93B412A7F}"/>
              </a:ext>
            </a:extLst>
          </p:cNvPr>
          <p:cNvGrpSpPr/>
          <p:nvPr/>
        </p:nvGrpSpPr>
        <p:grpSpPr>
          <a:xfrm>
            <a:off x="4023759" y="3584477"/>
            <a:ext cx="727018" cy="216024"/>
            <a:chOff x="6543515" y="1376831"/>
            <a:chExt cx="727018" cy="216024"/>
          </a:xfrm>
        </p:grpSpPr>
        <p:cxnSp>
          <p:nvCxnSpPr>
            <p:cNvPr id="206" name="直接连接符 205">
              <a:extLst>
                <a:ext uri="{FF2B5EF4-FFF2-40B4-BE49-F238E27FC236}">
                  <a16:creationId xmlns:a16="http://schemas.microsoft.com/office/drawing/2014/main" id="{474E5D60-F379-4393-AD88-1DA2A2F2F9F7}"/>
                </a:ext>
              </a:extLst>
            </p:cNvPr>
            <p:cNvCxnSpPr>
              <a:cxnSpLocks/>
              <a:stCxn id="209" idx="0"/>
              <a:endCxn id="209"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7" name="组合 206">
              <a:extLst>
                <a:ext uri="{FF2B5EF4-FFF2-40B4-BE49-F238E27FC236}">
                  <a16:creationId xmlns:a16="http://schemas.microsoft.com/office/drawing/2014/main" id="{8BB7F82F-4F8A-41A7-A670-B724179F17B4}"/>
                </a:ext>
              </a:extLst>
            </p:cNvPr>
            <p:cNvGrpSpPr/>
            <p:nvPr/>
          </p:nvGrpSpPr>
          <p:grpSpPr>
            <a:xfrm>
              <a:off x="6543515" y="1376831"/>
              <a:ext cx="720080" cy="216024"/>
              <a:chOff x="4568097" y="1345332"/>
              <a:chExt cx="720080" cy="216024"/>
            </a:xfrm>
          </p:grpSpPr>
          <p:sp>
            <p:nvSpPr>
              <p:cNvPr id="209" name="矩形 208">
                <a:extLst>
                  <a:ext uri="{FF2B5EF4-FFF2-40B4-BE49-F238E27FC236}">
                    <a16:creationId xmlns:a16="http://schemas.microsoft.com/office/drawing/2014/main" id="{7872F0B0-B2A5-41A5-A630-07B78DCAD44A}"/>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10" name="文本框 209">
                <a:extLst>
                  <a:ext uri="{FF2B5EF4-FFF2-40B4-BE49-F238E27FC236}">
                    <a16:creationId xmlns:a16="http://schemas.microsoft.com/office/drawing/2014/main" id="{2779867F-3F46-437A-9F4F-C12B8A863395}"/>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5</a:t>
                </a:r>
                <a:endParaRPr lang="zh-CN" altLang="en-US" sz="800" b="1" dirty="0"/>
              </a:p>
            </p:txBody>
          </p:sp>
        </p:grpSp>
        <p:sp>
          <p:nvSpPr>
            <p:cNvPr id="208" name="文本框 207">
              <a:extLst>
                <a:ext uri="{FF2B5EF4-FFF2-40B4-BE49-F238E27FC236}">
                  <a16:creationId xmlns:a16="http://schemas.microsoft.com/office/drawing/2014/main" id="{B7E88C55-D49C-4154-841C-96F6FAEC417C}"/>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2</a:t>
              </a:r>
              <a:endParaRPr lang="zh-CN" altLang="en-US" sz="800" b="1" dirty="0"/>
            </a:p>
          </p:txBody>
        </p:sp>
      </p:grpSp>
      <p:grpSp>
        <p:nvGrpSpPr>
          <p:cNvPr id="211" name="组合 210">
            <a:extLst>
              <a:ext uri="{FF2B5EF4-FFF2-40B4-BE49-F238E27FC236}">
                <a16:creationId xmlns:a16="http://schemas.microsoft.com/office/drawing/2014/main" id="{9DBB2800-AA1F-464F-805F-03A637914660}"/>
              </a:ext>
            </a:extLst>
          </p:cNvPr>
          <p:cNvGrpSpPr/>
          <p:nvPr/>
        </p:nvGrpSpPr>
        <p:grpSpPr>
          <a:xfrm>
            <a:off x="4037136" y="3942778"/>
            <a:ext cx="727018" cy="216024"/>
            <a:chOff x="6543515" y="1376831"/>
            <a:chExt cx="727018" cy="216024"/>
          </a:xfrm>
        </p:grpSpPr>
        <p:cxnSp>
          <p:nvCxnSpPr>
            <p:cNvPr id="212" name="直接连接符 211">
              <a:extLst>
                <a:ext uri="{FF2B5EF4-FFF2-40B4-BE49-F238E27FC236}">
                  <a16:creationId xmlns:a16="http://schemas.microsoft.com/office/drawing/2014/main" id="{7BFB7C3D-50A0-4CB9-8CAE-2D966E0A147A}"/>
                </a:ext>
              </a:extLst>
            </p:cNvPr>
            <p:cNvCxnSpPr>
              <a:cxnSpLocks/>
              <a:stCxn id="215" idx="0"/>
              <a:endCxn id="215" idx="2"/>
            </p:cNvCxnSpPr>
            <p:nvPr/>
          </p:nvCxnSpPr>
          <p:spPr>
            <a:xfrm>
              <a:off x="6903555" y="1376831"/>
              <a:ext cx="0" cy="21602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13" name="组合 212">
              <a:extLst>
                <a:ext uri="{FF2B5EF4-FFF2-40B4-BE49-F238E27FC236}">
                  <a16:creationId xmlns:a16="http://schemas.microsoft.com/office/drawing/2014/main" id="{D39D66B6-DBDE-4AC9-B3A8-9EB0999BC9B0}"/>
                </a:ext>
              </a:extLst>
            </p:cNvPr>
            <p:cNvGrpSpPr/>
            <p:nvPr/>
          </p:nvGrpSpPr>
          <p:grpSpPr>
            <a:xfrm>
              <a:off x="6543515" y="1376831"/>
              <a:ext cx="720080" cy="216024"/>
              <a:chOff x="4568097" y="1345332"/>
              <a:chExt cx="720080" cy="216024"/>
            </a:xfrm>
          </p:grpSpPr>
          <p:sp>
            <p:nvSpPr>
              <p:cNvPr id="215" name="矩形 214">
                <a:extLst>
                  <a:ext uri="{FF2B5EF4-FFF2-40B4-BE49-F238E27FC236}">
                    <a16:creationId xmlns:a16="http://schemas.microsoft.com/office/drawing/2014/main" id="{22042938-67BD-4239-86C4-F3193862D497}"/>
                  </a:ext>
                </a:extLst>
              </p:cNvPr>
              <p:cNvSpPr/>
              <p:nvPr/>
            </p:nvSpPr>
            <p:spPr>
              <a:xfrm>
                <a:off x="4568097" y="1345332"/>
                <a:ext cx="720080" cy="21602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16" name="文本框 215">
                <a:extLst>
                  <a:ext uri="{FF2B5EF4-FFF2-40B4-BE49-F238E27FC236}">
                    <a16:creationId xmlns:a16="http://schemas.microsoft.com/office/drawing/2014/main" id="{18B537FB-E11E-4E5F-AB2D-7718A06DC2D2}"/>
                  </a:ext>
                </a:extLst>
              </p:cNvPr>
              <p:cNvSpPr txBox="1"/>
              <p:nvPr/>
            </p:nvSpPr>
            <p:spPr>
              <a:xfrm>
                <a:off x="4572000" y="1345332"/>
                <a:ext cx="356132" cy="215444"/>
              </a:xfrm>
              <a:prstGeom prst="rect">
                <a:avLst/>
              </a:prstGeom>
              <a:noFill/>
            </p:spPr>
            <p:txBody>
              <a:bodyPr wrap="square" rtlCol="0">
                <a:spAutoFit/>
              </a:bodyPr>
              <a:lstStyle/>
              <a:p>
                <a:pPr algn="ctr"/>
                <a:r>
                  <a:rPr lang="en-US" altLang="zh-CN" sz="800" b="1" dirty="0"/>
                  <a:t>7</a:t>
                </a:r>
                <a:endParaRPr lang="zh-CN" altLang="en-US" sz="800" b="1" dirty="0"/>
              </a:p>
            </p:txBody>
          </p:sp>
        </p:grpSp>
        <p:sp>
          <p:nvSpPr>
            <p:cNvPr id="214" name="文本框 213">
              <a:extLst>
                <a:ext uri="{FF2B5EF4-FFF2-40B4-BE49-F238E27FC236}">
                  <a16:creationId xmlns:a16="http://schemas.microsoft.com/office/drawing/2014/main" id="{B48ABA81-E3C3-45AC-9752-225872D40BB0}"/>
                </a:ext>
              </a:extLst>
            </p:cNvPr>
            <p:cNvSpPr txBox="1"/>
            <p:nvPr/>
          </p:nvSpPr>
          <p:spPr>
            <a:xfrm>
              <a:off x="6916927" y="1376831"/>
              <a:ext cx="353606" cy="215444"/>
            </a:xfrm>
            <a:prstGeom prst="rect">
              <a:avLst/>
            </a:prstGeom>
            <a:noFill/>
          </p:spPr>
          <p:txBody>
            <a:bodyPr wrap="square" rtlCol="0">
              <a:spAutoFit/>
            </a:bodyPr>
            <a:lstStyle/>
            <a:p>
              <a:pPr algn="ctr"/>
              <a:r>
                <a:rPr lang="en-US" altLang="zh-CN" sz="800" b="1" dirty="0"/>
                <a:t>1</a:t>
              </a:r>
              <a:endParaRPr lang="zh-CN" altLang="en-US" sz="800" b="1" dirty="0"/>
            </a:p>
          </p:txBody>
        </p:sp>
      </p:grpSp>
      <p:grpSp>
        <p:nvGrpSpPr>
          <p:cNvPr id="11" name="组合 10">
            <a:extLst>
              <a:ext uri="{FF2B5EF4-FFF2-40B4-BE49-F238E27FC236}">
                <a16:creationId xmlns:a16="http://schemas.microsoft.com/office/drawing/2014/main" id="{A7C7545A-6C74-415A-A514-737A3F07877A}"/>
              </a:ext>
            </a:extLst>
          </p:cNvPr>
          <p:cNvGrpSpPr/>
          <p:nvPr/>
        </p:nvGrpSpPr>
        <p:grpSpPr>
          <a:xfrm>
            <a:off x="6720820" y="984469"/>
            <a:ext cx="2156819" cy="2481464"/>
            <a:chOff x="109214" y="3177914"/>
            <a:chExt cx="2156819" cy="2481464"/>
          </a:xfrm>
        </p:grpSpPr>
        <p:grpSp>
          <p:nvGrpSpPr>
            <p:cNvPr id="218" name="组合 217">
              <a:extLst>
                <a:ext uri="{FF2B5EF4-FFF2-40B4-BE49-F238E27FC236}">
                  <a16:creationId xmlns:a16="http://schemas.microsoft.com/office/drawing/2014/main" id="{E97BF262-94B1-4173-A85F-B73F26C8CA1A}"/>
                </a:ext>
              </a:extLst>
            </p:cNvPr>
            <p:cNvGrpSpPr/>
            <p:nvPr/>
          </p:nvGrpSpPr>
          <p:grpSpPr>
            <a:xfrm>
              <a:off x="204162" y="3731769"/>
              <a:ext cx="1707080" cy="1488238"/>
              <a:chOff x="899592" y="1453344"/>
              <a:chExt cx="2088232" cy="1820527"/>
            </a:xfrm>
          </p:grpSpPr>
          <p:grpSp>
            <p:nvGrpSpPr>
              <p:cNvPr id="222" name="组合 221">
                <a:extLst>
                  <a:ext uri="{FF2B5EF4-FFF2-40B4-BE49-F238E27FC236}">
                    <a16:creationId xmlns:a16="http://schemas.microsoft.com/office/drawing/2014/main" id="{47E06638-CA3E-40F0-B9A8-9C42E2A0F9C8}"/>
                  </a:ext>
                </a:extLst>
              </p:cNvPr>
              <p:cNvGrpSpPr/>
              <p:nvPr/>
            </p:nvGrpSpPr>
            <p:grpSpPr>
              <a:xfrm>
                <a:off x="1880403" y="1453344"/>
                <a:ext cx="288032" cy="344363"/>
                <a:chOff x="1187624" y="1633364"/>
                <a:chExt cx="288032" cy="344363"/>
              </a:xfrm>
            </p:grpSpPr>
            <p:sp>
              <p:nvSpPr>
                <p:cNvPr id="246" name="椭圆 245">
                  <a:extLst>
                    <a:ext uri="{FF2B5EF4-FFF2-40B4-BE49-F238E27FC236}">
                      <a16:creationId xmlns:a16="http://schemas.microsoft.com/office/drawing/2014/main" id="{370DDD32-E647-4E10-88A3-9D9B3D1F3A4A}"/>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7" name="文本框 246">
                  <a:extLst>
                    <a:ext uri="{FF2B5EF4-FFF2-40B4-BE49-F238E27FC236}">
                      <a16:creationId xmlns:a16="http://schemas.microsoft.com/office/drawing/2014/main" id="{3C012EE8-4789-4ED5-AB41-D3030077FB3C}"/>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1"/>
                      </a:solidFill>
                    </a:rPr>
                    <a:t>1</a:t>
                  </a:r>
                  <a:endParaRPr lang="zh-CN" altLang="en-US" sz="1200" dirty="0">
                    <a:solidFill>
                      <a:schemeClr val="accent1"/>
                    </a:solidFill>
                  </a:endParaRPr>
                </a:p>
              </p:txBody>
            </p:sp>
          </p:grpSp>
          <p:grpSp>
            <p:nvGrpSpPr>
              <p:cNvPr id="223" name="组合 222">
                <a:extLst>
                  <a:ext uri="{FF2B5EF4-FFF2-40B4-BE49-F238E27FC236}">
                    <a16:creationId xmlns:a16="http://schemas.microsoft.com/office/drawing/2014/main" id="{24B9D388-133D-475C-8E29-C4AC94936CAA}"/>
                  </a:ext>
                </a:extLst>
              </p:cNvPr>
              <p:cNvGrpSpPr/>
              <p:nvPr/>
            </p:nvGrpSpPr>
            <p:grpSpPr>
              <a:xfrm>
                <a:off x="899592" y="2115799"/>
                <a:ext cx="288032" cy="344363"/>
                <a:chOff x="1187624" y="1633364"/>
                <a:chExt cx="288032" cy="344363"/>
              </a:xfrm>
            </p:grpSpPr>
            <p:sp>
              <p:nvSpPr>
                <p:cNvPr id="244" name="椭圆 243">
                  <a:extLst>
                    <a:ext uri="{FF2B5EF4-FFF2-40B4-BE49-F238E27FC236}">
                      <a16:creationId xmlns:a16="http://schemas.microsoft.com/office/drawing/2014/main" id="{DB0185F0-4A5A-44BB-AF2C-0152ED8C24F5}"/>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文本框 244">
                  <a:extLst>
                    <a:ext uri="{FF2B5EF4-FFF2-40B4-BE49-F238E27FC236}">
                      <a16:creationId xmlns:a16="http://schemas.microsoft.com/office/drawing/2014/main" id="{B4D8DB19-8BAB-4771-862F-1174AD6AE3F5}"/>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2</a:t>
                  </a:r>
                  <a:endParaRPr lang="zh-CN" altLang="en-US" sz="1200" dirty="0">
                    <a:solidFill>
                      <a:schemeClr val="accent3"/>
                    </a:solidFill>
                  </a:endParaRPr>
                </a:p>
              </p:txBody>
            </p:sp>
          </p:grpSp>
          <p:grpSp>
            <p:nvGrpSpPr>
              <p:cNvPr id="224" name="组合 223">
                <a:extLst>
                  <a:ext uri="{FF2B5EF4-FFF2-40B4-BE49-F238E27FC236}">
                    <a16:creationId xmlns:a16="http://schemas.microsoft.com/office/drawing/2014/main" id="{43ACA89E-0CAA-439D-BB5F-B1B224CF80E5}"/>
                  </a:ext>
                </a:extLst>
              </p:cNvPr>
              <p:cNvGrpSpPr/>
              <p:nvPr/>
            </p:nvGrpSpPr>
            <p:grpSpPr>
              <a:xfrm>
                <a:off x="1115616" y="2781087"/>
                <a:ext cx="288032" cy="344363"/>
                <a:chOff x="1187624" y="1633364"/>
                <a:chExt cx="288032" cy="344363"/>
              </a:xfrm>
            </p:grpSpPr>
            <p:sp>
              <p:nvSpPr>
                <p:cNvPr id="242" name="椭圆 241">
                  <a:extLst>
                    <a:ext uri="{FF2B5EF4-FFF2-40B4-BE49-F238E27FC236}">
                      <a16:creationId xmlns:a16="http://schemas.microsoft.com/office/drawing/2014/main" id="{E0375A31-8D84-475E-9E5E-C8037FEBCEF2}"/>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文本框 242">
                  <a:extLst>
                    <a:ext uri="{FF2B5EF4-FFF2-40B4-BE49-F238E27FC236}">
                      <a16:creationId xmlns:a16="http://schemas.microsoft.com/office/drawing/2014/main" id="{7B498B7D-0BED-4082-921F-D4BBF7D3DF23}"/>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3</a:t>
                  </a:r>
                  <a:endParaRPr lang="zh-CN" altLang="en-US" sz="1200" dirty="0">
                    <a:solidFill>
                      <a:schemeClr val="accent3"/>
                    </a:solidFill>
                  </a:endParaRPr>
                </a:p>
              </p:txBody>
            </p:sp>
          </p:grpSp>
          <p:grpSp>
            <p:nvGrpSpPr>
              <p:cNvPr id="225" name="组合 224">
                <a:extLst>
                  <a:ext uri="{FF2B5EF4-FFF2-40B4-BE49-F238E27FC236}">
                    <a16:creationId xmlns:a16="http://schemas.microsoft.com/office/drawing/2014/main" id="{821948B0-D8E6-40EB-A656-6808F3E5FF60}"/>
                  </a:ext>
                </a:extLst>
              </p:cNvPr>
              <p:cNvGrpSpPr/>
              <p:nvPr/>
            </p:nvGrpSpPr>
            <p:grpSpPr>
              <a:xfrm>
                <a:off x="2037532" y="2186903"/>
                <a:ext cx="288032" cy="344363"/>
                <a:chOff x="1187624" y="1633364"/>
                <a:chExt cx="288032" cy="344363"/>
              </a:xfrm>
            </p:grpSpPr>
            <p:sp>
              <p:nvSpPr>
                <p:cNvPr id="240" name="椭圆 239">
                  <a:extLst>
                    <a:ext uri="{FF2B5EF4-FFF2-40B4-BE49-F238E27FC236}">
                      <a16:creationId xmlns:a16="http://schemas.microsoft.com/office/drawing/2014/main" id="{9DC12453-0BFD-44E8-9150-50BE71D5CB12}"/>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文本框 240">
                  <a:extLst>
                    <a:ext uri="{FF2B5EF4-FFF2-40B4-BE49-F238E27FC236}">
                      <a16:creationId xmlns:a16="http://schemas.microsoft.com/office/drawing/2014/main" id="{F34A10B6-64BF-4A09-9181-212689EA1797}"/>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5</a:t>
                  </a:r>
                  <a:endParaRPr lang="zh-CN" altLang="en-US" sz="1200" dirty="0">
                    <a:solidFill>
                      <a:schemeClr val="accent3"/>
                    </a:solidFill>
                  </a:endParaRPr>
                </a:p>
              </p:txBody>
            </p:sp>
          </p:grpSp>
          <p:grpSp>
            <p:nvGrpSpPr>
              <p:cNvPr id="226" name="组合 225">
                <a:extLst>
                  <a:ext uri="{FF2B5EF4-FFF2-40B4-BE49-F238E27FC236}">
                    <a16:creationId xmlns:a16="http://schemas.microsoft.com/office/drawing/2014/main" id="{F74FAC42-284F-4839-A376-B4E5F0986474}"/>
                  </a:ext>
                </a:extLst>
              </p:cNvPr>
              <p:cNvGrpSpPr/>
              <p:nvPr/>
            </p:nvGrpSpPr>
            <p:grpSpPr>
              <a:xfrm>
                <a:off x="1907704" y="2929508"/>
                <a:ext cx="288032" cy="344363"/>
                <a:chOff x="1187624" y="1633364"/>
                <a:chExt cx="288032" cy="344363"/>
              </a:xfrm>
            </p:grpSpPr>
            <p:sp>
              <p:nvSpPr>
                <p:cNvPr id="238" name="椭圆 237">
                  <a:extLst>
                    <a:ext uri="{FF2B5EF4-FFF2-40B4-BE49-F238E27FC236}">
                      <a16:creationId xmlns:a16="http://schemas.microsoft.com/office/drawing/2014/main" id="{C1A1882C-5509-4F24-974A-DA6C52EA5194}"/>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文本框 238">
                  <a:extLst>
                    <a:ext uri="{FF2B5EF4-FFF2-40B4-BE49-F238E27FC236}">
                      <a16:creationId xmlns:a16="http://schemas.microsoft.com/office/drawing/2014/main" id="{9FA04EC2-2E21-4C26-839B-5C694C8771E5}"/>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4</a:t>
                  </a:r>
                  <a:endParaRPr lang="zh-CN" altLang="en-US" sz="1200" dirty="0">
                    <a:solidFill>
                      <a:schemeClr val="accent3"/>
                    </a:solidFill>
                  </a:endParaRPr>
                </a:p>
              </p:txBody>
            </p:sp>
          </p:grpSp>
          <p:grpSp>
            <p:nvGrpSpPr>
              <p:cNvPr id="227" name="组合 226">
                <a:extLst>
                  <a:ext uri="{FF2B5EF4-FFF2-40B4-BE49-F238E27FC236}">
                    <a16:creationId xmlns:a16="http://schemas.microsoft.com/office/drawing/2014/main" id="{84B9A1C2-B5A8-4A61-9E3A-E6473D849C43}"/>
                  </a:ext>
                </a:extLst>
              </p:cNvPr>
              <p:cNvGrpSpPr/>
              <p:nvPr/>
            </p:nvGrpSpPr>
            <p:grpSpPr>
              <a:xfrm>
                <a:off x="2699792" y="1840378"/>
                <a:ext cx="288032" cy="344363"/>
                <a:chOff x="1187624" y="1633364"/>
                <a:chExt cx="288032" cy="344363"/>
              </a:xfrm>
            </p:grpSpPr>
            <p:sp>
              <p:nvSpPr>
                <p:cNvPr id="236" name="椭圆 235">
                  <a:extLst>
                    <a:ext uri="{FF2B5EF4-FFF2-40B4-BE49-F238E27FC236}">
                      <a16:creationId xmlns:a16="http://schemas.microsoft.com/office/drawing/2014/main" id="{041D65FF-3FAD-4473-891F-387F0EEA119F}"/>
                    </a:ext>
                  </a:extLst>
                </p:cNvPr>
                <p:cNvSpPr/>
                <p:nvPr/>
              </p:nvSpPr>
              <p:spPr>
                <a:xfrm>
                  <a:off x="1187624" y="1633364"/>
                  <a:ext cx="288032" cy="28803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文本框 236">
                  <a:extLst>
                    <a:ext uri="{FF2B5EF4-FFF2-40B4-BE49-F238E27FC236}">
                      <a16:creationId xmlns:a16="http://schemas.microsoft.com/office/drawing/2014/main" id="{D0AEDFCE-0B74-49DD-A058-A83086EC23DB}"/>
                    </a:ext>
                  </a:extLst>
                </p:cNvPr>
                <p:cNvSpPr txBox="1"/>
                <p:nvPr/>
              </p:nvSpPr>
              <p:spPr>
                <a:xfrm>
                  <a:off x="1259632" y="1638880"/>
                  <a:ext cx="144017" cy="338847"/>
                </a:xfrm>
                <a:prstGeom prst="rect">
                  <a:avLst/>
                </a:prstGeom>
                <a:noFill/>
              </p:spPr>
              <p:txBody>
                <a:bodyPr wrap="square" rtlCol="0">
                  <a:spAutoFit/>
                </a:bodyPr>
                <a:lstStyle/>
                <a:p>
                  <a:pPr algn="ctr"/>
                  <a:r>
                    <a:rPr lang="en-US" altLang="zh-CN" sz="1200" dirty="0">
                      <a:solidFill>
                        <a:schemeClr val="accent3"/>
                      </a:solidFill>
                    </a:rPr>
                    <a:t>6</a:t>
                  </a:r>
                  <a:endParaRPr lang="zh-CN" altLang="en-US" sz="1200" dirty="0">
                    <a:solidFill>
                      <a:schemeClr val="accent3"/>
                    </a:solidFill>
                  </a:endParaRPr>
                </a:p>
              </p:txBody>
            </p:sp>
          </p:grpSp>
          <p:cxnSp>
            <p:nvCxnSpPr>
              <p:cNvPr id="228" name="直接箭头连接符 227">
                <a:extLst>
                  <a:ext uri="{FF2B5EF4-FFF2-40B4-BE49-F238E27FC236}">
                    <a16:creationId xmlns:a16="http://schemas.microsoft.com/office/drawing/2014/main" id="{AAE57B0F-9175-4623-8FA1-B7FD1150CEA7}"/>
                  </a:ext>
                </a:extLst>
              </p:cNvPr>
              <p:cNvCxnSpPr>
                <a:stCxn id="246" idx="3"/>
                <a:endCxn id="244" idx="7"/>
              </p:cNvCxnSpPr>
              <p:nvPr/>
            </p:nvCxnSpPr>
            <p:spPr>
              <a:xfrm flipH="1">
                <a:off x="1145443" y="1699195"/>
                <a:ext cx="777141" cy="45878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9" name="直接箭头连接符 228">
                <a:extLst>
                  <a:ext uri="{FF2B5EF4-FFF2-40B4-BE49-F238E27FC236}">
                    <a16:creationId xmlns:a16="http://schemas.microsoft.com/office/drawing/2014/main" id="{DB43794E-8EBC-4800-9B5C-B9FDFFBB4B03}"/>
                  </a:ext>
                </a:extLst>
              </p:cNvPr>
              <p:cNvCxnSpPr>
                <a:stCxn id="246" idx="6"/>
                <a:endCxn id="236" idx="1"/>
              </p:cNvCxnSpPr>
              <p:nvPr/>
            </p:nvCxnSpPr>
            <p:spPr>
              <a:xfrm>
                <a:off x="2168435" y="1597360"/>
                <a:ext cx="573538" cy="2851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0" name="直接箭头连接符 229">
                <a:extLst>
                  <a:ext uri="{FF2B5EF4-FFF2-40B4-BE49-F238E27FC236}">
                    <a16:creationId xmlns:a16="http://schemas.microsoft.com/office/drawing/2014/main" id="{8BFAEB7E-E223-45FE-AAA0-96FC66BCD8B8}"/>
                  </a:ext>
                </a:extLst>
              </p:cNvPr>
              <p:cNvCxnSpPr>
                <a:cxnSpLocks/>
                <a:stCxn id="240" idx="0"/>
                <a:endCxn id="247" idx="2"/>
              </p:cNvCxnSpPr>
              <p:nvPr/>
            </p:nvCxnSpPr>
            <p:spPr>
              <a:xfrm flipH="1" flipV="1">
                <a:off x="2024420" y="1741377"/>
                <a:ext cx="157129" cy="4455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1" name="直接箭头连接符 230">
                <a:extLst>
                  <a:ext uri="{FF2B5EF4-FFF2-40B4-BE49-F238E27FC236}">
                    <a16:creationId xmlns:a16="http://schemas.microsoft.com/office/drawing/2014/main" id="{61B91164-D00C-4B7D-9EB0-147447A561E5}"/>
                  </a:ext>
                </a:extLst>
              </p:cNvPr>
              <p:cNvCxnSpPr>
                <a:stCxn id="236" idx="3"/>
                <a:endCxn id="240" idx="6"/>
              </p:cNvCxnSpPr>
              <p:nvPr/>
            </p:nvCxnSpPr>
            <p:spPr>
              <a:xfrm flipH="1">
                <a:off x="2325564" y="2086229"/>
                <a:ext cx="416409" cy="2446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2" name="直接箭头连接符 231">
                <a:extLst>
                  <a:ext uri="{FF2B5EF4-FFF2-40B4-BE49-F238E27FC236}">
                    <a16:creationId xmlns:a16="http://schemas.microsoft.com/office/drawing/2014/main" id="{335FBCE0-7C9D-4697-9071-B669BA91F164}"/>
                  </a:ext>
                </a:extLst>
              </p:cNvPr>
              <p:cNvCxnSpPr>
                <a:stCxn id="242" idx="7"/>
                <a:endCxn id="240" idx="2"/>
              </p:cNvCxnSpPr>
              <p:nvPr/>
            </p:nvCxnSpPr>
            <p:spPr>
              <a:xfrm flipV="1">
                <a:off x="1361467" y="2432754"/>
                <a:ext cx="718246" cy="39051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3" name="直接箭头连接符 232">
                <a:extLst>
                  <a:ext uri="{FF2B5EF4-FFF2-40B4-BE49-F238E27FC236}">
                    <a16:creationId xmlns:a16="http://schemas.microsoft.com/office/drawing/2014/main" id="{4F0AD141-18BA-41C1-A100-75824FCDAB0C}"/>
                  </a:ext>
                </a:extLst>
              </p:cNvPr>
              <p:cNvCxnSpPr>
                <a:cxnSpLocks/>
                <a:stCxn id="240" idx="4"/>
                <a:endCxn id="239" idx="0"/>
              </p:cNvCxnSpPr>
              <p:nvPr/>
            </p:nvCxnSpPr>
            <p:spPr>
              <a:xfrm flipH="1">
                <a:off x="2051721" y="2474935"/>
                <a:ext cx="129828" cy="4600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4" name="直接箭头连接符 233">
                <a:extLst>
                  <a:ext uri="{FF2B5EF4-FFF2-40B4-BE49-F238E27FC236}">
                    <a16:creationId xmlns:a16="http://schemas.microsoft.com/office/drawing/2014/main" id="{F77A3F21-F608-4276-95DD-BCC7CFB55545}"/>
                  </a:ext>
                </a:extLst>
              </p:cNvPr>
              <p:cNvCxnSpPr>
                <a:stCxn id="244" idx="4"/>
                <a:endCxn id="242" idx="1"/>
              </p:cNvCxnSpPr>
              <p:nvPr/>
            </p:nvCxnSpPr>
            <p:spPr>
              <a:xfrm>
                <a:off x="1043608" y="2403831"/>
                <a:ext cx="114189" cy="4194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5" name="直接箭头连接符 234">
                <a:extLst>
                  <a:ext uri="{FF2B5EF4-FFF2-40B4-BE49-F238E27FC236}">
                    <a16:creationId xmlns:a16="http://schemas.microsoft.com/office/drawing/2014/main" id="{0F6D5E2E-9AEE-45AF-AEEF-91292D4F27E9}"/>
                  </a:ext>
                </a:extLst>
              </p:cNvPr>
              <p:cNvCxnSpPr>
                <a:stCxn id="238" idx="7"/>
                <a:endCxn id="236" idx="4"/>
              </p:cNvCxnSpPr>
              <p:nvPr/>
            </p:nvCxnSpPr>
            <p:spPr>
              <a:xfrm flipV="1">
                <a:off x="2153555" y="2122893"/>
                <a:ext cx="690253" cy="8487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19" name="任意多边形: 形状 218">
              <a:extLst>
                <a:ext uri="{FF2B5EF4-FFF2-40B4-BE49-F238E27FC236}">
                  <a16:creationId xmlns:a16="http://schemas.microsoft.com/office/drawing/2014/main" id="{3AA7B243-9931-486B-A309-B9A523FDA516}"/>
                </a:ext>
              </a:extLst>
            </p:cNvPr>
            <p:cNvSpPr/>
            <p:nvPr/>
          </p:nvSpPr>
          <p:spPr>
            <a:xfrm rot="18124662">
              <a:off x="595355" y="3101386"/>
              <a:ext cx="1202037" cy="1355094"/>
            </a:xfrm>
            <a:custGeom>
              <a:avLst/>
              <a:gdLst>
                <a:gd name="connsiteX0" fmla="*/ 18141 w 1470424"/>
                <a:gd name="connsiteY0" fmla="*/ 0 h 1657655"/>
                <a:gd name="connsiteX1" fmla="*/ 203955 w 1470424"/>
                <a:gd name="connsiteY1" fmla="*/ 963298 h 1657655"/>
                <a:gd name="connsiteX2" fmla="*/ 1470424 w 1470424"/>
                <a:gd name="connsiteY2" fmla="*/ 1657655 h 1657655"/>
              </a:gdLst>
              <a:ahLst/>
              <a:cxnLst>
                <a:cxn ang="0">
                  <a:pos x="connsiteX0" y="connsiteY0"/>
                </a:cxn>
                <a:cxn ang="0">
                  <a:pos x="connsiteX1" y="connsiteY1"/>
                </a:cxn>
                <a:cxn ang="0">
                  <a:pos x="connsiteX2" y="connsiteY2"/>
                </a:cxn>
              </a:cxnLst>
              <a:rect l="l" t="t" r="r" b="b"/>
              <a:pathLst>
                <a:path w="1470424" h="1657655">
                  <a:moveTo>
                    <a:pt x="18141" y="0"/>
                  </a:moveTo>
                  <a:cubicBezTo>
                    <a:pt x="-9976" y="343511"/>
                    <a:pt x="-38092" y="687022"/>
                    <a:pt x="203955" y="963298"/>
                  </a:cubicBezTo>
                  <a:cubicBezTo>
                    <a:pt x="446002" y="1239574"/>
                    <a:pt x="958213" y="1448614"/>
                    <a:pt x="1470424" y="1657655"/>
                  </a:cubicBezTo>
                </a:path>
              </a:pathLst>
            </a:cu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zh-CN" altLang="en-US"/>
            </a:p>
          </p:txBody>
        </p:sp>
        <p:sp>
          <p:nvSpPr>
            <p:cNvPr id="220" name="文本框 219">
              <a:extLst>
                <a:ext uri="{FF2B5EF4-FFF2-40B4-BE49-F238E27FC236}">
                  <a16:creationId xmlns:a16="http://schemas.microsoft.com/office/drawing/2014/main" id="{014DD77A-80C3-4826-8F87-598E189D2FCB}"/>
                </a:ext>
              </a:extLst>
            </p:cNvPr>
            <p:cNvSpPr txBox="1"/>
            <p:nvPr/>
          </p:nvSpPr>
          <p:spPr>
            <a:xfrm>
              <a:off x="1146000" y="3334431"/>
              <a:ext cx="1120033" cy="369332"/>
            </a:xfrm>
            <a:prstGeom prst="rect">
              <a:avLst/>
            </a:prstGeom>
            <a:noFill/>
          </p:spPr>
          <p:txBody>
            <a:bodyPr wrap="square" rtlCol="0">
              <a:spAutoFit/>
            </a:bodyPr>
            <a:lstStyle/>
            <a:p>
              <a:pPr algn="ctr"/>
              <a:r>
                <a:rPr lang="en-US" altLang="zh-CN" b="1" dirty="0">
                  <a:solidFill>
                    <a:schemeClr val="accent1"/>
                  </a:solidFill>
                </a:rPr>
                <a:t>Server 1</a:t>
              </a:r>
              <a:endParaRPr lang="zh-CN" altLang="en-US" b="1" dirty="0">
                <a:solidFill>
                  <a:schemeClr val="accent1"/>
                </a:solidFill>
              </a:endParaRPr>
            </a:p>
          </p:txBody>
        </p:sp>
        <p:sp>
          <p:nvSpPr>
            <p:cNvPr id="221" name="文本框 220">
              <a:extLst>
                <a:ext uri="{FF2B5EF4-FFF2-40B4-BE49-F238E27FC236}">
                  <a16:creationId xmlns:a16="http://schemas.microsoft.com/office/drawing/2014/main" id="{E9E8BE67-DF02-4961-B4CA-C352936CB454}"/>
                </a:ext>
              </a:extLst>
            </p:cNvPr>
            <p:cNvSpPr txBox="1"/>
            <p:nvPr/>
          </p:nvSpPr>
          <p:spPr>
            <a:xfrm>
              <a:off x="109214" y="5290046"/>
              <a:ext cx="1120033" cy="369332"/>
            </a:xfrm>
            <a:prstGeom prst="rect">
              <a:avLst/>
            </a:prstGeom>
            <a:noFill/>
          </p:spPr>
          <p:txBody>
            <a:bodyPr wrap="square" rtlCol="0">
              <a:spAutoFit/>
            </a:bodyPr>
            <a:lstStyle/>
            <a:p>
              <a:pPr algn="ctr"/>
              <a:r>
                <a:rPr lang="en-US" altLang="zh-CN" b="1" dirty="0">
                  <a:solidFill>
                    <a:schemeClr val="accent3"/>
                  </a:solidFill>
                </a:rPr>
                <a:t>Server 2</a:t>
              </a:r>
              <a:endParaRPr lang="zh-CN" altLang="en-US" b="1" dirty="0">
                <a:solidFill>
                  <a:schemeClr val="accent3"/>
                </a:solidFill>
              </a:endParaRPr>
            </a:p>
          </p:txBody>
        </p:sp>
      </p:grpSp>
      <p:sp>
        <p:nvSpPr>
          <p:cNvPr id="15" name="矩形: 圆角 14">
            <a:extLst>
              <a:ext uri="{FF2B5EF4-FFF2-40B4-BE49-F238E27FC236}">
                <a16:creationId xmlns:a16="http://schemas.microsoft.com/office/drawing/2014/main" id="{76DC177E-F048-4F62-94A2-628AEFA93AD1}"/>
              </a:ext>
            </a:extLst>
          </p:cNvPr>
          <p:cNvSpPr/>
          <p:nvPr/>
        </p:nvSpPr>
        <p:spPr>
          <a:xfrm>
            <a:off x="3275856" y="3498501"/>
            <a:ext cx="1584176" cy="727151"/>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6F259BA1-43B0-4069-AEEF-C42AD6371EE1}"/>
              </a:ext>
            </a:extLst>
          </p:cNvPr>
          <p:cNvSpPr txBox="1"/>
          <p:nvPr/>
        </p:nvSpPr>
        <p:spPr>
          <a:xfrm>
            <a:off x="5280660" y="4809189"/>
            <a:ext cx="2880320" cy="369332"/>
          </a:xfrm>
          <a:prstGeom prst="rect">
            <a:avLst/>
          </a:prstGeom>
          <a:noFill/>
        </p:spPr>
        <p:txBody>
          <a:bodyPr wrap="square" rtlCol="0">
            <a:spAutoFit/>
          </a:bodyPr>
          <a:lstStyle/>
          <a:p>
            <a:pPr algn="ctr"/>
            <a:r>
              <a:rPr lang="en-US" altLang="zh-CN" dirty="0">
                <a:solidFill>
                  <a:schemeClr val="accent1"/>
                </a:solidFill>
              </a:rPr>
              <a:t>FALSE CONTENTION</a:t>
            </a:r>
            <a:endParaRPr lang="zh-CN" altLang="en-US" dirty="0">
              <a:solidFill>
                <a:schemeClr val="accent1"/>
              </a:solidFill>
            </a:endParaRPr>
          </a:p>
        </p:txBody>
      </p:sp>
      <p:grpSp>
        <p:nvGrpSpPr>
          <p:cNvPr id="12" name="组合 11">
            <a:extLst>
              <a:ext uri="{FF2B5EF4-FFF2-40B4-BE49-F238E27FC236}">
                <a16:creationId xmlns:a16="http://schemas.microsoft.com/office/drawing/2014/main" id="{C73BE463-4019-4D85-97B2-5F18F02D00CD}"/>
              </a:ext>
            </a:extLst>
          </p:cNvPr>
          <p:cNvGrpSpPr/>
          <p:nvPr/>
        </p:nvGrpSpPr>
        <p:grpSpPr>
          <a:xfrm>
            <a:off x="1449808" y="4306396"/>
            <a:ext cx="2808312" cy="1394764"/>
            <a:chOff x="500213" y="4255823"/>
            <a:chExt cx="2808312" cy="1394764"/>
          </a:xfrm>
        </p:grpSpPr>
        <p:sp>
          <p:nvSpPr>
            <p:cNvPr id="250" name="文本框 249">
              <a:extLst>
                <a:ext uri="{FF2B5EF4-FFF2-40B4-BE49-F238E27FC236}">
                  <a16:creationId xmlns:a16="http://schemas.microsoft.com/office/drawing/2014/main" id="{0E42ABC6-F01C-462F-B541-51FD83C669B6}"/>
                </a:ext>
              </a:extLst>
            </p:cNvPr>
            <p:cNvSpPr txBox="1"/>
            <p:nvPr/>
          </p:nvSpPr>
          <p:spPr>
            <a:xfrm>
              <a:off x="500213" y="4255823"/>
              <a:ext cx="2808312" cy="369332"/>
            </a:xfrm>
            <a:prstGeom prst="rect">
              <a:avLst/>
            </a:prstGeom>
            <a:noFill/>
          </p:spPr>
          <p:txBody>
            <a:bodyPr wrap="square" rtlCol="0">
              <a:spAutoFit/>
            </a:bodyPr>
            <a:lstStyle/>
            <a:p>
              <a:r>
                <a:rPr lang="en-US" altLang="zh-CN" dirty="0"/>
                <a:t>Two-hop traversal query:</a:t>
              </a:r>
              <a:endParaRPr lang="zh-CN" altLang="en-US" dirty="0"/>
            </a:p>
          </p:txBody>
        </p:sp>
        <p:grpSp>
          <p:nvGrpSpPr>
            <p:cNvPr id="10" name="组合 9">
              <a:extLst>
                <a:ext uri="{FF2B5EF4-FFF2-40B4-BE49-F238E27FC236}">
                  <a16:creationId xmlns:a16="http://schemas.microsoft.com/office/drawing/2014/main" id="{7D2ABFBA-FB43-4708-8AAE-05D9860B95FD}"/>
                </a:ext>
              </a:extLst>
            </p:cNvPr>
            <p:cNvGrpSpPr/>
            <p:nvPr/>
          </p:nvGrpSpPr>
          <p:grpSpPr>
            <a:xfrm>
              <a:off x="642145" y="4647898"/>
              <a:ext cx="2210989" cy="1002689"/>
              <a:chOff x="2199559" y="4655494"/>
              <a:chExt cx="2210989" cy="1002689"/>
            </a:xfrm>
          </p:grpSpPr>
          <p:grpSp>
            <p:nvGrpSpPr>
              <p:cNvPr id="252" name="组合 251">
                <a:extLst>
                  <a:ext uri="{FF2B5EF4-FFF2-40B4-BE49-F238E27FC236}">
                    <a16:creationId xmlns:a16="http://schemas.microsoft.com/office/drawing/2014/main" id="{E9225448-C1EC-4BC5-BCF9-31196A550EF4}"/>
                  </a:ext>
                </a:extLst>
              </p:cNvPr>
              <p:cNvGrpSpPr/>
              <p:nvPr/>
            </p:nvGrpSpPr>
            <p:grpSpPr>
              <a:xfrm>
                <a:off x="2199559" y="4982382"/>
                <a:ext cx="304271" cy="338554"/>
                <a:chOff x="4644008" y="4583166"/>
                <a:chExt cx="304271" cy="338554"/>
              </a:xfrm>
            </p:grpSpPr>
            <p:sp>
              <p:nvSpPr>
                <p:cNvPr id="257" name="椭圆 256">
                  <a:extLst>
                    <a:ext uri="{FF2B5EF4-FFF2-40B4-BE49-F238E27FC236}">
                      <a16:creationId xmlns:a16="http://schemas.microsoft.com/office/drawing/2014/main" id="{455B2EF5-31A1-4813-86B2-608CF0A44CBB}"/>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58" name="文本框 257">
                  <a:extLst>
                    <a:ext uri="{FF2B5EF4-FFF2-40B4-BE49-F238E27FC236}">
                      <a16:creationId xmlns:a16="http://schemas.microsoft.com/office/drawing/2014/main" id="{81C1DC29-5E68-48D4-A04D-9B51CB638754}"/>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1"/>
                      </a:solidFill>
                    </a:rPr>
                    <a:t>1</a:t>
                  </a:r>
                  <a:endParaRPr lang="zh-CN" altLang="en-US" sz="1600" b="1" dirty="0">
                    <a:solidFill>
                      <a:schemeClr val="accent1"/>
                    </a:solidFill>
                  </a:endParaRPr>
                </a:p>
              </p:txBody>
            </p:sp>
          </p:grpSp>
          <p:grpSp>
            <p:nvGrpSpPr>
              <p:cNvPr id="253" name="组合 252">
                <a:extLst>
                  <a:ext uri="{FF2B5EF4-FFF2-40B4-BE49-F238E27FC236}">
                    <a16:creationId xmlns:a16="http://schemas.microsoft.com/office/drawing/2014/main" id="{138322A7-4BA9-46E5-A787-6899D34E1069}"/>
                  </a:ext>
                </a:extLst>
              </p:cNvPr>
              <p:cNvGrpSpPr/>
              <p:nvPr/>
            </p:nvGrpSpPr>
            <p:grpSpPr>
              <a:xfrm>
                <a:off x="3138437" y="4675585"/>
                <a:ext cx="304271" cy="338554"/>
                <a:chOff x="4644008" y="4583166"/>
                <a:chExt cx="304271" cy="338554"/>
              </a:xfrm>
            </p:grpSpPr>
            <p:sp>
              <p:nvSpPr>
                <p:cNvPr id="255" name="椭圆 254">
                  <a:extLst>
                    <a:ext uri="{FF2B5EF4-FFF2-40B4-BE49-F238E27FC236}">
                      <a16:creationId xmlns:a16="http://schemas.microsoft.com/office/drawing/2014/main" id="{DACE6359-CF83-46B1-B6A4-DCC676ED9E7F}"/>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56" name="文本框 255">
                  <a:extLst>
                    <a:ext uri="{FF2B5EF4-FFF2-40B4-BE49-F238E27FC236}">
                      <a16:creationId xmlns:a16="http://schemas.microsoft.com/office/drawing/2014/main" id="{6551E833-659C-4FE7-9F5E-26EC787DB6EC}"/>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3"/>
                      </a:solidFill>
                    </a:rPr>
                    <a:t>2</a:t>
                  </a:r>
                  <a:endParaRPr lang="zh-CN" altLang="en-US" sz="1600" b="1" dirty="0">
                    <a:solidFill>
                      <a:schemeClr val="accent3"/>
                    </a:solidFill>
                  </a:endParaRPr>
                </a:p>
              </p:txBody>
            </p:sp>
          </p:grpSp>
          <p:grpSp>
            <p:nvGrpSpPr>
              <p:cNvPr id="259" name="组合 258">
                <a:extLst>
                  <a:ext uri="{FF2B5EF4-FFF2-40B4-BE49-F238E27FC236}">
                    <a16:creationId xmlns:a16="http://schemas.microsoft.com/office/drawing/2014/main" id="{324364B6-A105-42EE-96A6-677EBA248799}"/>
                  </a:ext>
                </a:extLst>
              </p:cNvPr>
              <p:cNvGrpSpPr/>
              <p:nvPr/>
            </p:nvGrpSpPr>
            <p:grpSpPr>
              <a:xfrm>
                <a:off x="3138437" y="5319629"/>
                <a:ext cx="304271" cy="338554"/>
                <a:chOff x="4644008" y="4583166"/>
                <a:chExt cx="304271" cy="338554"/>
              </a:xfrm>
            </p:grpSpPr>
            <p:sp>
              <p:nvSpPr>
                <p:cNvPr id="260" name="椭圆 259">
                  <a:extLst>
                    <a:ext uri="{FF2B5EF4-FFF2-40B4-BE49-F238E27FC236}">
                      <a16:creationId xmlns:a16="http://schemas.microsoft.com/office/drawing/2014/main" id="{F6202A55-F57D-49D1-9471-49176C6B2C6A}"/>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61" name="文本框 260">
                  <a:extLst>
                    <a:ext uri="{FF2B5EF4-FFF2-40B4-BE49-F238E27FC236}">
                      <a16:creationId xmlns:a16="http://schemas.microsoft.com/office/drawing/2014/main" id="{AF3FBE79-85DD-469A-898A-6E654B6E3B65}"/>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3"/>
                      </a:solidFill>
                    </a:rPr>
                    <a:t>6</a:t>
                  </a:r>
                  <a:endParaRPr lang="zh-CN" altLang="en-US" sz="1600" b="1" dirty="0">
                    <a:solidFill>
                      <a:schemeClr val="accent3"/>
                    </a:solidFill>
                  </a:endParaRPr>
                </a:p>
              </p:txBody>
            </p:sp>
          </p:grpSp>
          <p:cxnSp>
            <p:nvCxnSpPr>
              <p:cNvPr id="7" name="直接箭头连接符 6">
                <a:extLst>
                  <a:ext uri="{FF2B5EF4-FFF2-40B4-BE49-F238E27FC236}">
                    <a16:creationId xmlns:a16="http://schemas.microsoft.com/office/drawing/2014/main" id="{4A0FEFC8-9D8D-47D7-9112-35F6DAE181EA}"/>
                  </a:ext>
                </a:extLst>
              </p:cNvPr>
              <p:cNvCxnSpPr>
                <a:stCxn id="257" idx="7"/>
                <a:endCxn id="255" idx="2"/>
              </p:cNvCxnSpPr>
              <p:nvPr/>
            </p:nvCxnSpPr>
            <p:spPr>
              <a:xfrm flipV="1">
                <a:off x="2459271" y="4830247"/>
                <a:ext cx="679166" cy="1992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a:extLst>
                  <a:ext uri="{FF2B5EF4-FFF2-40B4-BE49-F238E27FC236}">
                    <a16:creationId xmlns:a16="http://schemas.microsoft.com/office/drawing/2014/main" id="{A93C227D-95E3-4F4A-8AD4-B7ACEB711B2D}"/>
                  </a:ext>
                </a:extLst>
              </p:cNvPr>
              <p:cNvCxnSpPr>
                <a:stCxn id="257" idx="5"/>
                <a:endCxn id="260" idx="2"/>
              </p:cNvCxnSpPr>
              <p:nvPr/>
            </p:nvCxnSpPr>
            <p:spPr>
              <a:xfrm>
                <a:off x="2459271" y="5244620"/>
                <a:ext cx="679166" cy="2296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99" name="组合 98">
                <a:extLst>
                  <a:ext uri="{FF2B5EF4-FFF2-40B4-BE49-F238E27FC236}">
                    <a16:creationId xmlns:a16="http://schemas.microsoft.com/office/drawing/2014/main" id="{FC5973FA-5B1F-4756-8477-1DB95D963D55}"/>
                  </a:ext>
                </a:extLst>
              </p:cNvPr>
              <p:cNvGrpSpPr/>
              <p:nvPr/>
            </p:nvGrpSpPr>
            <p:grpSpPr>
              <a:xfrm>
                <a:off x="4076059" y="4655494"/>
                <a:ext cx="304271" cy="338554"/>
                <a:chOff x="4644008" y="4583166"/>
                <a:chExt cx="304271" cy="338554"/>
              </a:xfrm>
            </p:grpSpPr>
            <p:sp>
              <p:nvSpPr>
                <p:cNvPr id="102" name="椭圆 101">
                  <a:extLst>
                    <a:ext uri="{FF2B5EF4-FFF2-40B4-BE49-F238E27FC236}">
                      <a16:creationId xmlns:a16="http://schemas.microsoft.com/office/drawing/2014/main" id="{CAE24E11-552B-442C-9DFC-C0E137697349}"/>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03" name="文本框 102">
                  <a:extLst>
                    <a:ext uri="{FF2B5EF4-FFF2-40B4-BE49-F238E27FC236}">
                      <a16:creationId xmlns:a16="http://schemas.microsoft.com/office/drawing/2014/main" id="{43D96A61-52BE-455C-9E26-2D7F7324A20C}"/>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3"/>
                      </a:solidFill>
                    </a:rPr>
                    <a:t>3</a:t>
                  </a:r>
                  <a:endParaRPr lang="zh-CN" altLang="en-US" sz="1600" b="1" dirty="0">
                    <a:solidFill>
                      <a:schemeClr val="accent3"/>
                    </a:solidFill>
                  </a:endParaRPr>
                </a:p>
              </p:txBody>
            </p:sp>
          </p:grpSp>
          <p:grpSp>
            <p:nvGrpSpPr>
              <p:cNvPr id="104" name="组合 103">
                <a:extLst>
                  <a:ext uri="{FF2B5EF4-FFF2-40B4-BE49-F238E27FC236}">
                    <a16:creationId xmlns:a16="http://schemas.microsoft.com/office/drawing/2014/main" id="{84A74714-2389-40A6-89F1-11E4A8DED68B}"/>
                  </a:ext>
                </a:extLst>
              </p:cNvPr>
              <p:cNvGrpSpPr/>
              <p:nvPr/>
            </p:nvGrpSpPr>
            <p:grpSpPr>
              <a:xfrm>
                <a:off x="4106277" y="5305013"/>
                <a:ext cx="304271" cy="338554"/>
                <a:chOff x="4644008" y="4583166"/>
                <a:chExt cx="304271" cy="338554"/>
              </a:xfrm>
            </p:grpSpPr>
            <p:sp>
              <p:nvSpPr>
                <p:cNvPr id="105" name="椭圆 104">
                  <a:extLst>
                    <a:ext uri="{FF2B5EF4-FFF2-40B4-BE49-F238E27FC236}">
                      <a16:creationId xmlns:a16="http://schemas.microsoft.com/office/drawing/2014/main" id="{40E53FC5-D5E9-4BA9-9C81-94021CCF5D8A}"/>
                    </a:ext>
                  </a:extLst>
                </p:cNvPr>
                <p:cNvSpPr/>
                <p:nvPr/>
              </p:nvSpPr>
              <p:spPr>
                <a:xfrm>
                  <a:off x="4644008" y="4585692"/>
                  <a:ext cx="304271" cy="30427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06" name="文本框 105">
                  <a:extLst>
                    <a:ext uri="{FF2B5EF4-FFF2-40B4-BE49-F238E27FC236}">
                      <a16:creationId xmlns:a16="http://schemas.microsoft.com/office/drawing/2014/main" id="{9CA0CCEE-15B6-4D76-9DA6-F98873483055}"/>
                    </a:ext>
                  </a:extLst>
                </p:cNvPr>
                <p:cNvSpPr txBox="1"/>
                <p:nvPr/>
              </p:nvSpPr>
              <p:spPr>
                <a:xfrm>
                  <a:off x="4725728" y="4583166"/>
                  <a:ext cx="144016" cy="338554"/>
                </a:xfrm>
                <a:prstGeom prst="rect">
                  <a:avLst/>
                </a:prstGeom>
                <a:noFill/>
              </p:spPr>
              <p:txBody>
                <a:bodyPr wrap="square" rtlCol="0">
                  <a:spAutoFit/>
                </a:bodyPr>
                <a:lstStyle/>
                <a:p>
                  <a:pPr algn="ctr"/>
                  <a:r>
                    <a:rPr lang="en-US" altLang="zh-CN" sz="1600" b="1" dirty="0">
                      <a:solidFill>
                        <a:schemeClr val="accent3"/>
                      </a:solidFill>
                    </a:rPr>
                    <a:t>5</a:t>
                  </a:r>
                  <a:endParaRPr lang="zh-CN" altLang="en-US" sz="1600" b="1" dirty="0">
                    <a:solidFill>
                      <a:schemeClr val="accent3"/>
                    </a:solidFill>
                  </a:endParaRPr>
                </a:p>
              </p:txBody>
            </p:sp>
          </p:grpSp>
          <p:cxnSp>
            <p:nvCxnSpPr>
              <p:cNvPr id="107" name="直接箭头连接符 106">
                <a:extLst>
                  <a:ext uri="{FF2B5EF4-FFF2-40B4-BE49-F238E27FC236}">
                    <a16:creationId xmlns:a16="http://schemas.microsoft.com/office/drawing/2014/main" id="{50A4A8A3-7F44-489B-88FD-756159FA0B90}"/>
                  </a:ext>
                </a:extLst>
              </p:cNvPr>
              <p:cNvCxnSpPr>
                <a:cxnSpLocks/>
                <a:stCxn id="255" idx="6"/>
                <a:endCxn id="102" idx="2"/>
              </p:cNvCxnSpPr>
              <p:nvPr/>
            </p:nvCxnSpPr>
            <p:spPr>
              <a:xfrm flipV="1">
                <a:off x="3442708" y="4810156"/>
                <a:ext cx="633351" cy="2009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直接箭头连接符 107">
                <a:extLst>
                  <a:ext uri="{FF2B5EF4-FFF2-40B4-BE49-F238E27FC236}">
                    <a16:creationId xmlns:a16="http://schemas.microsoft.com/office/drawing/2014/main" id="{D51D1990-2C43-4AC1-903E-A99EDAE1EBFF}"/>
                  </a:ext>
                </a:extLst>
              </p:cNvPr>
              <p:cNvCxnSpPr>
                <a:cxnSpLocks/>
                <a:stCxn id="260" idx="6"/>
                <a:endCxn id="105" idx="2"/>
              </p:cNvCxnSpPr>
              <p:nvPr/>
            </p:nvCxnSpPr>
            <p:spPr>
              <a:xfrm flipV="1">
                <a:off x="3442708" y="5459675"/>
                <a:ext cx="663569" cy="1461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0566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Problems of Shard-based Migration</a:t>
            </a:r>
          </a:p>
        </p:txBody>
      </p:sp>
      <p:sp>
        <p:nvSpPr>
          <p:cNvPr id="3" name="文本框 2">
            <a:extLst>
              <a:ext uri="{FF2B5EF4-FFF2-40B4-BE49-F238E27FC236}">
                <a16:creationId xmlns:a16="http://schemas.microsoft.com/office/drawing/2014/main" id="{539C1157-825B-4C38-9A8F-0D474ED979F7}"/>
              </a:ext>
            </a:extLst>
          </p:cNvPr>
          <p:cNvSpPr txBox="1"/>
          <p:nvPr/>
        </p:nvSpPr>
        <p:spPr>
          <a:xfrm>
            <a:off x="457200" y="1057300"/>
            <a:ext cx="4857339" cy="400110"/>
          </a:xfrm>
          <a:prstGeom prst="rect">
            <a:avLst/>
          </a:prstGeom>
          <a:noFill/>
        </p:spPr>
        <p:txBody>
          <a:bodyPr wrap="square" rtlCol="0">
            <a:spAutoFit/>
          </a:bodyPr>
          <a:lstStyle/>
          <a:p>
            <a:r>
              <a:rPr lang="en-US" altLang="zh-CN" sz="2000" b="1" dirty="0"/>
              <a:t>Fine-grained: Metadata Overhead</a:t>
            </a:r>
            <a:endParaRPr lang="zh-CN" altLang="en-US" sz="2000" b="1" dirty="0"/>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11</a:t>
            </a:fld>
            <a:endParaRPr lang="zh-CN" altLang="en-US"/>
          </a:p>
        </p:txBody>
      </p:sp>
      <p:graphicFrame>
        <p:nvGraphicFramePr>
          <p:cNvPr id="262" name="表格 9">
            <a:extLst>
              <a:ext uri="{FF2B5EF4-FFF2-40B4-BE49-F238E27FC236}">
                <a16:creationId xmlns:a16="http://schemas.microsoft.com/office/drawing/2014/main" id="{A7AAA4E0-DDBF-4CED-889A-742C744E3930}"/>
              </a:ext>
            </a:extLst>
          </p:cNvPr>
          <p:cNvGraphicFramePr>
            <a:graphicFrameLocks noGrp="1"/>
          </p:cNvGraphicFramePr>
          <p:nvPr>
            <p:extLst>
              <p:ext uri="{D42A27DB-BD31-4B8C-83A1-F6EECF244321}">
                <p14:modId xmlns:p14="http://schemas.microsoft.com/office/powerpoint/2010/main" val="3514107659"/>
              </p:ext>
            </p:extLst>
          </p:nvPr>
        </p:nvGraphicFramePr>
        <p:xfrm>
          <a:off x="683568" y="2471455"/>
          <a:ext cx="2702312" cy="1483360"/>
        </p:xfrm>
        <a:graphic>
          <a:graphicData uri="http://schemas.openxmlformats.org/drawingml/2006/table">
            <a:tbl>
              <a:tblPr firstRow="1" bandRow="1">
                <a:tableStyleId>{5C22544A-7EE6-4342-B048-85BDC9FD1C3A}</a:tableStyleId>
              </a:tblPr>
              <a:tblGrid>
                <a:gridCol w="1152128">
                  <a:extLst>
                    <a:ext uri="{9D8B030D-6E8A-4147-A177-3AD203B41FA5}">
                      <a16:colId xmlns:a16="http://schemas.microsoft.com/office/drawing/2014/main" val="4285624884"/>
                    </a:ext>
                  </a:extLst>
                </a:gridCol>
                <a:gridCol w="1550184">
                  <a:extLst>
                    <a:ext uri="{9D8B030D-6E8A-4147-A177-3AD203B41FA5}">
                      <a16:colId xmlns:a16="http://schemas.microsoft.com/office/drawing/2014/main" val="2633837098"/>
                    </a:ext>
                  </a:extLst>
                </a:gridCol>
              </a:tblGrid>
              <a:tr h="370840">
                <a:tc>
                  <a:txBody>
                    <a:bodyPr/>
                    <a:lstStyle/>
                    <a:p>
                      <a:pPr algn="ctr"/>
                      <a:r>
                        <a:rPr lang="en-US" altLang="zh-CN" dirty="0">
                          <a:solidFill>
                            <a:schemeClr val="tx1"/>
                          </a:solidFill>
                        </a:rPr>
                        <a:t>Shard Id</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Vertices</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2794354"/>
                  </a:ext>
                </a:extLst>
              </a:tr>
              <a:tr h="370840">
                <a:tc>
                  <a:txBody>
                    <a:bodyPr/>
                    <a:lstStyle/>
                    <a:p>
                      <a:pPr algn="ctr"/>
                      <a:r>
                        <a:rPr lang="en-US" altLang="zh-CN" dirty="0"/>
                        <a:t>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2965889"/>
                  </a:ext>
                </a:extLst>
              </a:tr>
              <a:tr h="370840">
                <a:tc>
                  <a:txBody>
                    <a:bodyPr/>
                    <a:lstStyle/>
                    <a:p>
                      <a:pPr algn="ctr"/>
                      <a:r>
                        <a:rPr lang="en-US" altLang="zh-CN" dirty="0"/>
                        <a:t>2</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5, 6</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7827394"/>
                  </a:ext>
                </a:extLst>
              </a:tr>
              <a:tr h="370840">
                <a:tc>
                  <a:txBody>
                    <a:bodyPr/>
                    <a:lstStyle/>
                    <a:p>
                      <a:pPr algn="ctr"/>
                      <a:r>
                        <a:rPr lang="en-US" altLang="zh-CN" dirty="0"/>
                        <a:t>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2, 3, 4</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529766"/>
                  </a:ext>
                </a:extLst>
              </a:tr>
            </a:tbl>
          </a:graphicData>
        </a:graphic>
      </p:graphicFrame>
      <p:graphicFrame>
        <p:nvGraphicFramePr>
          <p:cNvPr id="95" name="表格 9">
            <a:extLst>
              <a:ext uri="{FF2B5EF4-FFF2-40B4-BE49-F238E27FC236}">
                <a16:creationId xmlns:a16="http://schemas.microsoft.com/office/drawing/2014/main" id="{56A76423-F071-4F47-A23B-A37E34525787}"/>
              </a:ext>
            </a:extLst>
          </p:cNvPr>
          <p:cNvGraphicFramePr>
            <a:graphicFrameLocks noGrp="1"/>
          </p:cNvGraphicFramePr>
          <p:nvPr>
            <p:extLst>
              <p:ext uri="{D42A27DB-BD31-4B8C-83A1-F6EECF244321}">
                <p14:modId xmlns:p14="http://schemas.microsoft.com/office/powerpoint/2010/main" val="2291471861"/>
              </p:ext>
            </p:extLst>
          </p:nvPr>
        </p:nvGraphicFramePr>
        <p:xfrm>
          <a:off x="6084168" y="1915195"/>
          <a:ext cx="2702312" cy="2595880"/>
        </p:xfrm>
        <a:graphic>
          <a:graphicData uri="http://schemas.openxmlformats.org/drawingml/2006/table">
            <a:tbl>
              <a:tblPr firstRow="1" bandRow="1">
                <a:tableStyleId>{5C22544A-7EE6-4342-B048-85BDC9FD1C3A}</a:tableStyleId>
              </a:tblPr>
              <a:tblGrid>
                <a:gridCol w="1152128">
                  <a:extLst>
                    <a:ext uri="{9D8B030D-6E8A-4147-A177-3AD203B41FA5}">
                      <a16:colId xmlns:a16="http://schemas.microsoft.com/office/drawing/2014/main" val="4285624884"/>
                    </a:ext>
                  </a:extLst>
                </a:gridCol>
                <a:gridCol w="1550184">
                  <a:extLst>
                    <a:ext uri="{9D8B030D-6E8A-4147-A177-3AD203B41FA5}">
                      <a16:colId xmlns:a16="http://schemas.microsoft.com/office/drawing/2014/main" val="2633837098"/>
                    </a:ext>
                  </a:extLst>
                </a:gridCol>
              </a:tblGrid>
              <a:tr h="370840">
                <a:tc>
                  <a:txBody>
                    <a:bodyPr/>
                    <a:lstStyle/>
                    <a:p>
                      <a:pPr algn="ctr"/>
                      <a:r>
                        <a:rPr lang="en-US" altLang="zh-CN" dirty="0">
                          <a:solidFill>
                            <a:schemeClr val="tx1"/>
                          </a:solidFill>
                        </a:rPr>
                        <a:t>Shard Id</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solidFill>
                            <a:schemeClr val="tx1"/>
                          </a:solidFill>
                        </a:rPr>
                        <a:t>Vertices</a:t>
                      </a:r>
                      <a:endParaRPr lang="zh-CN"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2794354"/>
                  </a:ext>
                </a:extLst>
              </a:tr>
              <a:tr h="370840">
                <a:tc>
                  <a:txBody>
                    <a:bodyPr/>
                    <a:lstStyle/>
                    <a:p>
                      <a:pPr algn="ctr"/>
                      <a:r>
                        <a:rPr lang="en-US" altLang="zh-CN" dirty="0"/>
                        <a:t>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1</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2965889"/>
                  </a:ext>
                </a:extLst>
              </a:tr>
              <a:tr h="370840">
                <a:tc>
                  <a:txBody>
                    <a:bodyPr/>
                    <a:lstStyle/>
                    <a:p>
                      <a:pPr algn="ctr"/>
                      <a:r>
                        <a:rPr lang="en-US" altLang="zh-CN" dirty="0"/>
                        <a:t>2</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5</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87827394"/>
                  </a:ext>
                </a:extLst>
              </a:tr>
              <a:tr h="370840">
                <a:tc>
                  <a:txBody>
                    <a:bodyPr/>
                    <a:lstStyle/>
                    <a:p>
                      <a:pPr algn="ctr"/>
                      <a:r>
                        <a:rPr lang="en-US" altLang="zh-CN" dirty="0"/>
                        <a:t>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2</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529766"/>
                  </a:ext>
                </a:extLst>
              </a:tr>
              <a:tr h="370840">
                <a:tc>
                  <a:txBody>
                    <a:bodyPr/>
                    <a:lstStyle/>
                    <a:p>
                      <a:pPr algn="ctr"/>
                      <a:r>
                        <a:rPr lang="en-US" altLang="zh-CN" dirty="0"/>
                        <a:t>4</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6</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7914125"/>
                  </a:ext>
                </a:extLst>
              </a:tr>
              <a:tr h="370840">
                <a:tc>
                  <a:txBody>
                    <a:bodyPr/>
                    <a:lstStyle/>
                    <a:p>
                      <a:pPr algn="ctr"/>
                      <a:r>
                        <a:rPr lang="en-US" altLang="zh-CN" dirty="0"/>
                        <a:t>5</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3</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75460119"/>
                  </a:ext>
                </a:extLst>
              </a:tr>
              <a:tr h="370840">
                <a:tc>
                  <a:txBody>
                    <a:bodyPr/>
                    <a:lstStyle/>
                    <a:p>
                      <a:pPr algn="ctr"/>
                      <a:r>
                        <a:rPr lang="en-US" altLang="zh-CN" dirty="0"/>
                        <a:t>6</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CN" dirty="0"/>
                        <a:t>4</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9677187"/>
                  </a:ext>
                </a:extLst>
              </a:tr>
            </a:tbl>
          </a:graphicData>
        </a:graphic>
      </p:graphicFrame>
      <p:sp>
        <p:nvSpPr>
          <p:cNvPr id="4" name="箭头: 右 3">
            <a:extLst>
              <a:ext uri="{FF2B5EF4-FFF2-40B4-BE49-F238E27FC236}">
                <a16:creationId xmlns:a16="http://schemas.microsoft.com/office/drawing/2014/main" id="{A587ECE2-7E70-4877-80EC-8DEC283F7DBB}"/>
              </a:ext>
            </a:extLst>
          </p:cNvPr>
          <p:cNvSpPr/>
          <p:nvPr/>
        </p:nvSpPr>
        <p:spPr>
          <a:xfrm>
            <a:off x="4008336" y="3105123"/>
            <a:ext cx="1440160" cy="216024"/>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4731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Pragh: Split Live Migration</a:t>
            </a:r>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12</a:t>
            </a:fld>
            <a:endParaRPr lang="zh-CN" altLang="en-US"/>
          </a:p>
        </p:txBody>
      </p:sp>
      <p:sp>
        <p:nvSpPr>
          <p:cNvPr id="6" name="文本框 5">
            <a:extLst>
              <a:ext uri="{FF2B5EF4-FFF2-40B4-BE49-F238E27FC236}">
                <a16:creationId xmlns:a16="http://schemas.microsoft.com/office/drawing/2014/main" id="{75474DBC-B040-4585-984C-6D4766DE34B6}"/>
              </a:ext>
            </a:extLst>
          </p:cNvPr>
          <p:cNvSpPr txBox="1"/>
          <p:nvPr/>
        </p:nvSpPr>
        <p:spPr>
          <a:xfrm>
            <a:off x="457200" y="2378170"/>
            <a:ext cx="5832648" cy="95866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sz="2000" b="1" dirty="0"/>
              <a:t>Minimum level of granularity (key-value pair)</a:t>
            </a:r>
          </a:p>
          <a:p>
            <a:pPr marL="285750" indent="-285750">
              <a:lnSpc>
                <a:spcPct val="150000"/>
              </a:lnSpc>
              <a:buFont typeface="Arial" panose="020B0604020202020204" pitchFamily="34" charset="0"/>
              <a:buChar char="•"/>
            </a:pPr>
            <a:r>
              <a:rPr lang="en-US" altLang="zh-CN" sz="2000" b="1" dirty="0"/>
              <a:t>No need of metadata</a:t>
            </a:r>
            <a:endParaRPr lang="zh-CN" altLang="en-US" sz="2000" b="1" dirty="0"/>
          </a:p>
        </p:txBody>
      </p:sp>
    </p:spTree>
    <p:extLst>
      <p:ext uri="{BB962C8B-B14F-4D97-AF65-F5344CB8AC3E}">
        <p14:creationId xmlns:p14="http://schemas.microsoft.com/office/powerpoint/2010/main" val="2742745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Opportunity: RDMA</a:t>
            </a:r>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13</a:t>
            </a:fld>
            <a:endParaRPr lang="zh-CN" altLang="en-US" dirty="0"/>
          </a:p>
        </p:txBody>
      </p:sp>
      <p:grpSp>
        <p:nvGrpSpPr>
          <p:cNvPr id="7" name="组合 6">
            <a:extLst>
              <a:ext uri="{FF2B5EF4-FFF2-40B4-BE49-F238E27FC236}">
                <a16:creationId xmlns:a16="http://schemas.microsoft.com/office/drawing/2014/main" id="{24E568E4-3C1D-49F2-8265-7BD010488339}"/>
              </a:ext>
            </a:extLst>
          </p:cNvPr>
          <p:cNvGrpSpPr/>
          <p:nvPr/>
        </p:nvGrpSpPr>
        <p:grpSpPr>
          <a:xfrm>
            <a:off x="457200" y="1625813"/>
            <a:ext cx="5832648" cy="2463373"/>
            <a:chOff x="539552" y="1417340"/>
            <a:chExt cx="5400600" cy="2463373"/>
          </a:xfrm>
        </p:grpSpPr>
        <p:sp>
          <p:nvSpPr>
            <p:cNvPr id="5" name="文本框 4">
              <a:extLst>
                <a:ext uri="{FF2B5EF4-FFF2-40B4-BE49-F238E27FC236}">
                  <a16:creationId xmlns:a16="http://schemas.microsoft.com/office/drawing/2014/main" id="{35D404C3-FBE3-4859-82AB-398D285484A8}"/>
                </a:ext>
              </a:extLst>
            </p:cNvPr>
            <p:cNvSpPr txBox="1"/>
            <p:nvPr/>
          </p:nvSpPr>
          <p:spPr>
            <a:xfrm>
              <a:off x="539552" y="1417340"/>
              <a:ext cx="4896544" cy="400110"/>
            </a:xfrm>
            <a:prstGeom prst="rect">
              <a:avLst/>
            </a:prstGeom>
            <a:noFill/>
          </p:spPr>
          <p:txBody>
            <a:bodyPr wrap="square" rtlCol="0">
              <a:spAutoFit/>
            </a:bodyPr>
            <a:lstStyle/>
            <a:p>
              <a:pPr algn="ctr"/>
              <a:r>
                <a:rPr lang="en-US" altLang="zh-CN" sz="2000" b="1" dirty="0"/>
                <a:t>Remote Direct Memory Access (RDMA)</a:t>
              </a:r>
              <a:endParaRPr lang="zh-CN" altLang="en-US" sz="2000" b="1" dirty="0"/>
            </a:p>
          </p:txBody>
        </p:sp>
        <p:sp>
          <p:nvSpPr>
            <p:cNvPr id="6" name="文本框 5">
              <a:extLst>
                <a:ext uri="{FF2B5EF4-FFF2-40B4-BE49-F238E27FC236}">
                  <a16:creationId xmlns:a16="http://schemas.microsoft.com/office/drawing/2014/main" id="{75474DBC-B040-4585-984C-6D4766DE34B6}"/>
                </a:ext>
              </a:extLst>
            </p:cNvPr>
            <p:cNvSpPr txBox="1"/>
            <p:nvPr/>
          </p:nvSpPr>
          <p:spPr>
            <a:xfrm>
              <a:off x="539552" y="1849388"/>
              <a:ext cx="5400600" cy="2031325"/>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Provide cross-node accesses:</a:t>
              </a:r>
            </a:p>
            <a:p>
              <a:pPr marL="742950" lvl="1" indent="-285750">
                <a:lnSpc>
                  <a:spcPct val="150000"/>
                </a:lnSpc>
                <a:buFont typeface="Arial" panose="020B0604020202020204" pitchFamily="34" charset="0"/>
                <a:buChar char="•"/>
              </a:pPr>
              <a:r>
                <a:rPr lang="en-US" altLang="zh-CN" dirty="0"/>
                <a:t>Kernel bypassing, protocol offload, high speed</a:t>
              </a:r>
            </a:p>
            <a:p>
              <a:pPr marL="285750" indent="-285750">
                <a:lnSpc>
                  <a:spcPct val="150000"/>
                </a:lnSpc>
                <a:buFont typeface="Arial" panose="020B0604020202020204" pitchFamily="34" charset="0"/>
                <a:buChar char="•"/>
              </a:pPr>
              <a:r>
                <a:rPr lang="en-US" altLang="zh-CN" dirty="0"/>
                <a:t>One-sided RDMA primitive (Read, Write and CAS)</a:t>
              </a:r>
            </a:p>
            <a:p>
              <a:pPr marL="742950" lvl="1" indent="-285750">
                <a:lnSpc>
                  <a:spcPct val="150000"/>
                </a:lnSpc>
                <a:buFont typeface="Arial" panose="020B0604020202020204" pitchFamily="34" charset="0"/>
                <a:buChar char="•"/>
              </a:pPr>
              <a:r>
                <a:rPr lang="en-US" altLang="zh-CN" dirty="0"/>
                <a:t>Direct access remote memory bypassing CPU</a:t>
              </a:r>
            </a:p>
            <a:p>
              <a:pPr marL="285750" indent="-285750">
                <a:buFont typeface="Arial" panose="020B0604020202020204" pitchFamily="34" charset="0"/>
                <a:buChar char="•"/>
              </a:pPr>
              <a:endParaRPr lang="zh-CN" altLang="en-US" dirty="0"/>
            </a:p>
          </p:txBody>
        </p:sp>
      </p:grpSp>
    </p:spTree>
    <p:extLst>
      <p:ext uri="{BB962C8B-B14F-4D97-AF65-F5344CB8AC3E}">
        <p14:creationId xmlns:p14="http://schemas.microsoft.com/office/powerpoint/2010/main" val="947144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dirty="0"/>
              <a:t>First Try: Basic Split Migration</a:t>
            </a:r>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14</a:t>
            </a:fld>
            <a:endParaRPr lang="zh-CN" altLang="en-US"/>
          </a:p>
        </p:txBody>
      </p:sp>
      <p:grpSp>
        <p:nvGrpSpPr>
          <p:cNvPr id="10" name="组合 9">
            <a:extLst>
              <a:ext uri="{FF2B5EF4-FFF2-40B4-BE49-F238E27FC236}">
                <a16:creationId xmlns:a16="http://schemas.microsoft.com/office/drawing/2014/main" id="{8ED1065C-DF20-4DC7-AA8A-F54F7892573A}"/>
              </a:ext>
            </a:extLst>
          </p:cNvPr>
          <p:cNvGrpSpPr/>
          <p:nvPr/>
        </p:nvGrpSpPr>
        <p:grpSpPr>
          <a:xfrm>
            <a:off x="610580" y="1969474"/>
            <a:ext cx="576064" cy="723135"/>
            <a:chOff x="5364088" y="1542332"/>
            <a:chExt cx="576064" cy="723135"/>
          </a:xfrm>
        </p:grpSpPr>
        <p:pic>
          <p:nvPicPr>
            <p:cNvPr id="38" name="图片 37">
              <a:extLst>
                <a:ext uri="{FF2B5EF4-FFF2-40B4-BE49-F238E27FC236}">
                  <a16:creationId xmlns:a16="http://schemas.microsoft.com/office/drawing/2014/main" id="{3A406820-F226-47AF-89E5-8C3603B68738}"/>
                </a:ext>
              </a:extLst>
            </p:cNvPr>
            <p:cNvPicPr>
              <a:picLocks noChangeAspect="1"/>
            </p:cNvPicPr>
            <p:nvPr/>
          </p:nvPicPr>
          <p:blipFill>
            <a:blip r:embed="rId3"/>
            <a:stretch>
              <a:fillRect/>
            </a:stretch>
          </p:blipFill>
          <p:spPr>
            <a:xfrm>
              <a:off x="5364088" y="1542332"/>
              <a:ext cx="542684" cy="522768"/>
            </a:xfrm>
            <a:prstGeom prst="rect">
              <a:avLst/>
            </a:prstGeom>
          </p:spPr>
        </p:pic>
        <p:sp>
          <p:nvSpPr>
            <p:cNvPr id="39" name="文本框 38">
              <a:extLst>
                <a:ext uri="{FF2B5EF4-FFF2-40B4-BE49-F238E27FC236}">
                  <a16:creationId xmlns:a16="http://schemas.microsoft.com/office/drawing/2014/main" id="{08B3B2A8-0E0D-4186-AB45-96A515693BBE}"/>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0</a:t>
              </a:r>
              <a:endParaRPr lang="zh-CN" altLang="en-US" sz="700" b="1" dirty="0"/>
            </a:p>
          </p:txBody>
        </p:sp>
      </p:grpSp>
      <p:grpSp>
        <p:nvGrpSpPr>
          <p:cNvPr id="11" name="组合 10">
            <a:extLst>
              <a:ext uri="{FF2B5EF4-FFF2-40B4-BE49-F238E27FC236}">
                <a16:creationId xmlns:a16="http://schemas.microsoft.com/office/drawing/2014/main" id="{0747A3B8-F82E-4EED-BB7E-B41DEA21636B}"/>
              </a:ext>
            </a:extLst>
          </p:cNvPr>
          <p:cNvGrpSpPr/>
          <p:nvPr/>
        </p:nvGrpSpPr>
        <p:grpSpPr>
          <a:xfrm>
            <a:off x="2698812" y="1964052"/>
            <a:ext cx="576064" cy="723135"/>
            <a:chOff x="5364088" y="1542332"/>
            <a:chExt cx="576064" cy="723135"/>
          </a:xfrm>
        </p:grpSpPr>
        <p:pic>
          <p:nvPicPr>
            <p:cNvPr id="36" name="图片 35">
              <a:extLst>
                <a:ext uri="{FF2B5EF4-FFF2-40B4-BE49-F238E27FC236}">
                  <a16:creationId xmlns:a16="http://schemas.microsoft.com/office/drawing/2014/main" id="{FE698BE3-C2AC-4087-AAFA-20D544EC0D45}"/>
                </a:ext>
              </a:extLst>
            </p:cNvPr>
            <p:cNvPicPr>
              <a:picLocks noChangeAspect="1"/>
            </p:cNvPicPr>
            <p:nvPr/>
          </p:nvPicPr>
          <p:blipFill>
            <a:blip r:embed="rId3"/>
            <a:stretch>
              <a:fillRect/>
            </a:stretch>
          </p:blipFill>
          <p:spPr>
            <a:xfrm>
              <a:off x="5364088" y="1542332"/>
              <a:ext cx="542684" cy="522768"/>
            </a:xfrm>
            <a:prstGeom prst="rect">
              <a:avLst/>
            </a:prstGeom>
          </p:spPr>
        </p:pic>
        <p:sp>
          <p:nvSpPr>
            <p:cNvPr id="37" name="文本框 36">
              <a:extLst>
                <a:ext uri="{FF2B5EF4-FFF2-40B4-BE49-F238E27FC236}">
                  <a16:creationId xmlns:a16="http://schemas.microsoft.com/office/drawing/2014/main" id="{92589D3D-8CCB-433E-9625-DBEE20994484}"/>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1</a:t>
              </a:r>
              <a:endParaRPr lang="zh-CN" altLang="en-US" sz="700" b="1" dirty="0"/>
            </a:p>
          </p:txBody>
        </p:sp>
      </p:grpSp>
      <p:cxnSp>
        <p:nvCxnSpPr>
          <p:cNvPr id="12" name="直接连接符 11">
            <a:extLst>
              <a:ext uri="{FF2B5EF4-FFF2-40B4-BE49-F238E27FC236}">
                <a16:creationId xmlns:a16="http://schemas.microsoft.com/office/drawing/2014/main" id="{E6F604A0-6E35-4386-A6B1-934997A8F9D2}"/>
              </a:ext>
            </a:extLst>
          </p:cNvPr>
          <p:cNvCxnSpPr>
            <a:cxnSpLocks/>
          </p:cNvCxnSpPr>
          <p:nvPr/>
        </p:nvCxnSpPr>
        <p:spPr>
          <a:xfrm>
            <a:off x="2051720" y="1980734"/>
            <a:ext cx="0" cy="2604958"/>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13" name="组合 12">
            <a:extLst>
              <a:ext uri="{FF2B5EF4-FFF2-40B4-BE49-F238E27FC236}">
                <a16:creationId xmlns:a16="http://schemas.microsoft.com/office/drawing/2014/main" id="{005B57B3-C57C-4B52-971C-5CBAAD71CF01}"/>
              </a:ext>
            </a:extLst>
          </p:cNvPr>
          <p:cNvGrpSpPr/>
          <p:nvPr/>
        </p:nvGrpSpPr>
        <p:grpSpPr>
          <a:xfrm>
            <a:off x="683807" y="2713067"/>
            <a:ext cx="862877" cy="261610"/>
            <a:chOff x="5221291" y="2293689"/>
            <a:chExt cx="862877" cy="261610"/>
          </a:xfrm>
        </p:grpSpPr>
        <p:sp>
          <p:nvSpPr>
            <p:cNvPr id="34" name="椭圆 33">
              <a:extLst>
                <a:ext uri="{FF2B5EF4-FFF2-40B4-BE49-F238E27FC236}">
                  <a16:creationId xmlns:a16="http://schemas.microsoft.com/office/drawing/2014/main" id="{3E463147-A9B5-4B58-8AF0-F85847E9D700}"/>
                </a:ext>
              </a:extLst>
            </p:cNvPr>
            <p:cNvSpPr/>
            <p:nvPr/>
          </p:nvSpPr>
          <p:spPr>
            <a:xfrm>
              <a:off x="5221291" y="2316483"/>
              <a:ext cx="216022" cy="2160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id="{41E767CC-CE32-4FF0-9820-F72C43C2C514}"/>
                </a:ext>
              </a:extLst>
            </p:cNvPr>
            <p:cNvSpPr txBox="1"/>
            <p:nvPr/>
          </p:nvSpPr>
          <p:spPr>
            <a:xfrm>
              <a:off x="5422032" y="2293689"/>
              <a:ext cx="662136" cy="261610"/>
            </a:xfrm>
            <a:prstGeom prst="rect">
              <a:avLst/>
            </a:prstGeom>
            <a:noFill/>
          </p:spPr>
          <p:txBody>
            <a:bodyPr wrap="square" rtlCol="0">
              <a:spAutoFit/>
            </a:bodyPr>
            <a:lstStyle/>
            <a:p>
              <a:pPr algn="ctr"/>
              <a:r>
                <a:rPr lang="en-US" altLang="zh-CN" sz="1100" b="1" dirty="0"/>
                <a:t>Vertex</a:t>
              </a:r>
              <a:endParaRPr lang="zh-CN" altLang="en-US" sz="1100" b="1" dirty="0"/>
            </a:p>
          </p:txBody>
        </p:sp>
      </p:grpSp>
      <p:sp>
        <p:nvSpPr>
          <p:cNvPr id="16" name="文本框 15">
            <a:extLst>
              <a:ext uri="{FF2B5EF4-FFF2-40B4-BE49-F238E27FC236}">
                <a16:creationId xmlns:a16="http://schemas.microsoft.com/office/drawing/2014/main" id="{825EDBFB-F3AF-4758-A342-345193351667}"/>
              </a:ext>
            </a:extLst>
          </p:cNvPr>
          <p:cNvSpPr txBox="1"/>
          <p:nvPr/>
        </p:nvSpPr>
        <p:spPr>
          <a:xfrm>
            <a:off x="2519845" y="2805400"/>
            <a:ext cx="1080119" cy="338554"/>
          </a:xfrm>
          <a:prstGeom prst="rect">
            <a:avLst/>
          </a:prstGeom>
          <a:noFill/>
          <a:ln>
            <a:solidFill>
              <a:schemeClr val="tx1"/>
            </a:solidFill>
          </a:ln>
        </p:spPr>
        <p:txBody>
          <a:bodyPr wrap="square" rtlCol="0">
            <a:spAutoFit/>
          </a:bodyPr>
          <a:lstStyle/>
          <a:p>
            <a:pPr algn="ctr"/>
            <a:r>
              <a:rPr lang="en-US" altLang="zh-CN" sz="1600" b="1" dirty="0"/>
              <a:t>Key</a:t>
            </a:r>
            <a:endParaRPr lang="zh-CN" altLang="en-US" sz="1600" b="1" dirty="0"/>
          </a:p>
        </p:txBody>
      </p:sp>
      <p:cxnSp>
        <p:nvCxnSpPr>
          <p:cNvPr id="17" name="连接符: 肘形 16">
            <a:extLst>
              <a:ext uri="{FF2B5EF4-FFF2-40B4-BE49-F238E27FC236}">
                <a16:creationId xmlns:a16="http://schemas.microsoft.com/office/drawing/2014/main" id="{17DBB796-D73E-475B-B334-00E68C665B4F}"/>
              </a:ext>
            </a:extLst>
          </p:cNvPr>
          <p:cNvCxnSpPr>
            <a:cxnSpLocks/>
          </p:cNvCxnSpPr>
          <p:nvPr/>
        </p:nvCxnSpPr>
        <p:spPr>
          <a:xfrm>
            <a:off x="1506570" y="2857500"/>
            <a:ext cx="833182" cy="292774"/>
          </a:xfrm>
          <a:prstGeom prst="bentConnector3">
            <a:avLst>
              <a:gd name="adj1" fmla="val 99996"/>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文本框 17">
            <a:extLst>
              <a:ext uri="{FF2B5EF4-FFF2-40B4-BE49-F238E27FC236}">
                <a16:creationId xmlns:a16="http://schemas.microsoft.com/office/drawing/2014/main" id="{8163754A-53DE-4E49-8E5A-0CB0F3CEF185}"/>
              </a:ext>
            </a:extLst>
          </p:cNvPr>
          <p:cNvSpPr txBox="1"/>
          <p:nvPr/>
        </p:nvSpPr>
        <p:spPr>
          <a:xfrm>
            <a:off x="2525956" y="3719875"/>
            <a:ext cx="1080119" cy="338554"/>
          </a:xfrm>
          <a:prstGeom prst="rect">
            <a:avLst/>
          </a:prstGeom>
          <a:noFill/>
          <a:ln>
            <a:solidFill>
              <a:schemeClr val="tx1"/>
            </a:solidFill>
          </a:ln>
        </p:spPr>
        <p:txBody>
          <a:bodyPr wrap="square" rtlCol="0">
            <a:spAutoFit/>
          </a:bodyPr>
          <a:lstStyle/>
          <a:p>
            <a:pPr algn="ctr"/>
            <a:r>
              <a:rPr lang="en-US" altLang="zh-CN" sz="1600" b="1" dirty="0"/>
              <a:t>Value</a:t>
            </a:r>
            <a:endParaRPr lang="zh-CN" altLang="en-US" sz="1600" b="1" dirty="0"/>
          </a:p>
        </p:txBody>
      </p:sp>
      <p:grpSp>
        <p:nvGrpSpPr>
          <p:cNvPr id="25" name="组合 24">
            <a:extLst>
              <a:ext uri="{FF2B5EF4-FFF2-40B4-BE49-F238E27FC236}">
                <a16:creationId xmlns:a16="http://schemas.microsoft.com/office/drawing/2014/main" id="{24A2CD03-43BC-4854-9629-EBB0EBED7C53}"/>
              </a:ext>
            </a:extLst>
          </p:cNvPr>
          <p:cNvGrpSpPr/>
          <p:nvPr/>
        </p:nvGrpSpPr>
        <p:grpSpPr>
          <a:xfrm>
            <a:off x="4136538" y="985292"/>
            <a:ext cx="1227550" cy="864096"/>
            <a:chOff x="7808946" y="2353444"/>
            <a:chExt cx="1227550" cy="864096"/>
          </a:xfrm>
        </p:grpSpPr>
        <p:grpSp>
          <p:nvGrpSpPr>
            <p:cNvPr id="26" name="组合 25">
              <a:extLst>
                <a:ext uri="{FF2B5EF4-FFF2-40B4-BE49-F238E27FC236}">
                  <a16:creationId xmlns:a16="http://schemas.microsoft.com/office/drawing/2014/main" id="{F0972290-CEB0-4478-BC90-F47630BBD1F7}"/>
                </a:ext>
              </a:extLst>
            </p:cNvPr>
            <p:cNvGrpSpPr/>
            <p:nvPr/>
          </p:nvGrpSpPr>
          <p:grpSpPr>
            <a:xfrm>
              <a:off x="7812360" y="2353444"/>
              <a:ext cx="1152126" cy="430887"/>
              <a:chOff x="7812360" y="2353444"/>
              <a:chExt cx="1152126" cy="430887"/>
            </a:xfrm>
          </p:grpSpPr>
          <p:cxnSp>
            <p:nvCxnSpPr>
              <p:cNvPr id="32" name="直接箭头连接符 31">
                <a:extLst>
                  <a:ext uri="{FF2B5EF4-FFF2-40B4-BE49-F238E27FC236}">
                    <a16:creationId xmlns:a16="http://schemas.microsoft.com/office/drawing/2014/main" id="{868F3155-7E42-4F66-9D6D-2016E4A25641}"/>
                  </a:ext>
                </a:extLst>
              </p:cNvPr>
              <p:cNvCxnSpPr/>
              <p:nvPr/>
            </p:nvCxnSpPr>
            <p:spPr>
              <a:xfrm>
                <a:off x="7812360" y="2497460"/>
                <a:ext cx="4320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02F39A2C-E86C-4CC7-BDA6-575584AEF06B}"/>
                  </a:ext>
                </a:extLst>
              </p:cNvPr>
              <p:cNvSpPr txBox="1"/>
              <p:nvPr/>
            </p:nvSpPr>
            <p:spPr>
              <a:xfrm>
                <a:off x="8316416" y="2353444"/>
                <a:ext cx="648070" cy="430887"/>
              </a:xfrm>
              <a:prstGeom prst="rect">
                <a:avLst/>
              </a:prstGeom>
              <a:noFill/>
            </p:spPr>
            <p:txBody>
              <a:bodyPr wrap="square" rtlCol="0">
                <a:spAutoFit/>
              </a:bodyPr>
              <a:lstStyle/>
              <a:p>
                <a:pPr algn="ctr"/>
                <a:r>
                  <a:rPr lang="en-US" altLang="zh-CN" sz="1100" dirty="0"/>
                  <a:t>Local Read</a:t>
                </a:r>
                <a:endParaRPr lang="zh-CN" altLang="en-US" sz="1100" dirty="0"/>
              </a:p>
            </p:txBody>
          </p:sp>
        </p:grpSp>
        <p:grpSp>
          <p:nvGrpSpPr>
            <p:cNvPr id="27" name="组合 26">
              <a:extLst>
                <a:ext uri="{FF2B5EF4-FFF2-40B4-BE49-F238E27FC236}">
                  <a16:creationId xmlns:a16="http://schemas.microsoft.com/office/drawing/2014/main" id="{B15FD4DF-421E-494C-8A5D-3E2B15430BCB}"/>
                </a:ext>
              </a:extLst>
            </p:cNvPr>
            <p:cNvGrpSpPr/>
            <p:nvPr/>
          </p:nvGrpSpPr>
          <p:grpSpPr>
            <a:xfrm>
              <a:off x="7808946" y="2786653"/>
              <a:ext cx="1227550" cy="430887"/>
              <a:chOff x="7808946" y="2786653"/>
              <a:chExt cx="1227550" cy="430887"/>
            </a:xfrm>
          </p:grpSpPr>
          <p:grpSp>
            <p:nvGrpSpPr>
              <p:cNvPr id="28" name="组合 27">
                <a:extLst>
                  <a:ext uri="{FF2B5EF4-FFF2-40B4-BE49-F238E27FC236}">
                    <a16:creationId xmlns:a16="http://schemas.microsoft.com/office/drawing/2014/main" id="{B1BCAF45-262F-4892-B5E7-1756CB431C6C}"/>
                  </a:ext>
                </a:extLst>
              </p:cNvPr>
              <p:cNvGrpSpPr/>
              <p:nvPr/>
            </p:nvGrpSpPr>
            <p:grpSpPr>
              <a:xfrm>
                <a:off x="7808946" y="2955931"/>
                <a:ext cx="456364" cy="0"/>
                <a:chOff x="7812360" y="3001516"/>
                <a:chExt cx="456364" cy="0"/>
              </a:xfrm>
            </p:grpSpPr>
            <p:cxnSp>
              <p:nvCxnSpPr>
                <p:cNvPr id="30" name="直接箭头连接符 29">
                  <a:extLst>
                    <a:ext uri="{FF2B5EF4-FFF2-40B4-BE49-F238E27FC236}">
                      <a16:creationId xmlns:a16="http://schemas.microsoft.com/office/drawing/2014/main" id="{BC828D0B-FDA2-4341-A200-144013016FD8}"/>
                    </a:ext>
                  </a:extLst>
                </p:cNvPr>
                <p:cNvCxnSpPr/>
                <p:nvPr/>
              </p:nvCxnSpPr>
              <p:spPr>
                <a:xfrm>
                  <a:off x="8244408" y="3001516"/>
                  <a:ext cx="243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F85D5C95-4B36-4A29-B756-8DFFB8197DF1}"/>
                    </a:ext>
                  </a:extLst>
                </p:cNvPr>
                <p:cNvCxnSpPr/>
                <p:nvPr/>
              </p:nvCxnSpPr>
              <p:spPr>
                <a:xfrm>
                  <a:off x="7812360" y="3001516"/>
                  <a:ext cx="456364"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29" name="文本框 28">
                <a:extLst>
                  <a:ext uri="{FF2B5EF4-FFF2-40B4-BE49-F238E27FC236}">
                    <a16:creationId xmlns:a16="http://schemas.microsoft.com/office/drawing/2014/main" id="{5F6FC21D-B5DF-41BB-ADD9-3FA3AACA0004}"/>
                  </a:ext>
                </a:extLst>
              </p:cNvPr>
              <p:cNvSpPr txBox="1"/>
              <p:nvPr/>
            </p:nvSpPr>
            <p:spPr>
              <a:xfrm>
                <a:off x="8305964" y="2786653"/>
                <a:ext cx="730532" cy="430887"/>
              </a:xfrm>
              <a:prstGeom prst="rect">
                <a:avLst/>
              </a:prstGeom>
              <a:noFill/>
            </p:spPr>
            <p:txBody>
              <a:bodyPr wrap="square" rtlCol="0">
                <a:spAutoFit/>
              </a:bodyPr>
              <a:lstStyle/>
              <a:p>
                <a:pPr algn="ctr"/>
                <a:r>
                  <a:rPr lang="en-US" altLang="zh-CN" sz="1100" dirty="0"/>
                  <a:t>RDMA Read</a:t>
                </a:r>
                <a:endParaRPr lang="zh-CN" altLang="en-US" sz="1100" dirty="0"/>
              </a:p>
            </p:txBody>
          </p:sp>
        </p:grpSp>
      </p:grpSp>
      <p:cxnSp>
        <p:nvCxnSpPr>
          <p:cNvPr id="44" name="直接连接符 43">
            <a:extLst>
              <a:ext uri="{FF2B5EF4-FFF2-40B4-BE49-F238E27FC236}">
                <a16:creationId xmlns:a16="http://schemas.microsoft.com/office/drawing/2014/main" id="{F4089081-A40D-4F57-89F2-CB66C31F5DE9}"/>
              </a:ext>
            </a:extLst>
          </p:cNvPr>
          <p:cNvCxnSpPr>
            <a:cxnSpLocks/>
          </p:cNvCxnSpPr>
          <p:nvPr/>
        </p:nvCxnSpPr>
        <p:spPr>
          <a:xfrm flipH="1">
            <a:off x="1506570" y="3150274"/>
            <a:ext cx="833182"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直接箭头连接符 45">
            <a:extLst>
              <a:ext uri="{FF2B5EF4-FFF2-40B4-BE49-F238E27FC236}">
                <a16:creationId xmlns:a16="http://schemas.microsoft.com/office/drawing/2014/main" id="{E468C687-99A5-44CA-B86E-B4DB8DB8B72A}"/>
              </a:ext>
            </a:extLst>
          </p:cNvPr>
          <p:cNvCxnSpPr/>
          <p:nvPr/>
        </p:nvCxnSpPr>
        <p:spPr>
          <a:xfrm flipH="1">
            <a:off x="1403648" y="3150274"/>
            <a:ext cx="10292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E09D61F4-6052-43FE-954B-9FB26A2E31D5}"/>
              </a:ext>
            </a:extLst>
          </p:cNvPr>
          <p:cNvCxnSpPr>
            <a:cxnSpLocks/>
          </p:cNvCxnSpPr>
          <p:nvPr/>
        </p:nvCxnSpPr>
        <p:spPr>
          <a:xfrm>
            <a:off x="1437620" y="3143954"/>
            <a:ext cx="0" cy="6073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连接符: 肘形 54">
            <a:extLst>
              <a:ext uri="{FF2B5EF4-FFF2-40B4-BE49-F238E27FC236}">
                <a16:creationId xmlns:a16="http://schemas.microsoft.com/office/drawing/2014/main" id="{EC026F1E-99E6-4605-976F-E0C16E576E9B}"/>
              </a:ext>
            </a:extLst>
          </p:cNvPr>
          <p:cNvCxnSpPr>
            <a:cxnSpLocks/>
          </p:cNvCxnSpPr>
          <p:nvPr/>
        </p:nvCxnSpPr>
        <p:spPr>
          <a:xfrm>
            <a:off x="1437620" y="3751265"/>
            <a:ext cx="902132" cy="271285"/>
          </a:xfrm>
          <a:prstGeom prst="bentConnector3">
            <a:avLst>
              <a:gd name="adj1" fmla="val 99554"/>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9" name="直接连接符 58">
            <a:extLst>
              <a:ext uri="{FF2B5EF4-FFF2-40B4-BE49-F238E27FC236}">
                <a16:creationId xmlns:a16="http://schemas.microsoft.com/office/drawing/2014/main" id="{96BF8CEE-DCFB-4852-A404-63A5F277FBB7}"/>
              </a:ext>
            </a:extLst>
          </p:cNvPr>
          <p:cNvCxnSpPr>
            <a:cxnSpLocks/>
          </p:cNvCxnSpPr>
          <p:nvPr/>
        </p:nvCxnSpPr>
        <p:spPr>
          <a:xfrm flipH="1">
            <a:off x="1437620" y="4022550"/>
            <a:ext cx="902132"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3" name="直接箭头连接符 62">
            <a:extLst>
              <a:ext uri="{FF2B5EF4-FFF2-40B4-BE49-F238E27FC236}">
                <a16:creationId xmlns:a16="http://schemas.microsoft.com/office/drawing/2014/main" id="{09B57C3B-63C2-4C93-8DB9-24BAEC559531}"/>
              </a:ext>
            </a:extLst>
          </p:cNvPr>
          <p:cNvCxnSpPr/>
          <p:nvPr/>
        </p:nvCxnSpPr>
        <p:spPr>
          <a:xfrm flipH="1">
            <a:off x="1403648" y="4022550"/>
            <a:ext cx="3397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a16="http://schemas.microsoft.com/office/drawing/2014/main" id="{BFA792A9-6FF9-4CB3-85DA-DA38088E936A}"/>
              </a:ext>
            </a:extLst>
          </p:cNvPr>
          <p:cNvSpPr txBox="1"/>
          <p:nvPr/>
        </p:nvSpPr>
        <p:spPr>
          <a:xfrm>
            <a:off x="1619672" y="2639889"/>
            <a:ext cx="432048" cy="246221"/>
          </a:xfrm>
          <a:prstGeom prst="rect">
            <a:avLst/>
          </a:prstGeom>
          <a:noFill/>
        </p:spPr>
        <p:txBody>
          <a:bodyPr wrap="square" rtlCol="0">
            <a:spAutoFit/>
          </a:bodyPr>
          <a:lstStyle/>
          <a:p>
            <a:pPr algn="ctr"/>
            <a:r>
              <a:rPr lang="en-US" altLang="zh-CN" sz="1000" b="1" dirty="0"/>
              <a:t>key</a:t>
            </a:r>
            <a:endParaRPr lang="zh-CN" altLang="en-US" sz="1000" b="1" dirty="0"/>
          </a:p>
        </p:txBody>
      </p:sp>
      <p:sp>
        <p:nvSpPr>
          <p:cNvPr id="73" name="文本框 72">
            <a:extLst>
              <a:ext uri="{FF2B5EF4-FFF2-40B4-BE49-F238E27FC236}">
                <a16:creationId xmlns:a16="http://schemas.microsoft.com/office/drawing/2014/main" id="{B0AB4397-9AE8-4C5C-9C16-6B0064C5BE77}"/>
              </a:ext>
            </a:extLst>
          </p:cNvPr>
          <p:cNvSpPr txBox="1"/>
          <p:nvPr/>
        </p:nvSpPr>
        <p:spPr>
          <a:xfrm>
            <a:off x="1522945" y="4022550"/>
            <a:ext cx="528775" cy="246221"/>
          </a:xfrm>
          <a:prstGeom prst="rect">
            <a:avLst/>
          </a:prstGeom>
          <a:noFill/>
        </p:spPr>
        <p:txBody>
          <a:bodyPr wrap="square" rtlCol="0">
            <a:spAutoFit/>
          </a:bodyPr>
          <a:lstStyle/>
          <a:p>
            <a:pPr algn="ctr"/>
            <a:r>
              <a:rPr lang="en-US" altLang="zh-CN" sz="1000" b="1" dirty="0"/>
              <a:t>value</a:t>
            </a:r>
            <a:endParaRPr lang="zh-CN" altLang="en-US" sz="1000" b="1" dirty="0"/>
          </a:p>
        </p:txBody>
      </p:sp>
      <p:sp>
        <p:nvSpPr>
          <p:cNvPr id="72" name="文本框 71">
            <a:extLst>
              <a:ext uri="{FF2B5EF4-FFF2-40B4-BE49-F238E27FC236}">
                <a16:creationId xmlns:a16="http://schemas.microsoft.com/office/drawing/2014/main" id="{3184CC68-23AC-401C-96D9-F48AE14B1167}"/>
              </a:ext>
            </a:extLst>
          </p:cNvPr>
          <p:cNvSpPr txBox="1"/>
          <p:nvPr/>
        </p:nvSpPr>
        <p:spPr>
          <a:xfrm>
            <a:off x="1454621" y="3162806"/>
            <a:ext cx="669107" cy="246221"/>
          </a:xfrm>
          <a:prstGeom prst="rect">
            <a:avLst/>
          </a:prstGeom>
          <a:noFill/>
        </p:spPr>
        <p:txBody>
          <a:bodyPr wrap="square" rtlCol="0">
            <a:spAutoFit/>
          </a:bodyPr>
          <a:lstStyle/>
          <a:p>
            <a:pPr algn="ctr"/>
            <a:r>
              <a:rPr lang="en-US" altLang="zh-CN" sz="1000" b="1" dirty="0"/>
              <a:t>address</a:t>
            </a:r>
            <a:endParaRPr lang="zh-CN" altLang="en-US" sz="1000" b="1" dirty="0"/>
          </a:p>
        </p:txBody>
      </p:sp>
      <p:grpSp>
        <p:nvGrpSpPr>
          <p:cNvPr id="111" name="组合 110">
            <a:extLst>
              <a:ext uri="{FF2B5EF4-FFF2-40B4-BE49-F238E27FC236}">
                <a16:creationId xmlns:a16="http://schemas.microsoft.com/office/drawing/2014/main" id="{33D47E7A-989D-4389-AA69-0B7B003C7C43}"/>
              </a:ext>
            </a:extLst>
          </p:cNvPr>
          <p:cNvGrpSpPr/>
          <p:nvPr/>
        </p:nvGrpSpPr>
        <p:grpSpPr>
          <a:xfrm>
            <a:off x="5490925" y="1974354"/>
            <a:ext cx="3077591" cy="2611338"/>
            <a:chOff x="5490925" y="1974354"/>
            <a:chExt cx="3077591" cy="2611338"/>
          </a:xfrm>
        </p:grpSpPr>
        <p:grpSp>
          <p:nvGrpSpPr>
            <p:cNvPr id="74" name="组合 73">
              <a:extLst>
                <a:ext uri="{FF2B5EF4-FFF2-40B4-BE49-F238E27FC236}">
                  <a16:creationId xmlns:a16="http://schemas.microsoft.com/office/drawing/2014/main" id="{3886F6EB-4D93-47A4-AB00-FCAB4BAF74DA}"/>
                </a:ext>
              </a:extLst>
            </p:cNvPr>
            <p:cNvGrpSpPr/>
            <p:nvPr/>
          </p:nvGrpSpPr>
          <p:grpSpPr>
            <a:xfrm>
              <a:off x="5579132" y="1979776"/>
              <a:ext cx="576064" cy="723135"/>
              <a:chOff x="5364088" y="1542332"/>
              <a:chExt cx="576064" cy="723135"/>
            </a:xfrm>
          </p:grpSpPr>
          <p:pic>
            <p:nvPicPr>
              <p:cNvPr id="75" name="图片 74">
                <a:extLst>
                  <a:ext uri="{FF2B5EF4-FFF2-40B4-BE49-F238E27FC236}">
                    <a16:creationId xmlns:a16="http://schemas.microsoft.com/office/drawing/2014/main" id="{F4EE71FD-CD20-4B72-B115-99F0DAA97787}"/>
                  </a:ext>
                </a:extLst>
              </p:cNvPr>
              <p:cNvPicPr>
                <a:picLocks noChangeAspect="1"/>
              </p:cNvPicPr>
              <p:nvPr/>
            </p:nvPicPr>
            <p:blipFill>
              <a:blip r:embed="rId3"/>
              <a:stretch>
                <a:fillRect/>
              </a:stretch>
            </p:blipFill>
            <p:spPr>
              <a:xfrm>
                <a:off x="5364088" y="1542332"/>
                <a:ext cx="542684" cy="522768"/>
              </a:xfrm>
              <a:prstGeom prst="rect">
                <a:avLst/>
              </a:prstGeom>
            </p:spPr>
          </p:pic>
          <p:sp>
            <p:nvSpPr>
              <p:cNvPr id="76" name="文本框 75">
                <a:extLst>
                  <a:ext uri="{FF2B5EF4-FFF2-40B4-BE49-F238E27FC236}">
                    <a16:creationId xmlns:a16="http://schemas.microsoft.com/office/drawing/2014/main" id="{C12755EA-D165-4564-8FE8-B0B4FDA04AF3}"/>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0</a:t>
                </a:r>
                <a:endParaRPr lang="zh-CN" altLang="en-US" sz="700" b="1" dirty="0"/>
              </a:p>
            </p:txBody>
          </p:sp>
        </p:grpSp>
        <p:grpSp>
          <p:nvGrpSpPr>
            <p:cNvPr id="77" name="组合 76">
              <a:extLst>
                <a:ext uri="{FF2B5EF4-FFF2-40B4-BE49-F238E27FC236}">
                  <a16:creationId xmlns:a16="http://schemas.microsoft.com/office/drawing/2014/main" id="{DC9FD281-4C17-46C9-8685-4FDD790BD3CF}"/>
                </a:ext>
              </a:extLst>
            </p:cNvPr>
            <p:cNvGrpSpPr/>
            <p:nvPr/>
          </p:nvGrpSpPr>
          <p:grpSpPr>
            <a:xfrm>
              <a:off x="7667364" y="1974354"/>
              <a:ext cx="576064" cy="723135"/>
              <a:chOff x="5364088" y="1542332"/>
              <a:chExt cx="576064" cy="723135"/>
            </a:xfrm>
          </p:grpSpPr>
          <p:pic>
            <p:nvPicPr>
              <p:cNvPr id="78" name="图片 77">
                <a:extLst>
                  <a:ext uri="{FF2B5EF4-FFF2-40B4-BE49-F238E27FC236}">
                    <a16:creationId xmlns:a16="http://schemas.microsoft.com/office/drawing/2014/main" id="{B72491A2-D741-44E7-9B72-DCF6A0D03B3F}"/>
                  </a:ext>
                </a:extLst>
              </p:cNvPr>
              <p:cNvPicPr>
                <a:picLocks noChangeAspect="1"/>
              </p:cNvPicPr>
              <p:nvPr/>
            </p:nvPicPr>
            <p:blipFill>
              <a:blip r:embed="rId3"/>
              <a:stretch>
                <a:fillRect/>
              </a:stretch>
            </p:blipFill>
            <p:spPr>
              <a:xfrm>
                <a:off x="5364088" y="1542332"/>
                <a:ext cx="542684" cy="522768"/>
              </a:xfrm>
              <a:prstGeom prst="rect">
                <a:avLst/>
              </a:prstGeom>
            </p:spPr>
          </p:pic>
          <p:sp>
            <p:nvSpPr>
              <p:cNvPr id="79" name="文本框 78">
                <a:extLst>
                  <a:ext uri="{FF2B5EF4-FFF2-40B4-BE49-F238E27FC236}">
                    <a16:creationId xmlns:a16="http://schemas.microsoft.com/office/drawing/2014/main" id="{46B57D4F-DEAC-43AC-9B6C-BA0CB5F3968D}"/>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1</a:t>
                </a:r>
                <a:endParaRPr lang="zh-CN" altLang="en-US" sz="700" b="1" dirty="0"/>
              </a:p>
            </p:txBody>
          </p:sp>
        </p:grpSp>
        <p:cxnSp>
          <p:nvCxnSpPr>
            <p:cNvPr id="80" name="直接连接符 79">
              <a:extLst>
                <a:ext uri="{FF2B5EF4-FFF2-40B4-BE49-F238E27FC236}">
                  <a16:creationId xmlns:a16="http://schemas.microsoft.com/office/drawing/2014/main" id="{8EF7B2A9-5A2B-4D40-925C-31FD9505934A}"/>
                </a:ext>
              </a:extLst>
            </p:cNvPr>
            <p:cNvCxnSpPr>
              <a:cxnSpLocks/>
            </p:cNvCxnSpPr>
            <p:nvPr/>
          </p:nvCxnSpPr>
          <p:spPr>
            <a:xfrm>
              <a:off x="7020272" y="1991036"/>
              <a:ext cx="0" cy="259465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81" name="组合 80">
              <a:extLst>
                <a:ext uri="{FF2B5EF4-FFF2-40B4-BE49-F238E27FC236}">
                  <a16:creationId xmlns:a16="http://schemas.microsoft.com/office/drawing/2014/main" id="{88B9482B-5CD7-41B0-A89F-804984A56860}"/>
                </a:ext>
              </a:extLst>
            </p:cNvPr>
            <p:cNvGrpSpPr/>
            <p:nvPr/>
          </p:nvGrpSpPr>
          <p:grpSpPr>
            <a:xfrm>
              <a:off x="5652359" y="2723369"/>
              <a:ext cx="862877" cy="261610"/>
              <a:chOff x="5221291" y="2293689"/>
              <a:chExt cx="862877" cy="261610"/>
            </a:xfrm>
          </p:grpSpPr>
          <p:sp>
            <p:nvSpPr>
              <p:cNvPr id="82" name="椭圆 81">
                <a:extLst>
                  <a:ext uri="{FF2B5EF4-FFF2-40B4-BE49-F238E27FC236}">
                    <a16:creationId xmlns:a16="http://schemas.microsoft.com/office/drawing/2014/main" id="{C4A9F4CD-925D-47F1-9EA2-9A62DDCFDD22}"/>
                  </a:ext>
                </a:extLst>
              </p:cNvPr>
              <p:cNvSpPr/>
              <p:nvPr/>
            </p:nvSpPr>
            <p:spPr>
              <a:xfrm>
                <a:off x="5221291" y="2316483"/>
                <a:ext cx="216022" cy="2160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a:extLst>
                  <a:ext uri="{FF2B5EF4-FFF2-40B4-BE49-F238E27FC236}">
                    <a16:creationId xmlns:a16="http://schemas.microsoft.com/office/drawing/2014/main" id="{783AD856-7568-431A-96F9-1EC7DF2EC76C}"/>
                  </a:ext>
                </a:extLst>
              </p:cNvPr>
              <p:cNvSpPr txBox="1"/>
              <p:nvPr/>
            </p:nvSpPr>
            <p:spPr>
              <a:xfrm>
                <a:off x="5422032" y="2293689"/>
                <a:ext cx="662136" cy="261610"/>
              </a:xfrm>
              <a:prstGeom prst="rect">
                <a:avLst/>
              </a:prstGeom>
              <a:noFill/>
            </p:spPr>
            <p:txBody>
              <a:bodyPr wrap="square" rtlCol="0">
                <a:spAutoFit/>
              </a:bodyPr>
              <a:lstStyle/>
              <a:p>
                <a:pPr algn="ctr"/>
                <a:r>
                  <a:rPr lang="en-US" altLang="zh-CN" sz="1100" b="1" dirty="0"/>
                  <a:t>Vertex</a:t>
                </a:r>
                <a:endParaRPr lang="zh-CN" altLang="en-US" sz="1100" b="1" dirty="0"/>
              </a:p>
            </p:txBody>
          </p:sp>
        </p:grpSp>
        <p:sp>
          <p:nvSpPr>
            <p:cNvPr id="84" name="文本框 83">
              <a:extLst>
                <a:ext uri="{FF2B5EF4-FFF2-40B4-BE49-F238E27FC236}">
                  <a16:creationId xmlns:a16="http://schemas.microsoft.com/office/drawing/2014/main" id="{5BE02D10-7DAA-44F7-92E8-D8573B9FEABD}"/>
                </a:ext>
              </a:extLst>
            </p:cNvPr>
            <p:cNvSpPr txBox="1"/>
            <p:nvPr/>
          </p:nvSpPr>
          <p:spPr>
            <a:xfrm>
              <a:off x="7488397" y="2815702"/>
              <a:ext cx="1080119" cy="338554"/>
            </a:xfrm>
            <a:prstGeom prst="rect">
              <a:avLst/>
            </a:prstGeom>
            <a:noFill/>
            <a:ln>
              <a:solidFill>
                <a:schemeClr val="tx1"/>
              </a:solidFill>
            </a:ln>
          </p:spPr>
          <p:txBody>
            <a:bodyPr wrap="square" rtlCol="0">
              <a:spAutoFit/>
            </a:bodyPr>
            <a:lstStyle/>
            <a:p>
              <a:pPr algn="ctr"/>
              <a:r>
                <a:rPr lang="en-US" altLang="zh-CN" sz="1600" b="1" dirty="0"/>
                <a:t>Key</a:t>
              </a:r>
              <a:endParaRPr lang="zh-CN" altLang="en-US" sz="1600" b="1" dirty="0"/>
            </a:p>
          </p:txBody>
        </p:sp>
        <p:cxnSp>
          <p:nvCxnSpPr>
            <p:cNvPr id="85" name="连接符: 肘形 84">
              <a:extLst>
                <a:ext uri="{FF2B5EF4-FFF2-40B4-BE49-F238E27FC236}">
                  <a16:creationId xmlns:a16="http://schemas.microsoft.com/office/drawing/2014/main" id="{E6D86772-002E-4BB0-AE8E-BD2990DCEDC0}"/>
                </a:ext>
              </a:extLst>
            </p:cNvPr>
            <p:cNvCxnSpPr>
              <a:cxnSpLocks/>
            </p:cNvCxnSpPr>
            <p:nvPr/>
          </p:nvCxnSpPr>
          <p:spPr>
            <a:xfrm>
              <a:off x="6475122" y="2867802"/>
              <a:ext cx="833182" cy="292774"/>
            </a:xfrm>
            <a:prstGeom prst="bentConnector3">
              <a:avLst>
                <a:gd name="adj1" fmla="val 99996"/>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6" name="文本框 85">
              <a:extLst>
                <a:ext uri="{FF2B5EF4-FFF2-40B4-BE49-F238E27FC236}">
                  <a16:creationId xmlns:a16="http://schemas.microsoft.com/office/drawing/2014/main" id="{9A3EC4DD-9882-42BE-906D-AD919AC4B559}"/>
                </a:ext>
              </a:extLst>
            </p:cNvPr>
            <p:cNvSpPr txBox="1"/>
            <p:nvPr/>
          </p:nvSpPr>
          <p:spPr>
            <a:xfrm>
              <a:off x="5490925" y="3762882"/>
              <a:ext cx="1080119" cy="338554"/>
            </a:xfrm>
            <a:prstGeom prst="rect">
              <a:avLst/>
            </a:prstGeom>
            <a:noFill/>
            <a:ln>
              <a:solidFill>
                <a:schemeClr val="tx1"/>
              </a:solidFill>
            </a:ln>
          </p:spPr>
          <p:txBody>
            <a:bodyPr wrap="square" rtlCol="0">
              <a:spAutoFit/>
            </a:bodyPr>
            <a:lstStyle/>
            <a:p>
              <a:pPr algn="ctr"/>
              <a:r>
                <a:rPr lang="en-US" altLang="zh-CN" sz="1600" b="1" dirty="0"/>
                <a:t>Value</a:t>
              </a:r>
              <a:endParaRPr lang="zh-CN" altLang="en-US" sz="1600" b="1" dirty="0"/>
            </a:p>
          </p:txBody>
        </p:sp>
        <p:cxnSp>
          <p:nvCxnSpPr>
            <p:cNvPr id="87" name="直接连接符 86">
              <a:extLst>
                <a:ext uri="{FF2B5EF4-FFF2-40B4-BE49-F238E27FC236}">
                  <a16:creationId xmlns:a16="http://schemas.microsoft.com/office/drawing/2014/main" id="{586EF3A0-6B67-4C51-A58D-24EDC81DA2ED}"/>
                </a:ext>
              </a:extLst>
            </p:cNvPr>
            <p:cNvCxnSpPr>
              <a:cxnSpLocks/>
            </p:cNvCxnSpPr>
            <p:nvPr/>
          </p:nvCxnSpPr>
          <p:spPr>
            <a:xfrm flipH="1">
              <a:off x="6184168" y="3160576"/>
              <a:ext cx="112413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4" name="文本框 93">
              <a:extLst>
                <a:ext uri="{FF2B5EF4-FFF2-40B4-BE49-F238E27FC236}">
                  <a16:creationId xmlns:a16="http://schemas.microsoft.com/office/drawing/2014/main" id="{8FB3A867-D0AA-4F51-9FFB-D9E2D4DC4C6C}"/>
                </a:ext>
              </a:extLst>
            </p:cNvPr>
            <p:cNvSpPr txBox="1"/>
            <p:nvPr/>
          </p:nvSpPr>
          <p:spPr>
            <a:xfrm>
              <a:off x="6588224" y="2650191"/>
              <a:ext cx="432048" cy="246221"/>
            </a:xfrm>
            <a:prstGeom prst="rect">
              <a:avLst/>
            </a:prstGeom>
            <a:noFill/>
          </p:spPr>
          <p:txBody>
            <a:bodyPr wrap="square" rtlCol="0">
              <a:spAutoFit/>
            </a:bodyPr>
            <a:lstStyle/>
            <a:p>
              <a:pPr algn="ctr"/>
              <a:r>
                <a:rPr lang="en-US" altLang="zh-CN" sz="1000" b="1" dirty="0"/>
                <a:t>key</a:t>
              </a:r>
              <a:endParaRPr lang="zh-CN" altLang="en-US" sz="1000" b="1" dirty="0"/>
            </a:p>
          </p:txBody>
        </p:sp>
        <p:sp>
          <p:nvSpPr>
            <p:cNvPr id="96" name="文本框 95">
              <a:extLst>
                <a:ext uri="{FF2B5EF4-FFF2-40B4-BE49-F238E27FC236}">
                  <a16:creationId xmlns:a16="http://schemas.microsoft.com/office/drawing/2014/main" id="{39A346F4-095A-4DA0-8C74-5546EAEF12A4}"/>
                </a:ext>
              </a:extLst>
            </p:cNvPr>
            <p:cNvSpPr txBox="1"/>
            <p:nvPr/>
          </p:nvSpPr>
          <p:spPr>
            <a:xfrm>
              <a:off x="6423173" y="3173108"/>
              <a:ext cx="669107" cy="246221"/>
            </a:xfrm>
            <a:prstGeom prst="rect">
              <a:avLst/>
            </a:prstGeom>
            <a:noFill/>
          </p:spPr>
          <p:txBody>
            <a:bodyPr wrap="square" rtlCol="0">
              <a:spAutoFit/>
            </a:bodyPr>
            <a:lstStyle/>
            <a:p>
              <a:pPr algn="ctr"/>
              <a:r>
                <a:rPr lang="en-US" altLang="zh-CN" sz="1000" b="1" dirty="0"/>
                <a:t>address</a:t>
              </a:r>
              <a:endParaRPr lang="zh-CN" altLang="en-US" sz="1000" b="1" dirty="0"/>
            </a:p>
          </p:txBody>
        </p:sp>
        <p:cxnSp>
          <p:nvCxnSpPr>
            <p:cNvPr id="100" name="直接箭头连接符 99">
              <a:extLst>
                <a:ext uri="{FF2B5EF4-FFF2-40B4-BE49-F238E27FC236}">
                  <a16:creationId xmlns:a16="http://schemas.microsoft.com/office/drawing/2014/main" id="{A0E91E52-53DE-4577-8A26-DE1F753CCCA0}"/>
                </a:ext>
              </a:extLst>
            </p:cNvPr>
            <p:cNvCxnSpPr/>
            <p:nvPr/>
          </p:nvCxnSpPr>
          <p:spPr>
            <a:xfrm flipH="1">
              <a:off x="6012160" y="3162806"/>
              <a:ext cx="1720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101">
              <a:extLst>
                <a:ext uri="{FF2B5EF4-FFF2-40B4-BE49-F238E27FC236}">
                  <a16:creationId xmlns:a16="http://schemas.microsoft.com/office/drawing/2014/main" id="{84EE6BFA-3F0E-4DF4-9BFD-004B2ADC998A}"/>
                </a:ext>
              </a:extLst>
            </p:cNvPr>
            <p:cNvCxnSpPr/>
            <p:nvPr/>
          </p:nvCxnSpPr>
          <p:spPr>
            <a:xfrm>
              <a:off x="6012160" y="3173108"/>
              <a:ext cx="0" cy="5467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3" name="箭头: 右 102">
            <a:extLst>
              <a:ext uri="{FF2B5EF4-FFF2-40B4-BE49-F238E27FC236}">
                <a16:creationId xmlns:a16="http://schemas.microsoft.com/office/drawing/2014/main" id="{DF6A392F-C948-4382-9DE0-022956DCEF8F}"/>
              </a:ext>
            </a:extLst>
          </p:cNvPr>
          <p:cNvSpPr/>
          <p:nvPr/>
        </p:nvSpPr>
        <p:spPr>
          <a:xfrm>
            <a:off x="3779912" y="3285916"/>
            <a:ext cx="1521824" cy="291658"/>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0" name="组合 109">
            <a:extLst>
              <a:ext uri="{FF2B5EF4-FFF2-40B4-BE49-F238E27FC236}">
                <a16:creationId xmlns:a16="http://schemas.microsoft.com/office/drawing/2014/main" id="{0C74C92E-1E88-421E-9C7B-20E4F5200DF7}"/>
              </a:ext>
            </a:extLst>
          </p:cNvPr>
          <p:cNvGrpSpPr/>
          <p:nvPr/>
        </p:nvGrpSpPr>
        <p:grpSpPr>
          <a:xfrm>
            <a:off x="1907113" y="4505844"/>
            <a:ext cx="5347262" cy="1094349"/>
            <a:chOff x="2249074" y="4501400"/>
            <a:chExt cx="5347262" cy="1094349"/>
          </a:xfrm>
        </p:grpSpPr>
        <p:sp>
          <p:nvSpPr>
            <p:cNvPr id="108" name="椭圆 107">
              <a:extLst>
                <a:ext uri="{FF2B5EF4-FFF2-40B4-BE49-F238E27FC236}">
                  <a16:creationId xmlns:a16="http://schemas.microsoft.com/office/drawing/2014/main" id="{9BB08006-FD2F-43D1-B5C8-CC88BD4BBDE9}"/>
                </a:ext>
              </a:extLst>
            </p:cNvPr>
            <p:cNvSpPr/>
            <p:nvPr/>
          </p:nvSpPr>
          <p:spPr>
            <a:xfrm>
              <a:off x="2249074" y="4501400"/>
              <a:ext cx="5347262" cy="109434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文本框 108">
              <a:extLst>
                <a:ext uri="{FF2B5EF4-FFF2-40B4-BE49-F238E27FC236}">
                  <a16:creationId xmlns:a16="http://schemas.microsoft.com/office/drawing/2014/main" id="{9D3293FE-3C6D-4B2E-AC5E-7CC2BEF4907D}"/>
                </a:ext>
              </a:extLst>
            </p:cNvPr>
            <p:cNvSpPr txBox="1"/>
            <p:nvPr/>
          </p:nvSpPr>
          <p:spPr>
            <a:xfrm>
              <a:off x="2514546" y="4893179"/>
              <a:ext cx="4968551" cy="338554"/>
            </a:xfrm>
            <a:prstGeom prst="rect">
              <a:avLst/>
            </a:prstGeom>
            <a:noFill/>
          </p:spPr>
          <p:txBody>
            <a:bodyPr wrap="square" rtlCol="0">
              <a:spAutoFit/>
            </a:bodyPr>
            <a:lstStyle/>
            <a:p>
              <a:pPr algn="ctr"/>
              <a:r>
                <a:rPr lang="en-US" altLang="zh-CN" sz="1600" b="1" dirty="0">
                  <a:solidFill>
                    <a:schemeClr val="accent1"/>
                  </a:solidFill>
                </a:rPr>
                <a:t>Fine-grained migration &amp; No metadata overhead</a:t>
              </a:r>
              <a:endParaRPr lang="zh-CN" altLang="en-US" sz="1600" b="1" dirty="0">
                <a:solidFill>
                  <a:schemeClr val="accent1"/>
                </a:solidFill>
              </a:endParaRPr>
            </a:p>
          </p:txBody>
        </p:sp>
      </p:grpSp>
    </p:spTree>
    <p:extLst>
      <p:ext uri="{BB962C8B-B14F-4D97-AF65-F5344CB8AC3E}">
        <p14:creationId xmlns:p14="http://schemas.microsoft.com/office/powerpoint/2010/main" val="216563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altLang="zh-CN" dirty="0"/>
              <a:t>Changes to Address Layout</a:t>
            </a:r>
            <a:endParaRPr lang="en-US" dirty="0"/>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15</a:t>
            </a:fld>
            <a:endParaRPr lang="zh-CN" altLang="en-US"/>
          </a:p>
        </p:txBody>
      </p:sp>
      <p:grpSp>
        <p:nvGrpSpPr>
          <p:cNvPr id="40" name="组合 39">
            <a:extLst>
              <a:ext uri="{FF2B5EF4-FFF2-40B4-BE49-F238E27FC236}">
                <a16:creationId xmlns:a16="http://schemas.microsoft.com/office/drawing/2014/main" id="{029CD9B8-AE6A-4C28-B4DE-05EEE685B8B8}"/>
              </a:ext>
            </a:extLst>
          </p:cNvPr>
          <p:cNvGrpSpPr/>
          <p:nvPr/>
        </p:nvGrpSpPr>
        <p:grpSpPr>
          <a:xfrm>
            <a:off x="1547664" y="2283330"/>
            <a:ext cx="6185932" cy="1607494"/>
            <a:chOff x="1547664" y="2254996"/>
            <a:chExt cx="6185932" cy="1607494"/>
          </a:xfrm>
        </p:grpSpPr>
        <p:grpSp>
          <p:nvGrpSpPr>
            <p:cNvPr id="23" name="组合 22">
              <a:extLst>
                <a:ext uri="{FF2B5EF4-FFF2-40B4-BE49-F238E27FC236}">
                  <a16:creationId xmlns:a16="http://schemas.microsoft.com/office/drawing/2014/main" id="{4228417B-6823-42D6-895A-7210138A165A}"/>
                </a:ext>
              </a:extLst>
            </p:cNvPr>
            <p:cNvGrpSpPr/>
            <p:nvPr/>
          </p:nvGrpSpPr>
          <p:grpSpPr>
            <a:xfrm>
              <a:off x="1547664" y="2254996"/>
              <a:ext cx="5993244" cy="395772"/>
              <a:chOff x="1547664" y="2254996"/>
              <a:chExt cx="5993244" cy="395772"/>
            </a:xfrm>
          </p:grpSpPr>
          <p:grpSp>
            <p:nvGrpSpPr>
              <p:cNvPr id="20" name="组合 19">
                <a:extLst>
                  <a:ext uri="{FF2B5EF4-FFF2-40B4-BE49-F238E27FC236}">
                    <a16:creationId xmlns:a16="http://schemas.microsoft.com/office/drawing/2014/main" id="{F3BC4FC4-02CB-494C-9DDB-C03F2B2EF558}"/>
                  </a:ext>
                </a:extLst>
              </p:cNvPr>
              <p:cNvGrpSpPr/>
              <p:nvPr/>
            </p:nvGrpSpPr>
            <p:grpSpPr>
              <a:xfrm>
                <a:off x="3436452" y="2254996"/>
                <a:ext cx="4104456" cy="395772"/>
                <a:chOff x="4716016" y="2652079"/>
                <a:chExt cx="4104456" cy="395772"/>
              </a:xfrm>
            </p:grpSpPr>
            <p:sp>
              <p:nvSpPr>
                <p:cNvPr id="66" name="矩形 65">
                  <a:extLst>
                    <a:ext uri="{FF2B5EF4-FFF2-40B4-BE49-F238E27FC236}">
                      <a16:creationId xmlns:a16="http://schemas.microsoft.com/office/drawing/2014/main" id="{5C8AFA8B-06BA-450D-9D87-41F10D7071D7}"/>
                    </a:ext>
                  </a:extLst>
                </p:cNvPr>
                <p:cNvSpPr/>
                <p:nvPr/>
              </p:nvSpPr>
              <p:spPr>
                <a:xfrm>
                  <a:off x="4716016" y="2678519"/>
                  <a:ext cx="4104456" cy="34289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a:extLst>
                    <a:ext uri="{FF2B5EF4-FFF2-40B4-BE49-F238E27FC236}">
                      <a16:creationId xmlns:a16="http://schemas.microsoft.com/office/drawing/2014/main" id="{8180AD0B-CB42-4457-9360-D8AC562BA5AD}"/>
                    </a:ext>
                  </a:extLst>
                </p:cNvPr>
                <p:cNvCxnSpPr/>
                <p:nvPr/>
              </p:nvCxnSpPr>
              <p:spPr>
                <a:xfrm>
                  <a:off x="5004048" y="2678519"/>
                  <a:ext cx="0" cy="342892"/>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133007AE-3A4C-4433-B4A3-253014EB0640}"/>
                    </a:ext>
                  </a:extLst>
                </p:cNvPr>
                <p:cNvCxnSpPr/>
                <p:nvPr/>
              </p:nvCxnSpPr>
              <p:spPr>
                <a:xfrm>
                  <a:off x="6588224" y="2678519"/>
                  <a:ext cx="0" cy="342892"/>
                </a:xfrm>
                <a:prstGeom prst="line">
                  <a:avLst/>
                </a:prstGeom>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5C857942-C289-408A-A355-F5DFD72F61B7}"/>
                    </a:ext>
                  </a:extLst>
                </p:cNvPr>
                <p:cNvSpPr txBox="1"/>
                <p:nvPr/>
              </p:nvSpPr>
              <p:spPr>
                <a:xfrm>
                  <a:off x="4716016" y="2678519"/>
                  <a:ext cx="216021" cy="369332"/>
                </a:xfrm>
                <a:prstGeom prst="rect">
                  <a:avLst/>
                </a:prstGeom>
                <a:noFill/>
              </p:spPr>
              <p:txBody>
                <a:bodyPr wrap="square" rtlCol="0">
                  <a:spAutoFit/>
                </a:bodyPr>
                <a:lstStyle/>
                <a:p>
                  <a:pPr algn="ctr"/>
                  <a:r>
                    <a:rPr lang="en-US" altLang="zh-CN" b="1" dirty="0"/>
                    <a:t>0</a:t>
                  </a:r>
                  <a:endParaRPr lang="zh-CN" altLang="en-US" b="1" dirty="0"/>
                </a:p>
              </p:txBody>
            </p:sp>
            <p:sp>
              <p:nvSpPr>
                <p:cNvPr id="15" name="文本框 14">
                  <a:extLst>
                    <a:ext uri="{FF2B5EF4-FFF2-40B4-BE49-F238E27FC236}">
                      <a16:creationId xmlns:a16="http://schemas.microsoft.com/office/drawing/2014/main" id="{2F14AD96-75A3-4AD8-ADB2-AD12F4DC57F6}"/>
                    </a:ext>
                  </a:extLst>
                </p:cNvPr>
                <p:cNvSpPr txBox="1"/>
                <p:nvPr/>
              </p:nvSpPr>
              <p:spPr>
                <a:xfrm>
                  <a:off x="5127406" y="2663130"/>
                  <a:ext cx="1296141" cy="369332"/>
                </a:xfrm>
                <a:prstGeom prst="rect">
                  <a:avLst/>
                </a:prstGeom>
                <a:noFill/>
              </p:spPr>
              <p:txBody>
                <a:bodyPr wrap="square" rtlCol="0">
                  <a:spAutoFit/>
                </a:bodyPr>
                <a:lstStyle/>
                <a:p>
                  <a:pPr algn="ctr"/>
                  <a:r>
                    <a:rPr lang="en-US" altLang="zh-CN" b="1" dirty="0"/>
                    <a:t>size/29</a:t>
                  </a:r>
                  <a:endParaRPr lang="zh-CN" altLang="en-US" b="1" dirty="0"/>
                </a:p>
              </p:txBody>
            </p:sp>
            <p:sp>
              <p:nvSpPr>
                <p:cNvPr id="88" name="文本框 87">
                  <a:extLst>
                    <a:ext uri="{FF2B5EF4-FFF2-40B4-BE49-F238E27FC236}">
                      <a16:creationId xmlns:a16="http://schemas.microsoft.com/office/drawing/2014/main" id="{C3C62383-0FC2-4718-9B3F-24C30507EF16}"/>
                    </a:ext>
                  </a:extLst>
                </p:cNvPr>
                <p:cNvSpPr txBox="1"/>
                <p:nvPr/>
              </p:nvSpPr>
              <p:spPr>
                <a:xfrm>
                  <a:off x="7020276" y="2652079"/>
                  <a:ext cx="1296141" cy="369332"/>
                </a:xfrm>
                <a:prstGeom prst="rect">
                  <a:avLst/>
                </a:prstGeom>
                <a:noFill/>
              </p:spPr>
              <p:txBody>
                <a:bodyPr wrap="square" rtlCol="0">
                  <a:spAutoFit/>
                </a:bodyPr>
                <a:lstStyle/>
                <a:p>
                  <a:pPr algn="ctr"/>
                  <a:r>
                    <a:rPr lang="en-US" altLang="zh-CN" b="1" dirty="0"/>
                    <a:t>offset/34</a:t>
                  </a:r>
                  <a:endParaRPr lang="zh-CN" altLang="en-US" b="1" dirty="0"/>
                </a:p>
              </p:txBody>
            </p:sp>
          </p:grpSp>
          <p:sp>
            <p:nvSpPr>
              <p:cNvPr id="22" name="文本框 21">
                <a:extLst>
                  <a:ext uri="{FF2B5EF4-FFF2-40B4-BE49-F238E27FC236}">
                    <a16:creationId xmlns:a16="http://schemas.microsoft.com/office/drawing/2014/main" id="{AB6F621D-D316-4644-84BD-FC2CFB9ECE9F}"/>
                  </a:ext>
                </a:extLst>
              </p:cNvPr>
              <p:cNvSpPr txBox="1"/>
              <p:nvPr/>
            </p:nvSpPr>
            <p:spPr>
              <a:xfrm>
                <a:off x="1547664" y="2281436"/>
                <a:ext cx="1728192" cy="369332"/>
              </a:xfrm>
              <a:prstGeom prst="rect">
                <a:avLst/>
              </a:prstGeom>
              <a:noFill/>
            </p:spPr>
            <p:txBody>
              <a:bodyPr wrap="square" rtlCol="0">
                <a:spAutoFit/>
              </a:bodyPr>
              <a:lstStyle/>
              <a:p>
                <a:r>
                  <a:rPr lang="en-US" altLang="zh-CN" dirty="0"/>
                  <a:t>For local value:</a:t>
                </a:r>
                <a:endParaRPr lang="zh-CN" altLang="en-US" dirty="0"/>
              </a:p>
            </p:txBody>
          </p:sp>
        </p:grpSp>
        <p:grpSp>
          <p:nvGrpSpPr>
            <p:cNvPr id="24" name="组合 23">
              <a:extLst>
                <a:ext uri="{FF2B5EF4-FFF2-40B4-BE49-F238E27FC236}">
                  <a16:creationId xmlns:a16="http://schemas.microsoft.com/office/drawing/2014/main" id="{D647A3F4-19EE-40D7-A94E-6011F457BD6E}"/>
                </a:ext>
              </a:extLst>
            </p:cNvPr>
            <p:cNvGrpSpPr/>
            <p:nvPr/>
          </p:nvGrpSpPr>
          <p:grpSpPr>
            <a:xfrm>
              <a:off x="1547664" y="3090673"/>
              <a:ext cx="6185932" cy="771817"/>
              <a:chOff x="1403648" y="3128955"/>
              <a:chExt cx="6185932" cy="771817"/>
            </a:xfrm>
          </p:grpSpPr>
          <p:grpSp>
            <p:nvGrpSpPr>
              <p:cNvPr id="21" name="组合 20">
                <a:extLst>
                  <a:ext uri="{FF2B5EF4-FFF2-40B4-BE49-F238E27FC236}">
                    <a16:creationId xmlns:a16="http://schemas.microsoft.com/office/drawing/2014/main" id="{5DE3A1F2-93AE-4499-99FB-748813A80353}"/>
                  </a:ext>
                </a:extLst>
              </p:cNvPr>
              <p:cNvGrpSpPr/>
              <p:nvPr/>
            </p:nvGrpSpPr>
            <p:grpSpPr>
              <a:xfrm>
                <a:off x="3485124" y="3128955"/>
                <a:ext cx="4104456" cy="771817"/>
                <a:chOff x="4211960" y="3316636"/>
                <a:chExt cx="4104456" cy="771817"/>
              </a:xfrm>
            </p:grpSpPr>
            <p:sp>
              <p:nvSpPr>
                <p:cNvPr id="101" name="文本框 100">
                  <a:extLst>
                    <a:ext uri="{FF2B5EF4-FFF2-40B4-BE49-F238E27FC236}">
                      <a16:creationId xmlns:a16="http://schemas.microsoft.com/office/drawing/2014/main" id="{32A550DE-BCFC-433E-98F3-7704C1C11A9B}"/>
                    </a:ext>
                  </a:extLst>
                </p:cNvPr>
                <p:cNvSpPr txBox="1"/>
                <p:nvPr/>
              </p:nvSpPr>
              <p:spPr>
                <a:xfrm>
                  <a:off x="4388726" y="3338738"/>
                  <a:ext cx="1191387" cy="369332"/>
                </a:xfrm>
                <a:prstGeom prst="rect">
                  <a:avLst/>
                </a:prstGeom>
                <a:noFill/>
              </p:spPr>
              <p:txBody>
                <a:bodyPr wrap="square" rtlCol="0">
                  <a:spAutoFit/>
                </a:bodyPr>
                <a:lstStyle/>
                <a:p>
                  <a:pPr algn="ctr"/>
                  <a:r>
                    <a:rPr lang="en-US" altLang="zh-CN" b="1" dirty="0"/>
                    <a:t>server id</a:t>
                  </a:r>
                  <a:endParaRPr lang="zh-CN" altLang="en-US" b="1" dirty="0"/>
                </a:p>
              </p:txBody>
            </p:sp>
            <p:grpSp>
              <p:nvGrpSpPr>
                <p:cNvPr id="89" name="组合 88">
                  <a:extLst>
                    <a:ext uri="{FF2B5EF4-FFF2-40B4-BE49-F238E27FC236}">
                      <a16:creationId xmlns:a16="http://schemas.microsoft.com/office/drawing/2014/main" id="{F58FD504-6A94-4211-90F1-B18EDD65347B}"/>
                    </a:ext>
                  </a:extLst>
                </p:cNvPr>
                <p:cNvGrpSpPr/>
                <p:nvPr/>
              </p:nvGrpSpPr>
              <p:grpSpPr>
                <a:xfrm>
                  <a:off x="4211960" y="3316636"/>
                  <a:ext cx="4104456" cy="395772"/>
                  <a:chOff x="4716016" y="2652079"/>
                  <a:chExt cx="4104456" cy="395772"/>
                </a:xfrm>
              </p:grpSpPr>
              <p:sp>
                <p:nvSpPr>
                  <p:cNvPr id="91" name="矩形 90">
                    <a:extLst>
                      <a:ext uri="{FF2B5EF4-FFF2-40B4-BE49-F238E27FC236}">
                        <a16:creationId xmlns:a16="http://schemas.microsoft.com/office/drawing/2014/main" id="{7AD9619C-C78A-4B3C-AAFE-76BC36F2DD0C}"/>
                      </a:ext>
                    </a:extLst>
                  </p:cNvPr>
                  <p:cNvSpPr/>
                  <p:nvPr/>
                </p:nvSpPr>
                <p:spPr>
                  <a:xfrm>
                    <a:off x="4716016" y="2678519"/>
                    <a:ext cx="4104456" cy="342892"/>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2" name="直接连接符 91">
                    <a:extLst>
                      <a:ext uri="{FF2B5EF4-FFF2-40B4-BE49-F238E27FC236}">
                        <a16:creationId xmlns:a16="http://schemas.microsoft.com/office/drawing/2014/main" id="{4D67F8CC-26A9-4882-A652-75E0780F0E9C}"/>
                      </a:ext>
                    </a:extLst>
                  </p:cNvPr>
                  <p:cNvCxnSpPr/>
                  <p:nvPr/>
                </p:nvCxnSpPr>
                <p:spPr>
                  <a:xfrm>
                    <a:off x="5004048" y="2678519"/>
                    <a:ext cx="0" cy="342892"/>
                  </a:xfrm>
                  <a:prstGeom prst="line">
                    <a:avLst/>
                  </a:prstGeom>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a16="http://schemas.microsoft.com/office/drawing/2014/main" id="{03E445D2-A7FA-4FF7-9F1C-73CDDDCC7EFA}"/>
                      </a:ext>
                    </a:extLst>
                  </p:cNvPr>
                  <p:cNvCxnSpPr/>
                  <p:nvPr/>
                </p:nvCxnSpPr>
                <p:spPr>
                  <a:xfrm>
                    <a:off x="6588224" y="2678519"/>
                    <a:ext cx="0" cy="342892"/>
                  </a:xfrm>
                  <a:prstGeom prst="line">
                    <a:avLst/>
                  </a:prstGeom>
                </p:spPr>
                <p:style>
                  <a:lnRef idx="1">
                    <a:schemeClr val="accent1"/>
                  </a:lnRef>
                  <a:fillRef idx="0">
                    <a:schemeClr val="accent1"/>
                  </a:fillRef>
                  <a:effectRef idx="0">
                    <a:schemeClr val="accent1"/>
                  </a:effectRef>
                  <a:fontRef idx="minor">
                    <a:schemeClr val="tx1"/>
                  </a:fontRef>
                </p:style>
              </p:cxnSp>
              <p:sp>
                <p:nvSpPr>
                  <p:cNvPr id="95" name="文本框 94">
                    <a:extLst>
                      <a:ext uri="{FF2B5EF4-FFF2-40B4-BE49-F238E27FC236}">
                        <a16:creationId xmlns:a16="http://schemas.microsoft.com/office/drawing/2014/main" id="{5D269CEA-9ABB-4D87-83DE-1C601EC90701}"/>
                      </a:ext>
                    </a:extLst>
                  </p:cNvPr>
                  <p:cNvSpPr txBox="1"/>
                  <p:nvPr/>
                </p:nvSpPr>
                <p:spPr>
                  <a:xfrm>
                    <a:off x="4716016" y="2678519"/>
                    <a:ext cx="216021" cy="369332"/>
                  </a:xfrm>
                  <a:prstGeom prst="rect">
                    <a:avLst/>
                  </a:prstGeom>
                  <a:noFill/>
                </p:spPr>
                <p:txBody>
                  <a:bodyPr wrap="square" rtlCol="0">
                    <a:spAutoFit/>
                  </a:bodyPr>
                  <a:lstStyle/>
                  <a:p>
                    <a:pPr algn="ctr"/>
                    <a:r>
                      <a:rPr lang="en-US" altLang="zh-CN" b="1" dirty="0"/>
                      <a:t>1</a:t>
                    </a:r>
                    <a:endParaRPr lang="zh-CN" altLang="en-US" b="1" dirty="0"/>
                  </a:p>
                </p:txBody>
              </p:sp>
              <p:sp>
                <p:nvSpPr>
                  <p:cNvPr id="97" name="文本框 96">
                    <a:extLst>
                      <a:ext uri="{FF2B5EF4-FFF2-40B4-BE49-F238E27FC236}">
                        <a16:creationId xmlns:a16="http://schemas.microsoft.com/office/drawing/2014/main" id="{590361B7-9697-4B7A-A291-DAA43DC92297}"/>
                      </a:ext>
                    </a:extLst>
                  </p:cNvPr>
                  <p:cNvSpPr txBox="1"/>
                  <p:nvPr/>
                </p:nvSpPr>
                <p:spPr>
                  <a:xfrm>
                    <a:off x="5940153" y="2663130"/>
                    <a:ext cx="648071" cy="369332"/>
                  </a:xfrm>
                  <a:prstGeom prst="rect">
                    <a:avLst/>
                  </a:prstGeom>
                  <a:noFill/>
                </p:spPr>
                <p:txBody>
                  <a:bodyPr wrap="square" rtlCol="0">
                    <a:spAutoFit/>
                  </a:bodyPr>
                  <a:lstStyle/>
                  <a:p>
                    <a:pPr algn="ctr"/>
                    <a:r>
                      <a:rPr lang="en-US" altLang="zh-CN" b="1" dirty="0"/>
                      <a:t>size</a:t>
                    </a:r>
                    <a:endParaRPr lang="zh-CN" altLang="en-US" b="1" dirty="0"/>
                  </a:p>
                </p:txBody>
              </p:sp>
              <p:sp>
                <p:nvSpPr>
                  <p:cNvPr id="98" name="文本框 97">
                    <a:extLst>
                      <a:ext uri="{FF2B5EF4-FFF2-40B4-BE49-F238E27FC236}">
                        <a16:creationId xmlns:a16="http://schemas.microsoft.com/office/drawing/2014/main" id="{C0ECD277-46C4-4F2C-98D9-BE918C7E6EF8}"/>
                      </a:ext>
                    </a:extLst>
                  </p:cNvPr>
                  <p:cNvSpPr txBox="1"/>
                  <p:nvPr/>
                </p:nvSpPr>
                <p:spPr>
                  <a:xfrm>
                    <a:off x="7020276" y="2652079"/>
                    <a:ext cx="1296141" cy="369332"/>
                  </a:xfrm>
                  <a:prstGeom prst="rect">
                    <a:avLst/>
                  </a:prstGeom>
                  <a:noFill/>
                </p:spPr>
                <p:txBody>
                  <a:bodyPr wrap="square" rtlCol="0">
                    <a:spAutoFit/>
                  </a:bodyPr>
                  <a:lstStyle/>
                  <a:p>
                    <a:pPr algn="ctr"/>
                    <a:r>
                      <a:rPr lang="en-US" altLang="zh-CN" b="1" dirty="0"/>
                      <a:t>offset/34</a:t>
                    </a:r>
                    <a:endParaRPr lang="zh-CN" altLang="en-US" b="1" dirty="0"/>
                  </a:p>
                </p:txBody>
              </p:sp>
            </p:grpSp>
            <p:cxnSp>
              <p:nvCxnSpPr>
                <p:cNvPr id="99" name="直接连接符 98">
                  <a:extLst>
                    <a:ext uri="{FF2B5EF4-FFF2-40B4-BE49-F238E27FC236}">
                      <a16:creationId xmlns:a16="http://schemas.microsoft.com/office/drawing/2014/main" id="{496C8E5E-C661-40AF-BE85-13A45D03750C}"/>
                    </a:ext>
                  </a:extLst>
                </p:cNvPr>
                <p:cNvCxnSpPr/>
                <p:nvPr/>
              </p:nvCxnSpPr>
              <p:spPr>
                <a:xfrm>
                  <a:off x="5508104" y="3361556"/>
                  <a:ext cx="0" cy="342892"/>
                </a:xfrm>
                <a:prstGeom prst="line">
                  <a:avLst/>
                </a:prstGeom>
              </p:spPr>
              <p:style>
                <a:lnRef idx="1">
                  <a:schemeClr val="accent1"/>
                </a:lnRef>
                <a:fillRef idx="0">
                  <a:schemeClr val="accent1"/>
                </a:fillRef>
                <a:effectRef idx="0">
                  <a:schemeClr val="accent1"/>
                </a:effectRef>
                <a:fontRef idx="minor">
                  <a:schemeClr val="tx1"/>
                </a:fontRef>
              </p:style>
            </p:cxnSp>
            <p:sp>
              <p:nvSpPr>
                <p:cNvPr id="104" name="文本框 103">
                  <a:extLst>
                    <a:ext uri="{FF2B5EF4-FFF2-40B4-BE49-F238E27FC236}">
                      <a16:creationId xmlns:a16="http://schemas.microsoft.com/office/drawing/2014/main" id="{C0E9A43C-ABB1-43DD-A8B2-48E5C47CEA5B}"/>
                    </a:ext>
                  </a:extLst>
                </p:cNvPr>
                <p:cNvSpPr txBox="1"/>
                <p:nvPr/>
              </p:nvSpPr>
              <p:spPr>
                <a:xfrm>
                  <a:off x="4768600" y="3719121"/>
                  <a:ext cx="431638" cy="369332"/>
                </a:xfrm>
                <a:prstGeom prst="rect">
                  <a:avLst/>
                </a:prstGeom>
                <a:noFill/>
              </p:spPr>
              <p:txBody>
                <a:bodyPr wrap="square" rtlCol="0">
                  <a:spAutoFit/>
                </a:bodyPr>
                <a:lstStyle/>
                <a:p>
                  <a:pPr algn="ctr"/>
                  <a:r>
                    <a:rPr lang="en-US" altLang="zh-CN" b="1" dirty="0"/>
                    <a:t>/7</a:t>
                  </a:r>
                  <a:endParaRPr lang="zh-CN" altLang="en-US" b="1" dirty="0"/>
                </a:p>
              </p:txBody>
            </p:sp>
            <p:sp>
              <p:nvSpPr>
                <p:cNvPr id="105" name="文本框 104">
                  <a:extLst>
                    <a:ext uri="{FF2B5EF4-FFF2-40B4-BE49-F238E27FC236}">
                      <a16:creationId xmlns:a16="http://schemas.microsoft.com/office/drawing/2014/main" id="{30578763-931F-4510-ADF8-24AC3D54897E}"/>
                    </a:ext>
                  </a:extLst>
                </p:cNvPr>
                <p:cNvSpPr txBox="1"/>
                <p:nvPr/>
              </p:nvSpPr>
              <p:spPr>
                <a:xfrm>
                  <a:off x="5544312" y="3708070"/>
                  <a:ext cx="539853" cy="369332"/>
                </a:xfrm>
                <a:prstGeom prst="rect">
                  <a:avLst/>
                </a:prstGeom>
                <a:noFill/>
              </p:spPr>
              <p:txBody>
                <a:bodyPr wrap="square" rtlCol="0">
                  <a:spAutoFit/>
                </a:bodyPr>
                <a:lstStyle/>
                <a:p>
                  <a:pPr algn="ctr"/>
                  <a:r>
                    <a:rPr lang="en-US" altLang="zh-CN" b="1" dirty="0"/>
                    <a:t>/22</a:t>
                  </a:r>
                  <a:endParaRPr lang="zh-CN" altLang="en-US" b="1" dirty="0"/>
                </a:p>
              </p:txBody>
            </p:sp>
          </p:grpSp>
          <p:sp>
            <p:nvSpPr>
              <p:cNvPr id="117" name="文本框 116">
                <a:extLst>
                  <a:ext uri="{FF2B5EF4-FFF2-40B4-BE49-F238E27FC236}">
                    <a16:creationId xmlns:a16="http://schemas.microsoft.com/office/drawing/2014/main" id="{A69F959A-C52F-4F4B-B5DC-514CDEBB9ED6}"/>
                  </a:ext>
                </a:extLst>
              </p:cNvPr>
              <p:cNvSpPr txBox="1"/>
              <p:nvPr/>
            </p:nvSpPr>
            <p:spPr>
              <a:xfrm>
                <a:off x="1403648" y="3145532"/>
                <a:ext cx="1944216" cy="369332"/>
              </a:xfrm>
              <a:prstGeom prst="rect">
                <a:avLst/>
              </a:prstGeom>
              <a:noFill/>
            </p:spPr>
            <p:txBody>
              <a:bodyPr wrap="square" rtlCol="0">
                <a:spAutoFit/>
              </a:bodyPr>
              <a:lstStyle/>
              <a:p>
                <a:r>
                  <a:rPr lang="en-US" altLang="zh-CN" dirty="0"/>
                  <a:t>For remote value:</a:t>
                </a:r>
                <a:endParaRPr lang="zh-CN" altLang="en-US" dirty="0"/>
              </a:p>
            </p:txBody>
          </p:sp>
        </p:grpSp>
      </p:grpSp>
    </p:spTree>
    <p:extLst>
      <p:ext uri="{BB962C8B-B14F-4D97-AF65-F5344CB8AC3E}">
        <p14:creationId xmlns:p14="http://schemas.microsoft.com/office/powerpoint/2010/main" val="307115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a:extLst>
              <a:ext uri="{FF2B5EF4-FFF2-40B4-BE49-F238E27FC236}">
                <a16:creationId xmlns:a16="http://schemas.microsoft.com/office/drawing/2014/main" id="{855DEB56-5D0E-48F2-833C-FAD80A89EF82}"/>
              </a:ext>
            </a:extLst>
          </p:cNvPr>
          <p:cNvSpPr txBox="1"/>
          <p:nvPr/>
        </p:nvSpPr>
        <p:spPr>
          <a:xfrm>
            <a:off x="3926553" y="3104882"/>
            <a:ext cx="792085" cy="369332"/>
          </a:xfrm>
          <a:prstGeom prst="rect">
            <a:avLst/>
          </a:prstGeom>
          <a:noFill/>
        </p:spPr>
        <p:txBody>
          <a:bodyPr wrap="square" rtlCol="0">
            <a:spAutoFit/>
          </a:bodyPr>
          <a:lstStyle/>
          <a:p>
            <a:pPr algn="ctr"/>
            <a:r>
              <a:rPr lang="en-US" altLang="zh-CN" b="1" dirty="0"/>
              <a:t>Value</a:t>
            </a:r>
            <a:endParaRPr lang="zh-CN" altLang="en-US" b="1" dirty="0"/>
          </a:p>
        </p:txBody>
      </p:sp>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altLang="zh-CN" dirty="0"/>
              <a:t>Unilateral Migration Protocol</a:t>
            </a:r>
            <a:endParaRPr lang="en-US" dirty="0"/>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16</a:t>
            </a:fld>
            <a:endParaRPr lang="zh-CN" altLang="en-US"/>
          </a:p>
        </p:txBody>
      </p:sp>
      <p:sp>
        <p:nvSpPr>
          <p:cNvPr id="3" name="文本框 2">
            <a:extLst>
              <a:ext uri="{FF2B5EF4-FFF2-40B4-BE49-F238E27FC236}">
                <a16:creationId xmlns:a16="http://schemas.microsoft.com/office/drawing/2014/main" id="{0712CAF2-943B-48F1-ADEF-D3DDC8407AD9}"/>
              </a:ext>
            </a:extLst>
          </p:cNvPr>
          <p:cNvSpPr txBox="1"/>
          <p:nvPr/>
        </p:nvSpPr>
        <p:spPr>
          <a:xfrm>
            <a:off x="6444208" y="2309546"/>
            <a:ext cx="1944216" cy="276999"/>
          </a:xfrm>
          <a:prstGeom prst="rect">
            <a:avLst/>
          </a:prstGeom>
          <a:noFill/>
        </p:spPr>
        <p:txBody>
          <a:bodyPr wrap="square" rtlCol="0">
            <a:spAutoFit/>
          </a:bodyPr>
          <a:lstStyle/>
          <a:p>
            <a:pPr marL="342900" indent="-342900">
              <a:buFont typeface="+mj-ea"/>
              <a:buAutoNum type="circleNumDbPlain"/>
            </a:pPr>
            <a:r>
              <a:rPr lang="en-US" altLang="zh-CN" sz="1200" dirty="0"/>
              <a:t>Allocate value region</a:t>
            </a:r>
          </a:p>
        </p:txBody>
      </p:sp>
      <p:sp>
        <p:nvSpPr>
          <p:cNvPr id="4" name="文本框 3">
            <a:extLst>
              <a:ext uri="{FF2B5EF4-FFF2-40B4-BE49-F238E27FC236}">
                <a16:creationId xmlns:a16="http://schemas.microsoft.com/office/drawing/2014/main" id="{FC79647F-6B16-42B5-B99A-12CDA1E78E1F}"/>
              </a:ext>
            </a:extLst>
          </p:cNvPr>
          <p:cNvSpPr txBox="1"/>
          <p:nvPr/>
        </p:nvSpPr>
        <p:spPr>
          <a:xfrm>
            <a:off x="6444208" y="2586545"/>
            <a:ext cx="2088232" cy="276999"/>
          </a:xfrm>
          <a:prstGeom prst="rect">
            <a:avLst/>
          </a:prstGeom>
          <a:noFill/>
        </p:spPr>
        <p:txBody>
          <a:bodyPr wrap="square" rtlCol="0">
            <a:spAutoFit/>
          </a:bodyPr>
          <a:lstStyle/>
          <a:p>
            <a:pPr marL="342900" indent="-342900">
              <a:buFont typeface="+mj-ea"/>
              <a:buAutoNum type="circleNumDbPlain" startAt="2"/>
            </a:pPr>
            <a:r>
              <a:rPr lang="en-US" altLang="zh-CN" sz="1200" dirty="0"/>
              <a:t>Read the remote value</a:t>
            </a:r>
          </a:p>
        </p:txBody>
      </p:sp>
      <p:sp>
        <p:nvSpPr>
          <p:cNvPr id="5" name="文本框 4">
            <a:extLst>
              <a:ext uri="{FF2B5EF4-FFF2-40B4-BE49-F238E27FC236}">
                <a16:creationId xmlns:a16="http://schemas.microsoft.com/office/drawing/2014/main" id="{741D852D-7D5F-42D8-86D3-4C09CA11EBE5}"/>
              </a:ext>
            </a:extLst>
          </p:cNvPr>
          <p:cNvSpPr txBox="1"/>
          <p:nvPr/>
        </p:nvSpPr>
        <p:spPr>
          <a:xfrm>
            <a:off x="6444208" y="2863544"/>
            <a:ext cx="2448272" cy="461665"/>
          </a:xfrm>
          <a:prstGeom prst="rect">
            <a:avLst/>
          </a:prstGeom>
          <a:noFill/>
        </p:spPr>
        <p:txBody>
          <a:bodyPr wrap="square" rtlCol="0">
            <a:spAutoFit/>
          </a:bodyPr>
          <a:lstStyle/>
          <a:p>
            <a:pPr marL="342900" indent="-342900">
              <a:buFont typeface="+mj-ea"/>
              <a:buAutoNum type="circleNumDbPlain" startAt="3"/>
            </a:pPr>
            <a:r>
              <a:rPr lang="en-US" altLang="zh-CN" sz="1200" dirty="0"/>
              <a:t>Replace the remote address</a:t>
            </a:r>
          </a:p>
          <a:p>
            <a:endParaRPr lang="zh-CN" altLang="en-US" sz="1200" dirty="0"/>
          </a:p>
        </p:txBody>
      </p:sp>
      <p:sp>
        <p:nvSpPr>
          <p:cNvPr id="6" name="文本框 5">
            <a:extLst>
              <a:ext uri="{FF2B5EF4-FFF2-40B4-BE49-F238E27FC236}">
                <a16:creationId xmlns:a16="http://schemas.microsoft.com/office/drawing/2014/main" id="{1FBA7C78-81F5-463C-BBE1-80B97A4A7ACF}"/>
              </a:ext>
            </a:extLst>
          </p:cNvPr>
          <p:cNvSpPr txBox="1"/>
          <p:nvPr/>
        </p:nvSpPr>
        <p:spPr>
          <a:xfrm>
            <a:off x="6444208" y="3151576"/>
            <a:ext cx="2602632" cy="461665"/>
          </a:xfrm>
          <a:prstGeom prst="rect">
            <a:avLst/>
          </a:prstGeom>
          <a:noFill/>
        </p:spPr>
        <p:txBody>
          <a:bodyPr wrap="square" rtlCol="0">
            <a:spAutoFit/>
          </a:bodyPr>
          <a:lstStyle/>
          <a:p>
            <a:pPr marL="342900" indent="-342900">
              <a:buFont typeface="+mj-ea"/>
              <a:buAutoNum type="circleNumDbPlain" startAt="4"/>
            </a:pPr>
            <a:r>
              <a:rPr lang="en-US" altLang="zh-CN" sz="1200" dirty="0"/>
              <a:t>Invalidate the remote memory</a:t>
            </a:r>
          </a:p>
          <a:p>
            <a:endParaRPr lang="zh-CN" altLang="en-US" sz="1200" dirty="0"/>
          </a:p>
        </p:txBody>
      </p:sp>
      <p:sp>
        <p:nvSpPr>
          <p:cNvPr id="8" name="文本框 7">
            <a:extLst>
              <a:ext uri="{FF2B5EF4-FFF2-40B4-BE49-F238E27FC236}">
                <a16:creationId xmlns:a16="http://schemas.microsoft.com/office/drawing/2014/main" id="{C3BCC808-19C3-4D4B-9AF4-FC011B9F68E1}"/>
              </a:ext>
            </a:extLst>
          </p:cNvPr>
          <p:cNvSpPr txBox="1"/>
          <p:nvPr/>
        </p:nvSpPr>
        <p:spPr>
          <a:xfrm>
            <a:off x="6444208" y="3424507"/>
            <a:ext cx="2448272" cy="461665"/>
          </a:xfrm>
          <a:prstGeom prst="rect">
            <a:avLst/>
          </a:prstGeom>
          <a:noFill/>
        </p:spPr>
        <p:txBody>
          <a:bodyPr wrap="square" rtlCol="0">
            <a:spAutoFit/>
          </a:bodyPr>
          <a:lstStyle/>
          <a:p>
            <a:pPr marL="342900" indent="-342900">
              <a:buFont typeface="+mj-ea"/>
              <a:buAutoNum type="circleNumDbPlain" startAt="5"/>
            </a:pPr>
            <a:r>
              <a:rPr lang="en-US" altLang="zh-CN" sz="1200" dirty="0"/>
              <a:t>Reclaim the remote memory</a:t>
            </a:r>
          </a:p>
          <a:p>
            <a:endParaRPr lang="zh-CN" altLang="en-US" sz="1200" dirty="0"/>
          </a:p>
        </p:txBody>
      </p:sp>
      <p:grpSp>
        <p:nvGrpSpPr>
          <p:cNvPr id="35" name="组合 34">
            <a:extLst>
              <a:ext uri="{FF2B5EF4-FFF2-40B4-BE49-F238E27FC236}">
                <a16:creationId xmlns:a16="http://schemas.microsoft.com/office/drawing/2014/main" id="{9507FAC1-EF94-475B-8E61-1AC880AA0EE7}"/>
              </a:ext>
            </a:extLst>
          </p:cNvPr>
          <p:cNvGrpSpPr/>
          <p:nvPr/>
        </p:nvGrpSpPr>
        <p:grpSpPr>
          <a:xfrm>
            <a:off x="467544" y="4231797"/>
            <a:ext cx="576064" cy="830857"/>
            <a:chOff x="5364088" y="1542332"/>
            <a:chExt cx="576064" cy="830857"/>
          </a:xfrm>
        </p:grpSpPr>
        <p:pic>
          <p:nvPicPr>
            <p:cNvPr id="36" name="图片 35">
              <a:extLst>
                <a:ext uri="{FF2B5EF4-FFF2-40B4-BE49-F238E27FC236}">
                  <a16:creationId xmlns:a16="http://schemas.microsoft.com/office/drawing/2014/main" id="{FD25364B-29EC-4A77-8634-9E81077170A3}"/>
                </a:ext>
              </a:extLst>
            </p:cNvPr>
            <p:cNvPicPr>
              <a:picLocks noChangeAspect="1"/>
            </p:cNvPicPr>
            <p:nvPr/>
          </p:nvPicPr>
          <p:blipFill>
            <a:blip r:embed="rId3"/>
            <a:stretch>
              <a:fillRect/>
            </a:stretch>
          </p:blipFill>
          <p:spPr>
            <a:xfrm>
              <a:off x="5364088" y="1542332"/>
              <a:ext cx="542684" cy="522768"/>
            </a:xfrm>
            <a:prstGeom prst="rect">
              <a:avLst/>
            </a:prstGeom>
          </p:spPr>
        </p:pic>
        <p:sp>
          <p:nvSpPr>
            <p:cNvPr id="37" name="文本框 36">
              <a:extLst>
                <a:ext uri="{FF2B5EF4-FFF2-40B4-BE49-F238E27FC236}">
                  <a16:creationId xmlns:a16="http://schemas.microsoft.com/office/drawing/2014/main" id="{025DFB9A-3A66-4691-BB72-963A43DD4FFE}"/>
                </a:ext>
              </a:extLst>
            </p:cNvPr>
            <p:cNvSpPr txBox="1"/>
            <p:nvPr/>
          </p:nvSpPr>
          <p:spPr>
            <a:xfrm>
              <a:off x="5364088" y="2065412"/>
              <a:ext cx="576064" cy="307777"/>
            </a:xfrm>
            <a:prstGeom prst="rect">
              <a:avLst/>
            </a:prstGeom>
            <a:noFill/>
          </p:spPr>
          <p:txBody>
            <a:bodyPr wrap="square" rtlCol="0">
              <a:spAutoFit/>
            </a:bodyPr>
            <a:lstStyle/>
            <a:p>
              <a:pPr algn="ctr"/>
              <a:r>
                <a:rPr lang="en-US" altLang="zh-CN" sz="700" b="1" dirty="0"/>
                <a:t>Server 0 (Target)</a:t>
              </a:r>
              <a:endParaRPr lang="zh-CN" altLang="en-US" sz="700" b="1" dirty="0"/>
            </a:p>
          </p:txBody>
        </p:sp>
      </p:grpSp>
      <p:grpSp>
        <p:nvGrpSpPr>
          <p:cNvPr id="38" name="组合 37">
            <a:extLst>
              <a:ext uri="{FF2B5EF4-FFF2-40B4-BE49-F238E27FC236}">
                <a16:creationId xmlns:a16="http://schemas.microsoft.com/office/drawing/2014/main" id="{B739EC6A-D0F6-4209-B850-D472171FA16F}"/>
              </a:ext>
            </a:extLst>
          </p:cNvPr>
          <p:cNvGrpSpPr/>
          <p:nvPr/>
        </p:nvGrpSpPr>
        <p:grpSpPr>
          <a:xfrm>
            <a:off x="5258700" y="4231797"/>
            <a:ext cx="576064" cy="830857"/>
            <a:chOff x="5364088" y="1542332"/>
            <a:chExt cx="576064" cy="830857"/>
          </a:xfrm>
        </p:grpSpPr>
        <p:pic>
          <p:nvPicPr>
            <p:cNvPr id="39" name="图片 38">
              <a:extLst>
                <a:ext uri="{FF2B5EF4-FFF2-40B4-BE49-F238E27FC236}">
                  <a16:creationId xmlns:a16="http://schemas.microsoft.com/office/drawing/2014/main" id="{5181270C-1C87-4297-9E0E-87144F46C1C3}"/>
                </a:ext>
              </a:extLst>
            </p:cNvPr>
            <p:cNvPicPr>
              <a:picLocks noChangeAspect="1"/>
            </p:cNvPicPr>
            <p:nvPr/>
          </p:nvPicPr>
          <p:blipFill>
            <a:blip r:embed="rId3"/>
            <a:stretch>
              <a:fillRect/>
            </a:stretch>
          </p:blipFill>
          <p:spPr>
            <a:xfrm>
              <a:off x="5364088" y="1542332"/>
              <a:ext cx="542684" cy="522768"/>
            </a:xfrm>
            <a:prstGeom prst="rect">
              <a:avLst/>
            </a:prstGeom>
          </p:spPr>
        </p:pic>
        <p:sp>
          <p:nvSpPr>
            <p:cNvPr id="41" name="文本框 40">
              <a:extLst>
                <a:ext uri="{FF2B5EF4-FFF2-40B4-BE49-F238E27FC236}">
                  <a16:creationId xmlns:a16="http://schemas.microsoft.com/office/drawing/2014/main" id="{FE378B84-D1AB-42DB-A88C-D335177113D0}"/>
                </a:ext>
              </a:extLst>
            </p:cNvPr>
            <p:cNvSpPr txBox="1"/>
            <p:nvPr/>
          </p:nvSpPr>
          <p:spPr>
            <a:xfrm>
              <a:off x="5364088" y="2065412"/>
              <a:ext cx="576064" cy="307777"/>
            </a:xfrm>
            <a:prstGeom prst="rect">
              <a:avLst/>
            </a:prstGeom>
            <a:noFill/>
          </p:spPr>
          <p:txBody>
            <a:bodyPr wrap="square" rtlCol="0">
              <a:spAutoFit/>
            </a:bodyPr>
            <a:lstStyle/>
            <a:p>
              <a:pPr algn="ctr"/>
              <a:r>
                <a:rPr lang="en-US" altLang="zh-CN" sz="700" b="1" dirty="0"/>
                <a:t>Server 1</a:t>
              </a:r>
            </a:p>
            <a:p>
              <a:pPr algn="ctr"/>
              <a:r>
                <a:rPr lang="en-US" altLang="zh-CN" sz="700" b="1" dirty="0"/>
                <a:t>(Source)</a:t>
              </a:r>
              <a:endParaRPr lang="zh-CN" altLang="en-US" sz="700" b="1" dirty="0"/>
            </a:p>
          </p:txBody>
        </p:sp>
      </p:grpSp>
      <p:cxnSp>
        <p:nvCxnSpPr>
          <p:cNvPr id="13" name="直接连接符 12">
            <a:extLst>
              <a:ext uri="{FF2B5EF4-FFF2-40B4-BE49-F238E27FC236}">
                <a16:creationId xmlns:a16="http://schemas.microsoft.com/office/drawing/2014/main" id="{5C35BD12-DE4E-4401-8AC2-A70E786F1CD5}"/>
              </a:ext>
            </a:extLst>
          </p:cNvPr>
          <p:cNvCxnSpPr>
            <a:cxnSpLocks/>
          </p:cNvCxnSpPr>
          <p:nvPr/>
        </p:nvCxnSpPr>
        <p:spPr>
          <a:xfrm>
            <a:off x="3026452" y="1201316"/>
            <a:ext cx="0" cy="409564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5" name="矩形 44">
            <a:extLst>
              <a:ext uri="{FF2B5EF4-FFF2-40B4-BE49-F238E27FC236}">
                <a16:creationId xmlns:a16="http://schemas.microsoft.com/office/drawing/2014/main" id="{E9CD965B-F0E0-400F-B2A4-BA68AB61879C}"/>
              </a:ext>
            </a:extLst>
          </p:cNvPr>
          <p:cNvSpPr/>
          <p:nvPr/>
        </p:nvSpPr>
        <p:spPr>
          <a:xfrm>
            <a:off x="3926553" y="3145532"/>
            <a:ext cx="792086" cy="2880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a16="http://schemas.microsoft.com/office/drawing/2014/main" id="{E0044A37-9D5D-4562-BA25-E74DF2EBB145}"/>
              </a:ext>
            </a:extLst>
          </p:cNvPr>
          <p:cNvSpPr/>
          <p:nvPr/>
        </p:nvSpPr>
        <p:spPr>
          <a:xfrm>
            <a:off x="3746532" y="2151891"/>
            <a:ext cx="972107" cy="2880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a:extLst>
              <a:ext uri="{FF2B5EF4-FFF2-40B4-BE49-F238E27FC236}">
                <a16:creationId xmlns:a16="http://schemas.microsoft.com/office/drawing/2014/main" id="{3C4EDF81-E05C-4CAF-A1DA-555D0CF78351}"/>
              </a:ext>
            </a:extLst>
          </p:cNvPr>
          <p:cNvCxnSpPr/>
          <p:nvPr/>
        </p:nvCxnSpPr>
        <p:spPr>
          <a:xfrm>
            <a:off x="4538620" y="2151891"/>
            <a:ext cx="0" cy="272931"/>
          </a:xfrm>
          <a:prstGeom prst="line">
            <a:avLst/>
          </a:prstGeom>
          <a:ln/>
        </p:spPr>
        <p:style>
          <a:lnRef idx="2">
            <a:schemeClr val="dk1"/>
          </a:lnRef>
          <a:fillRef idx="0">
            <a:schemeClr val="dk1"/>
          </a:fillRef>
          <a:effectRef idx="1">
            <a:schemeClr val="dk1"/>
          </a:effectRef>
          <a:fontRef idx="minor">
            <a:schemeClr val="tx1"/>
          </a:fontRef>
        </p:style>
      </p:cxnSp>
      <p:sp>
        <p:nvSpPr>
          <p:cNvPr id="25" name="文本框 24">
            <a:extLst>
              <a:ext uri="{FF2B5EF4-FFF2-40B4-BE49-F238E27FC236}">
                <a16:creationId xmlns:a16="http://schemas.microsoft.com/office/drawing/2014/main" id="{DDC8B11E-5B3C-4088-A498-4AAAD688AD42}"/>
              </a:ext>
            </a:extLst>
          </p:cNvPr>
          <p:cNvSpPr txBox="1"/>
          <p:nvPr/>
        </p:nvSpPr>
        <p:spPr>
          <a:xfrm>
            <a:off x="3746532" y="2111241"/>
            <a:ext cx="792086" cy="369332"/>
          </a:xfrm>
          <a:prstGeom prst="rect">
            <a:avLst/>
          </a:prstGeom>
          <a:noFill/>
        </p:spPr>
        <p:txBody>
          <a:bodyPr wrap="square" rtlCol="0">
            <a:spAutoFit/>
          </a:bodyPr>
          <a:lstStyle/>
          <a:p>
            <a:pPr algn="ctr"/>
            <a:r>
              <a:rPr lang="en-US" altLang="zh-CN" b="1" dirty="0"/>
              <a:t>Key</a:t>
            </a:r>
            <a:endParaRPr lang="zh-CN" altLang="en-US" b="1" dirty="0"/>
          </a:p>
        </p:txBody>
      </p:sp>
      <p:cxnSp>
        <p:nvCxnSpPr>
          <p:cNvPr id="28" name="连接符: 曲线 27">
            <a:extLst>
              <a:ext uri="{FF2B5EF4-FFF2-40B4-BE49-F238E27FC236}">
                <a16:creationId xmlns:a16="http://schemas.microsoft.com/office/drawing/2014/main" id="{5E6EC14F-7DBD-43D0-A57A-D45B96C06EFF}"/>
              </a:ext>
            </a:extLst>
          </p:cNvPr>
          <p:cNvCxnSpPr>
            <a:cxnSpLocks/>
          </p:cNvCxnSpPr>
          <p:nvPr/>
        </p:nvCxnSpPr>
        <p:spPr>
          <a:xfrm flipH="1">
            <a:off x="4412607" y="2321456"/>
            <a:ext cx="216022" cy="808975"/>
          </a:xfrm>
          <a:prstGeom prst="curvedConnector4">
            <a:avLst>
              <a:gd name="adj1" fmla="val -105823"/>
              <a:gd name="adj2" fmla="val 61414"/>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0" name="表格 30">
            <a:extLst>
              <a:ext uri="{FF2B5EF4-FFF2-40B4-BE49-F238E27FC236}">
                <a16:creationId xmlns:a16="http://schemas.microsoft.com/office/drawing/2014/main" id="{DDE004A0-A5FD-41B7-89FB-3057944DC5B6}"/>
              </a:ext>
            </a:extLst>
          </p:cNvPr>
          <p:cNvGraphicFramePr>
            <a:graphicFrameLocks noGrp="1"/>
          </p:cNvGraphicFramePr>
          <p:nvPr>
            <p:extLst>
              <p:ext uri="{D42A27DB-BD31-4B8C-83A1-F6EECF244321}">
                <p14:modId xmlns:p14="http://schemas.microsoft.com/office/powerpoint/2010/main" val="2026170313"/>
              </p:ext>
            </p:extLst>
          </p:nvPr>
        </p:nvGraphicFramePr>
        <p:xfrm>
          <a:off x="3503161" y="3965374"/>
          <a:ext cx="1410383" cy="1097280"/>
        </p:xfrm>
        <a:graphic>
          <a:graphicData uri="http://schemas.openxmlformats.org/drawingml/2006/table">
            <a:tbl>
              <a:tblPr firstRow="1" bandRow="1">
                <a:tableStyleId>{5C22544A-7EE6-4342-B048-85BDC9FD1C3A}</a:tableStyleId>
              </a:tblPr>
              <a:tblGrid>
                <a:gridCol w="1410383">
                  <a:extLst>
                    <a:ext uri="{9D8B030D-6E8A-4147-A177-3AD203B41FA5}">
                      <a16:colId xmlns:a16="http://schemas.microsoft.com/office/drawing/2014/main" val="1787478359"/>
                    </a:ext>
                  </a:extLst>
                </a:gridCol>
              </a:tblGrid>
              <a:tr h="118812">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79422"/>
                  </a:ext>
                </a:extLst>
              </a:tr>
              <a:tr h="118812">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9527461"/>
                  </a:ext>
                </a:extLst>
              </a:tr>
              <a:tr h="118812">
                <a:tc>
                  <a:txBody>
                    <a:bodyPr/>
                    <a:lstStyle/>
                    <a:p>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2776482"/>
                  </a:ext>
                </a:extLst>
              </a:tr>
            </a:tbl>
          </a:graphicData>
        </a:graphic>
      </p:graphicFrame>
      <p:sp>
        <p:nvSpPr>
          <p:cNvPr id="31" name="文本框 30">
            <a:extLst>
              <a:ext uri="{FF2B5EF4-FFF2-40B4-BE49-F238E27FC236}">
                <a16:creationId xmlns:a16="http://schemas.microsoft.com/office/drawing/2014/main" id="{BEAB6CDF-2AA1-450F-AA25-01DAE2DF0235}"/>
              </a:ext>
            </a:extLst>
          </p:cNvPr>
          <p:cNvSpPr txBox="1"/>
          <p:nvPr/>
        </p:nvSpPr>
        <p:spPr>
          <a:xfrm>
            <a:off x="3473386" y="3631358"/>
            <a:ext cx="1440158" cy="307777"/>
          </a:xfrm>
          <a:prstGeom prst="rect">
            <a:avLst/>
          </a:prstGeom>
          <a:noFill/>
        </p:spPr>
        <p:txBody>
          <a:bodyPr wrap="square" rtlCol="0">
            <a:spAutoFit/>
          </a:bodyPr>
          <a:lstStyle/>
          <a:p>
            <a:pPr algn="ctr"/>
            <a:r>
              <a:rPr lang="en-US" altLang="zh-CN" sz="1400" b="1" dirty="0"/>
              <a:t>Reclaim Table</a:t>
            </a:r>
            <a:endParaRPr lang="zh-CN" altLang="en-US" sz="1400" b="1" dirty="0"/>
          </a:p>
        </p:txBody>
      </p:sp>
      <p:grpSp>
        <p:nvGrpSpPr>
          <p:cNvPr id="42" name="组合 41">
            <a:extLst>
              <a:ext uri="{FF2B5EF4-FFF2-40B4-BE49-F238E27FC236}">
                <a16:creationId xmlns:a16="http://schemas.microsoft.com/office/drawing/2014/main" id="{3A2D660D-ED24-4480-AEDC-AC0DEC91E457}"/>
              </a:ext>
            </a:extLst>
          </p:cNvPr>
          <p:cNvGrpSpPr/>
          <p:nvPr/>
        </p:nvGrpSpPr>
        <p:grpSpPr>
          <a:xfrm>
            <a:off x="738886" y="3145376"/>
            <a:ext cx="1279452" cy="288188"/>
            <a:chOff x="738886" y="3145376"/>
            <a:chExt cx="1279452" cy="288188"/>
          </a:xfrm>
        </p:grpSpPr>
        <p:sp>
          <p:nvSpPr>
            <p:cNvPr id="16" name="矩形 15">
              <a:extLst>
                <a:ext uri="{FF2B5EF4-FFF2-40B4-BE49-F238E27FC236}">
                  <a16:creationId xmlns:a16="http://schemas.microsoft.com/office/drawing/2014/main" id="{C3206A9B-E3A3-4F20-92F9-783CFC1AC3F7}"/>
                </a:ext>
              </a:extLst>
            </p:cNvPr>
            <p:cNvSpPr/>
            <p:nvPr/>
          </p:nvSpPr>
          <p:spPr>
            <a:xfrm>
              <a:off x="1226252" y="3145532"/>
              <a:ext cx="792086" cy="2880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a:extLst>
                <a:ext uri="{FF2B5EF4-FFF2-40B4-BE49-F238E27FC236}">
                  <a16:creationId xmlns:a16="http://schemas.microsoft.com/office/drawing/2014/main" id="{2B30224D-8019-4B95-A17E-9AA1A488841E}"/>
                </a:ext>
              </a:extLst>
            </p:cNvPr>
            <p:cNvGrpSpPr/>
            <p:nvPr/>
          </p:nvGrpSpPr>
          <p:grpSpPr>
            <a:xfrm>
              <a:off x="738886" y="3145376"/>
              <a:ext cx="288032" cy="288188"/>
              <a:chOff x="899592" y="3145532"/>
              <a:chExt cx="288032" cy="288188"/>
            </a:xfrm>
          </p:grpSpPr>
          <p:sp>
            <p:nvSpPr>
              <p:cNvPr id="32" name="椭圆 31">
                <a:extLst>
                  <a:ext uri="{FF2B5EF4-FFF2-40B4-BE49-F238E27FC236}">
                    <a16:creationId xmlns:a16="http://schemas.microsoft.com/office/drawing/2014/main" id="{1A259DFD-6034-47AD-8C33-936E9E360F16}"/>
                  </a:ext>
                </a:extLst>
              </p:cNvPr>
              <p:cNvSpPr/>
              <p:nvPr/>
            </p:nvSpPr>
            <p:spPr>
              <a:xfrm>
                <a:off x="899592" y="3145532"/>
                <a:ext cx="288032" cy="28803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1F7D7DE6-040E-4E8E-8834-B4DD6B178EC8}"/>
                  </a:ext>
                </a:extLst>
              </p:cNvPr>
              <p:cNvSpPr txBox="1"/>
              <p:nvPr/>
            </p:nvSpPr>
            <p:spPr>
              <a:xfrm>
                <a:off x="973228" y="3156721"/>
                <a:ext cx="144016" cy="276999"/>
              </a:xfrm>
              <a:prstGeom prst="rect">
                <a:avLst/>
              </a:prstGeom>
              <a:noFill/>
            </p:spPr>
            <p:txBody>
              <a:bodyPr wrap="square" rtlCol="0">
                <a:spAutoFit/>
              </a:bodyPr>
              <a:lstStyle/>
              <a:p>
                <a:pPr algn="ctr"/>
                <a:r>
                  <a:rPr lang="en-US" altLang="zh-CN" sz="1200" dirty="0"/>
                  <a:t>1</a:t>
                </a:r>
                <a:endParaRPr lang="zh-CN" altLang="en-US" sz="1200" dirty="0"/>
              </a:p>
            </p:txBody>
          </p:sp>
        </p:grpSp>
      </p:grpSp>
      <p:sp>
        <p:nvSpPr>
          <p:cNvPr id="47" name="任意多边形: 形状 46">
            <a:extLst>
              <a:ext uri="{FF2B5EF4-FFF2-40B4-BE49-F238E27FC236}">
                <a16:creationId xmlns:a16="http://schemas.microsoft.com/office/drawing/2014/main" id="{60ED1B8A-66CA-4611-A0BE-1D9C62038EAE}"/>
              </a:ext>
            </a:extLst>
          </p:cNvPr>
          <p:cNvSpPr/>
          <p:nvPr/>
        </p:nvSpPr>
        <p:spPr>
          <a:xfrm>
            <a:off x="2147072" y="3172614"/>
            <a:ext cx="1707785" cy="212182"/>
          </a:xfrm>
          <a:custGeom>
            <a:avLst/>
            <a:gdLst>
              <a:gd name="connsiteX0" fmla="*/ 0 w 1707785"/>
              <a:gd name="connsiteY0" fmla="*/ 0 h 212182"/>
              <a:gd name="connsiteX1" fmla="*/ 1707553 w 1707785"/>
              <a:gd name="connsiteY1" fmla="*/ 121247 h 212182"/>
              <a:gd name="connsiteX2" fmla="*/ 95987 w 1707785"/>
              <a:gd name="connsiteY2" fmla="*/ 212182 h 212182"/>
            </a:gdLst>
            <a:ahLst/>
            <a:cxnLst>
              <a:cxn ang="0">
                <a:pos x="connsiteX0" y="connsiteY0"/>
              </a:cxn>
              <a:cxn ang="0">
                <a:pos x="connsiteX1" y="connsiteY1"/>
              </a:cxn>
              <a:cxn ang="0">
                <a:pos x="connsiteX2" y="connsiteY2"/>
              </a:cxn>
            </a:cxnLst>
            <a:rect l="l" t="t" r="r" b="b"/>
            <a:pathLst>
              <a:path w="1707785" h="212182">
                <a:moveTo>
                  <a:pt x="0" y="0"/>
                </a:moveTo>
                <a:cubicBezTo>
                  <a:pt x="845777" y="42941"/>
                  <a:pt x="1691555" y="85883"/>
                  <a:pt x="1707553" y="121247"/>
                </a:cubicBezTo>
                <a:cubicBezTo>
                  <a:pt x="1723551" y="156611"/>
                  <a:pt x="909769" y="184396"/>
                  <a:pt x="95987" y="212182"/>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箭头连接符 48">
            <a:extLst>
              <a:ext uri="{FF2B5EF4-FFF2-40B4-BE49-F238E27FC236}">
                <a16:creationId xmlns:a16="http://schemas.microsoft.com/office/drawing/2014/main" id="{8988C999-1192-4A69-93C4-75A993CC7A8B}"/>
              </a:ext>
            </a:extLst>
          </p:cNvPr>
          <p:cNvCxnSpPr>
            <a:stCxn id="47" idx="2"/>
          </p:cNvCxnSpPr>
          <p:nvPr/>
        </p:nvCxnSpPr>
        <p:spPr>
          <a:xfrm flipH="1">
            <a:off x="2195736" y="3384796"/>
            <a:ext cx="4732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文本框 66">
            <a:extLst>
              <a:ext uri="{FF2B5EF4-FFF2-40B4-BE49-F238E27FC236}">
                <a16:creationId xmlns:a16="http://schemas.microsoft.com/office/drawing/2014/main" id="{F8B2FD43-A450-4C3E-9630-73E2FAD20267}"/>
              </a:ext>
            </a:extLst>
          </p:cNvPr>
          <p:cNvSpPr txBox="1"/>
          <p:nvPr/>
        </p:nvSpPr>
        <p:spPr>
          <a:xfrm>
            <a:off x="1242947" y="3098613"/>
            <a:ext cx="792085" cy="369332"/>
          </a:xfrm>
          <a:prstGeom prst="rect">
            <a:avLst/>
          </a:prstGeom>
          <a:noFill/>
        </p:spPr>
        <p:txBody>
          <a:bodyPr wrap="square" rtlCol="0">
            <a:spAutoFit/>
          </a:bodyPr>
          <a:lstStyle/>
          <a:p>
            <a:pPr algn="ctr"/>
            <a:r>
              <a:rPr lang="en-US" altLang="zh-CN" b="1" dirty="0"/>
              <a:t>Value</a:t>
            </a:r>
            <a:endParaRPr lang="zh-CN" altLang="en-US" b="1" dirty="0"/>
          </a:p>
        </p:txBody>
      </p:sp>
      <p:sp>
        <p:nvSpPr>
          <p:cNvPr id="50" name="文本框 49">
            <a:extLst>
              <a:ext uri="{FF2B5EF4-FFF2-40B4-BE49-F238E27FC236}">
                <a16:creationId xmlns:a16="http://schemas.microsoft.com/office/drawing/2014/main" id="{7688AF4A-8065-4E16-B50C-BFE5F93DFC7D}"/>
              </a:ext>
            </a:extLst>
          </p:cNvPr>
          <p:cNvSpPr txBox="1"/>
          <p:nvPr/>
        </p:nvSpPr>
        <p:spPr>
          <a:xfrm>
            <a:off x="2403763" y="3155061"/>
            <a:ext cx="1232132" cy="276999"/>
          </a:xfrm>
          <a:prstGeom prst="rect">
            <a:avLst/>
          </a:prstGeom>
          <a:solidFill>
            <a:schemeClr val="bg1"/>
          </a:solidFill>
        </p:spPr>
        <p:txBody>
          <a:bodyPr wrap="square" rtlCol="0">
            <a:spAutoFit/>
          </a:bodyPr>
          <a:lstStyle/>
          <a:p>
            <a:pPr algn="ctr"/>
            <a:r>
              <a:rPr lang="en-US" altLang="zh-CN" sz="1200" b="1" dirty="0"/>
              <a:t>RDMA READ</a:t>
            </a:r>
            <a:endParaRPr lang="zh-CN" altLang="en-US" sz="1200" b="1" dirty="0"/>
          </a:p>
        </p:txBody>
      </p:sp>
      <p:grpSp>
        <p:nvGrpSpPr>
          <p:cNvPr id="51" name="组合 50">
            <a:extLst>
              <a:ext uri="{FF2B5EF4-FFF2-40B4-BE49-F238E27FC236}">
                <a16:creationId xmlns:a16="http://schemas.microsoft.com/office/drawing/2014/main" id="{A9F356D0-1840-444D-A7CD-80057030F054}"/>
              </a:ext>
            </a:extLst>
          </p:cNvPr>
          <p:cNvGrpSpPr/>
          <p:nvPr/>
        </p:nvGrpSpPr>
        <p:grpSpPr>
          <a:xfrm>
            <a:off x="2571051" y="2781958"/>
            <a:ext cx="288032" cy="288188"/>
            <a:chOff x="1485653" y="4247764"/>
            <a:chExt cx="288032" cy="288188"/>
          </a:xfrm>
        </p:grpSpPr>
        <p:sp>
          <p:nvSpPr>
            <p:cNvPr id="69" name="椭圆 68">
              <a:extLst>
                <a:ext uri="{FF2B5EF4-FFF2-40B4-BE49-F238E27FC236}">
                  <a16:creationId xmlns:a16="http://schemas.microsoft.com/office/drawing/2014/main" id="{3DFE4B27-2593-414C-BF5A-BBD2CFD7F8A3}"/>
                </a:ext>
              </a:extLst>
            </p:cNvPr>
            <p:cNvSpPr/>
            <p:nvPr/>
          </p:nvSpPr>
          <p:spPr>
            <a:xfrm>
              <a:off x="1485653" y="4247764"/>
              <a:ext cx="288032" cy="28803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a:extLst>
                <a:ext uri="{FF2B5EF4-FFF2-40B4-BE49-F238E27FC236}">
                  <a16:creationId xmlns:a16="http://schemas.microsoft.com/office/drawing/2014/main" id="{B3CE2A1C-D91C-4C02-BDE9-85B1C4CF8560}"/>
                </a:ext>
              </a:extLst>
            </p:cNvPr>
            <p:cNvSpPr txBox="1"/>
            <p:nvPr/>
          </p:nvSpPr>
          <p:spPr>
            <a:xfrm>
              <a:off x="1559289" y="4258953"/>
              <a:ext cx="144016" cy="276999"/>
            </a:xfrm>
            <a:prstGeom prst="rect">
              <a:avLst/>
            </a:prstGeom>
            <a:noFill/>
          </p:spPr>
          <p:txBody>
            <a:bodyPr wrap="square" rtlCol="0">
              <a:spAutoFit/>
            </a:bodyPr>
            <a:lstStyle/>
            <a:p>
              <a:pPr algn="ctr"/>
              <a:r>
                <a:rPr lang="en-US" altLang="zh-CN" sz="1200" dirty="0"/>
                <a:t>2</a:t>
              </a:r>
              <a:endParaRPr lang="zh-CN" altLang="en-US" sz="1200" dirty="0"/>
            </a:p>
          </p:txBody>
        </p:sp>
      </p:grpSp>
      <p:cxnSp>
        <p:nvCxnSpPr>
          <p:cNvPr id="58" name="连接符: 曲线 57">
            <a:extLst>
              <a:ext uri="{FF2B5EF4-FFF2-40B4-BE49-F238E27FC236}">
                <a16:creationId xmlns:a16="http://schemas.microsoft.com/office/drawing/2014/main" id="{C09B1D02-19C0-43B2-A000-0668F4B28EEB}"/>
              </a:ext>
            </a:extLst>
          </p:cNvPr>
          <p:cNvCxnSpPr>
            <a:cxnSpLocks/>
            <a:endCxn id="25" idx="3"/>
          </p:cNvCxnSpPr>
          <p:nvPr/>
        </p:nvCxnSpPr>
        <p:spPr>
          <a:xfrm>
            <a:off x="2243059" y="1489348"/>
            <a:ext cx="2295559" cy="806559"/>
          </a:xfrm>
          <a:prstGeom prst="curvedConnector3">
            <a:avLst>
              <a:gd name="adj1" fmla="val 109958"/>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1" name="文本框 80">
            <a:extLst>
              <a:ext uri="{FF2B5EF4-FFF2-40B4-BE49-F238E27FC236}">
                <a16:creationId xmlns:a16="http://schemas.microsoft.com/office/drawing/2014/main" id="{C8CF1C3A-7C0D-4351-9465-800A0164CD47}"/>
              </a:ext>
            </a:extLst>
          </p:cNvPr>
          <p:cNvSpPr txBox="1"/>
          <p:nvPr/>
        </p:nvSpPr>
        <p:spPr>
          <a:xfrm>
            <a:off x="2514089" y="1417340"/>
            <a:ext cx="1232132" cy="276999"/>
          </a:xfrm>
          <a:prstGeom prst="rect">
            <a:avLst/>
          </a:prstGeom>
          <a:solidFill>
            <a:schemeClr val="bg1"/>
          </a:solidFill>
        </p:spPr>
        <p:txBody>
          <a:bodyPr wrap="square" rtlCol="0">
            <a:spAutoFit/>
          </a:bodyPr>
          <a:lstStyle/>
          <a:p>
            <a:pPr algn="ctr"/>
            <a:r>
              <a:rPr lang="en-US" altLang="zh-CN" sz="1200" b="1" dirty="0"/>
              <a:t>RDMA CAS</a:t>
            </a:r>
            <a:endParaRPr lang="zh-CN" altLang="en-US" sz="1200" b="1" dirty="0"/>
          </a:p>
        </p:txBody>
      </p:sp>
      <p:cxnSp>
        <p:nvCxnSpPr>
          <p:cNvPr id="62" name="连接符: 曲线 61">
            <a:extLst>
              <a:ext uri="{FF2B5EF4-FFF2-40B4-BE49-F238E27FC236}">
                <a16:creationId xmlns:a16="http://schemas.microsoft.com/office/drawing/2014/main" id="{4184D237-9FA5-4D9F-AB50-2CEFDE1FEB46}"/>
              </a:ext>
            </a:extLst>
          </p:cNvPr>
          <p:cNvCxnSpPr>
            <a:endCxn id="67" idx="0"/>
          </p:cNvCxnSpPr>
          <p:nvPr/>
        </p:nvCxnSpPr>
        <p:spPr>
          <a:xfrm rot="10800000" flipV="1">
            <a:off x="1638991" y="2321455"/>
            <a:ext cx="2989639" cy="777157"/>
          </a:xfrm>
          <a:prstGeom prst="curved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85" name="组合 84">
            <a:extLst>
              <a:ext uri="{FF2B5EF4-FFF2-40B4-BE49-F238E27FC236}">
                <a16:creationId xmlns:a16="http://schemas.microsoft.com/office/drawing/2014/main" id="{9E76C5D0-4D9C-4D1C-986B-8BAA2250B38F}"/>
              </a:ext>
            </a:extLst>
          </p:cNvPr>
          <p:cNvGrpSpPr/>
          <p:nvPr/>
        </p:nvGrpSpPr>
        <p:grpSpPr>
          <a:xfrm>
            <a:off x="2220641" y="1663935"/>
            <a:ext cx="288032" cy="288188"/>
            <a:chOff x="1485653" y="4247764"/>
            <a:chExt cx="288032" cy="288188"/>
          </a:xfrm>
        </p:grpSpPr>
        <p:sp>
          <p:nvSpPr>
            <p:cNvPr id="86" name="椭圆 85">
              <a:extLst>
                <a:ext uri="{FF2B5EF4-FFF2-40B4-BE49-F238E27FC236}">
                  <a16:creationId xmlns:a16="http://schemas.microsoft.com/office/drawing/2014/main" id="{A1B436A3-4C62-40C3-B747-BBA49DC3AB92}"/>
                </a:ext>
              </a:extLst>
            </p:cNvPr>
            <p:cNvSpPr/>
            <p:nvPr/>
          </p:nvSpPr>
          <p:spPr>
            <a:xfrm>
              <a:off x="1485653" y="4247764"/>
              <a:ext cx="288032" cy="28803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a:extLst>
                <a:ext uri="{FF2B5EF4-FFF2-40B4-BE49-F238E27FC236}">
                  <a16:creationId xmlns:a16="http://schemas.microsoft.com/office/drawing/2014/main" id="{89B5CF47-D153-4BEF-B420-54CC9ECCC73A}"/>
                </a:ext>
              </a:extLst>
            </p:cNvPr>
            <p:cNvSpPr txBox="1"/>
            <p:nvPr/>
          </p:nvSpPr>
          <p:spPr>
            <a:xfrm>
              <a:off x="1559289" y="4258953"/>
              <a:ext cx="144016" cy="276999"/>
            </a:xfrm>
            <a:prstGeom prst="rect">
              <a:avLst/>
            </a:prstGeom>
            <a:noFill/>
          </p:spPr>
          <p:txBody>
            <a:bodyPr wrap="square" rtlCol="0">
              <a:spAutoFit/>
            </a:bodyPr>
            <a:lstStyle/>
            <a:p>
              <a:pPr algn="ctr"/>
              <a:r>
                <a:rPr lang="en-US" altLang="zh-CN" sz="1200" dirty="0"/>
                <a:t>3</a:t>
              </a:r>
              <a:endParaRPr lang="zh-CN" altLang="en-US" sz="1200" dirty="0"/>
            </a:p>
          </p:txBody>
        </p:sp>
      </p:grpSp>
      <p:sp>
        <p:nvSpPr>
          <p:cNvPr id="100" name="文本框 99">
            <a:extLst>
              <a:ext uri="{FF2B5EF4-FFF2-40B4-BE49-F238E27FC236}">
                <a16:creationId xmlns:a16="http://schemas.microsoft.com/office/drawing/2014/main" id="{D0E1E410-69A6-44FA-B0A0-E6E1740ED873}"/>
              </a:ext>
            </a:extLst>
          </p:cNvPr>
          <p:cNvSpPr txBox="1"/>
          <p:nvPr/>
        </p:nvSpPr>
        <p:spPr>
          <a:xfrm>
            <a:off x="3925555" y="3110926"/>
            <a:ext cx="792085" cy="369332"/>
          </a:xfrm>
          <a:prstGeom prst="rect">
            <a:avLst/>
          </a:prstGeom>
          <a:solidFill>
            <a:schemeClr val="bg1"/>
          </a:solidFill>
        </p:spPr>
        <p:txBody>
          <a:bodyPr wrap="square" rtlCol="0">
            <a:spAutoFit/>
          </a:bodyPr>
          <a:lstStyle/>
          <a:p>
            <a:pPr algn="ctr"/>
            <a:r>
              <a:rPr lang="en-US" altLang="zh-CN" b="1" dirty="0">
                <a:solidFill>
                  <a:schemeClr val="bg2">
                    <a:lumMod val="75000"/>
                  </a:schemeClr>
                </a:solidFill>
              </a:rPr>
              <a:t>Value</a:t>
            </a:r>
            <a:endParaRPr lang="zh-CN" altLang="en-US" b="1" dirty="0">
              <a:solidFill>
                <a:schemeClr val="bg2">
                  <a:lumMod val="75000"/>
                </a:schemeClr>
              </a:solidFill>
            </a:endParaRPr>
          </a:p>
        </p:txBody>
      </p:sp>
      <p:sp>
        <p:nvSpPr>
          <p:cNvPr id="102" name="矩形 101">
            <a:extLst>
              <a:ext uri="{FF2B5EF4-FFF2-40B4-BE49-F238E27FC236}">
                <a16:creationId xmlns:a16="http://schemas.microsoft.com/office/drawing/2014/main" id="{A9468AED-A8AD-41A0-9C0F-05C344F530DB}"/>
              </a:ext>
            </a:extLst>
          </p:cNvPr>
          <p:cNvSpPr/>
          <p:nvPr/>
        </p:nvSpPr>
        <p:spPr>
          <a:xfrm>
            <a:off x="3925555" y="3151576"/>
            <a:ext cx="792086" cy="288032"/>
          </a:xfrm>
          <a:prstGeom prst="rect">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5" name="连接符: 曲线 64">
            <a:extLst>
              <a:ext uri="{FF2B5EF4-FFF2-40B4-BE49-F238E27FC236}">
                <a16:creationId xmlns:a16="http://schemas.microsoft.com/office/drawing/2014/main" id="{716120BA-63A8-4101-95E9-608F85C8379B}"/>
              </a:ext>
            </a:extLst>
          </p:cNvPr>
          <p:cNvCxnSpPr>
            <a:cxnSpLocks/>
            <a:endCxn id="45" idx="2"/>
          </p:cNvCxnSpPr>
          <p:nvPr/>
        </p:nvCxnSpPr>
        <p:spPr>
          <a:xfrm flipV="1">
            <a:off x="1590138" y="3433564"/>
            <a:ext cx="2732458" cy="330008"/>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3" name="文本框 102">
            <a:extLst>
              <a:ext uri="{FF2B5EF4-FFF2-40B4-BE49-F238E27FC236}">
                <a16:creationId xmlns:a16="http://schemas.microsoft.com/office/drawing/2014/main" id="{3C42A1E4-305F-47E0-81AF-A22771224D2E}"/>
              </a:ext>
            </a:extLst>
          </p:cNvPr>
          <p:cNvSpPr txBox="1"/>
          <p:nvPr/>
        </p:nvSpPr>
        <p:spPr>
          <a:xfrm>
            <a:off x="2219397" y="3558581"/>
            <a:ext cx="1232132" cy="276999"/>
          </a:xfrm>
          <a:prstGeom prst="rect">
            <a:avLst/>
          </a:prstGeom>
          <a:solidFill>
            <a:schemeClr val="bg1"/>
          </a:solidFill>
        </p:spPr>
        <p:txBody>
          <a:bodyPr wrap="square" rtlCol="0">
            <a:spAutoFit/>
          </a:bodyPr>
          <a:lstStyle/>
          <a:p>
            <a:pPr algn="ctr"/>
            <a:r>
              <a:rPr lang="en-US" altLang="zh-CN" sz="1200" b="1" dirty="0"/>
              <a:t>RDMA WRITE</a:t>
            </a:r>
            <a:endParaRPr lang="zh-CN" altLang="en-US" sz="1200" b="1" dirty="0"/>
          </a:p>
        </p:txBody>
      </p:sp>
      <p:grpSp>
        <p:nvGrpSpPr>
          <p:cNvPr id="107" name="组合 106">
            <a:extLst>
              <a:ext uri="{FF2B5EF4-FFF2-40B4-BE49-F238E27FC236}">
                <a16:creationId xmlns:a16="http://schemas.microsoft.com/office/drawing/2014/main" id="{A6843967-AAFC-49F2-9EAD-029D8C92364B}"/>
              </a:ext>
            </a:extLst>
          </p:cNvPr>
          <p:cNvGrpSpPr/>
          <p:nvPr/>
        </p:nvGrpSpPr>
        <p:grpSpPr>
          <a:xfrm>
            <a:off x="2219397" y="3901466"/>
            <a:ext cx="288032" cy="288188"/>
            <a:chOff x="1485653" y="4247764"/>
            <a:chExt cx="288032" cy="288188"/>
          </a:xfrm>
        </p:grpSpPr>
        <p:sp>
          <p:nvSpPr>
            <p:cNvPr id="108" name="椭圆 107">
              <a:extLst>
                <a:ext uri="{FF2B5EF4-FFF2-40B4-BE49-F238E27FC236}">
                  <a16:creationId xmlns:a16="http://schemas.microsoft.com/office/drawing/2014/main" id="{64E227DC-9233-4F71-9B6F-E71C2E4606F3}"/>
                </a:ext>
              </a:extLst>
            </p:cNvPr>
            <p:cNvSpPr/>
            <p:nvPr/>
          </p:nvSpPr>
          <p:spPr>
            <a:xfrm>
              <a:off x="1485653" y="4247764"/>
              <a:ext cx="288032" cy="28803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文本框 108">
              <a:extLst>
                <a:ext uri="{FF2B5EF4-FFF2-40B4-BE49-F238E27FC236}">
                  <a16:creationId xmlns:a16="http://schemas.microsoft.com/office/drawing/2014/main" id="{DA316347-70BF-4CB6-BC11-0F36A333D4A2}"/>
                </a:ext>
              </a:extLst>
            </p:cNvPr>
            <p:cNvSpPr txBox="1"/>
            <p:nvPr/>
          </p:nvSpPr>
          <p:spPr>
            <a:xfrm>
              <a:off x="1559289" y="4258953"/>
              <a:ext cx="144016" cy="276999"/>
            </a:xfrm>
            <a:prstGeom prst="rect">
              <a:avLst/>
            </a:prstGeom>
            <a:noFill/>
          </p:spPr>
          <p:txBody>
            <a:bodyPr wrap="square" rtlCol="0">
              <a:spAutoFit/>
            </a:bodyPr>
            <a:lstStyle/>
            <a:p>
              <a:pPr algn="ctr"/>
              <a:r>
                <a:rPr lang="en-US" altLang="zh-CN" sz="1200" dirty="0"/>
                <a:t>4</a:t>
              </a:r>
              <a:endParaRPr lang="zh-CN" altLang="en-US" sz="1200" dirty="0"/>
            </a:p>
          </p:txBody>
        </p:sp>
      </p:grpSp>
      <p:grpSp>
        <p:nvGrpSpPr>
          <p:cNvPr id="110" name="组合 109">
            <a:extLst>
              <a:ext uri="{FF2B5EF4-FFF2-40B4-BE49-F238E27FC236}">
                <a16:creationId xmlns:a16="http://schemas.microsoft.com/office/drawing/2014/main" id="{F7D6170F-4053-4308-BC8C-2AAA61E5599E}"/>
              </a:ext>
            </a:extLst>
          </p:cNvPr>
          <p:cNvGrpSpPr/>
          <p:nvPr/>
        </p:nvGrpSpPr>
        <p:grpSpPr>
          <a:xfrm>
            <a:off x="2128978" y="4945732"/>
            <a:ext cx="288032" cy="288188"/>
            <a:chOff x="1485653" y="4247764"/>
            <a:chExt cx="288032" cy="288188"/>
          </a:xfrm>
        </p:grpSpPr>
        <p:sp>
          <p:nvSpPr>
            <p:cNvPr id="111" name="椭圆 110">
              <a:extLst>
                <a:ext uri="{FF2B5EF4-FFF2-40B4-BE49-F238E27FC236}">
                  <a16:creationId xmlns:a16="http://schemas.microsoft.com/office/drawing/2014/main" id="{A3C66492-C526-49D3-97C4-58CB90ABDCDD}"/>
                </a:ext>
              </a:extLst>
            </p:cNvPr>
            <p:cNvSpPr/>
            <p:nvPr/>
          </p:nvSpPr>
          <p:spPr>
            <a:xfrm>
              <a:off x="1485653" y="4247764"/>
              <a:ext cx="288032" cy="28803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文本框 111">
              <a:extLst>
                <a:ext uri="{FF2B5EF4-FFF2-40B4-BE49-F238E27FC236}">
                  <a16:creationId xmlns:a16="http://schemas.microsoft.com/office/drawing/2014/main" id="{C8E71388-A6B3-4812-A0C1-20EF6EB91E13}"/>
                </a:ext>
              </a:extLst>
            </p:cNvPr>
            <p:cNvSpPr txBox="1"/>
            <p:nvPr/>
          </p:nvSpPr>
          <p:spPr>
            <a:xfrm>
              <a:off x="1559289" y="4258953"/>
              <a:ext cx="144016" cy="276999"/>
            </a:xfrm>
            <a:prstGeom prst="rect">
              <a:avLst/>
            </a:prstGeom>
            <a:noFill/>
          </p:spPr>
          <p:txBody>
            <a:bodyPr wrap="square" rtlCol="0">
              <a:spAutoFit/>
            </a:bodyPr>
            <a:lstStyle/>
            <a:p>
              <a:pPr algn="ctr"/>
              <a:r>
                <a:rPr lang="en-US" altLang="zh-CN" sz="1200" dirty="0"/>
                <a:t>5</a:t>
              </a:r>
              <a:endParaRPr lang="zh-CN" altLang="en-US" sz="1200" dirty="0"/>
            </a:p>
          </p:txBody>
        </p:sp>
      </p:grpSp>
      <p:cxnSp>
        <p:nvCxnSpPr>
          <p:cNvPr id="73" name="连接符: 曲线 72">
            <a:extLst>
              <a:ext uri="{FF2B5EF4-FFF2-40B4-BE49-F238E27FC236}">
                <a16:creationId xmlns:a16="http://schemas.microsoft.com/office/drawing/2014/main" id="{64478820-890F-427F-9CE1-B1D33A340A38}"/>
              </a:ext>
            </a:extLst>
          </p:cNvPr>
          <p:cNvCxnSpPr/>
          <p:nvPr/>
        </p:nvCxnSpPr>
        <p:spPr>
          <a:xfrm flipV="1">
            <a:off x="1638989" y="4189498"/>
            <a:ext cx="1864172" cy="565067"/>
          </a:xfrm>
          <a:prstGeom prst="curved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文本框 112">
            <a:extLst>
              <a:ext uri="{FF2B5EF4-FFF2-40B4-BE49-F238E27FC236}">
                <a16:creationId xmlns:a16="http://schemas.microsoft.com/office/drawing/2014/main" id="{8A548678-5BD6-42BB-8FBA-7E697ABCB36A}"/>
              </a:ext>
            </a:extLst>
          </p:cNvPr>
          <p:cNvSpPr txBox="1"/>
          <p:nvPr/>
        </p:nvSpPr>
        <p:spPr>
          <a:xfrm>
            <a:off x="2018338" y="4354681"/>
            <a:ext cx="1232132" cy="276999"/>
          </a:xfrm>
          <a:prstGeom prst="rect">
            <a:avLst/>
          </a:prstGeom>
          <a:solidFill>
            <a:schemeClr val="bg1"/>
          </a:solidFill>
        </p:spPr>
        <p:txBody>
          <a:bodyPr wrap="square" rtlCol="0">
            <a:spAutoFit/>
          </a:bodyPr>
          <a:lstStyle/>
          <a:p>
            <a:pPr algn="ctr"/>
            <a:r>
              <a:rPr lang="en-US" altLang="zh-CN" sz="1200" b="1" dirty="0"/>
              <a:t>RDMA WRITE</a:t>
            </a:r>
            <a:endParaRPr lang="zh-CN" altLang="en-US" sz="1200" b="1" dirty="0"/>
          </a:p>
        </p:txBody>
      </p:sp>
      <p:sp>
        <p:nvSpPr>
          <p:cNvPr id="74" name="矩形 73">
            <a:extLst>
              <a:ext uri="{FF2B5EF4-FFF2-40B4-BE49-F238E27FC236}">
                <a16:creationId xmlns:a16="http://schemas.microsoft.com/office/drawing/2014/main" id="{E15EC431-6870-4579-8455-2203EFDBB7B7}"/>
              </a:ext>
            </a:extLst>
          </p:cNvPr>
          <p:cNvSpPr/>
          <p:nvPr/>
        </p:nvSpPr>
        <p:spPr>
          <a:xfrm>
            <a:off x="3503161" y="3954739"/>
            <a:ext cx="1387459" cy="367127"/>
          </a:xfrm>
          <a:prstGeom prst="rect">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a:extLst>
              <a:ext uri="{FF2B5EF4-FFF2-40B4-BE49-F238E27FC236}">
                <a16:creationId xmlns:a16="http://schemas.microsoft.com/office/drawing/2014/main" id="{D2079660-825E-427B-B805-6C9F0119F8C1}"/>
              </a:ext>
            </a:extLst>
          </p:cNvPr>
          <p:cNvSpPr/>
          <p:nvPr/>
        </p:nvSpPr>
        <p:spPr>
          <a:xfrm>
            <a:off x="569543" y="1927541"/>
            <a:ext cx="126372" cy="777158"/>
          </a:xfrm>
          <a:custGeom>
            <a:avLst/>
            <a:gdLst>
              <a:gd name="connsiteX0" fmla="*/ 213034 w 475743"/>
              <a:gd name="connsiteY0" fmla="*/ 0 h 1985410"/>
              <a:gd name="connsiteX1" fmla="*/ 475735 w 475743"/>
              <a:gd name="connsiteY1" fmla="*/ 479933 h 1985410"/>
              <a:gd name="connsiteX2" fmla="*/ 223138 w 475743"/>
              <a:gd name="connsiteY2" fmla="*/ 823465 h 1985410"/>
              <a:gd name="connsiteX3" fmla="*/ 389852 w 475743"/>
              <a:gd name="connsiteY3" fmla="*/ 1298347 h 1985410"/>
              <a:gd name="connsiteX4" fmla="*/ 5905 w 475743"/>
              <a:gd name="connsiteY4" fmla="*/ 1626722 h 1985410"/>
              <a:gd name="connsiteX5" fmla="*/ 192826 w 475743"/>
              <a:gd name="connsiteY5" fmla="*/ 1985410 h 1985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743" h="1985410">
                <a:moveTo>
                  <a:pt x="213034" y="0"/>
                </a:moveTo>
                <a:cubicBezTo>
                  <a:pt x="343542" y="171344"/>
                  <a:pt x="474051" y="342689"/>
                  <a:pt x="475735" y="479933"/>
                </a:cubicBezTo>
                <a:cubicBezTo>
                  <a:pt x="477419" y="617177"/>
                  <a:pt x="237452" y="687063"/>
                  <a:pt x="223138" y="823465"/>
                </a:cubicBezTo>
                <a:cubicBezTo>
                  <a:pt x="208824" y="959867"/>
                  <a:pt x="426058" y="1164471"/>
                  <a:pt x="389852" y="1298347"/>
                </a:cubicBezTo>
                <a:cubicBezTo>
                  <a:pt x="353647" y="1432223"/>
                  <a:pt x="38743" y="1512212"/>
                  <a:pt x="5905" y="1626722"/>
                </a:cubicBezTo>
                <a:cubicBezTo>
                  <a:pt x="-26933" y="1741233"/>
                  <a:pt x="82946" y="1863321"/>
                  <a:pt x="192826" y="198541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a:extLst>
              <a:ext uri="{FF2B5EF4-FFF2-40B4-BE49-F238E27FC236}">
                <a16:creationId xmlns:a16="http://schemas.microsoft.com/office/drawing/2014/main" id="{D11B8C06-B973-4F46-AB12-79E3176AD721}"/>
              </a:ext>
            </a:extLst>
          </p:cNvPr>
          <p:cNvSpPr txBox="1"/>
          <p:nvPr/>
        </p:nvSpPr>
        <p:spPr>
          <a:xfrm>
            <a:off x="655659" y="2188185"/>
            <a:ext cx="1440155" cy="276999"/>
          </a:xfrm>
          <a:prstGeom prst="rect">
            <a:avLst/>
          </a:prstGeom>
          <a:noFill/>
        </p:spPr>
        <p:txBody>
          <a:bodyPr wrap="square" rtlCol="0">
            <a:spAutoFit/>
          </a:bodyPr>
          <a:lstStyle/>
          <a:p>
            <a:pPr algn="ctr"/>
            <a:r>
              <a:rPr lang="en-US" altLang="zh-CN" sz="1200" b="1" dirty="0">
                <a:solidFill>
                  <a:schemeClr val="accent1"/>
                </a:solidFill>
              </a:rPr>
              <a:t>Migration Thread</a:t>
            </a:r>
            <a:endParaRPr lang="zh-CN" altLang="en-US" sz="1200" b="1" dirty="0">
              <a:solidFill>
                <a:schemeClr val="accent1"/>
              </a:solidFill>
            </a:endParaRPr>
          </a:p>
        </p:txBody>
      </p:sp>
    </p:spTree>
    <p:extLst>
      <p:ext uri="{BB962C8B-B14F-4D97-AF65-F5344CB8AC3E}">
        <p14:creationId xmlns:p14="http://schemas.microsoft.com/office/powerpoint/2010/main" val="869180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1"/>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28"/>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par>
                                <p:cTn id="45" presetID="1" presetClass="exit"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10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0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1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 grpId="0"/>
      <p:bldP spid="4" grpId="0"/>
      <p:bldP spid="5" grpId="0"/>
      <p:bldP spid="6" grpId="0"/>
      <p:bldP spid="8" grpId="0"/>
      <p:bldP spid="45" grpId="0" animBg="1"/>
      <p:bldP spid="47" grpId="0" animBg="1"/>
      <p:bldP spid="67" grpId="0"/>
      <p:bldP spid="50" grpId="0" animBg="1"/>
      <p:bldP spid="81" grpId="0" animBg="1"/>
      <p:bldP spid="100" grpId="0" animBg="1"/>
      <p:bldP spid="102" grpId="0" animBg="1"/>
      <p:bldP spid="103" grpId="0" animBg="1"/>
      <p:bldP spid="113" grpId="0" animBg="1"/>
      <p:bldP spid="7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a:xfrm>
            <a:off x="457200" y="228866"/>
            <a:ext cx="8507288" cy="900442"/>
          </a:xfrm>
        </p:spPr>
        <p:txBody>
          <a:bodyPr>
            <a:normAutofit fontScale="90000"/>
          </a:bodyPr>
          <a:lstStyle/>
          <a:p>
            <a:r>
              <a:rPr lang="en-US" dirty="0"/>
              <a:t>Second Try: Fully-localized Split Migration</a:t>
            </a:r>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17</a:t>
            </a:fld>
            <a:endParaRPr lang="zh-CN" altLang="en-US"/>
          </a:p>
        </p:txBody>
      </p:sp>
      <p:grpSp>
        <p:nvGrpSpPr>
          <p:cNvPr id="25" name="组合 24">
            <a:extLst>
              <a:ext uri="{FF2B5EF4-FFF2-40B4-BE49-F238E27FC236}">
                <a16:creationId xmlns:a16="http://schemas.microsoft.com/office/drawing/2014/main" id="{24A2CD03-43BC-4854-9629-EBB0EBED7C53}"/>
              </a:ext>
            </a:extLst>
          </p:cNvPr>
          <p:cNvGrpSpPr/>
          <p:nvPr/>
        </p:nvGrpSpPr>
        <p:grpSpPr>
          <a:xfrm>
            <a:off x="4136538" y="985292"/>
            <a:ext cx="1227550" cy="864096"/>
            <a:chOff x="7808946" y="2353444"/>
            <a:chExt cx="1227550" cy="864096"/>
          </a:xfrm>
        </p:grpSpPr>
        <p:grpSp>
          <p:nvGrpSpPr>
            <p:cNvPr id="26" name="组合 25">
              <a:extLst>
                <a:ext uri="{FF2B5EF4-FFF2-40B4-BE49-F238E27FC236}">
                  <a16:creationId xmlns:a16="http://schemas.microsoft.com/office/drawing/2014/main" id="{F0972290-CEB0-4478-BC90-F47630BBD1F7}"/>
                </a:ext>
              </a:extLst>
            </p:cNvPr>
            <p:cNvGrpSpPr/>
            <p:nvPr/>
          </p:nvGrpSpPr>
          <p:grpSpPr>
            <a:xfrm>
              <a:off x="7812360" y="2353444"/>
              <a:ext cx="1152126" cy="430887"/>
              <a:chOff x="7812360" y="2353444"/>
              <a:chExt cx="1152126" cy="430887"/>
            </a:xfrm>
          </p:grpSpPr>
          <p:cxnSp>
            <p:nvCxnSpPr>
              <p:cNvPr id="32" name="直接箭头连接符 31">
                <a:extLst>
                  <a:ext uri="{FF2B5EF4-FFF2-40B4-BE49-F238E27FC236}">
                    <a16:creationId xmlns:a16="http://schemas.microsoft.com/office/drawing/2014/main" id="{868F3155-7E42-4F66-9D6D-2016E4A25641}"/>
                  </a:ext>
                </a:extLst>
              </p:cNvPr>
              <p:cNvCxnSpPr/>
              <p:nvPr/>
            </p:nvCxnSpPr>
            <p:spPr>
              <a:xfrm>
                <a:off x="7812360" y="2497460"/>
                <a:ext cx="43204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02F39A2C-E86C-4CC7-BDA6-575584AEF06B}"/>
                  </a:ext>
                </a:extLst>
              </p:cNvPr>
              <p:cNvSpPr txBox="1"/>
              <p:nvPr/>
            </p:nvSpPr>
            <p:spPr>
              <a:xfrm>
                <a:off x="8316416" y="2353444"/>
                <a:ext cx="648070" cy="430887"/>
              </a:xfrm>
              <a:prstGeom prst="rect">
                <a:avLst/>
              </a:prstGeom>
              <a:noFill/>
            </p:spPr>
            <p:txBody>
              <a:bodyPr wrap="square" rtlCol="0">
                <a:spAutoFit/>
              </a:bodyPr>
              <a:lstStyle/>
              <a:p>
                <a:pPr algn="ctr"/>
                <a:r>
                  <a:rPr lang="en-US" altLang="zh-CN" sz="1100" dirty="0"/>
                  <a:t>Local Read</a:t>
                </a:r>
                <a:endParaRPr lang="zh-CN" altLang="en-US" sz="1100" dirty="0"/>
              </a:p>
            </p:txBody>
          </p:sp>
        </p:grpSp>
        <p:grpSp>
          <p:nvGrpSpPr>
            <p:cNvPr id="27" name="组合 26">
              <a:extLst>
                <a:ext uri="{FF2B5EF4-FFF2-40B4-BE49-F238E27FC236}">
                  <a16:creationId xmlns:a16="http://schemas.microsoft.com/office/drawing/2014/main" id="{B15FD4DF-421E-494C-8A5D-3E2B15430BCB}"/>
                </a:ext>
              </a:extLst>
            </p:cNvPr>
            <p:cNvGrpSpPr/>
            <p:nvPr/>
          </p:nvGrpSpPr>
          <p:grpSpPr>
            <a:xfrm>
              <a:off x="7808946" y="2786653"/>
              <a:ext cx="1227550" cy="430887"/>
              <a:chOff x="7808946" y="2786653"/>
              <a:chExt cx="1227550" cy="430887"/>
            </a:xfrm>
          </p:grpSpPr>
          <p:grpSp>
            <p:nvGrpSpPr>
              <p:cNvPr id="28" name="组合 27">
                <a:extLst>
                  <a:ext uri="{FF2B5EF4-FFF2-40B4-BE49-F238E27FC236}">
                    <a16:creationId xmlns:a16="http://schemas.microsoft.com/office/drawing/2014/main" id="{B1BCAF45-262F-4892-B5E7-1756CB431C6C}"/>
                  </a:ext>
                </a:extLst>
              </p:cNvPr>
              <p:cNvGrpSpPr/>
              <p:nvPr/>
            </p:nvGrpSpPr>
            <p:grpSpPr>
              <a:xfrm>
                <a:off x="7808946" y="2955931"/>
                <a:ext cx="456364" cy="0"/>
                <a:chOff x="7812360" y="3001516"/>
                <a:chExt cx="456364" cy="0"/>
              </a:xfrm>
            </p:grpSpPr>
            <p:cxnSp>
              <p:nvCxnSpPr>
                <p:cNvPr id="30" name="直接箭头连接符 29">
                  <a:extLst>
                    <a:ext uri="{FF2B5EF4-FFF2-40B4-BE49-F238E27FC236}">
                      <a16:creationId xmlns:a16="http://schemas.microsoft.com/office/drawing/2014/main" id="{BC828D0B-FDA2-4341-A200-144013016FD8}"/>
                    </a:ext>
                  </a:extLst>
                </p:cNvPr>
                <p:cNvCxnSpPr/>
                <p:nvPr/>
              </p:nvCxnSpPr>
              <p:spPr>
                <a:xfrm>
                  <a:off x="8244408" y="3001516"/>
                  <a:ext cx="243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F85D5C95-4B36-4A29-B756-8DFFB8197DF1}"/>
                    </a:ext>
                  </a:extLst>
                </p:cNvPr>
                <p:cNvCxnSpPr/>
                <p:nvPr/>
              </p:nvCxnSpPr>
              <p:spPr>
                <a:xfrm>
                  <a:off x="7812360" y="3001516"/>
                  <a:ext cx="456364"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29" name="文本框 28">
                <a:extLst>
                  <a:ext uri="{FF2B5EF4-FFF2-40B4-BE49-F238E27FC236}">
                    <a16:creationId xmlns:a16="http://schemas.microsoft.com/office/drawing/2014/main" id="{5F6FC21D-B5DF-41BB-ADD9-3FA3AACA0004}"/>
                  </a:ext>
                </a:extLst>
              </p:cNvPr>
              <p:cNvSpPr txBox="1"/>
              <p:nvPr/>
            </p:nvSpPr>
            <p:spPr>
              <a:xfrm>
                <a:off x="8305964" y="2786653"/>
                <a:ext cx="730532" cy="430887"/>
              </a:xfrm>
              <a:prstGeom prst="rect">
                <a:avLst/>
              </a:prstGeom>
              <a:noFill/>
            </p:spPr>
            <p:txBody>
              <a:bodyPr wrap="square" rtlCol="0">
                <a:spAutoFit/>
              </a:bodyPr>
              <a:lstStyle/>
              <a:p>
                <a:pPr algn="ctr"/>
                <a:r>
                  <a:rPr lang="en-US" altLang="zh-CN" sz="1100" dirty="0"/>
                  <a:t>RDMA Read</a:t>
                </a:r>
                <a:endParaRPr lang="zh-CN" altLang="en-US" sz="1100" dirty="0"/>
              </a:p>
            </p:txBody>
          </p:sp>
        </p:grpSp>
      </p:grpSp>
      <p:grpSp>
        <p:nvGrpSpPr>
          <p:cNvPr id="3" name="组合 2">
            <a:extLst>
              <a:ext uri="{FF2B5EF4-FFF2-40B4-BE49-F238E27FC236}">
                <a16:creationId xmlns:a16="http://schemas.microsoft.com/office/drawing/2014/main" id="{FAAB1006-4927-469D-BF0A-65C99A232698}"/>
              </a:ext>
            </a:extLst>
          </p:cNvPr>
          <p:cNvGrpSpPr/>
          <p:nvPr/>
        </p:nvGrpSpPr>
        <p:grpSpPr>
          <a:xfrm>
            <a:off x="291309" y="1408892"/>
            <a:ext cx="3077591" cy="2611338"/>
            <a:chOff x="5490925" y="1974354"/>
            <a:chExt cx="3077591" cy="2611338"/>
          </a:xfrm>
        </p:grpSpPr>
        <p:grpSp>
          <p:nvGrpSpPr>
            <p:cNvPr id="74" name="组合 73">
              <a:extLst>
                <a:ext uri="{FF2B5EF4-FFF2-40B4-BE49-F238E27FC236}">
                  <a16:creationId xmlns:a16="http://schemas.microsoft.com/office/drawing/2014/main" id="{3886F6EB-4D93-47A4-AB00-FCAB4BAF74DA}"/>
                </a:ext>
              </a:extLst>
            </p:cNvPr>
            <p:cNvGrpSpPr/>
            <p:nvPr/>
          </p:nvGrpSpPr>
          <p:grpSpPr>
            <a:xfrm>
              <a:off x="5579132" y="1979776"/>
              <a:ext cx="576064" cy="723135"/>
              <a:chOff x="5364088" y="1542332"/>
              <a:chExt cx="576064" cy="723135"/>
            </a:xfrm>
          </p:grpSpPr>
          <p:pic>
            <p:nvPicPr>
              <p:cNvPr id="75" name="图片 74">
                <a:extLst>
                  <a:ext uri="{FF2B5EF4-FFF2-40B4-BE49-F238E27FC236}">
                    <a16:creationId xmlns:a16="http://schemas.microsoft.com/office/drawing/2014/main" id="{F4EE71FD-CD20-4B72-B115-99F0DAA97787}"/>
                  </a:ext>
                </a:extLst>
              </p:cNvPr>
              <p:cNvPicPr>
                <a:picLocks noChangeAspect="1"/>
              </p:cNvPicPr>
              <p:nvPr/>
            </p:nvPicPr>
            <p:blipFill>
              <a:blip r:embed="rId3"/>
              <a:stretch>
                <a:fillRect/>
              </a:stretch>
            </p:blipFill>
            <p:spPr>
              <a:xfrm>
                <a:off x="5364088" y="1542332"/>
                <a:ext cx="542684" cy="522768"/>
              </a:xfrm>
              <a:prstGeom prst="rect">
                <a:avLst/>
              </a:prstGeom>
            </p:spPr>
          </p:pic>
          <p:sp>
            <p:nvSpPr>
              <p:cNvPr id="76" name="文本框 75">
                <a:extLst>
                  <a:ext uri="{FF2B5EF4-FFF2-40B4-BE49-F238E27FC236}">
                    <a16:creationId xmlns:a16="http://schemas.microsoft.com/office/drawing/2014/main" id="{C12755EA-D165-4564-8FE8-B0B4FDA04AF3}"/>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0</a:t>
                </a:r>
                <a:endParaRPr lang="zh-CN" altLang="en-US" sz="700" b="1" dirty="0"/>
              </a:p>
            </p:txBody>
          </p:sp>
        </p:grpSp>
        <p:grpSp>
          <p:nvGrpSpPr>
            <p:cNvPr id="77" name="组合 76">
              <a:extLst>
                <a:ext uri="{FF2B5EF4-FFF2-40B4-BE49-F238E27FC236}">
                  <a16:creationId xmlns:a16="http://schemas.microsoft.com/office/drawing/2014/main" id="{DC9FD281-4C17-46C9-8685-4FDD790BD3CF}"/>
                </a:ext>
              </a:extLst>
            </p:cNvPr>
            <p:cNvGrpSpPr/>
            <p:nvPr/>
          </p:nvGrpSpPr>
          <p:grpSpPr>
            <a:xfrm>
              <a:off x="7667364" y="1974354"/>
              <a:ext cx="576064" cy="723135"/>
              <a:chOff x="5364088" y="1542332"/>
              <a:chExt cx="576064" cy="723135"/>
            </a:xfrm>
          </p:grpSpPr>
          <p:pic>
            <p:nvPicPr>
              <p:cNvPr id="78" name="图片 77">
                <a:extLst>
                  <a:ext uri="{FF2B5EF4-FFF2-40B4-BE49-F238E27FC236}">
                    <a16:creationId xmlns:a16="http://schemas.microsoft.com/office/drawing/2014/main" id="{B72491A2-D741-44E7-9B72-DCF6A0D03B3F}"/>
                  </a:ext>
                </a:extLst>
              </p:cNvPr>
              <p:cNvPicPr>
                <a:picLocks noChangeAspect="1"/>
              </p:cNvPicPr>
              <p:nvPr/>
            </p:nvPicPr>
            <p:blipFill>
              <a:blip r:embed="rId3"/>
              <a:stretch>
                <a:fillRect/>
              </a:stretch>
            </p:blipFill>
            <p:spPr>
              <a:xfrm>
                <a:off x="5364088" y="1542332"/>
                <a:ext cx="542684" cy="522768"/>
              </a:xfrm>
              <a:prstGeom prst="rect">
                <a:avLst/>
              </a:prstGeom>
            </p:spPr>
          </p:pic>
          <p:sp>
            <p:nvSpPr>
              <p:cNvPr id="79" name="文本框 78">
                <a:extLst>
                  <a:ext uri="{FF2B5EF4-FFF2-40B4-BE49-F238E27FC236}">
                    <a16:creationId xmlns:a16="http://schemas.microsoft.com/office/drawing/2014/main" id="{46B57D4F-DEAC-43AC-9B6C-BA0CB5F3968D}"/>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1</a:t>
                </a:r>
                <a:endParaRPr lang="zh-CN" altLang="en-US" sz="700" b="1" dirty="0"/>
              </a:p>
            </p:txBody>
          </p:sp>
        </p:grpSp>
        <p:cxnSp>
          <p:nvCxnSpPr>
            <p:cNvPr id="80" name="直接连接符 79">
              <a:extLst>
                <a:ext uri="{FF2B5EF4-FFF2-40B4-BE49-F238E27FC236}">
                  <a16:creationId xmlns:a16="http://schemas.microsoft.com/office/drawing/2014/main" id="{8EF7B2A9-5A2B-4D40-925C-31FD9505934A}"/>
                </a:ext>
              </a:extLst>
            </p:cNvPr>
            <p:cNvCxnSpPr>
              <a:cxnSpLocks/>
            </p:cNvCxnSpPr>
            <p:nvPr/>
          </p:nvCxnSpPr>
          <p:spPr>
            <a:xfrm>
              <a:off x="7020272" y="1991036"/>
              <a:ext cx="0" cy="259465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81" name="组合 80">
              <a:extLst>
                <a:ext uri="{FF2B5EF4-FFF2-40B4-BE49-F238E27FC236}">
                  <a16:creationId xmlns:a16="http://schemas.microsoft.com/office/drawing/2014/main" id="{88B9482B-5CD7-41B0-A89F-804984A56860}"/>
                </a:ext>
              </a:extLst>
            </p:cNvPr>
            <p:cNvGrpSpPr/>
            <p:nvPr/>
          </p:nvGrpSpPr>
          <p:grpSpPr>
            <a:xfrm>
              <a:off x="5652359" y="2723369"/>
              <a:ext cx="862877" cy="261610"/>
              <a:chOff x="5221291" y="2293689"/>
              <a:chExt cx="862877" cy="261610"/>
            </a:xfrm>
          </p:grpSpPr>
          <p:sp>
            <p:nvSpPr>
              <p:cNvPr id="82" name="椭圆 81">
                <a:extLst>
                  <a:ext uri="{FF2B5EF4-FFF2-40B4-BE49-F238E27FC236}">
                    <a16:creationId xmlns:a16="http://schemas.microsoft.com/office/drawing/2014/main" id="{C4A9F4CD-925D-47F1-9EA2-9A62DDCFDD22}"/>
                  </a:ext>
                </a:extLst>
              </p:cNvPr>
              <p:cNvSpPr/>
              <p:nvPr/>
            </p:nvSpPr>
            <p:spPr>
              <a:xfrm>
                <a:off x="5221291" y="2316483"/>
                <a:ext cx="216022" cy="2160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82">
                <a:extLst>
                  <a:ext uri="{FF2B5EF4-FFF2-40B4-BE49-F238E27FC236}">
                    <a16:creationId xmlns:a16="http://schemas.microsoft.com/office/drawing/2014/main" id="{783AD856-7568-431A-96F9-1EC7DF2EC76C}"/>
                  </a:ext>
                </a:extLst>
              </p:cNvPr>
              <p:cNvSpPr txBox="1"/>
              <p:nvPr/>
            </p:nvSpPr>
            <p:spPr>
              <a:xfrm>
                <a:off x="5422032" y="2293689"/>
                <a:ext cx="662136" cy="261610"/>
              </a:xfrm>
              <a:prstGeom prst="rect">
                <a:avLst/>
              </a:prstGeom>
              <a:noFill/>
            </p:spPr>
            <p:txBody>
              <a:bodyPr wrap="square" rtlCol="0">
                <a:spAutoFit/>
              </a:bodyPr>
              <a:lstStyle/>
              <a:p>
                <a:pPr algn="ctr"/>
                <a:r>
                  <a:rPr lang="en-US" altLang="zh-CN" sz="1100" b="1" dirty="0"/>
                  <a:t>Vertex</a:t>
                </a:r>
                <a:endParaRPr lang="zh-CN" altLang="en-US" sz="1100" b="1" dirty="0"/>
              </a:p>
            </p:txBody>
          </p:sp>
        </p:grpSp>
        <p:sp>
          <p:nvSpPr>
            <p:cNvPr id="84" name="文本框 83">
              <a:extLst>
                <a:ext uri="{FF2B5EF4-FFF2-40B4-BE49-F238E27FC236}">
                  <a16:creationId xmlns:a16="http://schemas.microsoft.com/office/drawing/2014/main" id="{5BE02D10-7DAA-44F7-92E8-D8573B9FEABD}"/>
                </a:ext>
              </a:extLst>
            </p:cNvPr>
            <p:cNvSpPr txBox="1"/>
            <p:nvPr/>
          </p:nvSpPr>
          <p:spPr>
            <a:xfrm>
              <a:off x="7488397" y="2815702"/>
              <a:ext cx="1080119" cy="338554"/>
            </a:xfrm>
            <a:prstGeom prst="rect">
              <a:avLst/>
            </a:prstGeom>
            <a:noFill/>
            <a:ln>
              <a:solidFill>
                <a:schemeClr val="tx1"/>
              </a:solidFill>
            </a:ln>
          </p:spPr>
          <p:txBody>
            <a:bodyPr wrap="square" rtlCol="0">
              <a:spAutoFit/>
            </a:bodyPr>
            <a:lstStyle/>
            <a:p>
              <a:pPr algn="ctr"/>
              <a:r>
                <a:rPr lang="en-US" altLang="zh-CN" sz="1600" b="1" dirty="0"/>
                <a:t>Key</a:t>
              </a:r>
              <a:endParaRPr lang="zh-CN" altLang="en-US" sz="1600" b="1" dirty="0"/>
            </a:p>
          </p:txBody>
        </p:sp>
        <p:cxnSp>
          <p:nvCxnSpPr>
            <p:cNvPr id="85" name="连接符: 肘形 84">
              <a:extLst>
                <a:ext uri="{FF2B5EF4-FFF2-40B4-BE49-F238E27FC236}">
                  <a16:creationId xmlns:a16="http://schemas.microsoft.com/office/drawing/2014/main" id="{E6D86772-002E-4BB0-AE8E-BD2990DCEDC0}"/>
                </a:ext>
              </a:extLst>
            </p:cNvPr>
            <p:cNvCxnSpPr>
              <a:cxnSpLocks/>
            </p:cNvCxnSpPr>
            <p:nvPr/>
          </p:nvCxnSpPr>
          <p:spPr>
            <a:xfrm>
              <a:off x="6475122" y="2867802"/>
              <a:ext cx="833182" cy="292774"/>
            </a:xfrm>
            <a:prstGeom prst="bentConnector3">
              <a:avLst>
                <a:gd name="adj1" fmla="val 99996"/>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6" name="文本框 85">
              <a:extLst>
                <a:ext uri="{FF2B5EF4-FFF2-40B4-BE49-F238E27FC236}">
                  <a16:creationId xmlns:a16="http://schemas.microsoft.com/office/drawing/2014/main" id="{9A3EC4DD-9882-42BE-906D-AD919AC4B559}"/>
                </a:ext>
              </a:extLst>
            </p:cNvPr>
            <p:cNvSpPr txBox="1"/>
            <p:nvPr/>
          </p:nvSpPr>
          <p:spPr>
            <a:xfrm>
              <a:off x="5490925" y="3762882"/>
              <a:ext cx="1080119" cy="338554"/>
            </a:xfrm>
            <a:prstGeom prst="rect">
              <a:avLst/>
            </a:prstGeom>
            <a:noFill/>
            <a:ln>
              <a:solidFill>
                <a:schemeClr val="tx1"/>
              </a:solidFill>
            </a:ln>
          </p:spPr>
          <p:txBody>
            <a:bodyPr wrap="square" rtlCol="0">
              <a:spAutoFit/>
            </a:bodyPr>
            <a:lstStyle/>
            <a:p>
              <a:pPr algn="ctr"/>
              <a:r>
                <a:rPr lang="en-US" altLang="zh-CN" sz="1600" b="1" dirty="0"/>
                <a:t>Value</a:t>
              </a:r>
              <a:endParaRPr lang="zh-CN" altLang="en-US" sz="1600" b="1" dirty="0"/>
            </a:p>
          </p:txBody>
        </p:sp>
        <p:cxnSp>
          <p:nvCxnSpPr>
            <p:cNvPr id="87" name="直接连接符 86">
              <a:extLst>
                <a:ext uri="{FF2B5EF4-FFF2-40B4-BE49-F238E27FC236}">
                  <a16:creationId xmlns:a16="http://schemas.microsoft.com/office/drawing/2014/main" id="{586EF3A0-6B67-4C51-A58D-24EDC81DA2ED}"/>
                </a:ext>
              </a:extLst>
            </p:cNvPr>
            <p:cNvCxnSpPr>
              <a:cxnSpLocks/>
            </p:cNvCxnSpPr>
            <p:nvPr/>
          </p:nvCxnSpPr>
          <p:spPr>
            <a:xfrm flipH="1">
              <a:off x="6184168" y="3160576"/>
              <a:ext cx="1124136"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4" name="文本框 93">
              <a:extLst>
                <a:ext uri="{FF2B5EF4-FFF2-40B4-BE49-F238E27FC236}">
                  <a16:creationId xmlns:a16="http://schemas.microsoft.com/office/drawing/2014/main" id="{8FB3A867-D0AA-4F51-9FFB-D9E2D4DC4C6C}"/>
                </a:ext>
              </a:extLst>
            </p:cNvPr>
            <p:cNvSpPr txBox="1"/>
            <p:nvPr/>
          </p:nvSpPr>
          <p:spPr>
            <a:xfrm>
              <a:off x="6588224" y="2650191"/>
              <a:ext cx="432048" cy="246221"/>
            </a:xfrm>
            <a:prstGeom prst="rect">
              <a:avLst/>
            </a:prstGeom>
            <a:noFill/>
          </p:spPr>
          <p:txBody>
            <a:bodyPr wrap="square" rtlCol="0">
              <a:spAutoFit/>
            </a:bodyPr>
            <a:lstStyle/>
            <a:p>
              <a:pPr algn="ctr"/>
              <a:r>
                <a:rPr lang="en-US" altLang="zh-CN" sz="1000" b="1" dirty="0"/>
                <a:t>key</a:t>
              </a:r>
              <a:endParaRPr lang="zh-CN" altLang="en-US" sz="1000" b="1" dirty="0"/>
            </a:p>
          </p:txBody>
        </p:sp>
        <p:sp>
          <p:nvSpPr>
            <p:cNvPr id="96" name="文本框 95">
              <a:extLst>
                <a:ext uri="{FF2B5EF4-FFF2-40B4-BE49-F238E27FC236}">
                  <a16:creationId xmlns:a16="http://schemas.microsoft.com/office/drawing/2014/main" id="{39A346F4-095A-4DA0-8C74-5546EAEF12A4}"/>
                </a:ext>
              </a:extLst>
            </p:cNvPr>
            <p:cNvSpPr txBox="1"/>
            <p:nvPr/>
          </p:nvSpPr>
          <p:spPr>
            <a:xfrm>
              <a:off x="6423173" y="3173108"/>
              <a:ext cx="669107" cy="246221"/>
            </a:xfrm>
            <a:prstGeom prst="rect">
              <a:avLst/>
            </a:prstGeom>
            <a:noFill/>
          </p:spPr>
          <p:txBody>
            <a:bodyPr wrap="square" rtlCol="0">
              <a:spAutoFit/>
            </a:bodyPr>
            <a:lstStyle/>
            <a:p>
              <a:pPr algn="ctr"/>
              <a:r>
                <a:rPr lang="en-US" altLang="zh-CN" sz="1000" b="1" dirty="0"/>
                <a:t>address</a:t>
              </a:r>
              <a:endParaRPr lang="zh-CN" altLang="en-US" sz="1000" b="1" dirty="0"/>
            </a:p>
          </p:txBody>
        </p:sp>
        <p:cxnSp>
          <p:nvCxnSpPr>
            <p:cNvPr id="100" name="直接箭头连接符 99">
              <a:extLst>
                <a:ext uri="{FF2B5EF4-FFF2-40B4-BE49-F238E27FC236}">
                  <a16:creationId xmlns:a16="http://schemas.microsoft.com/office/drawing/2014/main" id="{A0E91E52-53DE-4577-8A26-DE1F753CCCA0}"/>
                </a:ext>
              </a:extLst>
            </p:cNvPr>
            <p:cNvCxnSpPr/>
            <p:nvPr/>
          </p:nvCxnSpPr>
          <p:spPr>
            <a:xfrm flipH="1">
              <a:off x="6012160" y="3162806"/>
              <a:ext cx="17200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101">
              <a:extLst>
                <a:ext uri="{FF2B5EF4-FFF2-40B4-BE49-F238E27FC236}">
                  <a16:creationId xmlns:a16="http://schemas.microsoft.com/office/drawing/2014/main" id="{84EE6BFA-3F0E-4DF4-9BFD-004B2ADC998A}"/>
                </a:ext>
              </a:extLst>
            </p:cNvPr>
            <p:cNvCxnSpPr/>
            <p:nvPr/>
          </p:nvCxnSpPr>
          <p:spPr>
            <a:xfrm>
              <a:off x="6012160" y="3173108"/>
              <a:ext cx="0" cy="5467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3" name="箭头: 右 102">
            <a:extLst>
              <a:ext uri="{FF2B5EF4-FFF2-40B4-BE49-F238E27FC236}">
                <a16:creationId xmlns:a16="http://schemas.microsoft.com/office/drawing/2014/main" id="{DF6A392F-C948-4382-9DE0-022956DCEF8F}"/>
              </a:ext>
            </a:extLst>
          </p:cNvPr>
          <p:cNvSpPr/>
          <p:nvPr/>
        </p:nvSpPr>
        <p:spPr>
          <a:xfrm>
            <a:off x="3638246" y="2493834"/>
            <a:ext cx="1521824" cy="291658"/>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id="{B73CB46E-D163-41F5-9AE9-31B69583F7E8}"/>
              </a:ext>
            </a:extLst>
          </p:cNvPr>
          <p:cNvGrpSpPr/>
          <p:nvPr/>
        </p:nvGrpSpPr>
        <p:grpSpPr>
          <a:xfrm>
            <a:off x="5185189" y="1408892"/>
            <a:ext cx="3491938" cy="2888768"/>
            <a:chOff x="5185189" y="1408892"/>
            <a:chExt cx="3491938" cy="2888768"/>
          </a:xfrm>
        </p:grpSpPr>
        <p:grpSp>
          <p:nvGrpSpPr>
            <p:cNvPr id="60" name="组合 59">
              <a:extLst>
                <a:ext uri="{FF2B5EF4-FFF2-40B4-BE49-F238E27FC236}">
                  <a16:creationId xmlns:a16="http://schemas.microsoft.com/office/drawing/2014/main" id="{A5A1C6D0-94AD-4EB5-ABF8-E54F799DFFED}"/>
                </a:ext>
              </a:extLst>
            </p:cNvPr>
            <p:cNvGrpSpPr/>
            <p:nvPr/>
          </p:nvGrpSpPr>
          <p:grpSpPr>
            <a:xfrm>
              <a:off x="5687743" y="1414314"/>
              <a:ext cx="576064" cy="723135"/>
              <a:chOff x="5364088" y="1542332"/>
              <a:chExt cx="576064" cy="723135"/>
            </a:xfrm>
          </p:grpSpPr>
          <p:pic>
            <p:nvPicPr>
              <p:cNvPr id="97" name="图片 96">
                <a:extLst>
                  <a:ext uri="{FF2B5EF4-FFF2-40B4-BE49-F238E27FC236}">
                    <a16:creationId xmlns:a16="http://schemas.microsoft.com/office/drawing/2014/main" id="{D172D8E9-A4D9-4A71-BEB7-45362B713A08}"/>
                  </a:ext>
                </a:extLst>
              </p:cNvPr>
              <p:cNvPicPr>
                <a:picLocks noChangeAspect="1"/>
              </p:cNvPicPr>
              <p:nvPr/>
            </p:nvPicPr>
            <p:blipFill>
              <a:blip r:embed="rId3"/>
              <a:stretch>
                <a:fillRect/>
              </a:stretch>
            </p:blipFill>
            <p:spPr>
              <a:xfrm>
                <a:off x="5364088" y="1542332"/>
                <a:ext cx="542684" cy="522768"/>
              </a:xfrm>
              <a:prstGeom prst="rect">
                <a:avLst/>
              </a:prstGeom>
            </p:spPr>
          </p:pic>
          <p:sp>
            <p:nvSpPr>
              <p:cNvPr id="98" name="文本框 97">
                <a:extLst>
                  <a:ext uri="{FF2B5EF4-FFF2-40B4-BE49-F238E27FC236}">
                    <a16:creationId xmlns:a16="http://schemas.microsoft.com/office/drawing/2014/main" id="{BE4BFCF2-E315-4063-8AD2-4D1783FE6770}"/>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0</a:t>
                </a:r>
                <a:endParaRPr lang="zh-CN" altLang="en-US" sz="700" b="1" dirty="0"/>
              </a:p>
            </p:txBody>
          </p:sp>
        </p:grpSp>
        <p:grpSp>
          <p:nvGrpSpPr>
            <p:cNvPr id="61" name="组合 60">
              <a:extLst>
                <a:ext uri="{FF2B5EF4-FFF2-40B4-BE49-F238E27FC236}">
                  <a16:creationId xmlns:a16="http://schemas.microsoft.com/office/drawing/2014/main" id="{9616B1E1-07D5-4992-8AF0-BCF3E0A3C333}"/>
                </a:ext>
              </a:extLst>
            </p:cNvPr>
            <p:cNvGrpSpPr/>
            <p:nvPr/>
          </p:nvGrpSpPr>
          <p:grpSpPr>
            <a:xfrm>
              <a:off x="7775975" y="1408892"/>
              <a:ext cx="576064" cy="723135"/>
              <a:chOff x="5364088" y="1542332"/>
              <a:chExt cx="576064" cy="723135"/>
            </a:xfrm>
          </p:grpSpPr>
          <p:pic>
            <p:nvPicPr>
              <p:cNvPr id="93" name="图片 92">
                <a:extLst>
                  <a:ext uri="{FF2B5EF4-FFF2-40B4-BE49-F238E27FC236}">
                    <a16:creationId xmlns:a16="http://schemas.microsoft.com/office/drawing/2014/main" id="{883E03BB-53D3-489B-AD23-CCBEB7F36008}"/>
                  </a:ext>
                </a:extLst>
              </p:cNvPr>
              <p:cNvPicPr>
                <a:picLocks noChangeAspect="1"/>
              </p:cNvPicPr>
              <p:nvPr/>
            </p:nvPicPr>
            <p:blipFill>
              <a:blip r:embed="rId3"/>
              <a:stretch>
                <a:fillRect/>
              </a:stretch>
            </p:blipFill>
            <p:spPr>
              <a:xfrm>
                <a:off x="5364088" y="1542332"/>
                <a:ext cx="542684" cy="522768"/>
              </a:xfrm>
              <a:prstGeom prst="rect">
                <a:avLst/>
              </a:prstGeom>
            </p:spPr>
          </p:pic>
          <p:sp>
            <p:nvSpPr>
              <p:cNvPr id="95" name="文本框 94">
                <a:extLst>
                  <a:ext uri="{FF2B5EF4-FFF2-40B4-BE49-F238E27FC236}">
                    <a16:creationId xmlns:a16="http://schemas.microsoft.com/office/drawing/2014/main" id="{9844BB7A-A60E-4F95-8429-FFE0BEE25189}"/>
                  </a:ext>
                </a:extLst>
              </p:cNvPr>
              <p:cNvSpPr txBox="1"/>
              <p:nvPr/>
            </p:nvSpPr>
            <p:spPr>
              <a:xfrm>
                <a:off x="5364088" y="2065412"/>
                <a:ext cx="576064" cy="200055"/>
              </a:xfrm>
              <a:prstGeom prst="rect">
                <a:avLst/>
              </a:prstGeom>
              <a:noFill/>
            </p:spPr>
            <p:txBody>
              <a:bodyPr wrap="square" rtlCol="0">
                <a:spAutoFit/>
              </a:bodyPr>
              <a:lstStyle/>
              <a:p>
                <a:pPr algn="ctr"/>
                <a:r>
                  <a:rPr lang="en-US" altLang="zh-CN" sz="700" b="1" dirty="0"/>
                  <a:t>Server 1</a:t>
                </a:r>
                <a:endParaRPr lang="zh-CN" altLang="en-US" sz="700" b="1" dirty="0"/>
              </a:p>
            </p:txBody>
          </p:sp>
        </p:grpSp>
        <p:cxnSp>
          <p:nvCxnSpPr>
            <p:cNvPr id="62" name="直接连接符 61">
              <a:extLst>
                <a:ext uri="{FF2B5EF4-FFF2-40B4-BE49-F238E27FC236}">
                  <a16:creationId xmlns:a16="http://schemas.microsoft.com/office/drawing/2014/main" id="{8F62CE3B-F238-4F5C-A804-9C79BE288C90}"/>
                </a:ext>
              </a:extLst>
            </p:cNvPr>
            <p:cNvCxnSpPr>
              <a:cxnSpLocks/>
            </p:cNvCxnSpPr>
            <p:nvPr/>
          </p:nvCxnSpPr>
          <p:spPr>
            <a:xfrm>
              <a:off x="7128883" y="1425574"/>
              <a:ext cx="0" cy="2594656"/>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64" name="组合 63">
              <a:extLst>
                <a:ext uri="{FF2B5EF4-FFF2-40B4-BE49-F238E27FC236}">
                  <a16:creationId xmlns:a16="http://schemas.microsoft.com/office/drawing/2014/main" id="{386E9A3A-F411-4F21-87B6-17E85890271D}"/>
                </a:ext>
              </a:extLst>
            </p:cNvPr>
            <p:cNvGrpSpPr/>
            <p:nvPr/>
          </p:nvGrpSpPr>
          <p:grpSpPr>
            <a:xfrm>
              <a:off x="5760970" y="2157907"/>
              <a:ext cx="862877" cy="261610"/>
              <a:chOff x="5221291" y="2293689"/>
              <a:chExt cx="862877" cy="261610"/>
            </a:xfrm>
          </p:grpSpPr>
          <p:sp>
            <p:nvSpPr>
              <p:cNvPr id="91" name="椭圆 90">
                <a:extLst>
                  <a:ext uri="{FF2B5EF4-FFF2-40B4-BE49-F238E27FC236}">
                    <a16:creationId xmlns:a16="http://schemas.microsoft.com/office/drawing/2014/main" id="{611EE4F4-7608-4D1F-8A89-43FED00BA167}"/>
                  </a:ext>
                </a:extLst>
              </p:cNvPr>
              <p:cNvSpPr/>
              <p:nvPr/>
            </p:nvSpPr>
            <p:spPr>
              <a:xfrm>
                <a:off x="5221291" y="2316483"/>
                <a:ext cx="216022" cy="2160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91">
                <a:extLst>
                  <a:ext uri="{FF2B5EF4-FFF2-40B4-BE49-F238E27FC236}">
                    <a16:creationId xmlns:a16="http://schemas.microsoft.com/office/drawing/2014/main" id="{DF14D1E5-E111-495D-B824-D453B73B41A6}"/>
                  </a:ext>
                </a:extLst>
              </p:cNvPr>
              <p:cNvSpPr txBox="1"/>
              <p:nvPr/>
            </p:nvSpPr>
            <p:spPr>
              <a:xfrm>
                <a:off x="5422032" y="2293689"/>
                <a:ext cx="662136" cy="261610"/>
              </a:xfrm>
              <a:prstGeom prst="rect">
                <a:avLst/>
              </a:prstGeom>
              <a:noFill/>
            </p:spPr>
            <p:txBody>
              <a:bodyPr wrap="square" rtlCol="0">
                <a:spAutoFit/>
              </a:bodyPr>
              <a:lstStyle/>
              <a:p>
                <a:pPr algn="ctr"/>
                <a:r>
                  <a:rPr lang="en-US" altLang="zh-CN" sz="1100" b="1" dirty="0"/>
                  <a:t>Vertex</a:t>
                </a:r>
                <a:endParaRPr lang="zh-CN" altLang="en-US" sz="1100" b="1" dirty="0"/>
              </a:p>
            </p:txBody>
          </p:sp>
        </p:grpSp>
        <p:sp>
          <p:nvSpPr>
            <p:cNvPr id="65" name="文本框 64">
              <a:extLst>
                <a:ext uri="{FF2B5EF4-FFF2-40B4-BE49-F238E27FC236}">
                  <a16:creationId xmlns:a16="http://schemas.microsoft.com/office/drawing/2014/main" id="{5D950D0A-CA8B-48A5-890F-3BDA5B1FE3EA}"/>
                </a:ext>
              </a:extLst>
            </p:cNvPr>
            <p:cNvSpPr txBox="1"/>
            <p:nvPr/>
          </p:nvSpPr>
          <p:spPr>
            <a:xfrm>
              <a:off x="7597008" y="2250240"/>
              <a:ext cx="1080119" cy="338554"/>
            </a:xfrm>
            <a:prstGeom prst="rect">
              <a:avLst/>
            </a:prstGeom>
            <a:noFill/>
            <a:ln>
              <a:solidFill>
                <a:schemeClr val="tx1"/>
              </a:solidFill>
            </a:ln>
          </p:spPr>
          <p:txBody>
            <a:bodyPr wrap="square" rtlCol="0">
              <a:spAutoFit/>
            </a:bodyPr>
            <a:lstStyle/>
            <a:p>
              <a:pPr algn="ctr"/>
              <a:r>
                <a:rPr lang="en-US" altLang="zh-CN" sz="1600" b="1" dirty="0"/>
                <a:t>Key</a:t>
              </a:r>
              <a:endParaRPr lang="zh-CN" altLang="en-US" sz="1600" b="1" dirty="0"/>
            </a:p>
          </p:txBody>
        </p:sp>
        <p:sp>
          <p:nvSpPr>
            <p:cNvPr id="67" name="文本框 66">
              <a:extLst>
                <a:ext uri="{FF2B5EF4-FFF2-40B4-BE49-F238E27FC236}">
                  <a16:creationId xmlns:a16="http://schemas.microsoft.com/office/drawing/2014/main" id="{391EE92B-1120-4226-8272-07A144B5C63B}"/>
                </a:ext>
              </a:extLst>
            </p:cNvPr>
            <p:cNvSpPr txBox="1"/>
            <p:nvPr/>
          </p:nvSpPr>
          <p:spPr>
            <a:xfrm>
              <a:off x="5599536" y="3959106"/>
              <a:ext cx="1080119" cy="338554"/>
            </a:xfrm>
            <a:prstGeom prst="rect">
              <a:avLst/>
            </a:prstGeom>
            <a:noFill/>
            <a:ln>
              <a:solidFill>
                <a:schemeClr val="tx1"/>
              </a:solidFill>
            </a:ln>
          </p:spPr>
          <p:txBody>
            <a:bodyPr wrap="square" rtlCol="0">
              <a:spAutoFit/>
            </a:bodyPr>
            <a:lstStyle/>
            <a:p>
              <a:pPr algn="ctr"/>
              <a:r>
                <a:rPr lang="en-US" altLang="zh-CN" sz="1600" b="1" dirty="0"/>
                <a:t>Value</a:t>
              </a:r>
              <a:endParaRPr lang="zh-CN" altLang="en-US" sz="1600" b="1" dirty="0"/>
            </a:p>
          </p:txBody>
        </p:sp>
        <p:cxnSp>
          <p:nvCxnSpPr>
            <p:cNvPr id="89" name="直接箭头连接符 88">
              <a:extLst>
                <a:ext uri="{FF2B5EF4-FFF2-40B4-BE49-F238E27FC236}">
                  <a16:creationId xmlns:a16="http://schemas.microsoft.com/office/drawing/2014/main" id="{3C41BD19-4C7F-403A-A93D-4E6A633E9FB4}"/>
                </a:ext>
              </a:extLst>
            </p:cNvPr>
            <p:cNvCxnSpPr/>
            <p:nvPr/>
          </p:nvCxnSpPr>
          <p:spPr>
            <a:xfrm>
              <a:off x="6120771" y="3369332"/>
              <a:ext cx="0" cy="5467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 name="文本框 98">
              <a:extLst>
                <a:ext uri="{FF2B5EF4-FFF2-40B4-BE49-F238E27FC236}">
                  <a16:creationId xmlns:a16="http://schemas.microsoft.com/office/drawing/2014/main" id="{689C8E1E-D365-41D7-A4B7-F8D8B4706D43}"/>
                </a:ext>
              </a:extLst>
            </p:cNvPr>
            <p:cNvSpPr txBox="1"/>
            <p:nvPr/>
          </p:nvSpPr>
          <p:spPr>
            <a:xfrm>
              <a:off x="5185189" y="2993132"/>
              <a:ext cx="1908811" cy="338554"/>
            </a:xfrm>
            <a:prstGeom prst="rect">
              <a:avLst/>
            </a:prstGeom>
            <a:noFill/>
            <a:ln>
              <a:solidFill>
                <a:schemeClr val="tx1"/>
              </a:solidFill>
            </a:ln>
          </p:spPr>
          <p:txBody>
            <a:bodyPr wrap="square" rtlCol="0">
              <a:spAutoFit/>
            </a:bodyPr>
            <a:lstStyle/>
            <a:p>
              <a:pPr algn="ctr"/>
              <a:r>
                <a:rPr lang="en-US" altLang="zh-CN" sz="1600" b="1" dirty="0"/>
                <a:t>Location Cache</a:t>
              </a:r>
              <a:endParaRPr lang="zh-CN" altLang="en-US" sz="1600" b="1" dirty="0"/>
            </a:p>
          </p:txBody>
        </p:sp>
        <p:cxnSp>
          <p:nvCxnSpPr>
            <p:cNvPr id="101" name="直接箭头连接符 100">
              <a:extLst>
                <a:ext uri="{FF2B5EF4-FFF2-40B4-BE49-F238E27FC236}">
                  <a16:creationId xmlns:a16="http://schemas.microsoft.com/office/drawing/2014/main" id="{1B073AA6-2280-4DC0-AC0C-BB0C524FD923}"/>
                </a:ext>
              </a:extLst>
            </p:cNvPr>
            <p:cNvCxnSpPr/>
            <p:nvPr/>
          </p:nvCxnSpPr>
          <p:spPr>
            <a:xfrm>
              <a:off x="6120771" y="2430161"/>
              <a:ext cx="0" cy="5467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4" name="文本框 103">
              <a:extLst>
                <a:ext uri="{FF2B5EF4-FFF2-40B4-BE49-F238E27FC236}">
                  <a16:creationId xmlns:a16="http://schemas.microsoft.com/office/drawing/2014/main" id="{89ECB2A6-B248-4887-9FDF-920F04AB2DC2}"/>
                </a:ext>
              </a:extLst>
            </p:cNvPr>
            <p:cNvSpPr txBox="1"/>
            <p:nvPr/>
          </p:nvSpPr>
          <p:spPr>
            <a:xfrm>
              <a:off x="6076754" y="2546544"/>
              <a:ext cx="432048" cy="246221"/>
            </a:xfrm>
            <a:prstGeom prst="rect">
              <a:avLst/>
            </a:prstGeom>
            <a:noFill/>
          </p:spPr>
          <p:txBody>
            <a:bodyPr wrap="square" rtlCol="0">
              <a:spAutoFit/>
            </a:bodyPr>
            <a:lstStyle/>
            <a:p>
              <a:pPr algn="ctr"/>
              <a:r>
                <a:rPr lang="en-US" altLang="zh-CN" sz="1000" b="1" dirty="0"/>
                <a:t>key</a:t>
              </a:r>
              <a:endParaRPr lang="zh-CN" altLang="en-US" sz="1000" b="1" dirty="0"/>
            </a:p>
          </p:txBody>
        </p:sp>
        <p:sp>
          <p:nvSpPr>
            <p:cNvPr id="105" name="文本框 104">
              <a:extLst>
                <a:ext uri="{FF2B5EF4-FFF2-40B4-BE49-F238E27FC236}">
                  <a16:creationId xmlns:a16="http://schemas.microsoft.com/office/drawing/2014/main" id="{E26831D7-0B28-46DE-A6CD-0588FCCF95E8}"/>
                </a:ext>
              </a:extLst>
            </p:cNvPr>
            <p:cNvSpPr txBox="1"/>
            <p:nvPr/>
          </p:nvSpPr>
          <p:spPr>
            <a:xfrm>
              <a:off x="6108509" y="3516890"/>
              <a:ext cx="669107" cy="246221"/>
            </a:xfrm>
            <a:prstGeom prst="rect">
              <a:avLst/>
            </a:prstGeom>
            <a:noFill/>
          </p:spPr>
          <p:txBody>
            <a:bodyPr wrap="square" rtlCol="0">
              <a:spAutoFit/>
            </a:bodyPr>
            <a:lstStyle/>
            <a:p>
              <a:pPr algn="ctr"/>
              <a:r>
                <a:rPr lang="en-US" altLang="zh-CN" sz="1000" b="1" dirty="0"/>
                <a:t>address</a:t>
              </a:r>
              <a:endParaRPr lang="zh-CN" altLang="en-US" sz="1000" b="1" dirty="0"/>
            </a:p>
          </p:txBody>
        </p:sp>
      </p:grpSp>
      <p:grpSp>
        <p:nvGrpSpPr>
          <p:cNvPr id="106" name="组合 105">
            <a:extLst>
              <a:ext uri="{FF2B5EF4-FFF2-40B4-BE49-F238E27FC236}">
                <a16:creationId xmlns:a16="http://schemas.microsoft.com/office/drawing/2014/main" id="{A26CAD19-DC01-466B-8D89-C5D825791EA5}"/>
              </a:ext>
            </a:extLst>
          </p:cNvPr>
          <p:cNvGrpSpPr/>
          <p:nvPr/>
        </p:nvGrpSpPr>
        <p:grpSpPr>
          <a:xfrm>
            <a:off x="1462907" y="4428476"/>
            <a:ext cx="5347262" cy="1094349"/>
            <a:chOff x="2249074" y="4501400"/>
            <a:chExt cx="5347262" cy="1094349"/>
          </a:xfrm>
        </p:grpSpPr>
        <p:sp>
          <p:nvSpPr>
            <p:cNvPr id="107" name="椭圆 106">
              <a:extLst>
                <a:ext uri="{FF2B5EF4-FFF2-40B4-BE49-F238E27FC236}">
                  <a16:creationId xmlns:a16="http://schemas.microsoft.com/office/drawing/2014/main" id="{F315FF83-1C2A-4F37-8820-A4C2FDEADFD8}"/>
                </a:ext>
              </a:extLst>
            </p:cNvPr>
            <p:cNvSpPr/>
            <p:nvPr/>
          </p:nvSpPr>
          <p:spPr>
            <a:xfrm>
              <a:off x="2249074" y="4501400"/>
              <a:ext cx="5347262" cy="109434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文本框 110">
              <a:extLst>
                <a:ext uri="{FF2B5EF4-FFF2-40B4-BE49-F238E27FC236}">
                  <a16:creationId xmlns:a16="http://schemas.microsoft.com/office/drawing/2014/main" id="{E4732B9A-D85E-4132-8E58-AFA432E1D2B0}"/>
                </a:ext>
              </a:extLst>
            </p:cNvPr>
            <p:cNvSpPr txBox="1"/>
            <p:nvPr/>
          </p:nvSpPr>
          <p:spPr>
            <a:xfrm>
              <a:off x="2514546" y="4893179"/>
              <a:ext cx="4968551" cy="338554"/>
            </a:xfrm>
            <a:prstGeom prst="rect">
              <a:avLst/>
            </a:prstGeom>
            <a:noFill/>
          </p:spPr>
          <p:txBody>
            <a:bodyPr wrap="square" rtlCol="0">
              <a:spAutoFit/>
            </a:bodyPr>
            <a:lstStyle/>
            <a:p>
              <a:pPr algn="ctr"/>
              <a:r>
                <a:rPr lang="en-US" altLang="zh-CN" sz="1600" b="1" dirty="0">
                  <a:solidFill>
                    <a:schemeClr val="accent1"/>
                  </a:solidFill>
                </a:rPr>
                <a:t>Avoid both remote keys and remote values</a:t>
              </a:r>
              <a:endParaRPr lang="zh-CN" altLang="en-US" sz="1600" b="1" dirty="0">
                <a:solidFill>
                  <a:schemeClr val="accent1"/>
                </a:solidFill>
              </a:endParaRPr>
            </a:p>
          </p:txBody>
        </p:sp>
      </p:grpSp>
    </p:spTree>
    <p:extLst>
      <p:ext uri="{BB962C8B-B14F-4D97-AF65-F5344CB8AC3E}">
        <p14:creationId xmlns:p14="http://schemas.microsoft.com/office/powerpoint/2010/main" val="206877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a:xfrm>
            <a:off x="457200" y="228866"/>
            <a:ext cx="8507288" cy="900442"/>
          </a:xfrm>
        </p:spPr>
        <p:txBody>
          <a:bodyPr>
            <a:normAutofit/>
          </a:bodyPr>
          <a:lstStyle/>
          <a:p>
            <a:r>
              <a:rPr lang="en-US" dirty="0"/>
              <a:t>Details of Location Cache (L$)</a:t>
            </a:r>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18</a:t>
            </a:fld>
            <a:endParaRPr lang="zh-CN" altLang="en-US"/>
          </a:p>
        </p:txBody>
      </p:sp>
      <p:sp>
        <p:nvSpPr>
          <p:cNvPr id="5" name="文本框 4">
            <a:extLst>
              <a:ext uri="{FF2B5EF4-FFF2-40B4-BE49-F238E27FC236}">
                <a16:creationId xmlns:a16="http://schemas.microsoft.com/office/drawing/2014/main" id="{14714EA4-C486-4013-8BEE-3D0141F4E890}"/>
              </a:ext>
            </a:extLst>
          </p:cNvPr>
          <p:cNvSpPr txBox="1"/>
          <p:nvPr/>
        </p:nvSpPr>
        <p:spPr>
          <a:xfrm>
            <a:off x="179512" y="1705372"/>
            <a:ext cx="8856984" cy="253402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When accessing a remote key-value pair, the address of the value will be filled into L$</a:t>
            </a:r>
          </a:p>
          <a:p>
            <a:pPr marL="285750" indent="-285750">
              <a:lnSpc>
                <a:spcPct val="150000"/>
              </a:lnSpc>
              <a:buFont typeface="Arial" panose="020B0604020202020204" pitchFamily="34" charset="0"/>
              <a:buChar char="•"/>
            </a:pPr>
            <a:r>
              <a:rPr lang="en-US" altLang="zh-CN" dirty="0"/>
              <a:t>If a value is migrated to local, the server will update the value address in the L$</a:t>
            </a:r>
          </a:p>
          <a:p>
            <a:pPr marL="285750" indent="-285750">
              <a:lnSpc>
                <a:spcPct val="150000"/>
              </a:lnSpc>
              <a:buFont typeface="Arial" panose="020B0604020202020204" pitchFamily="34" charset="0"/>
              <a:buChar char="•"/>
            </a:pPr>
            <a:r>
              <a:rPr lang="en-US" altLang="zh-CN" dirty="0"/>
              <a:t>L$ follow the convention of invalidation and reclaim</a:t>
            </a:r>
          </a:p>
          <a:p>
            <a:pPr marL="742950" lvl="1" indent="-285750">
              <a:lnSpc>
                <a:spcPct val="150000"/>
              </a:lnSpc>
              <a:buFont typeface="Arial" panose="020B0604020202020204" pitchFamily="34" charset="0"/>
              <a:buChar char="•"/>
            </a:pPr>
            <a:r>
              <a:rPr lang="en-US" altLang="zh-CN" dirty="0"/>
              <a:t>If the retrieved value is invalid, the address will be deleted from L$</a:t>
            </a:r>
          </a:p>
          <a:p>
            <a:pPr marL="742950" lvl="1" indent="-285750">
              <a:lnSpc>
                <a:spcPct val="150000"/>
              </a:lnSpc>
              <a:buFont typeface="Arial" panose="020B0604020202020204" pitchFamily="34" charset="0"/>
              <a:buChar char="•"/>
            </a:pPr>
            <a:r>
              <a:rPr lang="en-US" altLang="zh-CN" dirty="0"/>
              <a:t>Cached address will expire after a GC duration</a:t>
            </a:r>
            <a:endParaRPr lang="zh-CN" altLang="en-US" dirty="0"/>
          </a:p>
        </p:txBody>
      </p:sp>
    </p:spTree>
    <p:extLst>
      <p:ext uri="{BB962C8B-B14F-4D97-AF65-F5344CB8AC3E}">
        <p14:creationId xmlns:p14="http://schemas.microsoft.com/office/powerpoint/2010/main" val="811300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pPr>
              <a:lnSpc>
                <a:spcPct val="150000"/>
              </a:lnSpc>
            </a:pPr>
            <a:r>
              <a:rPr lang="en-US" altLang="zh-CN" dirty="0"/>
              <a:t>Lightweight monitor</a:t>
            </a:r>
          </a:p>
        </p:txBody>
      </p:sp>
      <p:sp>
        <p:nvSpPr>
          <p:cNvPr id="90" name="Slide Number Placeholder 3">
            <a:extLst>
              <a:ext uri="{FF2B5EF4-FFF2-40B4-BE49-F238E27FC236}">
                <a16:creationId xmlns:a16="http://schemas.microsoft.com/office/drawing/2014/main" id="{E82BFA86-C9CF-4B37-984A-677F8461C666}"/>
              </a:ext>
            </a:extLst>
          </p:cNvPr>
          <p:cNvSpPr>
            <a:spLocks noGrp="1"/>
          </p:cNvSpPr>
          <p:nvPr>
            <p:ph type="sldNum" sz="quarter" idx="12"/>
          </p:nvPr>
        </p:nvSpPr>
        <p:spPr>
          <a:xfrm>
            <a:off x="6553200" y="5296962"/>
            <a:ext cx="2133600" cy="304271"/>
          </a:xfrm>
        </p:spPr>
        <p:txBody>
          <a:bodyPr/>
          <a:lstStyle/>
          <a:p>
            <a:fld id="{ADE361C3-C043-4A6E-BDCE-8DA1E7D90A3B}" type="slidenum">
              <a:rPr lang="zh-CN" altLang="en-US" smtClean="0"/>
              <a:t>19</a:t>
            </a:fld>
            <a:endParaRPr lang="zh-CN" altLang="en-US"/>
          </a:p>
        </p:txBody>
      </p:sp>
      <p:sp>
        <p:nvSpPr>
          <p:cNvPr id="3" name="文本框 2">
            <a:extLst>
              <a:ext uri="{FF2B5EF4-FFF2-40B4-BE49-F238E27FC236}">
                <a16:creationId xmlns:a16="http://schemas.microsoft.com/office/drawing/2014/main" id="{AEFE4237-B3B8-4827-BAD5-F1BEFAF912CB}"/>
              </a:ext>
            </a:extLst>
          </p:cNvPr>
          <p:cNvSpPr txBox="1"/>
          <p:nvPr/>
        </p:nvSpPr>
        <p:spPr>
          <a:xfrm>
            <a:off x="492621" y="1326739"/>
            <a:ext cx="7272808" cy="87203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altLang="zh-CN" dirty="0"/>
              <a:t>Reuse location cache to track remote accesses</a:t>
            </a:r>
          </a:p>
          <a:p>
            <a:pPr marL="285750" indent="-285750">
              <a:lnSpc>
                <a:spcPct val="150000"/>
              </a:lnSpc>
              <a:buFont typeface="Arial" panose="020B0604020202020204" pitchFamily="34" charset="0"/>
              <a:buChar char="•"/>
            </a:pPr>
            <a:r>
              <a:rPr lang="en-US" altLang="zh-CN" dirty="0"/>
              <a:t>Use on-demand tracking to track local accesses</a:t>
            </a:r>
          </a:p>
        </p:txBody>
      </p:sp>
      <p:grpSp>
        <p:nvGrpSpPr>
          <p:cNvPr id="14" name="组合 13">
            <a:extLst>
              <a:ext uri="{FF2B5EF4-FFF2-40B4-BE49-F238E27FC236}">
                <a16:creationId xmlns:a16="http://schemas.microsoft.com/office/drawing/2014/main" id="{FE485EF3-39C6-4EC1-B33D-4347C2C7490C}"/>
              </a:ext>
            </a:extLst>
          </p:cNvPr>
          <p:cNvGrpSpPr/>
          <p:nvPr/>
        </p:nvGrpSpPr>
        <p:grpSpPr>
          <a:xfrm>
            <a:off x="2338804" y="2785491"/>
            <a:ext cx="4786476" cy="1602769"/>
            <a:chOff x="2358501" y="4250173"/>
            <a:chExt cx="3580442" cy="1198924"/>
          </a:xfrm>
        </p:grpSpPr>
        <p:grpSp>
          <p:nvGrpSpPr>
            <p:cNvPr id="4" name="组合 3">
              <a:extLst>
                <a:ext uri="{FF2B5EF4-FFF2-40B4-BE49-F238E27FC236}">
                  <a16:creationId xmlns:a16="http://schemas.microsoft.com/office/drawing/2014/main" id="{97E9674D-D587-41B3-AA32-607EF562A6EA}"/>
                </a:ext>
              </a:extLst>
            </p:cNvPr>
            <p:cNvGrpSpPr/>
            <p:nvPr/>
          </p:nvGrpSpPr>
          <p:grpSpPr>
            <a:xfrm>
              <a:off x="2358501" y="4274003"/>
              <a:ext cx="936104" cy="1175094"/>
              <a:chOff x="5687743" y="1414314"/>
              <a:chExt cx="576064" cy="723135"/>
            </a:xfrm>
          </p:grpSpPr>
          <p:pic>
            <p:nvPicPr>
              <p:cNvPr id="5" name="图片 4">
                <a:extLst>
                  <a:ext uri="{FF2B5EF4-FFF2-40B4-BE49-F238E27FC236}">
                    <a16:creationId xmlns:a16="http://schemas.microsoft.com/office/drawing/2014/main" id="{C27DCFDD-BAC5-4505-9F8C-5BAD73A84CB6}"/>
                  </a:ext>
                </a:extLst>
              </p:cNvPr>
              <p:cNvPicPr>
                <a:picLocks noChangeAspect="1"/>
              </p:cNvPicPr>
              <p:nvPr/>
            </p:nvPicPr>
            <p:blipFill>
              <a:blip r:embed="rId3"/>
              <a:stretch>
                <a:fillRect/>
              </a:stretch>
            </p:blipFill>
            <p:spPr>
              <a:xfrm>
                <a:off x="5687743" y="1414314"/>
                <a:ext cx="542684" cy="522768"/>
              </a:xfrm>
              <a:prstGeom prst="rect">
                <a:avLst/>
              </a:prstGeom>
            </p:spPr>
          </p:pic>
          <p:sp>
            <p:nvSpPr>
              <p:cNvPr id="6" name="文本框 5">
                <a:extLst>
                  <a:ext uri="{FF2B5EF4-FFF2-40B4-BE49-F238E27FC236}">
                    <a16:creationId xmlns:a16="http://schemas.microsoft.com/office/drawing/2014/main" id="{4532D1BC-A244-41C4-A57D-96A6F82A5C0F}"/>
                  </a:ext>
                </a:extLst>
              </p:cNvPr>
              <p:cNvSpPr txBox="1"/>
              <p:nvPr/>
            </p:nvSpPr>
            <p:spPr>
              <a:xfrm>
                <a:off x="5687743" y="1937394"/>
                <a:ext cx="576064" cy="200055"/>
              </a:xfrm>
              <a:prstGeom prst="rect">
                <a:avLst/>
              </a:prstGeom>
              <a:noFill/>
            </p:spPr>
            <p:txBody>
              <a:bodyPr wrap="square" rtlCol="0">
                <a:spAutoFit/>
              </a:bodyPr>
              <a:lstStyle/>
              <a:p>
                <a:pPr algn="ctr"/>
                <a:r>
                  <a:rPr lang="en-US" altLang="zh-CN" sz="700" b="1" dirty="0"/>
                  <a:t>Server A</a:t>
                </a:r>
                <a:endParaRPr lang="zh-CN" altLang="en-US" sz="700" b="1" dirty="0"/>
              </a:p>
            </p:txBody>
          </p:sp>
        </p:grpSp>
        <p:grpSp>
          <p:nvGrpSpPr>
            <p:cNvPr id="8" name="组合 7">
              <a:extLst>
                <a:ext uri="{FF2B5EF4-FFF2-40B4-BE49-F238E27FC236}">
                  <a16:creationId xmlns:a16="http://schemas.microsoft.com/office/drawing/2014/main" id="{1CF7BD0D-BEF0-4960-ABB3-D4EAA1A5C755}"/>
                </a:ext>
              </a:extLst>
            </p:cNvPr>
            <p:cNvGrpSpPr/>
            <p:nvPr/>
          </p:nvGrpSpPr>
          <p:grpSpPr>
            <a:xfrm>
              <a:off x="5002839" y="4250173"/>
              <a:ext cx="936104" cy="1175094"/>
              <a:chOff x="5687743" y="1414314"/>
              <a:chExt cx="576064" cy="723135"/>
            </a:xfrm>
          </p:grpSpPr>
          <p:pic>
            <p:nvPicPr>
              <p:cNvPr id="9" name="图片 8">
                <a:extLst>
                  <a:ext uri="{FF2B5EF4-FFF2-40B4-BE49-F238E27FC236}">
                    <a16:creationId xmlns:a16="http://schemas.microsoft.com/office/drawing/2014/main" id="{3D372161-C835-4B43-AD09-31FEA53307CE}"/>
                  </a:ext>
                </a:extLst>
              </p:cNvPr>
              <p:cNvPicPr>
                <a:picLocks noChangeAspect="1"/>
              </p:cNvPicPr>
              <p:nvPr/>
            </p:nvPicPr>
            <p:blipFill>
              <a:blip r:embed="rId3"/>
              <a:stretch>
                <a:fillRect/>
              </a:stretch>
            </p:blipFill>
            <p:spPr>
              <a:xfrm>
                <a:off x="5687743" y="1414314"/>
                <a:ext cx="542684" cy="522768"/>
              </a:xfrm>
              <a:prstGeom prst="rect">
                <a:avLst/>
              </a:prstGeom>
            </p:spPr>
          </p:pic>
          <p:sp>
            <p:nvSpPr>
              <p:cNvPr id="10" name="文本框 9">
                <a:extLst>
                  <a:ext uri="{FF2B5EF4-FFF2-40B4-BE49-F238E27FC236}">
                    <a16:creationId xmlns:a16="http://schemas.microsoft.com/office/drawing/2014/main" id="{4E732DF6-BD6F-4F70-8C41-B826A726858E}"/>
                  </a:ext>
                </a:extLst>
              </p:cNvPr>
              <p:cNvSpPr txBox="1"/>
              <p:nvPr/>
            </p:nvSpPr>
            <p:spPr>
              <a:xfrm>
                <a:off x="5687743" y="1937394"/>
                <a:ext cx="576064" cy="200055"/>
              </a:xfrm>
              <a:prstGeom prst="rect">
                <a:avLst/>
              </a:prstGeom>
              <a:noFill/>
            </p:spPr>
            <p:txBody>
              <a:bodyPr wrap="square" rtlCol="0">
                <a:spAutoFit/>
              </a:bodyPr>
              <a:lstStyle/>
              <a:p>
                <a:pPr algn="ctr"/>
                <a:r>
                  <a:rPr lang="en-US" altLang="zh-CN" sz="700" b="1" dirty="0"/>
                  <a:t>Server B</a:t>
                </a:r>
                <a:endParaRPr lang="zh-CN" altLang="en-US" sz="700" b="1" dirty="0"/>
              </a:p>
            </p:txBody>
          </p:sp>
        </p:grpSp>
        <p:grpSp>
          <p:nvGrpSpPr>
            <p:cNvPr id="12" name="组合 11">
              <a:extLst>
                <a:ext uri="{FF2B5EF4-FFF2-40B4-BE49-F238E27FC236}">
                  <a16:creationId xmlns:a16="http://schemas.microsoft.com/office/drawing/2014/main" id="{7619F647-9F39-4883-8AFB-F4526ACE5578}"/>
                </a:ext>
              </a:extLst>
            </p:cNvPr>
            <p:cNvGrpSpPr/>
            <p:nvPr/>
          </p:nvGrpSpPr>
          <p:grpSpPr>
            <a:xfrm>
              <a:off x="4481017" y="4531859"/>
              <a:ext cx="576064" cy="596842"/>
              <a:chOff x="1079612" y="4604404"/>
              <a:chExt cx="576064" cy="596842"/>
            </a:xfrm>
          </p:grpSpPr>
          <p:sp>
            <p:nvSpPr>
              <p:cNvPr id="11" name="缺角矩形 10">
                <a:extLst>
                  <a:ext uri="{FF2B5EF4-FFF2-40B4-BE49-F238E27FC236}">
                    <a16:creationId xmlns:a16="http://schemas.microsoft.com/office/drawing/2014/main" id="{2598DC4A-A0D7-4803-B4F6-3572CB361305}"/>
                  </a:ext>
                </a:extLst>
              </p:cNvPr>
              <p:cNvSpPr/>
              <p:nvPr/>
            </p:nvSpPr>
            <p:spPr>
              <a:xfrm>
                <a:off x="1187624" y="4604404"/>
                <a:ext cx="360040" cy="360040"/>
              </a:xfrm>
              <a:prstGeom prst="plaque">
                <a:avLst>
                  <a:gd name="adj" fmla="val 321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E2FB2349-BD7D-4A38-9A6A-79B68A49604E}"/>
                  </a:ext>
                </a:extLst>
              </p:cNvPr>
              <p:cNvSpPr txBox="1"/>
              <p:nvPr/>
            </p:nvSpPr>
            <p:spPr>
              <a:xfrm>
                <a:off x="1079612" y="5001191"/>
                <a:ext cx="576064" cy="200055"/>
              </a:xfrm>
              <a:prstGeom prst="rect">
                <a:avLst/>
              </a:prstGeom>
              <a:noFill/>
            </p:spPr>
            <p:txBody>
              <a:bodyPr wrap="square" rtlCol="0">
                <a:spAutoFit/>
              </a:bodyPr>
              <a:lstStyle/>
              <a:p>
                <a:pPr algn="ctr"/>
                <a:r>
                  <a:rPr lang="en-US" altLang="zh-CN" sz="700" b="1" dirty="0"/>
                  <a:t>Monitor</a:t>
                </a:r>
                <a:endParaRPr lang="zh-CN" altLang="en-US" sz="700" b="1" dirty="0"/>
              </a:p>
            </p:txBody>
          </p:sp>
        </p:grpSp>
        <p:grpSp>
          <p:nvGrpSpPr>
            <p:cNvPr id="15" name="组合 14">
              <a:extLst>
                <a:ext uri="{FF2B5EF4-FFF2-40B4-BE49-F238E27FC236}">
                  <a16:creationId xmlns:a16="http://schemas.microsoft.com/office/drawing/2014/main" id="{A69AF4D9-3BCF-4C96-87E2-651BEFD03BD5}"/>
                </a:ext>
              </a:extLst>
            </p:cNvPr>
            <p:cNvGrpSpPr/>
            <p:nvPr/>
          </p:nvGrpSpPr>
          <p:grpSpPr>
            <a:xfrm>
              <a:off x="3186101" y="4526659"/>
              <a:ext cx="576064" cy="596842"/>
              <a:chOff x="1079612" y="4604404"/>
              <a:chExt cx="576064" cy="596842"/>
            </a:xfrm>
          </p:grpSpPr>
          <p:sp>
            <p:nvSpPr>
              <p:cNvPr id="16" name="缺角矩形 15">
                <a:extLst>
                  <a:ext uri="{FF2B5EF4-FFF2-40B4-BE49-F238E27FC236}">
                    <a16:creationId xmlns:a16="http://schemas.microsoft.com/office/drawing/2014/main" id="{7805DF4A-A5EC-44F3-9171-08C6057243E8}"/>
                  </a:ext>
                </a:extLst>
              </p:cNvPr>
              <p:cNvSpPr/>
              <p:nvPr/>
            </p:nvSpPr>
            <p:spPr>
              <a:xfrm>
                <a:off x="1187624" y="4604404"/>
                <a:ext cx="360040" cy="360040"/>
              </a:xfrm>
              <a:prstGeom prst="plaque">
                <a:avLst>
                  <a:gd name="adj" fmla="val 3217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C1CA1747-B38D-4086-8C8C-CCBE33BA6B24}"/>
                  </a:ext>
                </a:extLst>
              </p:cNvPr>
              <p:cNvSpPr txBox="1"/>
              <p:nvPr/>
            </p:nvSpPr>
            <p:spPr>
              <a:xfrm>
                <a:off x="1079612" y="5001191"/>
                <a:ext cx="576064" cy="200055"/>
              </a:xfrm>
              <a:prstGeom prst="rect">
                <a:avLst/>
              </a:prstGeom>
              <a:noFill/>
            </p:spPr>
            <p:txBody>
              <a:bodyPr wrap="square" rtlCol="0">
                <a:spAutoFit/>
              </a:bodyPr>
              <a:lstStyle/>
              <a:p>
                <a:pPr algn="ctr"/>
                <a:r>
                  <a:rPr lang="en-US" altLang="zh-CN" sz="700" b="1" dirty="0"/>
                  <a:t>Monitor</a:t>
                </a:r>
                <a:endParaRPr lang="zh-CN" altLang="en-US" sz="700" b="1" dirty="0"/>
              </a:p>
            </p:txBody>
          </p:sp>
        </p:grpSp>
      </p:grpSp>
    </p:spTree>
    <p:extLst>
      <p:ext uri="{BB962C8B-B14F-4D97-AF65-F5344CB8AC3E}">
        <p14:creationId xmlns:p14="http://schemas.microsoft.com/office/powerpoint/2010/main" val="2888209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763C81-D887-658A-53E4-3B0CCE9053FA}"/>
              </a:ext>
            </a:extLst>
          </p:cNvPr>
          <p:cNvSpPr>
            <a:spLocks noGrp="1"/>
          </p:cNvSpPr>
          <p:nvPr>
            <p:ph type="title"/>
          </p:nvPr>
        </p:nvSpPr>
        <p:spPr/>
        <p:txBody>
          <a:bodyPr/>
          <a:lstStyle/>
          <a:p>
            <a:r>
              <a:rPr lang="en-US" altLang="zh-CN" dirty="0"/>
              <a:t>Other aspects</a:t>
            </a:r>
            <a:endParaRPr lang="zh-CN" altLang="en-US" dirty="0"/>
          </a:p>
        </p:txBody>
      </p:sp>
      <p:sp>
        <p:nvSpPr>
          <p:cNvPr id="3" name="内容占位符 2">
            <a:extLst>
              <a:ext uri="{FF2B5EF4-FFF2-40B4-BE49-F238E27FC236}">
                <a16:creationId xmlns:a16="http://schemas.microsoft.com/office/drawing/2014/main" id="{57F5A0A5-640E-D531-2D53-8383B1DF99E1}"/>
              </a:ext>
            </a:extLst>
          </p:cNvPr>
          <p:cNvSpPr>
            <a:spLocks noGrp="1"/>
          </p:cNvSpPr>
          <p:nvPr>
            <p:ph idx="1"/>
          </p:nvPr>
        </p:nvSpPr>
        <p:spPr>
          <a:xfrm>
            <a:off x="457200" y="1273324"/>
            <a:ext cx="8229600" cy="4023637"/>
          </a:xfrm>
        </p:spPr>
        <p:txBody>
          <a:bodyPr>
            <a:normAutofit fontScale="92500" lnSpcReduction="20000"/>
          </a:bodyPr>
          <a:lstStyle/>
          <a:p>
            <a:pPr marL="285750" indent="-285750">
              <a:lnSpc>
                <a:spcPct val="150000"/>
              </a:lnSpc>
              <a:buFont typeface="Arial" panose="020B0604020202020204" pitchFamily="34" charset="0"/>
              <a:buChar char="•"/>
            </a:pPr>
            <a:r>
              <a:rPr lang="en-US" altLang="zh-CN" dirty="0"/>
              <a:t>Check-and-forward mechanism</a:t>
            </a:r>
          </a:p>
          <a:p>
            <a:pPr lvl="1"/>
            <a:r>
              <a:rPr lang="en-US" altLang="zh-CN" sz="2100" dirty="0"/>
              <a:t>support evolving graph (i.e. PUT operations)</a:t>
            </a:r>
          </a:p>
          <a:p>
            <a:r>
              <a:rPr lang="en-US" altLang="zh-CN" dirty="0"/>
              <a:t>Pipelined migration</a:t>
            </a:r>
          </a:p>
          <a:p>
            <a:pPr lvl="1"/>
            <a:r>
              <a:rPr lang="en-US" altLang="zh-CN" dirty="0"/>
              <a:t>speedup unilateral migration</a:t>
            </a:r>
          </a:p>
          <a:p>
            <a:r>
              <a:rPr lang="en-US" altLang="zh-CN" dirty="0"/>
              <a:t>Common Problems</a:t>
            </a:r>
          </a:p>
          <a:p>
            <a:pPr lvl="1"/>
            <a:r>
              <a:rPr lang="en-US" altLang="zh-CN" dirty="0"/>
              <a:t>Fault tolerance</a:t>
            </a:r>
          </a:p>
          <a:p>
            <a:pPr lvl="2"/>
            <a:r>
              <a:rPr lang="en-US" altLang="zh-CN" dirty="0"/>
              <a:t>handle </a:t>
            </a:r>
            <a:r>
              <a:rPr lang="en-US" altLang="zh-CN" b="1" dirty="0"/>
              <a:t>interrupted migration tasks</a:t>
            </a:r>
            <a:r>
              <a:rPr lang="en-US" altLang="zh-CN" dirty="0"/>
              <a:t> and </a:t>
            </a:r>
            <a:r>
              <a:rPr lang="en-US" altLang="zh-CN" b="1" dirty="0"/>
              <a:t>system recovery</a:t>
            </a:r>
          </a:p>
          <a:p>
            <a:pPr lvl="1"/>
            <a:r>
              <a:rPr lang="en-US" altLang="zh-CN" dirty="0"/>
              <a:t>Load balance</a:t>
            </a:r>
          </a:p>
          <a:p>
            <a:pPr lvl="2"/>
            <a:r>
              <a:rPr lang="en-US" altLang="zh-CN" dirty="0" err="1"/>
              <a:t>Pragh</a:t>
            </a:r>
            <a:r>
              <a:rPr lang="en-US" altLang="zh-CN" dirty="0"/>
              <a:t> also can be used to rebalance load across machines</a:t>
            </a:r>
          </a:p>
          <a:p>
            <a:pPr lvl="2"/>
            <a:r>
              <a:rPr lang="en-US" altLang="zh-CN" dirty="0"/>
              <a:t>coordinator generate migration plan</a:t>
            </a:r>
          </a:p>
          <a:p>
            <a:pPr lvl="1"/>
            <a:endParaRPr lang="zh-CN" altLang="en-US" dirty="0"/>
          </a:p>
        </p:txBody>
      </p:sp>
      <p:sp>
        <p:nvSpPr>
          <p:cNvPr id="4" name="灯片编号占位符 3">
            <a:extLst>
              <a:ext uri="{FF2B5EF4-FFF2-40B4-BE49-F238E27FC236}">
                <a16:creationId xmlns:a16="http://schemas.microsoft.com/office/drawing/2014/main" id="{AF6A3899-5E79-AA29-4BD3-378421CF1DFF}"/>
              </a:ext>
            </a:extLst>
          </p:cNvPr>
          <p:cNvSpPr>
            <a:spLocks noGrp="1"/>
          </p:cNvSpPr>
          <p:nvPr>
            <p:ph type="sldNum" sz="quarter" idx="12"/>
          </p:nvPr>
        </p:nvSpPr>
        <p:spPr/>
        <p:txBody>
          <a:bodyPr/>
          <a:lstStyle/>
          <a:p>
            <a:fld id="{ADE361C3-C043-4A6E-BDCE-8DA1E7D90A3B}" type="slidenum">
              <a:rPr lang="zh-CN" altLang="en-US" smtClean="0"/>
              <a:t>20</a:t>
            </a:fld>
            <a:endParaRPr lang="zh-CN" altLang="en-US"/>
          </a:p>
        </p:txBody>
      </p:sp>
    </p:spTree>
    <p:extLst>
      <p:ext uri="{BB962C8B-B14F-4D97-AF65-F5344CB8AC3E}">
        <p14:creationId xmlns:p14="http://schemas.microsoft.com/office/powerpoint/2010/main" val="1077738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143C-2F19-8B40-8D98-6E9796620142}"/>
              </a:ext>
            </a:extLst>
          </p:cNvPr>
          <p:cNvSpPr>
            <a:spLocks noGrp="1"/>
          </p:cNvSpPr>
          <p:nvPr>
            <p:ph type="title"/>
          </p:nvPr>
        </p:nvSpPr>
        <p:spPr/>
        <p:txBody>
          <a:bodyPr/>
          <a:lstStyle/>
          <a:p>
            <a:r>
              <a:rPr lang="en-US" altLang="zh-CN" dirty="0"/>
              <a:t>Evaluation </a:t>
            </a:r>
            <a:r>
              <a:rPr lang="en-US" dirty="0"/>
              <a:t>Settings</a:t>
            </a:r>
          </a:p>
        </p:txBody>
      </p:sp>
      <p:sp>
        <p:nvSpPr>
          <p:cNvPr id="4" name="Slide Number Placeholder 3">
            <a:extLst>
              <a:ext uri="{FF2B5EF4-FFF2-40B4-BE49-F238E27FC236}">
                <a16:creationId xmlns:a16="http://schemas.microsoft.com/office/drawing/2014/main" id="{79018A10-D2FD-C64A-BC2B-D5849012426F}"/>
              </a:ext>
            </a:extLst>
          </p:cNvPr>
          <p:cNvSpPr>
            <a:spLocks noGrp="1"/>
          </p:cNvSpPr>
          <p:nvPr>
            <p:ph type="sldNum" sz="quarter" idx="12"/>
          </p:nvPr>
        </p:nvSpPr>
        <p:spPr/>
        <p:txBody>
          <a:bodyPr/>
          <a:lstStyle/>
          <a:p>
            <a:fld id="{ADE361C3-C043-4A6E-BDCE-8DA1E7D90A3B}" type="slidenum">
              <a:rPr lang="zh-CN" altLang="en-US" smtClean="0"/>
              <a:t>21</a:t>
            </a:fld>
            <a:endParaRPr lang="zh-CN" altLang="en-US"/>
          </a:p>
        </p:txBody>
      </p:sp>
      <p:graphicFrame>
        <p:nvGraphicFramePr>
          <p:cNvPr id="16" name="表格 16">
            <a:extLst>
              <a:ext uri="{FF2B5EF4-FFF2-40B4-BE49-F238E27FC236}">
                <a16:creationId xmlns:a16="http://schemas.microsoft.com/office/drawing/2014/main" id="{B8E9CCC5-C81E-48BA-A48E-1B10EBEDF9F2}"/>
              </a:ext>
            </a:extLst>
          </p:cNvPr>
          <p:cNvGraphicFramePr>
            <a:graphicFrameLocks noGrp="1"/>
          </p:cNvGraphicFramePr>
          <p:nvPr>
            <p:extLst>
              <p:ext uri="{D42A27DB-BD31-4B8C-83A1-F6EECF244321}">
                <p14:modId xmlns:p14="http://schemas.microsoft.com/office/powerpoint/2010/main" val="3220435899"/>
              </p:ext>
            </p:extLst>
          </p:nvPr>
        </p:nvGraphicFramePr>
        <p:xfrm>
          <a:off x="4860032" y="3288192"/>
          <a:ext cx="3675123" cy="1106304"/>
        </p:xfrm>
        <a:graphic>
          <a:graphicData uri="http://schemas.openxmlformats.org/drawingml/2006/table">
            <a:tbl>
              <a:tblPr firstRow="1" bandRow="1">
                <a:tableStyleId>{5C22544A-7EE6-4342-B048-85BDC9FD1C3A}</a:tableStyleId>
              </a:tblPr>
              <a:tblGrid>
                <a:gridCol w="1064039">
                  <a:extLst>
                    <a:ext uri="{9D8B030D-6E8A-4147-A177-3AD203B41FA5}">
                      <a16:colId xmlns:a16="http://schemas.microsoft.com/office/drawing/2014/main" val="3302471874"/>
                    </a:ext>
                  </a:extLst>
                </a:gridCol>
                <a:gridCol w="1386043">
                  <a:extLst>
                    <a:ext uri="{9D8B030D-6E8A-4147-A177-3AD203B41FA5}">
                      <a16:colId xmlns:a16="http://schemas.microsoft.com/office/drawing/2014/main" val="3915657530"/>
                    </a:ext>
                  </a:extLst>
                </a:gridCol>
                <a:gridCol w="1225041">
                  <a:extLst>
                    <a:ext uri="{9D8B030D-6E8A-4147-A177-3AD203B41FA5}">
                      <a16:colId xmlns:a16="http://schemas.microsoft.com/office/drawing/2014/main" val="3978159187"/>
                    </a:ext>
                  </a:extLst>
                </a:gridCol>
              </a:tblGrid>
              <a:tr h="553152">
                <a:tc>
                  <a:txBody>
                    <a:bodyPr/>
                    <a:lstStyle/>
                    <a:p>
                      <a:pPr algn="ctr"/>
                      <a:r>
                        <a:rPr lang="en-US" altLang="zh-CN" sz="1600" dirty="0"/>
                        <a:t>CPU</a:t>
                      </a:r>
                      <a:endParaRPr lang="zh-CN" altLang="en-US" sz="1600" dirty="0"/>
                    </a:p>
                  </a:txBody>
                  <a:tcPr anchor="ctr"/>
                </a:tc>
                <a:tc>
                  <a:txBody>
                    <a:bodyPr/>
                    <a:lstStyle/>
                    <a:p>
                      <a:pPr algn="ctr"/>
                      <a:r>
                        <a:rPr lang="en-US" altLang="zh-CN" sz="1600" dirty="0"/>
                        <a:t>NIC</a:t>
                      </a:r>
                      <a:endParaRPr lang="zh-CN" altLang="en-US" sz="1600" dirty="0"/>
                    </a:p>
                  </a:txBody>
                  <a:tcPr anchor="ctr"/>
                </a:tc>
                <a:tc>
                  <a:txBody>
                    <a:bodyPr/>
                    <a:lstStyle/>
                    <a:p>
                      <a:pPr algn="ctr"/>
                      <a:r>
                        <a:rPr lang="en-US" altLang="zh-CN" sz="1600" dirty="0"/>
                        <a:t>Memory</a:t>
                      </a:r>
                      <a:endParaRPr lang="zh-CN" altLang="en-US" sz="1600" dirty="0"/>
                    </a:p>
                  </a:txBody>
                  <a:tcPr anchor="ctr"/>
                </a:tc>
                <a:extLst>
                  <a:ext uri="{0D108BD9-81ED-4DB2-BD59-A6C34878D82A}">
                    <a16:rowId xmlns:a16="http://schemas.microsoft.com/office/drawing/2014/main" val="174514506"/>
                  </a:ext>
                </a:extLst>
              </a:tr>
              <a:tr h="553152">
                <a:tc>
                  <a:txBody>
                    <a:bodyPr/>
                    <a:lstStyle/>
                    <a:p>
                      <a:pPr algn="ctr"/>
                      <a:r>
                        <a:rPr lang="en-US" altLang="zh-CN" sz="1600" dirty="0"/>
                        <a:t>24 cores</a:t>
                      </a:r>
                      <a:endParaRPr lang="zh-CN" altLang="en-US" sz="1600" dirty="0"/>
                    </a:p>
                  </a:txBody>
                  <a:tcPr anchor="ctr"/>
                </a:tc>
                <a:tc>
                  <a:txBody>
                    <a:bodyPr/>
                    <a:lstStyle/>
                    <a:p>
                      <a:pPr algn="ctr"/>
                      <a:r>
                        <a:rPr lang="en-US" altLang="zh-CN" sz="1600" dirty="0"/>
                        <a:t>2 ConnectX4</a:t>
                      </a:r>
                      <a:endParaRPr lang="zh-CN" altLang="en-US" sz="1600" dirty="0"/>
                    </a:p>
                  </a:txBody>
                  <a:tcPr anchor="ctr"/>
                </a:tc>
                <a:tc>
                  <a:txBody>
                    <a:bodyPr/>
                    <a:lstStyle/>
                    <a:p>
                      <a:pPr algn="ctr"/>
                      <a:r>
                        <a:rPr lang="en-US" altLang="zh-CN" sz="1600" dirty="0"/>
                        <a:t>128GB</a:t>
                      </a:r>
                      <a:endParaRPr lang="zh-CN" altLang="en-US" sz="1600" dirty="0"/>
                    </a:p>
                  </a:txBody>
                  <a:tcPr anchor="ctr"/>
                </a:tc>
                <a:extLst>
                  <a:ext uri="{0D108BD9-81ED-4DB2-BD59-A6C34878D82A}">
                    <a16:rowId xmlns:a16="http://schemas.microsoft.com/office/drawing/2014/main" val="4217068210"/>
                  </a:ext>
                </a:extLst>
              </a:tr>
            </a:tbl>
          </a:graphicData>
        </a:graphic>
      </p:graphicFrame>
      <p:grpSp>
        <p:nvGrpSpPr>
          <p:cNvPr id="21" name="组合 20">
            <a:extLst>
              <a:ext uri="{FF2B5EF4-FFF2-40B4-BE49-F238E27FC236}">
                <a16:creationId xmlns:a16="http://schemas.microsoft.com/office/drawing/2014/main" id="{C0036757-F2AF-4369-8E01-BFCD3E62DF26}"/>
              </a:ext>
            </a:extLst>
          </p:cNvPr>
          <p:cNvGrpSpPr/>
          <p:nvPr/>
        </p:nvGrpSpPr>
        <p:grpSpPr>
          <a:xfrm>
            <a:off x="948747" y="2780703"/>
            <a:ext cx="3114791" cy="1613793"/>
            <a:chOff x="996422" y="3448851"/>
            <a:chExt cx="3114791" cy="1613793"/>
          </a:xfrm>
        </p:grpSpPr>
        <p:grpSp>
          <p:nvGrpSpPr>
            <p:cNvPr id="22" name="组合 21">
              <a:extLst>
                <a:ext uri="{FF2B5EF4-FFF2-40B4-BE49-F238E27FC236}">
                  <a16:creationId xmlns:a16="http://schemas.microsoft.com/office/drawing/2014/main" id="{19ECF7E0-C311-49DE-B88C-B974C840A9E6}"/>
                </a:ext>
              </a:extLst>
            </p:cNvPr>
            <p:cNvGrpSpPr/>
            <p:nvPr/>
          </p:nvGrpSpPr>
          <p:grpSpPr>
            <a:xfrm>
              <a:off x="996422" y="3474637"/>
              <a:ext cx="3114789" cy="719940"/>
              <a:chOff x="4171011" y="2217612"/>
              <a:chExt cx="3649392" cy="835207"/>
            </a:xfrm>
          </p:grpSpPr>
          <p:pic>
            <p:nvPicPr>
              <p:cNvPr id="28" name="图片 27">
                <a:extLst>
                  <a:ext uri="{FF2B5EF4-FFF2-40B4-BE49-F238E27FC236}">
                    <a16:creationId xmlns:a16="http://schemas.microsoft.com/office/drawing/2014/main" id="{2E11D341-F6B0-4A20-85B5-AB088A855229}"/>
                  </a:ext>
                </a:extLst>
              </p:cNvPr>
              <p:cNvPicPr>
                <a:picLocks noChangeAspect="1"/>
              </p:cNvPicPr>
              <p:nvPr/>
            </p:nvPicPr>
            <p:blipFill>
              <a:blip r:embed="rId3">
                <a:duotone>
                  <a:schemeClr val="accent1">
                    <a:shade val="45000"/>
                    <a:satMod val="135000"/>
                  </a:schemeClr>
                  <a:prstClr val="white"/>
                </a:duotone>
              </a:blip>
              <a:stretch>
                <a:fillRect/>
              </a:stretch>
            </p:blipFill>
            <p:spPr>
              <a:xfrm>
                <a:off x="4171011" y="2217612"/>
                <a:ext cx="938816" cy="744184"/>
              </a:xfrm>
              <a:prstGeom prst="rect">
                <a:avLst/>
              </a:prstGeom>
            </p:spPr>
          </p:pic>
          <p:pic>
            <p:nvPicPr>
              <p:cNvPr id="29" name="图片 28">
                <a:extLst>
                  <a:ext uri="{FF2B5EF4-FFF2-40B4-BE49-F238E27FC236}">
                    <a16:creationId xmlns:a16="http://schemas.microsoft.com/office/drawing/2014/main" id="{18F55112-66BB-4D9D-A8B5-C06B156AB0CF}"/>
                  </a:ext>
                </a:extLst>
              </p:cNvPr>
              <p:cNvPicPr>
                <a:picLocks noChangeAspect="1"/>
              </p:cNvPicPr>
              <p:nvPr/>
            </p:nvPicPr>
            <p:blipFill>
              <a:blip r:embed="rId3">
                <a:duotone>
                  <a:schemeClr val="accent1">
                    <a:shade val="45000"/>
                    <a:satMod val="135000"/>
                  </a:schemeClr>
                  <a:prstClr val="white"/>
                </a:duotone>
              </a:blip>
              <a:stretch>
                <a:fillRect/>
              </a:stretch>
            </p:blipFill>
            <p:spPr>
              <a:xfrm>
                <a:off x="6877369" y="2239860"/>
                <a:ext cx="943034" cy="747527"/>
              </a:xfrm>
              <a:prstGeom prst="rect">
                <a:avLst/>
              </a:prstGeom>
            </p:spPr>
          </p:pic>
          <p:sp>
            <p:nvSpPr>
              <p:cNvPr id="30" name="文本框 29">
                <a:extLst>
                  <a:ext uri="{FF2B5EF4-FFF2-40B4-BE49-F238E27FC236}">
                    <a16:creationId xmlns:a16="http://schemas.microsoft.com/office/drawing/2014/main" id="{7DAF18B8-C8CB-4BD4-8B40-FF30F99A42E6}"/>
                  </a:ext>
                </a:extLst>
              </p:cNvPr>
              <p:cNvSpPr txBox="1"/>
              <p:nvPr/>
            </p:nvSpPr>
            <p:spPr>
              <a:xfrm>
                <a:off x="5635819" y="2231596"/>
                <a:ext cx="543739" cy="821223"/>
              </a:xfrm>
              <a:prstGeom prst="rect">
                <a:avLst/>
              </a:prstGeom>
              <a:noFill/>
            </p:spPr>
            <p:txBody>
              <a:bodyPr wrap="square" rtlCol="0">
                <a:spAutoFit/>
              </a:bodyPr>
              <a:lstStyle/>
              <a:p>
                <a:r>
                  <a:rPr lang="en-US" altLang="zh-CN" sz="4000"/>
                  <a:t>…</a:t>
                </a:r>
                <a:endParaRPr lang="zh-CN" altLang="en-US" sz="4000" dirty="0"/>
              </a:p>
            </p:txBody>
          </p:sp>
        </p:grpSp>
        <p:sp>
          <p:nvSpPr>
            <p:cNvPr id="23" name="文本框 22">
              <a:extLst>
                <a:ext uri="{FF2B5EF4-FFF2-40B4-BE49-F238E27FC236}">
                  <a16:creationId xmlns:a16="http://schemas.microsoft.com/office/drawing/2014/main" id="{D73A43FB-48C7-44AA-95DF-524EC2B322DB}"/>
                </a:ext>
              </a:extLst>
            </p:cNvPr>
            <p:cNvSpPr txBox="1"/>
            <p:nvPr/>
          </p:nvSpPr>
          <p:spPr>
            <a:xfrm>
              <a:off x="2318778" y="3448851"/>
              <a:ext cx="561372" cy="461665"/>
            </a:xfrm>
            <a:prstGeom prst="rect">
              <a:avLst/>
            </a:prstGeom>
            <a:noFill/>
          </p:spPr>
          <p:txBody>
            <a:bodyPr wrap="none" rtlCol="0">
              <a:spAutoFit/>
            </a:bodyPr>
            <a:lstStyle/>
            <a:p>
              <a:r>
                <a:rPr lang="en-US" altLang="zh-CN" sz="2400" dirty="0"/>
                <a:t>8X</a:t>
              </a:r>
              <a:endParaRPr lang="zh-CN" altLang="en-US" sz="2400" dirty="0"/>
            </a:p>
          </p:txBody>
        </p:sp>
        <p:sp>
          <p:nvSpPr>
            <p:cNvPr id="24" name="矩形: 圆角 23">
              <a:extLst>
                <a:ext uri="{FF2B5EF4-FFF2-40B4-BE49-F238E27FC236}">
                  <a16:creationId xmlns:a16="http://schemas.microsoft.com/office/drawing/2014/main" id="{C80C0608-2CD1-496E-85A4-EFB197536B2C}"/>
                </a:ext>
              </a:extLst>
            </p:cNvPr>
            <p:cNvSpPr/>
            <p:nvPr/>
          </p:nvSpPr>
          <p:spPr>
            <a:xfrm>
              <a:off x="1062050" y="4539424"/>
              <a:ext cx="3049163" cy="5232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b="0" i="0" u="none" strike="noStrike" baseline="0" dirty="0">
                  <a:latin typeface="Helvetica" panose="020B0604020202020204" pitchFamily="34" charset="0"/>
                </a:rPr>
                <a:t>100Gbps RDMA Network</a:t>
              </a:r>
              <a:endParaRPr lang="zh-CN" altLang="en-US" dirty="0"/>
            </a:p>
          </p:txBody>
        </p:sp>
        <p:sp>
          <p:nvSpPr>
            <p:cNvPr id="25" name="箭头: 上下 24">
              <a:extLst>
                <a:ext uri="{FF2B5EF4-FFF2-40B4-BE49-F238E27FC236}">
                  <a16:creationId xmlns:a16="http://schemas.microsoft.com/office/drawing/2014/main" id="{39F00B7B-3A2C-414E-88F6-36BE7E1A301D}"/>
                </a:ext>
              </a:extLst>
            </p:cNvPr>
            <p:cNvSpPr/>
            <p:nvPr/>
          </p:nvSpPr>
          <p:spPr>
            <a:xfrm>
              <a:off x="1310619" y="4180609"/>
              <a:ext cx="160431" cy="31889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箭头: 上下 25">
              <a:extLst>
                <a:ext uri="{FF2B5EF4-FFF2-40B4-BE49-F238E27FC236}">
                  <a16:creationId xmlns:a16="http://schemas.microsoft.com/office/drawing/2014/main" id="{2A9CCC7D-DBBA-4092-A72F-C56BDCAF93E6}"/>
                </a:ext>
              </a:extLst>
            </p:cNvPr>
            <p:cNvSpPr/>
            <p:nvPr/>
          </p:nvSpPr>
          <p:spPr>
            <a:xfrm>
              <a:off x="2506415" y="4180609"/>
              <a:ext cx="160431" cy="31889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箭头: 上下 26">
              <a:extLst>
                <a:ext uri="{FF2B5EF4-FFF2-40B4-BE49-F238E27FC236}">
                  <a16:creationId xmlns:a16="http://schemas.microsoft.com/office/drawing/2014/main" id="{EAB71F17-07A2-4AA9-BF0E-40140BD06BD1}"/>
                </a:ext>
              </a:extLst>
            </p:cNvPr>
            <p:cNvSpPr/>
            <p:nvPr/>
          </p:nvSpPr>
          <p:spPr>
            <a:xfrm>
              <a:off x="3610937" y="4180609"/>
              <a:ext cx="160431" cy="31889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内容占位符 2">
            <a:extLst>
              <a:ext uri="{FF2B5EF4-FFF2-40B4-BE49-F238E27FC236}">
                <a16:creationId xmlns:a16="http://schemas.microsoft.com/office/drawing/2014/main" id="{63BA9DB3-A1B4-D6DD-010B-CA2FB56DA42E}"/>
              </a:ext>
            </a:extLst>
          </p:cNvPr>
          <p:cNvSpPr>
            <a:spLocks noGrp="1"/>
          </p:cNvSpPr>
          <p:nvPr>
            <p:ph idx="1"/>
          </p:nvPr>
        </p:nvSpPr>
        <p:spPr>
          <a:xfrm>
            <a:off x="457200" y="1333204"/>
            <a:ext cx="7760386" cy="962154"/>
          </a:xfrm>
        </p:spPr>
        <p:txBody>
          <a:bodyPr>
            <a:normAutofit fontScale="92500" lnSpcReduction="20000"/>
          </a:bodyPr>
          <a:lstStyle/>
          <a:p>
            <a:pPr>
              <a:lnSpc>
                <a:spcPct val="110000"/>
              </a:lnSpc>
            </a:pPr>
            <a:r>
              <a:rPr lang="en-US" altLang="zh-CN" sz="2600" dirty="0"/>
              <a:t>a rack-scale cluster with 8 nodes</a:t>
            </a:r>
          </a:p>
          <a:p>
            <a:pPr>
              <a:lnSpc>
                <a:spcPct val="110000"/>
              </a:lnSpc>
            </a:pPr>
            <a:r>
              <a:rPr lang="en-US" altLang="zh-CN" sz="2600" dirty="0"/>
              <a:t>connected by RDMA network</a:t>
            </a:r>
          </a:p>
        </p:txBody>
      </p:sp>
    </p:spTree>
    <p:extLst>
      <p:ext uri="{BB962C8B-B14F-4D97-AF65-F5344CB8AC3E}">
        <p14:creationId xmlns:p14="http://schemas.microsoft.com/office/powerpoint/2010/main" val="1161425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5A8279-3071-40F4-BBC7-B5C8B3FF6C90}"/>
              </a:ext>
            </a:extLst>
          </p:cNvPr>
          <p:cNvSpPr>
            <a:spLocks noGrp="1"/>
          </p:cNvSpPr>
          <p:nvPr>
            <p:ph type="title"/>
          </p:nvPr>
        </p:nvSpPr>
        <p:spPr/>
        <p:txBody>
          <a:bodyPr>
            <a:noAutofit/>
          </a:bodyPr>
          <a:lstStyle/>
          <a:p>
            <a:r>
              <a:rPr lang="en-US" altLang="zh-CN" sz="3200" dirty="0"/>
              <a:t>Micro: YCSB-B Benchmark </a:t>
            </a:r>
            <a:endParaRPr lang="zh-CN" altLang="en-US" sz="3200" dirty="0"/>
          </a:p>
        </p:txBody>
      </p:sp>
      <p:sp>
        <p:nvSpPr>
          <p:cNvPr id="3" name="内容占位符 2">
            <a:extLst>
              <a:ext uri="{FF2B5EF4-FFF2-40B4-BE49-F238E27FC236}">
                <a16:creationId xmlns:a16="http://schemas.microsoft.com/office/drawing/2014/main" id="{D8E3C7D6-ED05-4B51-9A3E-90BEDF31AD86}"/>
              </a:ext>
            </a:extLst>
          </p:cNvPr>
          <p:cNvSpPr>
            <a:spLocks noGrp="1"/>
          </p:cNvSpPr>
          <p:nvPr>
            <p:ph idx="1"/>
          </p:nvPr>
        </p:nvSpPr>
        <p:spPr>
          <a:xfrm>
            <a:off x="457200" y="997709"/>
            <a:ext cx="7760386" cy="1195128"/>
          </a:xfrm>
        </p:spPr>
        <p:txBody>
          <a:bodyPr>
            <a:normAutofit fontScale="70000" lnSpcReduction="20000"/>
          </a:bodyPr>
          <a:lstStyle/>
          <a:p>
            <a:r>
              <a:rPr lang="en-US" altLang="zh-CN" sz="2900" dirty="0"/>
              <a:t>Workload (like YCSB-B, read-heavy)</a:t>
            </a:r>
          </a:p>
          <a:p>
            <a:pPr lvl="1"/>
            <a:r>
              <a:rPr lang="en-US" altLang="zh-CN" sz="2400" dirty="0"/>
              <a:t>95% two-hop queries (Get) + 5% edge updates/inserts (Put)</a:t>
            </a:r>
          </a:p>
          <a:p>
            <a:r>
              <a:rPr lang="en-US" altLang="zh-CN" sz="2800" dirty="0"/>
              <a:t>Dataset: RMAT-29/26</a:t>
            </a:r>
          </a:p>
          <a:p>
            <a:endParaRPr lang="en-US" altLang="zh-CN" sz="2800" dirty="0"/>
          </a:p>
        </p:txBody>
      </p:sp>
      <p:sp>
        <p:nvSpPr>
          <p:cNvPr id="4" name="灯片编号占位符 3">
            <a:extLst>
              <a:ext uri="{FF2B5EF4-FFF2-40B4-BE49-F238E27FC236}">
                <a16:creationId xmlns:a16="http://schemas.microsoft.com/office/drawing/2014/main" id="{F839F35B-D78D-4A87-AC84-01DED720B3A4}"/>
              </a:ext>
            </a:extLst>
          </p:cNvPr>
          <p:cNvSpPr>
            <a:spLocks noGrp="1"/>
          </p:cNvSpPr>
          <p:nvPr>
            <p:ph type="sldNum" sz="quarter" idx="12"/>
          </p:nvPr>
        </p:nvSpPr>
        <p:spPr/>
        <p:txBody>
          <a:bodyPr/>
          <a:lstStyle/>
          <a:p>
            <a:fld id="{ADE361C3-C043-4A6E-BDCE-8DA1E7D90A3B}" type="slidenum">
              <a:rPr lang="zh-CN" altLang="en-US" smtClean="0"/>
              <a:t>22</a:t>
            </a:fld>
            <a:endParaRPr lang="zh-CN" altLang="en-US"/>
          </a:p>
        </p:txBody>
      </p:sp>
      <p:pic>
        <p:nvPicPr>
          <p:cNvPr id="39" name="图片 38">
            <a:extLst>
              <a:ext uri="{FF2B5EF4-FFF2-40B4-BE49-F238E27FC236}">
                <a16:creationId xmlns:a16="http://schemas.microsoft.com/office/drawing/2014/main" id="{E3C076B3-CC15-4098-ABE7-29BE0023A463}"/>
              </a:ext>
            </a:extLst>
          </p:cNvPr>
          <p:cNvPicPr>
            <a:picLocks noChangeAspect="1"/>
          </p:cNvPicPr>
          <p:nvPr/>
        </p:nvPicPr>
        <p:blipFill>
          <a:blip r:embed="rId3"/>
          <a:stretch>
            <a:fillRect/>
          </a:stretch>
        </p:blipFill>
        <p:spPr>
          <a:xfrm>
            <a:off x="657205" y="2381330"/>
            <a:ext cx="7747235" cy="2799502"/>
          </a:xfrm>
          <a:prstGeom prst="rect">
            <a:avLst/>
          </a:prstGeom>
        </p:spPr>
      </p:pic>
      <p:sp>
        <p:nvSpPr>
          <p:cNvPr id="5" name="对话气泡: 矩形 4">
            <a:extLst>
              <a:ext uri="{FF2B5EF4-FFF2-40B4-BE49-F238E27FC236}">
                <a16:creationId xmlns:a16="http://schemas.microsoft.com/office/drawing/2014/main" id="{B4D14676-CDAB-BD38-36BA-05E44BD5E587}"/>
              </a:ext>
            </a:extLst>
          </p:cNvPr>
          <p:cNvSpPr/>
          <p:nvPr/>
        </p:nvSpPr>
        <p:spPr>
          <a:xfrm>
            <a:off x="3851920" y="1960929"/>
            <a:ext cx="3533566" cy="360039"/>
          </a:xfrm>
          <a:prstGeom prst="wedgeRectCallout">
            <a:avLst>
              <a:gd name="adj1" fmla="val -38851"/>
              <a:gd name="adj2" fmla="val 14244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t>Ideal</a:t>
            </a:r>
            <a:r>
              <a:rPr lang="en-US" altLang="zh-CN" dirty="0"/>
              <a:t>: (throughput on 1 node) * 8</a:t>
            </a:r>
          </a:p>
        </p:txBody>
      </p:sp>
      <p:sp>
        <p:nvSpPr>
          <p:cNvPr id="8" name="对话气泡: 矩形 7">
            <a:extLst>
              <a:ext uri="{FF2B5EF4-FFF2-40B4-BE49-F238E27FC236}">
                <a16:creationId xmlns:a16="http://schemas.microsoft.com/office/drawing/2014/main" id="{662D07AF-7B3B-4356-A516-1FA845A90EAE}"/>
              </a:ext>
            </a:extLst>
          </p:cNvPr>
          <p:cNvSpPr/>
          <p:nvPr/>
        </p:nvSpPr>
        <p:spPr>
          <a:xfrm>
            <a:off x="1835696" y="5241194"/>
            <a:ext cx="5938424" cy="360039"/>
          </a:xfrm>
          <a:prstGeom prst="wedgeRectCallout">
            <a:avLst>
              <a:gd name="adj1" fmla="val -22468"/>
              <a:gd name="adj2" fmla="val -524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err="1"/>
              <a:t>Orig</a:t>
            </a:r>
            <a:r>
              <a:rPr lang="en-US" altLang="zh-CN" dirty="0"/>
              <a:t>: </a:t>
            </a:r>
            <a:r>
              <a:rPr lang="en-US" altLang="zh-CN" sz="1800" b="0" i="0" u="none" strike="noStrike" baseline="0" dirty="0"/>
              <a:t>random partition graph data + </a:t>
            </a:r>
            <a:r>
              <a:rPr lang="en-US" altLang="zh-CN" dirty="0"/>
              <a:t>no data migration</a:t>
            </a:r>
          </a:p>
        </p:txBody>
      </p:sp>
    </p:spTree>
    <p:extLst>
      <p:ext uri="{BB962C8B-B14F-4D97-AF65-F5344CB8AC3E}">
        <p14:creationId xmlns:p14="http://schemas.microsoft.com/office/powerpoint/2010/main" val="1833259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5A8279-3071-40F4-BBC7-B5C8B3FF6C90}"/>
              </a:ext>
            </a:extLst>
          </p:cNvPr>
          <p:cNvSpPr>
            <a:spLocks noGrp="1"/>
          </p:cNvSpPr>
          <p:nvPr>
            <p:ph type="title"/>
          </p:nvPr>
        </p:nvSpPr>
        <p:spPr/>
        <p:txBody>
          <a:bodyPr>
            <a:noAutofit/>
          </a:bodyPr>
          <a:lstStyle/>
          <a:p>
            <a:r>
              <a:rPr lang="en-US" altLang="zh-CN" sz="3200" dirty="0"/>
              <a:t>Micro: YCSB-B Benchmark </a:t>
            </a:r>
            <a:endParaRPr lang="zh-CN" altLang="en-US" sz="3200" dirty="0"/>
          </a:p>
        </p:txBody>
      </p:sp>
      <p:sp>
        <p:nvSpPr>
          <p:cNvPr id="4" name="灯片编号占位符 3">
            <a:extLst>
              <a:ext uri="{FF2B5EF4-FFF2-40B4-BE49-F238E27FC236}">
                <a16:creationId xmlns:a16="http://schemas.microsoft.com/office/drawing/2014/main" id="{F839F35B-D78D-4A87-AC84-01DED720B3A4}"/>
              </a:ext>
            </a:extLst>
          </p:cNvPr>
          <p:cNvSpPr>
            <a:spLocks noGrp="1"/>
          </p:cNvSpPr>
          <p:nvPr>
            <p:ph type="sldNum" sz="quarter" idx="12"/>
          </p:nvPr>
        </p:nvSpPr>
        <p:spPr/>
        <p:txBody>
          <a:bodyPr/>
          <a:lstStyle/>
          <a:p>
            <a:fld id="{ADE361C3-C043-4A6E-BDCE-8DA1E7D90A3B}" type="slidenum">
              <a:rPr lang="zh-CN" altLang="en-US" smtClean="0"/>
              <a:t>23</a:t>
            </a:fld>
            <a:endParaRPr lang="zh-CN" altLang="en-US"/>
          </a:p>
        </p:txBody>
      </p:sp>
      <p:pic>
        <p:nvPicPr>
          <p:cNvPr id="39" name="图片 38">
            <a:extLst>
              <a:ext uri="{FF2B5EF4-FFF2-40B4-BE49-F238E27FC236}">
                <a16:creationId xmlns:a16="http://schemas.microsoft.com/office/drawing/2014/main" id="{E3C076B3-CC15-4098-ABE7-29BE0023A463}"/>
              </a:ext>
            </a:extLst>
          </p:cNvPr>
          <p:cNvPicPr>
            <a:picLocks noChangeAspect="1"/>
          </p:cNvPicPr>
          <p:nvPr/>
        </p:nvPicPr>
        <p:blipFill>
          <a:blip r:embed="rId3"/>
          <a:stretch>
            <a:fillRect/>
          </a:stretch>
        </p:blipFill>
        <p:spPr>
          <a:xfrm>
            <a:off x="657205" y="2381330"/>
            <a:ext cx="7747235" cy="2799502"/>
          </a:xfrm>
          <a:prstGeom prst="rect">
            <a:avLst/>
          </a:prstGeom>
        </p:spPr>
      </p:pic>
      <p:pic>
        <p:nvPicPr>
          <p:cNvPr id="7" name="图片 6">
            <a:extLst>
              <a:ext uri="{FF2B5EF4-FFF2-40B4-BE49-F238E27FC236}">
                <a16:creationId xmlns:a16="http://schemas.microsoft.com/office/drawing/2014/main" id="{FBC1173E-1CBC-DB90-A079-8849073868CE}"/>
              </a:ext>
            </a:extLst>
          </p:cNvPr>
          <p:cNvPicPr>
            <a:picLocks noChangeAspect="1"/>
          </p:cNvPicPr>
          <p:nvPr/>
        </p:nvPicPr>
        <p:blipFill>
          <a:blip r:embed="rId4"/>
          <a:stretch>
            <a:fillRect/>
          </a:stretch>
        </p:blipFill>
        <p:spPr>
          <a:xfrm>
            <a:off x="657205" y="2397566"/>
            <a:ext cx="7650031" cy="2799502"/>
          </a:xfrm>
          <a:prstGeom prst="rect">
            <a:avLst/>
          </a:prstGeom>
        </p:spPr>
      </p:pic>
      <p:cxnSp>
        <p:nvCxnSpPr>
          <p:cNvPr id="6" name="直接连接符 5">
            <a:extLst>
              <a:ext uri="{FF2B5EF4-FFF2-40B4-BE49-F238E27FC236}">
                <a16:creationId xmlns:a16="http://schemas.microsoft.com/office/drawing/2014/main" id="{5C9F460B-8157-6D0D-BED5-77A908E55609}"/>
              </a:ext>
            </a:extLst>
          </p:cNvPr>
          <p:cNvCxnSpPr>
            <a:cxnSpLocks/>
          </p:cNvCxnSpPr>
          <p:nvPr/>
        </p:nvCxnSpPr>
        <p:spPr>
          <a:xfrm>
            <a:off x="2915816" y="3232780"/>
            <a:ext cx="1512168"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10" name="对话气泡: 矩形 9">
            <a:extLst>
              <a:ext uri="{FF2B5EF4-FFF2-40B4-BE49-F238E27FC236}">
                <a16:creationId xmlns:a16="http://schemas.microsoft.com/office/drawing/2014/main" id="{D2FFDE80-6C79-DFF8-1003-1252327E547E}"/>
              </a:ext>
            </a:extLst>
          </p:cNvPr>
          <p:cNvSpPr/>
          <p:nvPr/>
        </p:nvSpPr>
        <p:spPr>
          <a:xfrm>
            <a:off x="1979712" y="2857500"/>
            <a:ext cx="642899" cy="375280"/>
          </a:xfrm>
          <a:prstGeom prst="wedgeRectCallout">
            <a:avLst>
              <a:gd name="adj1" fmla="val 80955"/>
              <a:gd name="adj2" fmla="val 442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72%</a:t>
            </a:r>
            <a:endParaRPr lang="zh-CN" altLang="en-US" sz="1600" dirty="0"/>
          </a:p>
        </p:txBody>
      </p:sp>
      <p:sp>
        <p:nvSpPr>
          <p:cNvPr id="13" name="对话气泡: 矩形 12">
            <a:extLst>
              <a:ext uri="{FF2B5EF4-FFF2-40B4-BE49-F238E27FC236}">
                <a16:creationId xmlns:a16="http://schemas.microsoft.com/office/drawing/2014/main" id="{CE94931C-6619-BC88-0702-751B7F543C75}"/>
              </a:ext>
            </a:extLst>
          </p:cNvPr>
          <p:cNvSpPr/>
          <p:nvPr/>
        </p:nvSpPr>
        <p:spPr>
          <a:xfrm>
            <a:off x="3059832" y="2482220"/>
            <a:ext cx="572696" cy="375280"/>
          </a:xfrm>
          <a:prstGeom prst="wedgeRectCallout">
            <a:avLst>
              <a:gd name="adj1" fmla="val 2977"/>
              <a:gd name="adj2" fmla="val 828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19X</a:t>
            </a:r>
            <a:endParaRPr lang="zh-CN" altLang="en-US" sz="1600" dirty="0"/>
          </a:p>
        </p:txBody>
      </p:sp>
      <p:sp>
        <p:nvSpPr>
          <p:cNvPr id="14" name="对话气泡: 矩形 13">
            <a:extLst>
              <a:ext uri="{FF2B5EF4-FFF2-40B4-BE49-F238E27FC236}">
                <a16:creationId xmlns:a16="http://schemas.microsoft.com/office/drawing/2014/main" id="{22362831-EFEF-9778-BFD3-3C4D4CA8723E}"/>
              </a:ext>
            </a:extLst>
          </p:cNvPr>
          <p:cNvSpPr/>
          <p:nvPr/>
        </p:nvSpPr>
        <p:spPr>
          <a:xfrm>
            <a:off x="7668345" y="3801633"/>
            <a:ext cx="720079" cy="375280"/>
          </a:xfrm>
          <a:prstGeom prst="wedgeRectCallout">
            <a:avLst>
              <a:gd name="adj1" fmla="val -30459"/>
              <a:gd name="adj2" fmla="val 9837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-97%</a:t>
            </a:r>
            <a:endParaRPr lang="zh-CN" altLang="en-US" sz="1600" dirty="0"/>
          </a:p>
        </p:txBody>
      </p:sp>
      <p:sp>
        <p:nvSpPr>
          <p:cNvPr id="15" name="内容占位符 2">
            <a:extLst>
              <a:ext uri="{FF2B5EF4-FFF2-40B4-BE49-F238E27FC236}">
                <a16:creationId xmlns:a16="http://schemas.microsoft.com/office/drawing/2014/main" id="{F0873171-23FB-7AAA-FE27-034D6127B2B5}"/>
              </a:ext>
            </a:extLst>
          </p:cNvPr>
          <p:cNvSpPr>
            <a:spLocks noGrp="1"/>
          </p:cNvSpPr>
          <p:nvPr>
            <p:ph idx="1"/>
          </p:nvPr>
        </p:nvSpPr>
        <p:spPr>
          <a:xfrm>
            <a:off x="457200" y="997709"/>
            <a:ext cx="7760386" cy="1195128"/>
          </a:xfrm>
        </p:spPr>
        <p:txBody>
          <a:bodyPr>
            <a:normAutofit fontScale="70000" lnSpcReduction="20000"/>
          </a:bodyPr>
          <a:lstStyle/>
          <a:p>
            <a:r>
              <a:rPr lang="en-US" altLang="zh-CN" sz="2900" dirty="0"/>
              <a:t>Workload (like YCSB-B, read-heavy)</a:t>
            </a:r>
          </a:p>
          <a:p>
            <a:pPr lvl="1"/>
            <a:r>
              <a:rPr lang="en-US" altLang="zh-CN" sz="2400" dirty="0"/>
              <a:t>95% two-hop queries (Get) + 5% edge updates/inserts (Put)</a:t>
            </a:r>
          </a:p>
          <a:p>
            <a:r>
              <a:rPr lang="en-US" altLang="zh-CN" sz="2800" dirty="0"/>
              <a:t>Dataset: RMAT-29/26</a:t>
            </a:r>
          </a:p>
        </p:txBody>
      </p:sp>
    </p:spTree>
    <p:extLst>
      <p:ext uri="{BB962C8B-B14F-4D97-AF65-F5344CB8AC3E}">
        <p14:creationId xmlns:p14="http://schemas.microsoft.com/office/powerpoint/2010/main" val="374305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5A8279-3071-40F4-BBC7-B5C8B3FF6C90}"/>
              </a:ext>
            </a:extLst>
          </p:cNvPr>
          <p:cNvSpPr>
            <a:spLocks noGrp="1"/>
          </p:cNvSpPr>
          <p:nvPr>
            <p:ph type="title"/>
          </p:nvPr>
        </p:nvSpPr>
        <p:spPr/>
        <p:txBody>
          <a:bodyPr>
            <a:noAutofit/>
          </a:bodyPr>
          <a:lstStyle/>
          <a:p>
            <a:r>
              <a:rPr lang="en-US" altLang="zh-CN" sz="3200" dirty="0"/>
              <a:t>Dynamic Workloads</a:t>
            </a:r>
            <a:endParaRPr lang="zh-CN" altLang="en-US" sz="3200" dirty="0"/>
          </a:p>
        </p:txBody>
      </p:sp>
      <p:sp>
        <p:nvSpPr>
          <p:cNvPr id="4" name="灯片编号占位符 3">
            <a:extLst>
              <a:ext uri="{FF2B5EF4-FFF2-40B4-BE49-F238E27FC236}">
                <a16:creationId xmlns:a16="http://schemas.microsoft.com/office/drawing/2014/main" id="{F839F35B-D78D-4A87-AC84-01DED720B3A4}"/>
              </a:ext>
            </a:extLst>
          </p:cNvPr>
          <p:cNvSpPr>
            <a:spLocks noGrp="1"/>
          </p:cNvSpPr>
          <p:nvPr>
            <p:ph type="sldNum" sz="quarter" idx="12"/>
          </p:nvPr>
        </p:nvSpPr>
        <p:spPr/>
        <p:txBody>
          <a:bodyPr/>
          <a:lstStyle/>
          <a:p>
            <a:fld id="{ADE361C3-C043-4A6E-BDCE-8DA1E7D90A3B}" type="slidenum">
              <a:rPr lang="zh-CN" altLang="en-US" smtClean="0"/>
              <a:t>24</a:t>
            </a:fld>
            <a:endParaRPr lang="zh-CN" altLang="en-US"/>
          </a:p>
        </p:txBody>
      </p:sp>
      <p:sp>
        <p:nvSpPr>
          <p:cNvPr id="15" name="内容占位符 2">
            <a:extLst>
              <a:ext uri="{FF2B5EF4-FFF2-40B4-BE49-F238E27FC236}">
                <a16:creationId xmlns:a16="http://schemas.microsoft.com/office/drawing/2014/main" id="{F0873171-23FB-7AAA-FE27-034D6127B2B5}"/>
              </a:ext>
            </a:extLst>
          </p:cNvPr>
          <p:cNvSpPr>
            <a:spLocks noGrp="1"/>
          </p:cNvSpPr>
          <p:nvPr>
            <p:ph idx="1"/>
          </p:nvPr>
        </p:nvSpPr>
        <p:spPr>
          <a:xfrm>
            <a:off x="457200" y="1129308"/>
            <a:ext cx="7760386" cy="1008111"/>
          </a:xfrm>
        </p:spPr>
        <p:txBody>
          <a:bodyPr>
            <a:normAutofit fontScale="62500" lnSpcReduction="20000"/>
          </a:bodyPr>
          <a:lstStyle/>
          <a:p>
            <a:r>
              <a:rPr lang="en-US" altLang="zh-CN" sz="3800" dirty="0"/>
              <a:t>change workloads every 10 mins</a:t>
            </a:r>
          </a:p>
          <a:p>
            <a:r>
              <a:rPr lang="en-US" altLang="zh-CN" sz="3800" dirty="0"/>
              <a:t>effective</a:t>
            </a:r>
            <a:r>
              <a:rPr lang="zh-CN" altLang="en-US" sz="3800" dirty="0"/>
              <a:t>：</a:t>
            </a:r>
            <a:r>
              <a:rPr lang="en-US" altLang="zh-CN" sz="3800" b="0" dirty="0"/>
              <a:t>performance is recovered in about 5 secs</a:t>
            </a:r>
          </a:p>
          <a:p>
            <a:endParaRPr lang="en-US" altLang="zh-CN" sz="2800" dirty="0"/>
          </a:p>
        </p:txBody>
      </p:sp>
      <p:pic>
        <p:nvPicPr>
          <p:cNvPr id="10" name="图片 9">
            <a:extLst>
              <a:ext uri="{FF2B5EF4-FFF2-40B4-BE49-F238E27FC236}">
                <a16:creationId xmlns:a16="http://schemas.microsoft.com/office/drawing/2014/main" id="{80079E99-54A1-9F74-7E6C-93E7FF39D70E}"/>
              </a:ext>
            </a:extLst>
          </p:cNvPr>
          <p:cNvPicPr>
            <a:picLocks noChangeAspect="1"/>
          </p:cNvPicPr>
          <p:nvPr/>
        </p:nvPicPr>
        <p:blipFill>
          <a:blip r:embed="rId3"/>
          <a:stretch>
            <a:fillRect/>
          </a:stretch>
        </p:blipFill>
        <p:spPr>
          <a:xfrm>
            <a:off x="773832" y="2215511"/>
            <a:ext cx="7596336" cy="3158925"/>
          </a:xfrm>
          <a:prstGeom prst="rect">
            <a:avLst/>
          </a:prstGeom>
        </p:spPr>
      </p:pic>
    </p:spTree>
    <p:extLst>
      <p:ext uri="{BB962C8B-B14F-4D97-AF65-F5344CB8AC3E}">
        <p14:creationId xmlns:p14="http://schemas.microsoft.com/office/powerpoint/2010/main" val="4021616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AEBB0F-B412-458A-A4BF-D996E9C1A804}"/>
              </a:ext>
            </a:extLst>
          </p:cNvPr>
          <p:cNvSpPr>
            <a:spLocks noGrp="1"/>
          </p:cNvSpPr>
          <p:nvPr>
            <p:ph type="title"/>
          </p:nvPr>
        </p:nvSpPr>
        <p:spPr/>
        <p:txBody>
          <a:bodyPr>
            <a:normAutofit/>
          </a:bodyPr>
          <a:lstStyle/>
          <a:p>
            <a:r>
              <a:rPr lang="en-US" altLang="zh-CN" sz="3200" dirty="0"/>
              <a:t>Application: </a:t>
            </a:r>
            <a:r>
              <a:rPr lang="en-US" altLang="zh-CN" sz="3200" dirty="0" err="1"/>
              <a:t>Wukong</a:t>
            </a:r>
            <a:r>
              <a:rPr lang="en-US" altLang="zh-CN" sz="3200" dirty="0"/>
              <a:t>(OSDI’16)</a:t>
            </a:r>
            <a:endParaRPr lang="zh-CN" altLang="en-US" sz="3200" dirty="0"/>
          </a:p>
        </p:txBody>
      </p:sp>
      <p:sp>
        <p:nvSpPr>
          <p:cNvPr id="4" name="灯片编号占位符 3">
            <a:extLst>
              <a:ext uri="{FF2B5EF4-FFF2-40B4-BE49-F238E27FC236}">
                <a16:creationId xmlns:a16="http://schemas.microsoft.com/office/drawing/2014/main" id="{43AA6176-E41C-45D2-831A-AA3489929F22}"/>
              </a:ext>
            </a:extLst>
          </p:cNvPr>
          <p:cNvSpPr>
            <a:spLocks noGrp="1"/>
          </p:cNvSpPr>
          <p:nvPr>
            <p:ph type="sldNum" sz="quarter" idx="12"/>
          </p:nvPr>
        </p:nvSpPr>
        <p:spPr/>
        <p:txBody>
          <a:bodyPr/>
          <a:lstStyle/>
          <a:p>
            <a:fld id="{ADE361C3-C043-4A6E-BDCE-8DA1E7D90A3B}" type="slidenum">
              <a:rPr lang="zh-CN" altLang="en-US" smtClean="0"/>
              <a:t>25</a:t>
            </a:fld>
            <a:endParaRPr lang="zh-CN" altLang="en-US"/>
          </a:p>
        </p:txBody>
      </p:sp>
      <p:pic>
        <p:nvPicPr>
          <p:cNvPr id="8" name="图片 7">
            <a:extLst>
              <a:ext uri="{FF2B5EF4-FFF2-40B4-BE49-F238E27FC236}">
                <a16:creationId xmlns:a16="http://schemas.microsoft.com/office/drawing/2014/main" id="{8B7D1F4E-3B89-40B4-BBF2-8F31EB797A11}"/>
              </a:ext>
            </a:extLst>
          </p:cNvPr>
          <p:cNvPicPr>
            <a:picLocks noChangeAspect="1"/>
          </p:cNvPicPr>
          <p:nvPr/>
        </p:nvPicPr>
        <p:blipFill>
          <a:blip r:embed="rId3"/>
          <a:stretch>
            <a:fillRect/>
          </a:stretch>
        </p:blipFill>
        <p:spPr>
          <a:xfrm>
            <a:off x="431730" y="1921396"/>
            <a:ext cx="8625667" cy="3251069"/>
          </a:xfrm>
          <a:prstGeom prst="rect">
            <a:avLst/>
          </a:prstGeom>
        </p:spPr>
      </p:pic>
      <p:sp>
        <p:nvSpPr>
          <p:cNvPr id="6" name="内容占位符 2">
            <a:extLst>
              <a:ext uri="{FF2B5EF4-FFF2-40B4-BE49-F238E27FC236}">
                <a16:creationId xmlns:a16="http://schemas.microsoft.com/office/drawing/2014/main" id="{EE931F45-A9C8-5287-3657-8DF42048E76D}"/>
              </a:ext>
            </a:extLst>
          </p:cNvPr>
          <p:cNvSpPr>
            <a:spLocks noGrp="1"/>
          </p:cNvSpPr>
          <p:nvPr>
            <p:ph idx="1"/>
          </p:nvPr>
        </p:nvSpPr>
        <p:spPr>
          <a:xfrm>
            <a:off x="457200" y="1086308"/>
            <a:ext cx="8215154" cy="1339144"/>
          </a:xfrm>
        </p:spPr>
        <p:txBody>
          <a:bodyPr>
            <a:normAutofit/>
          </a:bodyPr>
          <a:lstStyle/>
          <a:p>
            <a:r>
              <a:rPr lang="en-US" altLang="zh-CN" sz="2000" dirty="0" err="1"/>
              <a:t>Wukong</a:t>
            </a:r>
            <a:r>
              <a:rPr lang="en-US" altLang="zh-CN" sz="2000" b="0" dirty="0"/>
              <a:t>:</a:t>
            </a:r>
            <a:r>
              <a:rPr lang="zh-CN" altLang="en-US" sz="2000" b="0" dirty="0"/>
              <a:t> </a:t>
            </a:r>
            <a:r>
              <a:rPr lang="en-US" altLang="zh-CN" sz="2000" b="0" dirty="0"/>
              <a:t>distributed graph store processing SPARQL queries</a:t>
            </a:r>
          </a:p>
          <a:p>
            <a:r>
              <a:rPr lang="en-US" altLang="zh-CN" sz="2000" dirty="0"/>
              <a:t>Benchmark</a:t>
            </a:r>
            <a:r>
              <a:rPr lang="en-US" altLang="zh-CN" sz="2000" b="0" dirty="0"/>
              <a:t>: query LUBM-10240 dataset</a:t>
            </a:r>
          </a:p>
        </p:txBody>
      </p:sp>
      <p:sp>
        <p:nvSpPr>
          <p:cNvPr id="3" name="对话气泡: 矩形 2">
            <a:extLst>
              <a:ext uri="{FF2B5EF4-FFF2-40B4-BE49-F238E27FC236}">
                <a16:creationId xmlns:a16="http://schemas.microsoft.com/office/drawing/2014/main" id="{F7D7943D-5AFD-76C9-CDD4-80FF93AC731A}"/>
              </a:ext>
            </a:extLst>
          </p:cNvPr>
          <p:cNvSpPr/>
          <p:nvPr/>
        </p:nvSpPr>
        <p:spPr>
          <a:xfrm>
            <a:off x="4067944" y="2353444"/>
            <a:ext cx="792088" cy="432048"/>
          </a:xfrm>
          <a:prstGeom prst="wedgeRectCallout">
            <a:avLst>
              <a:gd name="adj1" fmla="val -37625"/>
              <a:gd name="adj2" fmla="val 902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2.53X</a:t>
            </a:r>
            <a:endParaRPr lang="zh-CN" altLang="en-US" dirty="0"/>
          </a:p>
        </p:txBody>
      </p:sp>
      <p:sp>
        <p:nvSpPr>
          <p:cNvPr id="9" name="对话气泡: 矩形 8">
            <a:extLst>
              <a:ext uri="{FF2B5EF4-FFF2-40B4-BE49-F238E27FC236}">
                <a16:creationId xmlns:a16="http://schemas.microsoft.com/office/drawing/2014/main" id="{B672AE28-25E0-1F8C-DF7E-8D50398C9566}"/>
              </a:ext>
            </a:extLst>
          </p:cNvPr>
          <p:cNvSpPr/>
          <p:nvPr/>
        </p:nvSpPr>
        <p:spPr>
          <a:xfrm>
            <a:off x="7921887" y="3366910"/>
            <a:ext cx="792088" cy="432048"/>
          </a:xfrm>
          <a:prstGeom prst="wedgeRectCallout">
            <a:avLst>
              <a:gd name="adj1" fmla="val -25964"/>
              <a:gd name="adj2" fmla="val 860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-88%</a:t>
            </a:r>
            <a:endParaRPr lang="zh-CN" altLang="en-US" dirty="0"/>
          </a:p>
        </p:txBody>
      </p:sp>
    </p:spTree>
    <p:extLst>
      <p:ext uri="{BB962C8B-B14F-4D97-AF65-F5344CB8AC3E}">
        <p14:creationId xmlns:p14="http://schemas.microsoft.com/office/powerpoint/2010/main" val="136729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763C81-D887-658A-53E4-3B0CCE9053FA}"/>
              </a:ext>
            </a:extLst>
          </p:cNvPr>
          <p:cNvSpPr>
            <a:spLocks noGrp="1"/>
          </p:cNvSpPr>
          <p:nvPr>
            <p:ph type="title"/>
          </p:nvPr>
        </p:nvSpPr>
        <p:spPr/>
        <p:txBody>
          <a:bodyPr/>
          <a:lstStyle/>
          <a:p>
            <a:r>
              <a:rPr lang="en-US" altLang="zh-CN" dirty="0"/>
              <a:t>Conclusion</a:t>
            </a:r>
            <a:endParaRPr lang="zh-CN" altLang="en-US" dirty="0"/>
          </a:p>
        </p:txBody>
      </p:sp>
      <p:sp>
        <p:nvSpPr>
          <p:cNvPr id="3" name="内容占位符 2">
            <a:extLst>
              <a:ext uri="{FF2B5EF4-FFF2-40B4-BE49-F238E27FC236}">
                <a16:creationId xmlns:a16="http://schemas.microsoft.com/office/drawing/2014/main" id="{57F5A0A5-640E-D531-2D53-8383B1DF99E1}"/>
              </a:ext>
            </a:extLst>
          </p:cNvPr>
          <p:cNvSpPr>
            <a:spLocks noGrp="1"/>
          </p:cNvSpPr>
          <p:nvPr>
            <p:ph idx="1"/>
          </p:nvPr>
        </p:nvSpPr>
        <p:spPr>
          <a:xfrm>
            <a:off x="457200" y="1333501"/>
            <a:ext cx="8229600" cy="3396207"/>
          </a:xfrm>
        </p:spPr>
        <p:txBody>
          <a:bodyPr>
            <a:normAutofit lnSpcReduction="10000"/>
          </a:bodyPr>
          <a:lstStyle/>
          <a:p>
            <a:pPr marL="285750" indent="-285750">
              <a:lnSpc>
                <a:spcPct val="150000"/>
              </a:lnSpc>
              <a:buFont typeface="Arial" panose="020B0604020202020204" pitchFamily="34" charset="0"/>
              <a:buChar char="•"/>
            </a:pPr>
            <a:r>
              <a:rPr lang="en-US" altLang="zh-CN" dirty="0"/>
              <a:t>Locality is important </a:t>
            </a:r>
          </a:p>
          <a:p>
            <a:pPr marL="285750" indent="-285750">
              <a:lnSpc>
                <a:spcPct val="150000"/>
              </a:lnSpc>
              <a:buFont typeface="Arial" panose="020B0604020202020204" pitchFamily="34" charset="0"/>
              <a:buChar char="•"/>
            </a:pPr>
            <a:r>
              <a:rPr lang="en-US" altLang="zh-CN" dirty="0"/>
              <a:t>Traditional live migration: Shard-based does not fit graph</a:t>
            </a:r>
          </a:p>
          <a:p>
            <a:pPr marL="285750" indent="-285750">
              <a:lnSpc>
                <a:spcPct val="150000"/>
              </a:lnSpc>
              <a:buFont typeface="Arial" panose="020B0604020202020204" pitchFamily="34" charset="0"/>
              <a:buChar char="•"/>
            </a:pPr>
            <a:r>
              <a:rPr lang="en-US" altLang="zh-CN" dirty="0" err="1"/>
              <a:t>Pragh</a:t>
            </a:r>
            <a:r>
              <a:rPr lang="en-US" altLang="zh-CN" dirty="0"/>
              <a:t> uses split live migration</a:t>
            </a:r>
          </a:p>
          <a:p>
            <a:pPr marL="685800" lvl="1">
              <a:lnSpc>
                <a:spcPct val="150000"/>
              </a:lnSpc>
              <a:buFont typeface="Arial" panose="020B0604020202020204" pitchFamily="34" charset="0"/>
              <a:buChar char="•"/>
            </a:pPr>
            <a:r>
              <a:rPr lang="en-US" altLang="zh-CN" dirty="0"/>
              <a:t>Zero-metadata, fine-grained migration</a:t>
            </a:r>
          </a:p>
          <a:p>
            <a:pPr marL="685800" lvl="1">
              <a:lnSpc>
                <a:spcPct val="150000"/>
              </a:lnSpc>
              <a:buFont typeface="Arial" panose="020B0604020202020204" pitchFamily="34" charset="0"/>
              <a:buChar char="•"/>
            </a:pPr>
            <a:r>
              <a:rPr lang="en-US" altLang="zh-CN" dirty="0"/>
              <a:t>Micro-benchmark: 19X, Application: 2.53X</a:t>
            </a:r>
            <a:endParaRPr lang="zh-CN" altLang="en-US" dirty="0"/>
          </a:p>
        </p:txBody>
      </p:sp>
      <p:sp>
        <p:nvSpPr>
          <p:cNvPr id="4" name="灯片编号占位符 3">
            <a:extLst>
              <a:ext uri="{FF2B5EF4-FFF2-40B4-BE49-F238E27FC236}">
                <a16:creationId xmlns:a16="http://schemas.microsoft.com/office/drawing/2014/main" id="{AF6A3899-5E79-AA29-4BD3-378421CF1DFF}"/>
              </a:ext>
            </a:extLst>
          </p:cNvPr>
          <p:cNvSpPr>
            <a:spLocks noGrp="1"/>
          </p:cNvSpPr>
          <p:nvPr>
            <p:ph type="sldNum" sz="quarter" idx="12"/>
          </p:nvPr>
        </p:nvSpPr>
        <p:spPr/>
        <p:txBody>
          <a:bodyPr/>
          <a:lstStyle/>
          <a:p>
            <a:fld id="{ADE361C3-C043-4A6E-BDCE-8DA1E7D90A3B}" type="slidenum">
              <a:rPr lang="zh-CN" altLang="en-US" smtClean="0"/>
              <a:t>26</a:t>
            </a:fld>
            <a:endParaRPr lang="zh-CN" altLang="en-US"/>
          </a:p>
        </p:txBody>
      </p:sp>
    </p:spTree>
    <p:extLst>
      <p:ext uri="{BB962C8B-B14F-4D97-AF65-F5344CB8AC3E}">
        <p14:creationId xmlns:p14="http://schemas.microsoft.com/office/powerpoint/2010/main" val="2236753125"/>
      </p:ext>
    </p:extLst>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57566</TotalTime>
  <Words>3705</Words>
  <Application>Microsoft Office PowerPoint</Application>
  <PresentationFormat>全屏显示(16:10)</PresentationFormat>
  <Paragraphs>571</Paragraphs>
  <Slides>26</Slides>
  <Notes>26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NimbusRomNo9L-ReguItal</vt:lpstr>
      <vt:lpstr>DengXian</vt:lpstr>
      <vt:lpstr>微软雅黑</vt:lpstr>
      <vt:lpstr>Arial</vt:lpstr>
      <vt:lpstr>Calibri</vt:lpstr>
      <vt:lpstr>Helvetica</vt:lpstr>
      <vt:lpstr>Office 主题​​</vt:lpstr>
      <vt:lpstr>Pragh: Locality-preserving Graph Traversal with Split Live Migration</vt:lpstr>
      <vt:lpstr>Background</vt:lpstr>
      <vt:lpstr>Background</vt:lpstr>
      <vt:lpstr>Background</vt:lpstr>
      <vt:lpstr>KV Store of Graph</vt:lpstr>
      <vt:lpstr>Distributed KV Store</vt:lpstr>
      <vt:lpstr>Partitioning and Poor Locality</vt:lpstr>
      <vt:lpstr>Solution: Live Migration</vt:lpstr>
      <vt:lpstr>Shard-based Migration</vt:lpstr>
      <vt:lpstr>Problems of Shard-based Migration</vt:lpstr>
      <vt:lpstr>Problems of Shard-based Migration</vt:lpstr>
      <vt:lpstr>Pragh: Split Live Migration</vt:lpstr>
      <vt:lpstr>Opportunity: RDMA</vt:lpstr>
      <vt:lpstr>First Try: Basic Split Migration</vt:lpstr>
      <vt:lpstr>Changes to Address Layout</vt:lpstr>
      <vt:lpstr>Unilateral Migration Protocol</vt:lpstr>
      <vt:lpstr>Second Try: Fully-localized Split Migration</vt:lpstr>
      <vt:lpstr>Details of Location Cache (L$)</vt:lpstr>
      <vt:lpstr>Lightweight monitor</vt:lpstr>
      <vt:lpstr>Other aspects</vt:lpstr>
      <vt:lpstr>Evaluation Settings</vt:lpstr>
      <vt:lpstr>Micro: YCSB-B Benchmark </vt:lpstr>
      <vt:lpstr>Micro: YCSB-B Benchmark </vt:lpstr>
      <vt:lpstr>Dynamic Workloads</vt:lpstr>
      <vt:lpstr>Application: Wukong(OSDI’16)</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ke</cp:lastModifiedBy>
  <cp:revision>5956</cp:revision>
  <cp:lastPrinted>2016-06-13T07:55:34Z</cp:lastPrinted>
  <dcterms:created xsi:type="dcterms:W3CDTF">2017-11-24T09:35:45Z</dcterms:created>
  <dcterms:modified xsi:type="dcterms:W3CDTF">2022-05-09T08:23:06Z</dcterms:modified>
</cp:coreProperties>
</file>