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2"/>
  </p:normalViewPr>
  <p:slideViewPr>
    <p:cSldViewPr snapToGrid="0">
      <p:cViewPr varScale="1">
        <p:scale>
          <a:sx n="135" d="100"/>
          <a:sy n="135" d="100"/>
        </p:scale>
        <p:origin x="9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这一小节比较两种都被称为 tokenizer 的机制，并说明它们如何在代码生成中协作。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这一页作为前面词法分析内容的小结。强调 Lexer 的边界来自语言规约，而不是文本统计。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BPE 全称为 Byte Pair Encoding。这里介绍的是简化直觉。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训练阶段学习合并规则和词表。模型使用时不会重新统计语料，只应用已经学到的规则。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因此“合并”和“切分”不是对同一输入连续执行的两个运行时步骤。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89CF9-F8D8-4CCC-A257-6DE6A370C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buNone/>
              <a:defRPr sz="4400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489163-420C-40B9-A6B0-7D024352F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204E3C-C592-4BBA-AA67-012927511F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9FA25068-95BE-F84A-896E-9E89F943483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BB9DF-2129-4B30-A0CB-00B5CCA4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buNone/>
              <a:defRPr b="1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FB2FD2-58C9-4D2B-B2D7-B77DBB83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2400" b="1" i="0">
                <a:latin typeface="+mn-lt"/>
                <a:ea typeface="+mn-lt"/>
                <a:cs typeface="+mn-lt"/>
              </a:defRPr>
            </a:lvl1pPr>
            <a:lvl2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2pPr>
            <a:lvl3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3pPr>
            <a:lvl4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4pPr>
            <a:lvl5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E18343-6F26-4180-9F15-3490C5654A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90225E-4991-43F8-8A4F-7A9DE80097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789912-585E-44ED-9A35-D3CD6481964A}"/>
              </a:ext>
            </a:extLst>
          </p:cNvPr>
          <p:cNvSpPr>
            <a:spLocks noGrp="1"/>
          </p:cNvSpPr>
          <p:nvPr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>
            <a:spLocks noGrp="1"/>
          </p:cNvSpPr>
          <p:nvPr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6608DAFC-F7CB-BF45-A12C-3E5B3C7488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737EC-50D8-4066-9A5B-B2F2B326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buNone/>
              <a:defRPr sz="4000" b="1" cap="all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8D66DC-4DFE-41C3-A681-7066151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354206-11C3-46BD-9C89-5FEA6F6F7C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C5D61-0DF4-429D-A479-13E085A0AA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>
            <a:spLocks noGrp="1"/>
          </p:cNvSpPr>
          <p:nvPr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222B87CB-0BF3-3A40-9555-EFDE398401F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E3681A-3E02-46ED-85DF-1DEF2F99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6D934-6CA7-459A-B5C1-5CA900321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第二级</a:t>
            </a:r>
          </a:p>
          <a:p>
            <a:pPr>
              <a:buNone/>
            </a:pPr>
            <a:r>
              <a:t>第三级</a:t>
            </a:r>
          </a:p>
          <a:p>
            <a:pPr>
              <a:buNone/>
            </a:pPr>
            <a:r>
              <a:t>第四级</a:t>
            </a:r>
          </a:p>
          <a:p>
            <a:pPr>
              <a:buNone/>
            </a:pPr>
            <a:r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96C8E-B259-4316-A5FF-F1EDB1F7850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98837-A74E-40F6-88FA-DB372DDABD2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lnSpc>
          <a:spcPct val="120000"/>
        </a:lnSpc>
        <a:spcBef>
          <a:spcPts val="1200"/>
        </a:spcBef>
        <a:buFont typeface="Arial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  <a:lvl2pPr marL="742950" indent="-285750" algn="l" defTabSz="914400">
        <a:lnSpc>
          <a:spcPct val="120000"/>
        </a:lnSpc>
        <a:spcBef>
          <a:spcPct val="20000"/>
        </a:spcBef>
        <a:buFont typeface="Arial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120000"/>
        </a:lnSpc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120000"/>
        </a:lnSpc>
        <a:spcBef>
          <a:spcPct val="20000"/>
        </a:spcBef>
        <a:buFont typeface="Arial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120000"/>
        </a:lnSpc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45332"/>
            <a:ext cx="7772400" cy="23042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sz="4800"/>
              <a:t>词法分析（二）</a:t>
            </a: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吴明瑜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上海交通大学并行与分布式系统研究所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50000"/>
                    <a:lumOff val="50000"/>
                  </a:schemeClr>
                </a:solidFill>
              </a:rPr>
              <a:t>https://ipads.se.sjtu.edu.cn/courses/compilers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>
            <a:spLocks noGrp="1"/>
          </p:cNvSpPr>
          <p:nvPr/>
        </p:nvSpPr>
        <p:spPr>
          <a:xfrm>
            <a:off x="467544" y="252559"/>
            <a:ext cx="3600400" cy="50405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indent="0" algn="ctr" defTabSz="914400">
              <a:lnSpc>
                <a:spcPct val="120000"/>
              </a:lnSpc>
              <a:spcBef>
                <a:spcPts val="1200"/>
              </a:spcBef>
              <a:buFont typeface="Arial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1pPr>
            <a:lvl2pPr marL="4572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2pPr>
            <a:lvl3pPr marL="9144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3pPr>
            <a:lvl4pPr marL="13716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4pPr>
            <a:lvl5pPr marL="18288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5pPr>
            <a:lvl6pPr marL="22860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140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ea typeface="Arial"/>
                <a:cs typeface="Arial"/>
              </a:rPr>
              <a:t>SE3355 · 编译原理（2026秋）</a:t>
            </a:r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5FED6-38D0-DE9C-92C0-6E7FA635581C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pener-title">
            <a:extLst>
              <a:ext uri="{FF2B5EF4-FFF2-40B4-BE49-F238E27FC236}">
                <a16:creationId xmlns:a16="http://schemas.microsoft.com/office/drawing/2014/main" id="{2DECB3D8-B38B-4757-8FA1-03488BD393F8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666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C9364E"/>
                </a:solidFill>
              </a:defRPr>
            </a:pPr>
            <a:r>
              <a:rPr sz="2400" b="1">
                <a:solidFill>
                  <a:srgbClr val="C9364E"/>
                </a:solidFill>
              </a:rPr>
              <a:t>在vibe coding之前，自动代码生成已经应用到各领域</a:t>
            </a:r>
          </a:p>
        </p:txBody>
      </p:sp>
      <p:sp>
        <p:nvSpPr>
          <p:cNvPr id="2" name="opener-subtitle">
            <a:extLst>
              <a:ext uri="{FF2B5EF4-FFF2-40B4-BE49-F238E27FC236}">
                <a16:creationId xmlns:a16="http://schemas.microsoft.com/office/drawing/2014/main" id="{CDB2E19E-DFE0-46FE-B9D9-DD0513DC9687}"/>
              </a:ext>
            </a:extLst>
          </p:cNvPr>
          <p:cNvSpPr>
            <a:spLocks noGrp="1"/>
          </p:cNvSpPr>
          <p:nvPr/>
        </p:nvSpPr>
        <p:spPr>
          <a:xfrm>
            <a:off x="476250" y="866775"/>
            <a:ext cx="8191500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l">
              <a:buNone/>
              <a:defRPr sz="1275">
                <a:solidFill>
                  <a:srgbClr val="777777"/>
                </a:solidFill>
              </a:defRPr>
            </a:pPr>
            <a:r>
              <a:rPr sz="1275">
                <a:solidFill>
                  <a:srgbClr val="777777"/>
                </a:solidFill>
              </a:rPr>
              <a:t>共同方法：先写结构化模型，再由专用生成器展开实现</a:t>
            </a:r>
          </a:p>
        </p:txBody>
      </p:sp>
      <p:pic>
        <p:nvPicPr>
          <p:cNvPr id="23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304925"/>
            <a:ext cx="2381250" cy="2381250"/>
          </a:xfrm>
          <a:prstGeom prst="rect">
            <a:avLst/>
          </a:prstGeom>
        </p:spPr>
      </p:pic>
      <p:sp>
        <p:nvSpPr>
          <p:cNvPr id="4" name="auto-tag-1">
            <a:extLst>
              <a:ext uri="{FF2B5EF4-FFF2-40B4-BE49-F238E27FC236}">
                <a16:creationId xmlns:a16="http://schemas.microsoft.com/office/drawing/2014/main" id="{4F14E198-D97B-4068-8098-2897F72731EB}"/>
              </a:ext>
            </a:extLst>
          </p:cNvPr>
          <p:cNvSpPr>
            <a:spLocks noGrp="1"/>
          </p:cNvSpPr>
          <p:nvPr/>
        </p:nvSpPr>
        <p:spPr>
          <a:xfrm>
            <a:off x="1276350" y="2362200"/>
            <a:ext cx="1257300" cy="2476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4288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C9364E"/>
                </a:solidFill>
              </a:defRPr>
            </a:pPr>
            <a:r>
              <a:rPr sz="975" b="1">
                <a:solidFill>
                  <a:srgbClr val="C9364E"/>
                </a:solidFill>
              </a:rPr>
              <a:t>自动生成 C/C++</a:t>
            </a:r>
          </a:p>
        </p:txBody>
      </p:sp>
      <p:sp>
        <p:nvSpPr>
          <p:cNvPr id="5" name="domain-heading-1">
            <a:extLst>
              <a:ext uri="{FF2B5EF4-FFF2-40B4-BE49-F238E27FC236}">
                <a16:creationId xmlns:a16="http://schemas.microsoft.com/office/drawing/2014/main" id="{5FED1A1B-DB94-45E4-8704-3F0DA9FB1B57}"/>
              </a:ext>
            </a:extLst>
          </p:cNvPr>
          <p:cNvSpPr>
            <a:spLocks noGrp="1"/>
          </p:cNvSpPr>
          <p:nvPr/>
        </p:nvSpPr>
        <p:spPr>
          <a:xfrm>
            <a:off x="457200" y="3781425"/>
            <a:ext cx="2381250" cy="2667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343434"/>
                </a:solidFill>
              </a:defRPr>
            </a:pPr>
            <a:r>
              <a:rPr sz="1350" b="1">
                <a:solidFill>
                  <a:srgbClr val="343434"/>
                </a:solidFill>
              </a:rPr>
              <a:t>汽车电子</a:t>
            </a:r>
          </a:p>
        </p:txBody>
      </p:sp>
      <p:sp>
        <p:nvSpPr>
          <p:cNvPr id="6" name="domain-chain-1">
            <a:extLst>
              <a:ext uri="{FF2B5EF4-FFF2-40B4-BE49-F238E27FC236}">
                <a16:creationId xmlns:a16="http://schemas.microsoft.com/office/drawing/2014/main" id="{25F87981-7020-4F9A-9B61-309BCB7574D0}"/>
              </a:ext>
            </a:extLst>
          </p:cNvPr>
          <p:cNvSpPr>
            <a:spLocks noGrp="1"/>
          </p:cNvSpPr>
          <p:nvPr/>
        </p:nvSpPr>
        <p:spPr>
          <a:xfrm>
            <a:off x="409575" y="4076700"/>
            <a:ext cx="2476500" cy="2667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13">
                <a:solidFill>
                  <a:srgbClr val="777777"/>
                </a:solidFill>
              </a:defRPr>
            </a:pPr>
            <a:r>
              <a:rPr sz="1013">
                <a:solidFill>
                  <a:srgbClr val="777777"/>
                </a:solidFill>
              </a:rPr>
              <a:t>控制模型  →  C/C++  →  ECU</a:t>
            </a:r>
          </a:p>
        </p:txBody>
      </p:sp>
      <p:pic>
        <p:nvPicPr>
          <p:cNvPr id="27" name="图片 2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381375" y="1304925"/>
            <a:ext cx="2381250" cy="2381250"/>
          </a:xfrm>
          <a:prstGeom prst="rect">
            <a:avLst/>
          </a:prstGeom>
        </p:spPr>
      </p:pic>
      <p:sp>
        <p:nvSpPr>
          <p:cNvPr id="8" name="auto-tag-2">
            <a:extLst>
              <a:ext uri="{FF2B5EF4-FFF2-40B4-BE49-F238E27FC236}">
                <a16:creationId xmlns:a16="http://schemas.microsoft.com/office/drawing/2014/main" id="{4235512F-34D0-4C68-B3F1-318FD42957E2}"/>
              </a:ext>
            </a:extLst>
          </p:cNvPr>
          <p:cNvSpPr>
            <a:spLocks noGrp="1"/>
          </p:cNvSpPr>
          <p:nvPr/>
        </p:nvSpPr>
        <p:spPr>
          <a:xfrm>
            <a:off x="4905375" y="1438275"/>
            <a:ext cx="952500" cy="2476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4288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C9364E"/>
                </a:solidFill>
              </a:defRPr>
            </a:pPr>
            <a:r>
              <a:rPr sz="975" b="1">
                <a:solidFill>
                  <a:srgbClr val="C9364E"/>
                </a:solidFill>
              </a:rPr>
              <a:t>自动生成</a:t>
            </a:r>
          </a:p>
        </p:txBody>
      </p:sp>
      <p:sp>
        <p:nvSpPr>
          <p:cNvPr id="9" name="domain-heading-2">
            <a:extLst>
              <a:ext uri="{FF2B5EF4-FFF2-40B4-BE49-F238E27FC236}">
                <a16:creationId xmlns:a16="http://schemas.microsoft.com/office/drawing/2014/main" id="{70BE750C-BB4C-4E03-AFA8-8F2ABF4400E6}"/>
              </a:ext>
            </a:extLst>
          </p:cNvPr>
          <p:cNvSpPr>
            <a:spLocks noGrp="1"/>
          </p:cNvSpPr>
          <p:nvPr/>
        </p:nvSpPr>
        <p:spPr>
          <a:xfrm>
            <a:off x="3381375" y="3781425"/>
            <a:ext cx="2381250" cy="2667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343434"/>
                </a:solidFill>
              </a:defRPr>
            </a:pPr>
            <a:r>
              <a:rPr sz="1350" b="1">
                <a:solidFill>
                  <a:srgbClr val="343434"/>
                </a:solidFill>
              </a:rPr>
              <a:t>Protobuf / gRPC</a:t>
            </a:r>
          </a:p>
        </p:txBody>
      </p:sp>
      <p:sp>
        <p:nvSpPr>
          <p:cNvPr id="10" name="domain-chain-2">
            <a:extLst>
              <a:ext uri="{FF2B5EF4-FFF2-40B4-BE49-F238E27FC236}">
                <a16:creationId xmlns:a16="http://schemas.microsoft.com/office/drawing/2014/main" id="{6A6277E5-3C84-41A8-8051-D145A40D7663}"/>
              </a:ext>
            </a:extLst>
          </p:cNvPr>
          <p:cNvSpPr>
            <a:spLocks noGrp="1"/>
          </p:cNvSpPr>
          <p:nvPr/>
        </p:nvSpPr>
        <p:spPr>
          <a:xfrm>
            <a:off x="3333750" y="4076700"/>
            <a:ext cx="2476500" cy="2667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13">
                <a:solidFill>
                  <a:srgbClr val="777777"/>
                </a:solidFill>
              </a:defRPr>
            </a:pPr>
            <a:r>
              <a:rPr sz="1013">
                <a:solidFill>
                  <a:srgbClr val="777777"/>
                </a:solidFill>
              </a:rPr>
              <a:t>.proto  →  Message / Codec / Stub</a:t>
            </a:r>
          </a:p>
        </p:txBody>
      </p:sp>
      <p:pic>
        <p:nvPicPr>
          <p:cNvPr id="31" name="图片 26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305550" y="1304925"/>
            <a:ext cx="2381250" cy="2381250"/>
          </a:xfrm>
          <a:prstGeom prst="rect">
            <a:avLst/>
          </a:prstGeom>
        </p:spPr>
      </p:pic>
      <p:sp>
        <p:nvSpPr>
          <p:cNvPr id="12" name="auto-tag-3">
            <a:extLst>
              <a:ext uri="{FF2B5EF4-FFF2-40B4-BE49-F238E27FC236}">
                <a16:creationId xmlns:a16="http://schemas.microsoft.com/office/drawing/2014/main" id="{5E3531CA-82AA-4291-9F23-77E3E8B026D1}"/>
              </a:ext>
            </a:extLst>
          </p:cNvPr>
          <p:cNvSpPr>
            <a:spLocks noGrp="1"/>
          </p:cNvSpPr>
          <p:nvPr/>
        </p:nvSpPr>
        <p:spPr>
          <a:xfrm>
            <a:off x="6934200" y="1438275"/>
            <a:ext cx="1200150" cy="2476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4288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C9364E"/>
                </a:solidFill>
              </a:defRPr>
            </a:pPr>
            <a:r>
              <a:rPr sz="975" b="1">
                <a:solidFill>
                  <a:srgbClr val="C9364E"/>
                </a:solidFill>
              </a:rPr>
              <a:t>自动生成 RTL</a:t>
            </a:r>
          </a:p>
        </p:txBody>
      </p:sp>
      <p:sp>
        <p:nvSpPr>
          <p:cNvPr id="13" name="domain-heading-3">
            <a:extLst>
              <a:ext uri="{FF2B5EF4-FFF2-40B4-BE49-F238E27FC236}">
                <a16:creationId xmlns:a16="http://schemas.microsoft.com/office/drawing/2014/main" id="{E95FD880-DBC4-422C-A457-5AEB12C48EFA}"/>
              </a:ext>
            </a:extLst>
          </p:cNvPr>
          <p:cNvSpPr>
            <a:spLocks noGrp="1"/>
          </p:cNvSpPr>
          <p:nvPr/>
        </p:nvSpPr>
        <p:spPr>
          <a:xfrm>
            <a:off x="6305550" y="3781425"/>
            <a:ext cx="2381250" cy="2667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343434"/>
                </a:solidFill>
              </a:defRPr>
            </a:pPr>
            <a:r>
              <a:rPr sz="1350" b="1">
                <a:solidFill>
                  <a:srgbClr val="343434"/>
                </a:solidFill>
              </a:rPr>
              <a:t>硬件设计</a:t>
            </a:r>
          </a:p>
        </p:txBody>
      </p:sp>
      <p:sp>
        <p:nvSpPr>
          <p:cNvPr id="14" name="domain-chain-3">
            <a:extLst>
              <a:ext uri="{FF2B5EF4-FFF2-40B4-BE49-F238E27FC236}">
                <a16:creationId xmlns:a16="http://schemas.microsoft.com/office/drawing/2014/main" id="{3FF1FD77-AFC0-4498-B996-BF5266D468F9}"/>
              </a:ext>
            </a:extLst>
          </p:cNvPr>
          <p:cNvSpPr>
            <a:spLocks noGrp="1"/>
          </p:cNvSpPr>
          <p:nvPr/>
        </p:nvSpPr>
        <p:spPr>
          <a:xfrm>
            <a:off x="6257925" y="4076700"/>
            <a:ext cx="2476500" cy="2667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13">
                <a:solidFill>
                  <a:srgbClr val="777777"/>
                </a:solidFill>
              </a:defRPr>
            </a:pPr>
            <a:r>
              <a:rPr sz="1013">
                <a:solidFill>
                  <a:srgbClr val="777777"/>
                </a:solidFill>
              </a:rPr>
              <a:t>Chisel / HLS  →  RTL  →  芯片</a:t>
            </a:r>
          </a:p>
        </p:txBody>
      </p:sp>
      <p:sp>
        <p:nvSpPr>
          <p:cNvPr id="15" name="takeaway-band">
            <a:extLst>
              <a:ext uri="{FF2B5EF4-FFF2-40B4-BE49-F238E27FC236}">
                <a16:creationId xmlns:a16="http://schemas.microsoft.com/office/drawing/2014/main" id="{BF27C651-81F8-4C70-914B-F90D8A7AE8E0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C9364E"/>
                </a:solidFill>
              </a:defRPr>
            </a:pPr>
            <a:r>
              <a:rPr sz="1125" b="1">
                <a:solidFill>
                  <a:srgbClr val="C9364E"/>
                </a:solidFill>
              </a:rPr>
              <a:t>在编译器前端，自动代码生成同样应用广泛。</a:t>
            </a:r>
          </a:p>
        </p:txBody>
      </p:sp>
      <p:sp>
        <p:nvSpPr>
          <p:cNvPr id="16" name="slide-number">
            <a:extLst>
              <a:ext uri="{FF2B5EF4-FFF2-40B4-BE49-F238E27FC236}">
                <a16:creationId xmlns:a16="http://schemas.microsoft.com/office/drawing/2014/main" id="{8740559B-AA13-47C7-A1EC-4FFC1A4AE3AF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r">
              <a:buNone/>
              <a:defRPr sz="1200">
                <a:solidFill>
                  <a:srgbClr val="777777"/>
                </a:solidFill>
              </a:defRPr>
            </a:pPr>
            <a:r>
              <a:rPr sz="1200">
                <a:solidFill>
                  <a:srgbClr val="777777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5703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DE8D724-0C0F-4D0F-A7F4-6C1286740DD1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t>本讲主线：把词法规约编译成 Lexer</a:t>
            </a:r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9E0B01B3-889D-4202-8F6D-5BBA6A2EB29E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3</a:t>
            </a:r>
          </a:p>
        </p:txBody>
      </p:sp>
      <p:sp>
        <p:nvSpPr>
          <p:cNvPr id="3" name="heading-0">
            <a:extLst>
              <a:ext uri="{FF2B5EF4-FFF2-40B4-BE49-F238E27FC236}">
                <a16:creationId xmlns:a16="http://schemas.microsoft.com/office/drawing/2014/main" id="{ED91F933-D139-4CC5-8C25-1D35D7F0156F}"/>
              </a:ext>
            </a:extLst>
          </p:cNvPr>
          <p:cNvSpPr>
            <a:spLocks noGrp="1"/>
          </p:cNvSpPr>
          <p:nvPr/>
        </p:nvSpPr>
        <p:spPr>
          <a:xfrm>
            <a:off x="5715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4" name="panel-0">
            <a:extLst>
              <a:ext uri="{FF2B5EF4-FFF2-40B4-BE49-F238E27FC236}">
                <a16:creationId xmlns:a16="http://schemas.microsoft.com/office/drawing/2014/main" id="{0514DAFE-139E-494D-9536-545A9EC0D1D3}"/>
              </a:ext>
            </a:extLst>
          </p:cNvPr>
          <p:cNvSpPr>
            <a:spLocks noGrp="1"/>
          </p:cNvSpPr>
          <p:nvPr/>
        </p:nvSpPr>
        <p:spPr>
          <a:xfrm>
            <a:off x="495300" y="1866900"/>
            <a:ext cx="2686050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" name="content-0">
            <a:extLst>
              <a:ext uri="{FF2B5EF4-FFF2-40B4-BE49-F238E27FC236}">
                <a16:creationId xmlns:a16="http://schemas.microsoft.com/office/drawing/2014/main" id="{B74554DF-08F7-4F5C-B189-84C20B09E585}"/>
              </a:ext>
            </a:extLst>
          </p:cNvPr>
          <p:cNvSpPr>
            <a:spLocks noGrp="1"/>
          </p:cNvSpPr>
          <p:nvPr/>
        </p:nvSpPr>
        <p:spPr>
          <a:xfrm>
            <a:off x="6572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6" name="heading-1">
            <a:extLst>
              <a:ext uri="{FF2B5EF4-FFF2-40B4-BE49-F238E27FC236}">
                <a16:creationId xmlns:a16="http://schemas.microsoft.com/office/drawing/2014/main" id="{7E70A981-5D0D-496D-86CC-32A1BB66CC20}"/>
              </a:ext>
            </a:extLst>
          </p:cNvPr>
          <p:cNvSpPr>
            <a:spLocks noGrp="1"/>
          </p:cNvSpPr>
          <p:nvPr/>
        </p:nvSpPr>
        <p:spPr>
          <a:xfrm>
            <a:off x="344805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7" name="panel-1">
            <a:extLst>
              <a:ext uri="{FF2B5EF4-FFF2-40B4-BE49-F238E27FC236}">
                <a16:creationId xmlns:a16="http://schemas.microsoft.com/office/drawing/2014/main" id="{858FE34C-6EAE-4178-9855-D8C4E3A78669}"/>
              </a:ext>
            </a:extLst>
          </p:cNvPr>
          <p:cNvSpPr>
            <a:spLocks noGrp="1"/>
          </p:cNvSpPr>
          <p:nvPr/>
        </p:nvSpPr>
        <p:spPr>
          <a:xfrm>
            <a:off x="3371850" y="1866900"/>
            <a:ext cx="2686050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content-1">
            <a:extLst>
              <a:ext uri="{FF2B5EF4-FFF2-40B4-BE49-F238E27FC236}">
                <a16:creationId xmlns:a16="http://schemas.microsoft.com/office/drawing/2014/main" id="{943895A2-F57C-48B9-A7A3-3C2DEB0DBF83}"/>
              </a:ext>
            </a:extLst>
          </p:cNvPr>
          <p:cNvSpPr>
            <a:spLocks noGrp="1"/>
          </p:cNvSpPr>
          <p:nvPr/>
        </p:nvSpPr>
        <p:spPr>
          <a:xfrm>
            <a:off x="353377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7E5B8737-384D-4F59-84F7-1F51D5196FF4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10" name="panel-2">
            <a:extLst>
              <a:ext uri="{FF2B5EF4-FFF2-40B4-BE49-F238E27FC236}">
                <a16:creationId xmlns:a16="http://schemas.microsoft.com/office/drawing/2014/main" id="{CC1865E4-C406-404B-B006-FBD556F8B9C2}"/>
              </a:ext>
            </a:extLst>
          </p:cNvPr>
          <p:cNvSpPr>
            <a:spLocks noGrp="1"/>
          </p:cNvSpPr>
          <p:nvPr/>
        </p:nvSpPr>
        <p:spPr>
          <a:xfrm>
            <a:off x="6248400" y="1866900"/>
            <a:ext cx="2686050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content-2">
            <a:extLst>
              <a:ext uri="{FF2B5EF4-FFF2-40B4-BE49-F238E27FC236}">
                <a16:creationId xmlns:a16="http://schemas.microsoft.com/office/drawing/2014/main" id="{3A3DD031-195B-41C1-9C11-E8C5E233EBD4}"/>
              </a:ext>
            </a:extLst>
          </p:cNvPr>
          <p:cNvSpPr>
            <a:spLocks noGrp="1"/>
          </p:cNvSpPr>
          <p:nvPr/>
        </p:nvSpPr>
        <p:spPr>
          <a:xfrm>
            <a:off x="64103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B311C41-3091-4DA2-B576-A3DBD2E30E3B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0B01F3D5-75D8-4C5E-8D34-C0A8D6C91A46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C9364E"/>
                </a:solidFill>
              </a:defRPr>
            </a:pPr>
            <a:r>
              <a:rPr sz="1125" b="1">
                <a:solidFill>
                  <a:srgbClr val="C9364E"/>
                </a:solidFill>
              </a:rPr>
              <a:t>本讲先用 NFA 组合正则，再将其确定化为 DFA，最终生成 nextToken()。</a:t>
            </a:r>
          </a:p>
        </p:txBody>
      </p:sp>
      <p:sp>
        <p:nvSpPr>
          <p:cNvPr id="15" name="pipeline-arrow-0">
            <a:extLst>
              <a:ext uri="{FF2B5EF4-FFF2-40B4-BE49-F238E27FC236}">
                <a16:creationId xmlns:a16="http://schemas.microsoft.com/office/drawing/2014/main" id="{EBDA5167-7048-4F4F-8C16-155A2FD27963}"/>
              </a:ext>
            </a:extLst>
          </p:cNvPr>
          <p:cNvSpPr>
            <a:spLocks noGrp="1"/>
          </p:cNvSpPr>
          <p:nvPr/>
        </p:nvSpPr>
        <p:spPr>
          <a:xfrm>
            <a:off x="1876425" y="2733675"/>
            <a:ext cx="200025" cy="133350"/>
          </a:xfrm>
          <a:prstGeom prst="rightArrow">
            <a:avLst/>
          </a:prstGeom>
          <a:solidFill>
            <a:srgbClr val="C9364E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6" name="pipeline-arrow-1">
            <a:extLst>
              <a:ext uri="{FF2B5EF4-FFF2-40B4-BE49-F238E27FC236}">
                <a16:creationId xmlns:a16="http://schemas.microsoft.com/office/drawing/2014/main" id="{0C1B5ADE-AF01-499F-AFBD-E575772EB71E}"/>
              </a:ext>
            </a:extLst>
          </p:cNvPr>
          <p:cNvSpPr>
            <a:spLocks noGrp="1"/>
          </p:cNvSpPr>
          <p:nvPr/>
        </p:nvSpPr>
        <p:spPr>
          <a:xfrm>
            <a:off x="3324225" y="2733675"/>
            <a:ext cx="200025" cy="133350"/>
          </a:xfrm>
          <a:prstGeom prst="rightArrow">
            <a:avLst/>
          </a:prstGeom>
          <a:solidFill>
            <a:srgbClr val="C9364E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7" name="pipeline-arrow-2">
            <a:extLst>
              <a:ext uri="{FF2B5EF4-FFF2-40B4-BE49-F238E27FC236}">
                <a16:creationId xmlns:a16="http://schemas.microsoft.com/office/drawing/2014/main" id="{385D4729-4637-42FE-BAAD-3025BAB90155}"/>
              </a:ext>
            </a:extLst>
          </p:cNvPr>
          <p:cNvSpPr>
            <a:spLocks noGrp="1"/>
          </p:cNvSpPr>
          <p:nvPr/>
        </p:nvSpPr>
        <p:spPr>
          <a:xfrm>
            <a:off x="4772025" y="2733675"/>
            <a:ext cx="200025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8" name="pipeline-arrow-3">
            <a:extLst>
              <a:ext uri="{FF2B5EF4-FFF2-40B4-BE49-F238E27FC236}">
                <a16:creationId xmlns:a16="http://schemas.microsoft.com/office/drawing/2014/main" id="{11D4B736-E82E-4C9B-AD93-83EAD0BB1AA1}"/>
              </a:ext>
            </a:extLst>
          </p:cNvPr>
          <p:cNvSpPr>
            <a:spLocks noGrp="1"/>
          </p:cNvSpPr>
          <p:nvPr/>
        </p:nvSpPr>
        <p:spPr>
          <a:xfrm>
            <a:off x="6505575" y="2733675"/>
            <a:ext cx="200025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9" name="pipeline-spec-label">
            <a:extLst>
              <a:ext uri="{FF2B5EF4-FFF2-40B4-BE49-F238E27FC236}">
                <a16:creationId xmlns:a16="http://schemas.microsoft.com/office/drawing/2014/main" id="{5144A6BD-EBD1-4244-A3D9-54E1AF12F509}"/>
              </a:ext>
            </a:extLst>
          </p:cNvPr>
          <p:cNvSpPr>
            <a:spLocks noGrp="1"/>
          </p:cNvSpPr>
          <p:nvPr/>
        </p:nvSpPr>
        <p:spPr>
          <a:xfrm>
            <a:off x="419100" y="1581150"/>
            <a:ext cx="1381125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上一讲的输出</a:t>
            </a:r>
          </a:p>
        </p:txBody>
      </p:sp>
      <p:sp>
        <p:nvSpPr>
          <p:cNvPr id="20" name="pipeline-spec">
            <a:extLst>
              <a:ext uri="{FF2B5EF4-FFF2-40B4-BE49-F238E27FC236}">
                <a16:creationId xmlns:a16="http://schemas.microsoft.com/office/drawing/2014/main" id="{BDA11082-55F5-4CE6-8A8F-AEDB71A7F793}"/>
              </a:ext>
            </a:extLst>
          </p:cNvPr>
          <p:cNvSpPr>
            <a:spLocks noGrp="1"/>
          </p:cNvSpPr>
          <p:nvPr/>
        </p:nvSpPr>
        <p:spPr>
          <a:xfrm>
            <a:off x="419100" y="1952625"/>
            <a:ext cx="1381125" cy="1695450"/>
          </a:xfrm>
          <a:prstGeom prst="roundRect">
            <a:avLst>
              <a:gd name="adj" fmla="val 5517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patterns</a:t>
            </a: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+ actions</a:t>
            </a: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+ priority</a:t>
            </a:r>
          </a:p>
        </p:txBody>
      </p:sp>
      <p:sp>
        <p:nvSpPr>
          <p:cNvPr id="21" name="pipeline-nfa-label">
            <a:extLst>
              <a:ext uri="{FF2B5EF4-FFF2-40B4-BE49-F238E27FC236}">
                <a16:creationId xmlns:a16="http://schemas.microsoft.com/office/drawing/2014/main" id="{EC43085A-7FA6-4BDF-8894-8C4DAC2819A5}"/>
              </a:ext>
            </a:extLst>
          </p:cNvPr>
          <p:cNvSpPr>
            <a:spLocks noGrp="1"/>
          </p:cNvSpPr>
          <p:nvPr/>
        </p:nvSpPr>
        <p:spPr>
          <a:xfrm>
            <a:off x="2152650" y="1581150"/>
            <a:ext cx="1095375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C9364E"/>
                </a:solidFill>
              </a:defRPr>
            </a:pPr>
            <a:r>
              <a:rPr sz="1050" b="1">
                <a:solidFill>
                  <a:srgbClr val="C9364E"/>
                </a:solidFill>
              </a:rPr>
              <a:t>易于构造</a:t>
            </a:r>
          </a:p>
        </p:txBody>
      </p:sp>
      <p:sp>
        <p:nvSpPr>
          <p:cNvPr id="22" name="pipeline-nfa">
            <a:extLst>
              <a:ext uri="{FF2B5EF4-FFF2-40B4-BE49-F238E27FC236}">
                <a16:creationId xmlns:a16="http://schemas.microsoft.com/office/drawing/2014/main" id="{004A68A1-0039-4A4D-A618-066E935C724A}"/>
              </a:ext>
            </a:extLst>
          </p:cNvPr>
          <p:cNvSpPr>
            <a:spLocks noGrp="1"/>
          </p:cNvSpPr>
          <p:nvPr/>
        </p:nvSpPr>
        <p:spPr>
          <a:xfrm>
            <a:off x="2152650" y="1952625"/>
            <a:ext cx="1095375" cy="1695450"/>
          </a:xfrm>
          <a:prstGeom prst="roundRect">
            <a:avLst>
              <a:gd name="adj" fmla="val 6957"/>
            </a:avLst>
          </a:prstGeom>
          <a:solidFill>
            <a:srgbClr val="FCECEF"/>
          </a:solidFill>
          <a:ln w="20955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NFA</a:t>
            </a:r>
          </a:p>
          <a:p>
            <a:endParaRPr sz="1200" b="1">
              <a:solidFill>
                <a:srgbClr val="C9364E"/>
              </a:solidFill>
            </a:endParaRPr>
          </a:p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状态集</a:t>
            </a:r>
          </a:p>
        </p:txBody>
      </p:sp>
      <p:sp>
        <p:nvSpPr>
          <p:cNvPr id="23" name="pipeline-dfa-label">
            <a:extLst>
              <a:ext uri="{FF2B5EF4-FFF2-40B4-BE49-F238E27FC236}">
                <a16:creationId xmlns:a16="http://schemas.microsoft.com/office/drawing/2014/main" id="{10AF1C2D-E315-485D-A38D-DA7E9BEE30E7}"/>
              </a:ext>
            </a:extLst>
          </p:cNvPr>
          <p:cNvSpPr>
            <a:spLocks noGrp="1"/>
          </p:cNvSpPr>
          <p:nvPr/>
        </p:nvSpPr>
        <p:spPr>
          <a:xfrm>
            <a:off x="3600450" y="1581150"/>
            <a:ext cx="1095375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C9364E"/>
                </a:solidFill>
              </a:defRPr>
            </a:pPr>
            <a:r>
              <a:rPr sz="1050" b="1">
                <a:solidFill>
                  <a:srgbClr val="C9364E"/>
                </a:solidFill>
              </a:rPr>
              <a:t>易于执行</a:t>
            </a:r>
          </a:p>
        </p:txBody>
      </p:sp>
      <p:sp>
        <p:nvSpPr>
          <p:cNvPr id="24" name="pipeline-dfa">
            <a:extLst>
              <a:ext uri="{FF2B5EF4-FFF2-40B4-BE49-F238E27FC236}">
                <a16:creationId xmlns:a16="http://schemas.microsoft.com/office/drawing/2014/main" id="{DA4E5EC0-0BFE-4F4E-B083-BE13701C6BC2}"/>
              </a:ext>
            </a:extLst>
          </p:cNvPr>
          <p:cNvSpPr>
            <a:spLocks noGrp="1"/>
          </p:cNvSpPr>
          <p:nvPr/>
        </p:nvSpPr>
        <p:spPr>
          <a:xfrm>
            <a:off x="3600450" y="1952625"/>
            <a:ext cx="1095375" cy="1695450"/>
          </a:xfrm>
          <a:prstGeom prst="roundRect">
            <a:avLst>
              <a:gd name="adj" fmla="val 6957"/>
            </a:avLst>
          </a:prstGeom>
          <a:solidFill>
            <a:srgbClr val="FCECEF"/>
          </a:solidFill>
          <a:ln w="20955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DFA</a:t>
            </a:r>
          </a:p>
          <a:p>
            <a:endParaRPr sz="1200" b="1">
              <a:solidFill>
                <a:srgbClr val="C9364E"/>
              </a:solidFill>
            </a:endParaRPr>
          </a:p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单状态</a:t>
            </a:r>
          </a:p>
        </p:txBody>
      </p:sp>
      <p:sp>
        <p:nvSpPr>
          <p:cNvPr id="25" name="pipeline-code-label">
            <a:extLst>
              <a:ext uri="{FF2B5EF4-FFF2-40B4-BE49-F238E27FC236}">
                <a16:creationId xmlns:a16="http://schemas.microsoft.com/office/drawing/2014/main" id="{4A88C732-D97C-4D73-9811-724E8349A2FD}"/>
              </a:ext>
            </a:extLst>
          </p:cNvPr>
          <p:cNvSpPr>
            <a:spLocks noGrp="1"/>
          </p:cNvSpPr>
          <p:nvPr/>
        </p:nvSpPr>
        <p:spPr>
          <a:xfrm>
            <a:off x="5048250" y="1581150"/>
            <a:ext cx="1381125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生成实现</a:t>
            </a:r>
          </a:p>
        </p:txBody>
      </p:sp>
      <p:sp>
        <p:nvSpPr>
          <p:cNvPr id="26" name="pipeline-code">
            <a:extLst>
              <a:ext uri="{FF2B5EF4-FFF2-40B4-BE49-F238E27FC236}">
                <a16:creationId xmlns:a16="http://schemas.microsoft.com/office/drawing/2014/main" id="{816600A8-2290-4FAB-BF97-5D67F5CD85C4}"/>
              </a:ext>
            </a:extLst>
          </p:cNvPr>
          <p:cNvSpPr>
            <a:spLocks noGrp="1"/>
          </p:cNvSpPr>
          <p:nvPr/>
        </p:nvSpPr>
        <p:spPr>
          <a:xfrm>
            <a:off x="5048250" y="1952625"/>
            <a:ext cx="1381125" cy="1695450"/>
          </a:xfrm>
          <a:prstGeom prst="roundRect">
            <a:avLst>
              <a:gd name="adj" fmla="val 5517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table</a:t>
            </a: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+ nextToken()</a:t>
            </a:r>
          </a:p>
        </p:txBody>
      </p:sp>
      <p:sp>
        <p:nvSpPr>
          <p:cNvPr id="27" name="pipeline-stream-label">
            <a:extLst>
              <a:ext uri="{FF2B5EF4-FFF2-40B4-BE49-F238E27FC236}">
                <a16:creationId xmlns:a16="http://schemas.microsoft.com/office/drawing/2014/main" id="{888671F0-CB18-490D-87FD-F8A3C78CB41B}"/>
              </a:ext>
            </a:extLst>
          </p:cNvPr>
          <p:cNvSpPr>
            <a:spLocks noGrp="1"/>
          </p:cNvSpPr>
          <p:nvPr/>
        </p:nvSpPr>
        <p:spPr>
          <a:xfrm>
            <a:off x="6781800" y="1581150"/>
            <a:ext cx="1524000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执行结果</a:t>
            </a:r>
          </a:p>
        </p:txBody>
      </p:sp>
      <p:sp>
        <p:nvSpPr>
          <p:cNvPr id="28" name="pipeline-stream">
            <a:extLst>
              <a:ext uri="{FF2B5EF4-FFF2-40B4-BE49-F238E27FC236}">
                <a16:creationId xmlns:a16="http://schemas.microsoft.com/office/drawing/2014/main" id="{1D24F193-57BE-4782-954B-220D4182F0BD}"/>
              </a:ext>
            </a:extLst>
          </p:cNvPr>
          <p:cNvSpPr>
            <a:spLocks noGrp="1"/>
          </p:cNvSpPr>
          <p:nvPr/>
        </p:nvSpPr>
        <p:spPr>
          <a:xfrm>
            <a:off x="6781800" y="1952625"/>
            <a:ext cx="1524000" cy="1695450"/>
          </a:xfrm>
          <a:prstGeom prst="roundRect">
            <a:avLst>
              <a:gd name="adj" fmla="val 5000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Token Stream</a:t>
            </a: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+ diagnostics</a:t>
            </a:r>
          </a:p>
        </p:txBody>
      </p:sp>
    </p:spTree>
    <p:extLst>
      <p:ext uri="{BB962C8B-B14F-4D97-AF65-F5344CB8AC3E}">
        <p14:creationId xmlns:p14="http://schemas.microsoft.com/office/powerpoint/2010/main" val="2090272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从规则到自动机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如何自动生成高效的词法分析代码？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FD6AB9A-5F9E-5F59-51AB-3C8734130965}" type="slidenum"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2800">
                <a:latin typeface="Arial"/>
                <a:ea typeface="Arial"/>
                <a:cs typeface="Arial"/>
              </a:rPr>
              <a:t>复习：nextToken() 把整套规约变成确定的流程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E5B3003-2C54-13C6-9832-7637201064DE}" type="slidenum">
              <a:t>5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candidates = matchAll(rules, position, state)</a:t>
            </a:r>
          </a:p>
          <a:p>
            <a:pPr algn="l">
              <a:buNone/>
              <a:defRPr sz="1275"/>
            </a:pPr>
            <a:r>
              <a:rPr sz="1275"/>
              <a:t>if candidates is empty: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diagnose(); advanceOneCharacter()</a:t>
            </a:r>
          </a:p>
          <a:p>
            <a:pPr algn="l">
              <a:buNone/>
              <a:defRPr sz="1275"/>
            </a:pPr>
            <a:r>
              <a:rPr sz="1275"/>
              <a:t>else: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lexeme = chooseLongest(candidates)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rule    = chooseFirstRule(candidates, lexeme)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runAction(rule, lexeme, span)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每轮只从当前位置决定一个结果：emit Token、skip 输入、切换状态或报告错误。随后 position 前进，下一轮重复同样流程。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规约已经确定，想要转化成代码似乎很容易？</a:t>
            </a:r>
          </a:p>
        </p:txBody>
      </p:sp>
    </p:spTree>
    <p:extLst>
      <p:ext uri="{BB962C8B-B14F-4D97-AF65-F5344CB8AC3E}">
        <p14:creationId xmlns:p14="http://schemas.microsoft.com/office/powerpoint/2010/main" val="3675205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逐条匹配：正确，但重复读取同一前缀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C630A04-5A25-9E0C-9436-126091DB86B3}" type="slidenum">
              <a:t>6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628775"/>
            <a:ext cx="714375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# IF = "if"; IDENT = letter (letter | digit)*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candidates = []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if peek(0) == 'i' and peek(1) == 'f':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    candidates.add(Candidate(IF, "if"))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if isLetter(peek(0)):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    length = 1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    while isLetterOrDigit(peek(length)):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        length += 1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    lexeme = input[position : position + length]</a:t>
            </a: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    candidates.add(Candidate(IDENT, lexeme))</a:t>
            </a:r>
          </a:p>
          <a:p>
            <a:pPr algn="l">
              <a:buNone/>
              <a:defRPr sz="1050">
                <a:solidFill>
                  <a:srgbClr val="343434"/>
                </a:solidFill>
              </a:defRPr>
            </a:pPr>
            <a:endParaRPr sz="1000">
              <a:solidFill>
                <a:srgbClr val="343434"/>
              </a:solidFill>
            </a:endParaRPr>
          </a:p>
          <a:p>
            <a:pPr algn="l">
              <a:buNone/>
              <a:defRPr sz="960">
                <a:solidFill>
                  <a:srgbClr val="343434"/>
                </a:solidFill>
              </a:defRPr>
            </a:pPr>
            <a:r>
              <a:rPr sz="1000">
                <a:solidFill>
                  <a:srgbClr val="343434"/>
                </a:solidFill>
              </a:rPr>
              <a:t>return candidates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>
                <a:solidFill>
                  <a:srgbClr val="343434"/>
                </a:solidFill>
              </a:defRPr>
            </a:pPr>
            <a:r>
              <a:rPr sz="1163">
                <a:solidFill>
                  <a:srgbClr val="343434"/>
                </a:solidFill>
              </a:rPr>
              <a:t>输入 ifx：第一个分支加入 IF("if")，第二个分支加入 IDENT("ifx")；随后 chooseLongest() 选择 IDENT。i、f 被读取了两次。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C9364E"/>
                </a:solidFill>
              </a:defRPr>
            </a:pPr>
            <a:r>
              <a:rPr sz="1125" b="1">
                <a:solidFill>
                  <a:srgbClr val="C9364E"/>
                </a:solidFill>
              </a:rPr>
              <a:t>直接实现的问题不是语义，而是不同规则会重复检查同一段输入。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能否只扫描一次？先手工合并共同前缀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3D7D1C8-AE23-AA48-DF65-C742588DBE47}" type="slidenum">
              <a:t>7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程序员脑中的判断逻辑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必须整理出的执行状态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r>
              <a:rPr sz="1163" b="0">
                <a:solidFill>
                  <a:srgbClr val="343434"/>
                </a:solidFill>
              </a:rPr>
              <a:t>普通字母开头：进入 IDENT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endParaRPr sz="1163" b="0">
              <a:solidFill>
                <a:srgbClr val="343434"/>
              </a:solidFill>
            </a:endParaRPr>
          </a:p>
          <a:p>
            <a:pPr algn="l">
              <a:buNone/>
              <a:defRPr sz="1163">
                <a:solidFill>
                  <a:srgbClr val="343434"/>
                </a:solidFill>
              </a:defRPr>
            </a:pPr>
            <a:r>
              <a:rPr sz="1163">
                <a:solidFill>
                  <a:srgbClr val="343434"/>
                </a:solidFill>
              </a:rPr>
              <a:t>读到 i：继续看下一个字符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endParaRPr sz="1163">
              <a:solidFill>
                <a:srgbClr val="343434"/>
              </a:solidFill>
            </a:endParaRP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r>
              <a:rPr sz="1163" b="0">
                <a:solidFill>
                  <a:srgbClr val="343434"/>
                </a:solidFill>
              </a:rPr>
              <a:t>读到 if：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r>
              <a:rPr sz="1163" b="0">
                <a:solidFill>
                  <a:srgbClr val="343434"/>
                </a:solidFill>
              </a:rPr>
              <a:t>• 后面是 letter / digit → IDENT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r>
              <a:rPr sz="1163" b="0">
                <a:solidFill>
                  <a:srgbClr val="343434"/>
                </a:solidFill>
              </a:rPr>
              <a:t>• 后面是分隔符 / EOF → IF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343434"/>
                </a:solidFill>
              </a:defRPr>
            </a:pPr>
            <a:r>
              <a:rPr sz="1125" b="0">
                <a:solidFill>
                  <a:srgbClr val="343434"/>
                </a:solidFill>
              </a:rPr>
              <a:t>START：尚未读取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endParaRPr sz="1125" b="0">
              <a:solidFill>
                <a:srgbClr val="343434"/>
              </a:solidFill>
            </a:endParaRPr>
          </a:p>
          <a:p>
            <a:pPr algn="l">
              <a:buNone/>
              <a:defRPr sz="1125">
                <a:solidFill>
                  <a:srgbClr val="343434"/>
                </a:solidFill>
              </a:defRPr>
            </a:pPr>
            <a:r>
              <a:rPr sz="1125">
                <a:solidFill>
                  <a:srgbClr val="343434"/>
                </a:solidFill>
              </a:rPr>
              <a:t>S_i：已读 i；IDENT 已可接受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endParaRPr sz="1125">
              <a:solidFill>
                <a:srgbClr val="343434"/>
              </a:solidFill>
            </a:endParaRPr>
          </a:p>
          <a:p>
            <a:pPr algn="l">
              <a:buNone/>
              <a:defRPr sz="1125" b="0">
                <a:solidFill>
                  <a:srgbClr val="343434"/>
                </a:solidFill>
              </a:defRPr>
            </a:pPr>
            <a:r>
              <a:rPr sz="1125" b="0">
                <a:solidFill>
                  <a:srgbClr val="343434"/>
                </a:solidFill>
              </a:rPr>
              <a:t>S_if：已读 if；IF / IDENT 都可接受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endParaRPr sz="1125" b="0">
              <a:solidFill>
                <a:srgbClr val="343434"/>
              </a:solidFill>
            </a:endParaRPr>
          </a:p>
          <a:p>
            <a:pPr algn="l">
              <a:buNone/>
              <a:defRPr sz="1125" b="0">
                <a:solidFill>
                  <a:srgbClr val="343434"/>
                </a:solidFill>
              </a:defRPr>
            </a:pPr>
            <a:r>
              <a:rPr sz="1125" b="0">
                <a:solidFill>
                  <a:srgbClr val="343434"/>
                </a:solidFill>
              </a:rPr>
              <a:t>S_ID：正在读取普通 IDENT</a:t>
            </a:r>
          </a:p>
          <a:p>
            <a:pPr algn="l">
              <a:buNone/>
              <a:defRPr sz="1163" b="0">
                <a:solidFill>
                  <a:srgbClr val="343434"/>
                </a:solidFill>
              </a:defRPr>
            </a:pPr>
            <a:endParaRPr sz="1125" b="0">
              <a:solidFill>
                <a:srgbClr val="343434"/>
              </a:solidFill>
            </a:endParaRPr>
          </a:p>
          <a:p>
            <a:pPr algn="l">
              <a:buNone/>
              <a:defRPr sz="1125" b="0">
                <a:solidFill>
                  <a:srgbClr val="343434"/>
                </a:solidFill>
              </a:defRPr>
            </a:pPr>
            <a:r>
              <a:rPr sz="1125" b="0">
                <a:solidFill>
                  <a:srgbClr val="343434"/>
                </a:solidFill>
              </a:rPr>
              <a:t>还要记录最后一次接受位置与规则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C9364E"/>
                </a:solidFill>
              </a:defRPr>
            </a:pPr>
            <a:r>
              <a:rPr sz="1125" b="1">
                <a:solidFill>
                  <a:srgbClr val="C9364E"/>
                </a:solidFill>
              </a:rPr>
              <a:t>状态完全由两条规则决定：能否让工具自动推导这些状态与转移？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这套共享扫描逻辑其实就是一个自动机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A58DA2A-B818-18A9-29C1-B697728D5BCE}" type="slidenum">
              <a:t>8</a:t>
            </a:fld>
            <a:endParaRPr/>
          </a:p>
        </p:txBody>
      </p:sp>
      <p:sp>
        <p:nvSpPr>
          <p:cNvPr id="5" name="dfa-minimal-definition">
            <a:extLst>
              <a:ext uri="{FF2B5EF4-FFF2-40B4-BE49-F238E27FC236}">
                <a16:creationId xmlns:a16="http://schemas.microsoft.com/office/drawing/2014/main" id="{85AC3A31-F775-4077-BA50-EB04E38840C8}"/>
              </a:ext>
            </a:extLst>
          </p:cNvPr>
          <p:cNvSpPr>
            <a:spLocks noGrp="1"/>
          </p:cNvSpPr>
          <p:nvPr/>
        </p:nvSpPr>
        <p:spPr>
          <a:xfrm>
            <a:off x="3000375" y="1104900"/>
            <a:ext cx="542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DFA（确定有限自动机）：有限个状态；每读一个字符，下一状态唯一。</a:t>
            </a:r>
          </a:p>
        </p:txBody>
      </p:sp>
      <p:sp>
        <p:nvSpPr>
          <p:cNvPr id="6" name="dfa-rules-heading">
            <a:extLst>
              <a:ext uri="{FF2B5EF4-FFF2-40B4-BE49-F238E27FC236}">
                <a16:creationId xmlns:a16="http://schemas.microsoft.com/office/drawing/2014/main" id="{D40632B8-538E-47B3-BDD5-A3D9C97A3E97}"/>
              </a:ext>
            </a:extLst>
          </p:cNvPr>
          <p:cNvSpPr>
            <a:spLocks noGrp="1"/>
          </p:cNvSpPr>
          <p:nvPr/>
        </p:nvSpPr>
        <p:spPr>
          <a:xfrm>
            <a:off x="552450" y="140970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 b="1">
                <a:solidFill>
                  <a:srgbClr val="C9364E"/>
                </a:solidFill>
              </a:defRPr>
            </a:pPr>
            <a:r>
              <a:rPr sz="1425" b="1">
                <a:solidFill>
                  <a:srgbClr val="C9364E"/>
                </a:solidFill>
              </a:rPr>
              <a:t>仍然只有两条规则</a:t>
            </a:r>
          </a:p>
        </p:txBody>
      </p:sp>
      <p:sp>
        <p:nvSpPr>
          <p:cNvPr id="7" name="dfa-rules-panel">
            <a:extLst>
              <a:ext uri="{FF2B5EF4-FFF2-40B4-BE49-F238E27FC236}">
                <a16:creationId xmlns:a16="http://schemas.microsoft.com/office/drawing/2014/main" id="{2C769920-09B4-4572-9019-04A9D0395DE3}"/>
              </a:ext>
            </a:extLst>
          </p:cNvPr>
          <p:cNvSpPr>
            <a:spLocks noGrp="1"/>
          </p:cNvSpPr>
          <p:nvPr/>
        </p:nvSpPr>
        <p:spPr>
          <a:xfrm>
            <a:off x="552450" y="1828800"/>
            <a:ext cx="2095500" cy="1695450"/>
          </a:xfrm>
          <a:prstGeom prst="roundRect">
            <a:avLst>
              <a:gd name="adj" fmla="val 4494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l">
              <a:buNone/>
              <a:defRPr sz="1163">
                <a:solidFill>
                  <a:srgbClr val="343434"/>
                </a:solidFill>
              </a:defRPr>
            </a:pPr>
            <a:r>
              <a:rPr sz="1163">
                <a:solidFill>
                  <a:srgbClr val="343434"/>
                </a:solidFill>
              </a:rPr>
              <a:t>IF      \"if\"</a:t>
            </a:r>
          </a:p>
          <a:p>
            <a:endParaRPr sz="1163">
              <a:solidFill>
                <a:srgbClr val="343434"/>
              </a:solidFill>
            </a:endParaRPr>
          </a:p>
          <a:p>
            <a:pPr algn="l">
              <a:buNone/>
              <a:defRPr sz="1163">
                <a:solidFill>
                  <a:srgbClr val="343434"/>
                </a:solidFill>
              </a:defRPr>
            </a:pPr>
            <a:r>
              <a:rPr sz="1163">
                <a:solidFill>
                  <a:srgbClr val="343434"/>
                </a:solidFill>
              </a:rPr>
              <a:t>IDENT   letter</a:t>
            </a:r>
          </a:p>
          <a:p>
            <a:pPr algn="l">
              <a:buNone/>
              <a:defRPr sz="1163">
                <a:solidFill>
                  <a:srgbClr val="343434"/>
                </a:solidFill>
              </a:defRPr>
            </a:pPr>
            <a:r>
              <a:rPr sz="1163">
                <a:solidFill>
                  <a:srgbClr val="343434"/>
                </a:solidFill>
              </a:rPr>
              <a:t>        (letter | digit)*</a:t>
            </a:r>
          </a:p>
        </p:txBody>
      </p:sp>
      <p:sp>
        <p:nvSpPr>
          <p:cNvPr id="8" name="dfa-input">
            <a:extLst>
              <a:ext uri="{FF2B5EF4-FFF2-40B4-BE49-F238E27FC236}">
                <a16:creationId xmlns:a16="http://schemas.microsoft.com/office/drawing/2014/main" id="{D6B71564-6E78-4B3A-B971-118696B2DA9F}"/>
              </a:ext>
            </a:extLst>
          </p:cNvPr>
          <p:cNvSpPr>
            <a:spLocks noGrp="1"/>
          </p:cNvSpPr>
          <p:nvPr/>
        </p:nvSpPr>
        <p:spPr>
          <a:xfrm>
            <a:off x="552450" y="37338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88" b="0">
                <a:solidFill>
                  <a:srgbClr val="777777"/>
                </a:solidFill>
              </a:defRPr>
            </a:pPr>
            <a:r>
              <a:rPr sz="1088" b="0">
                <a:solidFill>
                  <a:srgbClr val="777777"/>
                </a:solidFill>
              </a:rPr>
              <a:t>输入 if：停在 S_if → IF</a:t>
            </a:r>
          </a:p>
          <a:p>
            <a:pPr algn="l">
              <a:buNone/>
              <a:defRPr sz="1088" b="0">
                <a:solidFill>
                  <a:srgbClr val="777777"/>
                </a:solidFill>
              </a:defRPr>
            </a:pPr>
            <a:r>
              <a:rPr sz="1088" b="0">
                <a:solidFill>
                  <a:srgbClr val="777777"/>
                </a:solidFill>
              </a:rPr>
              <a:t>输入 ifx：继续到 S_ID → IDENT</a:t>
            </a:r>
          </a:p>
        </p:txBody>
      </p:sp>
      <p:sp>
        <p:nvSpPr>
          <p:cNvPr id="9" name="dfa-s0">
            <a:extLst>
              <a:ext uri="{FF2B5EF4-FFF2-40B4-BE49-F238E27FC236}">
                <a16:creationId xmlns:a16="http://schemas.microsoft.com/office/drawing/2014/main" id="{811B2733-1311-4B05-8AFA-D98A7A6E91FB}"/>
              </a:ext>
            </a:extLst>
          </p:cNvPr>
          <p:cNvSpPr>
            <a:spLocks noGrp="1"/>
          </p:cNvSpPr>
          <p:nvPr/>
        </p:nvSpPr>
        <p:spPr>
          <a:xfrm>
            <a:off x="3143250" y="2352675"/>
            <a:ext cx="106680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3335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0">
                <a:solidFill>
                  <a:srgbClr val="343434"/>
                </a:solidFill>
              </a:defRPr>
            </a:pPr>
            <a:r>
              <a:rPr sz="1088" b="0">
                <a:solidFill>
                  <a:srgbClr val="343434"/>
                </a:solidFill>
              </a:rPr>
              <a:t>S0</a:t>
            </a:r>
          </a:p>
          <a:p>
            <a:pPr algn="ctr">
              <a:buNone/>
              <a:defRPr sz="1088" b="0">
                <a:solidFill>
                  <a:srgbClr val="343434"/>
                </a:solidFill>
              </a:defRPr>
            </a:pPr>
            <a:r>
              <a:rPr sz="1088" b="0">
                <a:solidFill>
                  <a:srgbClr val="343434"/>
                </a:solidFill>
              </a:rPr>
              <a:t>尚未读取</a:t>
            </a:r>
          </a:p>
        </p:txBody>
      </p:sp>
      <p:sp>
        <p:nvSpPr>
          <p:cNvPr id="10" name="dfa-si">
            <a:extLst>
              <a:ext uri="{FF2B5EF4-FFF2-40B4-BE49-F238E27FC236}">
                <a16:creationId xmlns:a16="http://schemas.microsoft.com/office/drawing/2014/main" id="{07D7B2EB-72F5-4BFF-8A08-3B6E8B953AFC}"/>
              </a:ext>
            </a:extLst>
          </p:cNvPr>
          <p:cNvSpPr>
            <a:spLocks noGrp="1"/>
          </p:cNvSpPr>
          <p:nvPr/>
        </p:nvSpPr>
        <p:spPr>
          <a:xfrm>
            <a:off x="4714875" y="1590675"/>
            <a:ext cx="1238250" cy="895350"/>
          </a:xfrm>
          <a:prstGeom prst="roundRect">
            <a:avLst>
              <a:gd name="adj" fmla="val 8511"/>
            </a:avLst>
          </a:prstGeom>
          <a:solidFill>
            <a:srgbClr val="FCECEF"/>
          </a:solidFill>
          <a:ln w="20955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S_i</a:t>
            </a:r>
          </a:p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accept: IDENT</a:t>
            </a:r>
          </a:p>
        </p:txBody>
      </p:sp>
      <p:sp>
        <p:nvSpPr>
          <p:cNvPr id="11" name="dfa-sif">
            <a:extLst>
              <a:ext uri="{FF2B5EF4-FFF2-40B4-BE49-F238E27FC236}">
                <a16:creationId xmlns:a16="http://schemas.microsoft.com/office/drawing/2014/main" id="{2A81A95B-E336-4FF8-B799-1D908923524F}"/>
              </a:ext>
            </a:extLst>
          </p:cNvPr>
          <p:cNvSpPr>
            <a:spLocks noGrp="1"/>
          </p:cNvSpPr>
          <p:nvPr/>
        </p:nvSpPr>
        <p:spPr>
          <a:xfrm>
            <a:off x="6572250" y="1590675"/>
            <a:ext cx="1562100" cy="895350"/>
          </a:xfrm>
          <a:prstGeom prst="roundRect">
            <a:avLst>
              <a:gd name="adj" fmla="val 8511"/>
            </a:avLst>
          </a:prstGeom>
          <a:solidFill>
            <a:srgbClr val="FCECEF"/>
          </a:solidFill>
          <a:ln w="20955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S_if</a:t>
            </a:r>
          </a:p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accept: IF / IDENT</a:t>
            </a:r>
          </a:p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priority → IF</a:t>
            </a:r>
          </a:p>
        </p:txBody>
      </p:sp>
      <p:sp>
        <p:nvSpPr>
          <p:cNvPr id="12" name="dfa-sid">
            <a:extLst>
              <a:ext uri="{FF2B5EF4-FFF2-40B4-BE49-F238E27FC236}">
                <a16:creationId xmlns:a16="http://schemas.microsoft.com/office/drawing/2014/main" id="{5BCED6CF-D044-43E8-B924-2B81FB545655}"/>
              </a:ext>
            </a:extLst>
          </p:cNvPr>
          <p:cNvSpPr>
            <a:spLocks noGrp="1"/>
          </p:cNvSpPr>
          <p:nvPr/>
        </p:nvSpPr>
        <p:spPr>
          <a:xfrm>
            <a:off x="5619750" y="3371850"/>
            <a:ext cx="1524000" cy="895350"/>
          </a:xfrm>
          <a:prstGeom prst="roundRect">
            <a:avLst>
              <a:gd name="adj" fmla="val 8511"/>
            </a:avLst>
          </a:prstGeom>
          <a:solidFill>
            <a:srgbClr val="FCECEF"/>
          </a:solidFill>
          <a:ln w="20955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S_ID</a:t>
            </a:r>
          </a:p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accept: IDENT</a:t>
            </a:r>
          </a:p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letter/digit：stay</a:t>
            </a:r>
          </a:p>
        </p:txBody>
      </p:sp>
      <p:sp>
        <p:nvSpPr>
          <p:cNvPr id="13" name="dfa-start-arrow">
            <a:extLst>
              <a:ext uri="{FF2B5EF4-FFF2-40B4-BE49-F238E27FC236}">
                <a16:creationId xmlns:a16="http://schemas.microsoft.com/office/drawing/2014/main" id="{E5EABA3D-128A-4862-BF69-1D612FD2857A}"/>
              </a:ext>
            </a:extLst>
          </p:cNvPr>
          <p:cNvSpPr>
            <a:spLocks noGrp="1"/>
          </p:cNvSpPr>
          <p:nvPr/>
        </p:nvSpPr>
        <p:spPr>
          <a:xfrm>
            <a:off x="2847975" y="2647950"/>
            <a:ext cx="238125" cy="133350"/>
          </a:xfrm>
          <a:prstGeom prst="rightArrow">
            <a:avLst/>
          </a:prstGeom>
          <a:solidFill>
            <a:srgbClr val="777777"/>
          </a:solidFill>
          <a:ln w="0">
            <a:noFill/>
          </a:ln>
        </p:spPr>
      </p:sp>
      <p:cxnSp>
        <p:nvCxnSpPr>
          <p:cNvPr id="773" name="直线箭头连接符 36"/>
          <p:cNvCxnSpPr>
            <a:stCxn id="9" idx="3"/>
            <a:endCxn id="10" idx="1"/>
          </p:cNvCxnSpPr>
          <p:nvPr/>
        </p:nvCxnSpPr>
        <p:spPr>
          <a:xfrm flipV="1">
            <a:off x="4210050" y="2038350"/>
            <a:ext cx="504825" cy="6858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774" name="直线箭头连接符 37"/>
          <p:cNvCxnSpPr>
            <a:stCxn id="10" idx="3"/>
            <a:endCxn id="11" idx="1"/>
          </p:cNvCxnSpPr>
          <p:nvPr/>
        </p:nvCxnSpPr>
        <p:spPr>
          <a:xfrm>
            <a:off x="5953125" y="2038350"/>
            <a:ext cx="6191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775" name="肘形连接符 38"/>
          <p:cNvCxnSpPr>
            <a:stCxn id="9" idx="2"/>
            <a:endCxn id="12" idx="1"/>
          </p:cNvCxnSpPr>
          <p:nvPr/>
        </p:nvCxnSpPr>
        <p:spPr>
          <a:xfrm>
            <a:off x="3676650" y="3095625"/>
            <a:ext cx="1943100" cy="723900"/>
          </a:xfrm>
          <a:prstGeom prst="bentConnector5">
            <a:avLst>
              <a:gd name="adj1" fmla="val 0"/>
              <a:gd name="adj2" fmla="val 31579"/>
              <a:gd name="adj3" fmla="val 88235"/>
            </a:avLst>
          </a:prstGeom>
          <a:ln w="17145">
            <a:solidFill>
              <a:srgbClr val="777777"/>
            </a:solidFill>
            <a:prstDash val="solid"/>
            <a:tailEnd type="arrow" w="med" len="med"/>
          </a:ln>
        </p:spPr>
      </p:cxnSp>
      <p:cxnSp>
        <p:nvCxnSpPr>
          <p:cNvPr id="776" name="肘形连接符 39"/>
          <p:cNvCxnSpPr>
            <a:stCxn id="10" idx="2"/>
            <a:endCxn id="12" idx="0"/>
          </p:cNvCxnSpPr>
          <p:nvPr/>
        </p:nvCxnSpPr>
        <p:spPr>
          <a:xfrm>
            <a:off x="5334000" y="2486025"/>
            <a:ext cx="1047750" cy="885825"/>
          </a:xfrm>
          <a:prstGeom prst="bentConnector4">
            <a:avLst>
              <a:gd name="adj1" fmla="val 0"/>
              <a:gd name="adj2" fmla="val 50000"/>
            </a:avLst>
          </a:prstGeom>
          <a:ln w="17145">
            <a:solidFill>
              <a:srgbClr val="777777"/>
            </a:solidFill>
            <a:prstDash val="solid"/>
            <a:tailEnd type="arrow" w="med" len="med"/>
          </a:ln>
        </p:spPr>
      </p:cxnSp>
      <p:cxnSp>
        <p:nvCxnSpPr>
          <p:cNvPr id="777" name="肘形连接符 40"/>
          <p:cNvCxnSpPr>
            <a:stCxn id="11" idx="2"/>
            <a:endCxn id="12" idx="3"/>
          </p:cNvCxnSpPr>
          <p:nvPr/>
        </p:nvCxnSpPr>
        <p:spPr>
          <a:xfrm rot="5400000">
            <a:off x="6581775" y="3048000"/>
            <a:ext cx="1333500" cy="209550"/>
          </a:xfrm>
          <a:prstGeom prst="bentConnector2">
            <a:avLst/>
          </a:prstGeom>
          <a:ln w="17145">
            <a:solidFill>
              <a:srgbClr val="777777"/>
            </a:solidFill>
            <a:prstDash val="solid"/>
            <a:tailEnd type="arrow" w="med" len="med"/>
          </a:ln>
        </p:spPr>
      </p:cxnSp>
      <p:sp>
        <p:nvSpPr>
          <p:cNvPr id="19" name="label-i">
            <a:extLst>
              <a:ext uri="{FF2B5EF4-FFF2-40B4-BE49-F238E27FC236}">
                <a16:creationId xmlns:a16="http://schemas.microsoft.com/office/drawing/2014/main" id="{64495255-5A20-4B39-AFE6-43D718505D2B}"/>
              </a:ext>
            </a:extLst>
          </p:cNvPr>
          <p:cNvSpPr>
            <a:spLocks noGrp="1"/>
          </p:cNvSpPr>
          <p:nvPr/>
        </p:nvSpPr>
        <p:spPr>
          <a:xfrm>
            <a:off x="4248150" y="17907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777777"/>
                </a:solidFill>
              </a:defRPr>
            </a:pPr>
            <a:r>
              <a:rPr sz="938" b="1">
                <a:solidFill>
                  <a:srgbClr val="777777"/>
                </a:solidFill>
              </a:rPr>
              <a:t>i</a:t>
            </a:r>
          </a:p>
        </p:txBody>
      </p:sp>
      <p:sp>
        <p:nvSpPr>
          <p:cNvPr id="20" name="label-f">
            <a:extLst>
              <a:ext uri="{FF2B5EF4-FFF2-40B4-BE49-F238E27FC236}">
                <a16:creationId xmlns:a16="http://schemas.microsoft.com/office/drawing/2014/main" id="{2C6987A3-8BA6-4BFD-8AD3-C00B9C64BF95}"/>
              </a:ext>
            </a:extLst>
          </p:cNvPr>
          <p:cNvSpPr>
            <a:spLocks noGrp="1"/>
          </p:cNvSpPr>
          <p:nvPr/>
        </p:nvSpPr>
        <p:spPr>
          <a:xfrm>
            <a:off x="6029325" y="1790700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777777"/>
                </a:solidFill>
              </a:defRPr>
            </a:pPr>
            <a:r>
              <a:rPr sz="938" b="1">
                <a:solidFill>
                  <a:srgbClr val="777777"/>
                </a:solidFill>
              </a:rPr>
              <a:t>f</a:t>
            </a:r>
          </a:p>
        </p:txBody>
      </p:sp>
      <p:sp>
        <p:nvSpPr>
          <p:cNvPr id="21" name="label-other-letter">
            <a:extLst>
              <a:ext uri="{FF2B5EF4-FFF2-40B4-BE49-F238E27FC236}">
                <a16:creationId xmlns:a16="http://schemas.microsoft.com/office/drawing/2014/main" id="{B5A2688D-37DA-4E2B-8A8B-3446D0EDB29F}"/>
              </a:ext>
            </a:extLst>
          </p:cNvPr>
          <p:cNvSpPr>
            <a:spLocks noGrp="1"/>
          </p:cNvSpPr>
          <p:nvPr/>
        </p:nvSpPr>
        <p:spPr>
          <a:xfrm>
            <a:off x="3924300" y="3305175"/>
            <a:ext cx="1028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777777"/>
                </a:solidFill>
              </a:defRPr>
            </a:pPr>
            <a:r>
              <a:rPr sz="938" b="1">
                <a:solidFill>
                  <a:srgbClr val="777777"/>
                </a:solidFill>
              </a:rPr>
              <a:t>other letter</a:t>
            </a:r>
          </a:p>
        </p:txBody>
      </p:sp>
      <p:sp>
        <p:nvSpPr>
          <p:cNvPr id="22" name="label-other-idchar">
            <a:extLst>
              <a:ext uri="{FF2B5EF4-FFF2-40B4-BE49-F238E27FC236}">
                <a16:creationId xmlns:a16="http://schemas.microsoft.com/office/drawing/2014/main" id="{7F61DAA4-C4D4-4C04-BF26-84FE461D2097}"/>
              </a:ext>
            </a:extLst>
          </p:cNvPr>
          <p:cNvSpPr>
            <a:spLocks noGrp="1"/>
          </p:cNvSpPr>
          <p:nvPr/>
        </p:nvSpPr>
        <p:spPr>
          <a:xfrm>
            <a:off x="4572000" y="2581275"/>
            <a:ext cx="11049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777777"/>
                </a:solidFill>
              </a:defRPr>
            </a:pPr>
            <a:r>
              <a:rPr sz="938" b="1">
                <a:solidFill>
                  <a:srgbClr val="777777"/>
                </a:solidFill>
              </a:rPr>
              <a:t>other idchar</a:t>
            </a:r>
          </a:p>
        </p:txBody>
      </p:sp>
      <p:sp>
        <p:nvSpPr>
          <p:cNvPr id="23" name="label-idchar">
            <a:extLst>
              <a:ext uri="{FF2B5EF4-FFF2-40B4-BE49-F238E27FC236}">
                <a16:creationId xmlns:a16="http://schemas.microsoft.com/office/drawing/2014/main" id="{B59290E4-D637-44B2-98D0-5B31DE3693FF}"/>
              </a:ext>
            </a:extLst>
          </p:cNvPr>
          <p:cNvSpPr>
            <a:spLocks noGrp="1"/>
          </p:cNvSpPr>
          <p:nvPr/>
        </p:nvSpPr>
        <p:spPr>
          <a:xfrm>
            <a:off x="7239000" y="2581275"/>
            <a:ext cx="1066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777777"/>
                </a:solidFill>
              </a:defRPr>
            </a:pPr>
            <a:r>
              <a:rPr sz="938" b="1">
                <a:solidFill>
                  <a:srgbClr val="777777"/>
                </a:solidFill>
              </a:rPr>
              <a:t>letter / digit</a:t>
            </a:r>
          </a:p>
        </p:txBody>
      </p:sp>
      <p:sp>
        <p:nvSpPr>
          <p:cNvPr id="24" name="dfa-stop-note">
            <a:extLst>
              <a:ext uri="{FF2B5EF4-FFF2-40B4-BE49-F238E27FC236}">
                <a16:creationId xmlns:a16="http://schemas.microsoft.com/office/drawing/2014/main" id="{9575D8D7-5C86-45A6-92A7-C709E44AB162}"/>
              </a:ext>
            </a:extLst>
          </p:cNvPr>
          <p:cNvSpPr>
            <a:spLocks noGrp="1"/>
          </p:cNvSpPr>
          <p:nvPr/>
        </p:nvSpPr>
        <p:spPr>
          <a:xfrm>
            <a:off x="6019800" y="436245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777777"/>
                </a:solidFill>
              </a:defRPr>
            </a:pPr>
            <a:r>
              <a:rPr sz="975" b="0">
                <a:solidFill>
                  <a:srgbClr val="777777"/>
                </a:solidFill>
              </a:rPr>
              <a:t>其他字符：停止，并返回 lastAccept</a:t>
            </a:r>
          </a:p>
        </p:txBody>
      </p:sp>
      <p:sp>
        <p:nvSpPr>
          <p:cNvPr id="25" name="takeaway-band">
            <a:extLst>
              <a:ext uri="{FF2B5EF4-FFF2-40B4-BE49-F238E27FC236}">
                <a16:creationId xmlns:a16="http://schemas.microsoft.com/office/drawing/2014/main" id="{A6B8C634-41E7-418E-8661-A28442E4A1D1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11430">
            <a:solidFill>
              <a:srgbClr val="FCECEF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10" b="1">
                <a:solidFill>
                  <a:srgbClr val="C9364E"/>
                </a:solidFill>
              </a:defRPr>
            </a:pPr>
            <a:r>
              <a:rPr sz="1110" b="1">
                <a:solidFill>
                  <a:srgbClr val="C9364E"/>
                </a:solidFill>
              </a:rPr>
              <a:t>自动机形式化地把刚才的判断具象化为“状态 + 字符驱动的转移”。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88657AE-30A1-5A7A-6A7F-315D84436430}" type="slidenum">
              <a:t>9</a:t>
            </a:fld>
            <a:endParaRPr/>
          </a:p>
        </p:txBody>
      </p:sp>
      <p:sp>
        <p:nvSpPr>
          <p:cNvPr id="5" name="type1-title-10">
            <a:extLst>
              <a:ext uri="{FF2B5EF4-FFF2-40B4-BE49-F238E27FC236}">
                <a16:creationId xmlns:a16="http://schemas.microsoft.com/office/drawing/2014/main" id="{FC4D1AA3-4CC9-4D64-B3FA-DD90D0C2201D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自动机：根据输入不断更新内部状态</a:t>
            </a:r>
          </a:p>
        </p:txBody>
      </p:sp>
      <p:sp>
        <p:nvSpPr>
          <p:cNvPr id="6" name="automaton-primary-general">
            <a:extLst>
              <a:ext uri="{FF2B5EF4-FFF2-40B4-BE49-F238E27FC236}">
                <a16:creationId xmlns:a16="http://schemas.microsoft.com/office/drawing/2014/main" id="{D9450483-61B3-432D-9B1A-48103E4E6B41}"/>
              </a:ext>
            </a:extLst>
          </p:cNvPr>
          <p:cNvSpPr>
            <a:spLocks noGrp="1"/>
          </p:cNvSpPr>
          <p:nvPr/>
        </p:nvSpPr>
        <p:spPr>
          <a:xfrm>
            <a:off x="523875" y="1417320"/>
            <a:ext cx="800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400" b="1">
                <a:solidFill>
                  <a:srgbClr val="454545"/>
                </a:solidFill>
              </a:defRPr>
            </a:pPr>
            <a:r>
              <a:rPr sz="2400" b="1">
                <a:solidFill>
                  <a:srgbClr val="454545"/>
                </a:solidFill>
              </a:rPr>
              <a:t>一般的自动机</a:t>
            </a:r>
          </a:p>
        </p:txBody>
      </p:sp>
      <p:sp>
        <p:nvSpPr>
          <p:cNvPr id="7" name="automaton-secondary-general">
            <a:extLst>
              <a:ext uri="{FF2B5EF4-FFF2-40B4-BE49-F238E27FC236}">
                <a16:creationId xmlns:a16="http://schemas.microsoft.com/office/drawing/2014/main" id="{6B6E9CB4-A646-4F2E-A0F5-83AA5F7CAD7C}"/>
              </a:ext>
            </a:extLst>
          </p:cNvPr>
          <p:cNvSpPr>
            <a:spLocks noGrp="1"/>
          </p:cNvSpPr>
          <p:nvPr/>
        </p:nvSpPr>
        <p:spPr>
          <a:xfrm>
            <a:off x="523875" y="1847850"/>
            <a:ext cx="8001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2002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2002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• 接收输入，依据“当前状态 + 输入”更新内部状态</a:t>
            </a:r>
          </a:p>
          <a:p>
            <a:pPr algn="l">
              <a:buNone/>
              <a:defRPr sz="2002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2002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• 状态只保留仍会影响未来判断的信息</a:t>
            </a:r>
          </a:p>
        </p:txBody>
      </p:sp>
      <p:sp>
        <p:nvSpPr>
          <p:cNvPr id="8" name="automaton-primary-lexer">
            <a:extLst>
              <a:ext uri="{FF2B5EF4-FFF2-40B4-BE49-F238E27FC236}">
                <a16:creationId xmlns:a16="http://schemas.microsoft.com/office/drawing/2014/main" id="{6A5BF880-5E73-4EED-83E9-802202AC893B}"/>
              </a:ext>
            </a:extLst>
          </p:cNvPr>
          <p:cNvSpPr>
            <a:spLocks noGrp="1"/>
          </p:cNvSpPr>
          <p:nvPr/>
        </p:nvSpPr>
        <p:spPr>
          <a:xfrm>
            <a:off x="523875" y="2800350"/>
            <a:ext cx="800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400" b="1">
                <a:solidFill>
                  <a:srgbClr val="454545"/>
                </a:solidFill>
              </a:defRPr>
            </a:pPr>
            <a:r>
              <a:rPr sz="2400" b="1">
                <a:solidFill>
                  <a:srgbClr val="454545"/>
                </a:solidFill>
              </a:rPr>
              <a:t>在 Lexer 中</a:t>
            </a:r>
          </a:p>
        </p:txBody>
      </p:sp>
      <p:sp>
        <p:nvSpPr>
          <p:cNvPr id="9" name="automaton-secondary-lexer">
            <a:extLst>
              <a:ext uri="{FF2B5EF4-FFF2-40B4-BE49-F238E27FC236}">
                <a16:creationId xmlns:a16="http://schemas.microsoft.com/office/drawing/2014/main" id="{7CA9E19E-7330-4952-8736-66CF4FB22032}"/>
              </a:ext>
            </a:extLst>
          </p:cNvPr>
          <p:cNvSpPr>
            <a:spLocks noGrp="1"/>
          </p:cNvSpPr>
          <p:nvPr/>
        </p:nvSpPr>
        <p:spPr>
          <a:xfrm>
            <a:off x="523875" y="3228975"/>
            <a:ext cx="8001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2002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2002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• 输入符号 = 字符</a:t>
            </a:r>
            <a:endParaRPr sz="2002">
              <a:solidFill>
                <a:srgbClr val="454545"/>
              </a:solidFill>
            </a:endParaRPr>
          </a:p>
          <a:p>
            <a:pPr algn="l">
              <a:buNone/>
              <a:defRPr sz="2002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2002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• 状态 = 当前前缀还可能匹配的规则</a:t>
            </a:r>
            <a:endParaRPr sz="2002">
              <a:solidFill>
                <a:srgbClr val="454545"/>
              </a:solidFill>
            </a:endParaRPr>
          </a:p>
          <a:p>
            <a:pPr algn="l">
              <a:buNone/>
              <a:defRPr sz="2002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2002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• 接受状态 = 某条 Token 规则可以结束</a:t>
            </a:r>
            <a:endParaRPr sz="2002">
              <a:solidFill>
                <a:srgbClr val="454545"/>
              </a:solidFill>
            </a:endParaRPr>
          </a:p>
        </p:txBody>
      </p:sp>
      <p:sp>
        <p:nvSpPr>
          <p:cNvPr id="10" name="automaton-primary-conclusion">
            <a:extLst>
              <a:ext uri="{FF2B5EF4-FFF2-40B4-BE49-F238E27FC236}">
                <a16:creationId xmlns:a16="http://schemas.microsoft.com/office/drawing/2014/main" id="{3DD082E0-4415-463B-970D-C018A00ABA40}"/>
              </a:ext>
            </a:extLst>
          </p:cNvPr>
          <p:cNvSpPr>
            <a:spLocks noGrp="1"/>
          </p:cNvSpPr>
          <p:nvPr/>
        </p:nvSpPr>
        <p:spPr>
          <a:xfrm>
            <a:off x="523875" y="459105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24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454545"/>
                </a:solidFill>
                <a:latin typeface="Arial"/>
                <a:ea typeface="Arial"/>
                <a:cs typeface="Arial"/>
              </a:rPr>
              <a:t>有限自动机是“状态数有限”的自动机</a:t>
            </a:r>
          </a:p>
        </p:txBody>
      </p:sp>
    </p:spTree>
    <p:extLst>
      <p:ext uri="{BB962C8B-B14F-4D97-AF65-F5344CB8AC3E}">
        <p14:creationId xmlns:p14="http://schemas.microsoft.com/office/powerpoint/2010/main" val="4221913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B7BEEEC-A170-5376-2B6E-CB54687B0CB1}" type="slidenum">
              <a:t>10</a:t>
            </a:fld>
            <a:endParaRPr/>
          </a:p>
        </p:txBody>
      </p:sp>
      <p:sp>
        <p:nvSpPr>
          <p:cNvPr id="5" name="type1-title-11">
            <a:extLst>
              <a:ext uri="{FF2B5EF4-FFF2-40B4-BE49-F238E27FC236}">
                <a16:creationId xmlns:a16="http://schemas.microsoft.com/office/drawing/2014/main" id="{978C271B-A44E-4980-A605-D8B73B9CB362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有限自动机：用有限状态识别正则语言</a:t>
            </a:r>
          </a:p>
        </p:txBody>
      </p:sp>
      <p:sp>
        <p:nvSpPr>
          <p:cNvPr id="6" name="fa-thesis">
            <a:extLst>
              <a:ext uri="{FF2B5EF4-FFF2-40B4-BE49-F238E27FC236}">
                <a16:creationId xmlns:a16="http://schemas.microsoft.com/office/drawing/2014/main" id="{0D27AA04-687F-4C85-BBF3-ECF679ECB038}"/>
              </a:ext>
            </a:extLst>
          </p:cNvPr>
          <p:cNvSpPr>
            <a:spLocks noGrp="1"/>
          </p:cNvSpPr>
          <p:nvPr/>
        </p:nvSpPr>
        <p:spPr>
          <a:xfrm>
            <a:off x="658368" y="1280160"/>
            <a:ext cx="8001000" cy="3840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666666"/>
                </a:solidFill>
              </a:defRPr>
            </a:pPr>
            <a:r>
              <a:rPr sz="1650" b="1">
                <a:solidFill>
                  <a:srgbClr val="666666"/>
                </a:solidFill>
              </a:rPr>
              <a:t>一个 FA 由五部分组成；DFA 与 NFA 只改变转移关系</a:t>
            </a:r>
          </a:p>
        </p:txBody>
      </p:sp>
      <p:sp>
        <p:nvSpPr>
          <p:cNvPr id="7" name="fa-left-heading">
            <a:extLst>
              <a:ext uri="{FF2B5EF4-FFF2-40B4-BE49-F238E27FC236}">
                <a16:creationId xmlns:a16="http://schemas.microsoft.com/office/drawing/2014/main" id="{1E924CF7-1DCC-46B7-ACF9-4294EE5AD664}"/>
              </a:ext>
            </a:extLst>
          </p:cNvPr>
          <p:cNvSpPr>
            <a:spLocks noGrp="1"/>
          </p:cNvSpPr>
          <p:nvPr/>
        </p:nvSpPr>
        <p:spPr>
          <a:xfrm>
            <a:off x="594360" y="1737360"/>
            <a:ext cx="3703320" cy="3474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950" b="1">
                <a:solidFill>
                  <a:srgbClr val="BE384B"/>
                </a:solidFill>
              </a:defRPr>
            </a:pPr>
            <a:r>
              <a:rPr sz="1950" b="1">
                <a:solidFill>
                  <a:srgbClr val="BE384B"/>
                </a:solidFill>
              </a:rPr>
              <a:t>[FA] 五元组</a:t>
            </a:r>
          </a:p>
        </p:txBody>
      </p:sp>
      <p:sp>
        <p:nvSpPr>
          <p:cNvPr id="8" name="fa-right-heading">
            <a:extLst>
              <a:ext uri="{FF2B5EF4-FFF2-40B4-BE49-F238E27FC236}">
                <a16:creationId xmlns:a16="http://schemas.microsoft.com/office/drawing/2014/main" id="{E9068341-4FE6-42C4-A5EB-B300D4B33EDD}"/>
              </a:ext>
            </a:extLst>
          </p:cNvPr>
          <p:cNvSpPr>
            <a:spLocks noGrp="1"/>
          </p:cNvSpPr>
          <p:nvPr/>
        </p:nvSpPr>
        <p:spPr>
          <a:xfrm>
            <a:off x="4617720" y="1737360"/>
            <a:ext cx="3886200" cy="3474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950" b="1">
                <a:solidFill>
                  <a:srgbClr val="BE384B"/>
                </a:solidFill>
              </a:defRPr>
            </a:pPr>
            <a:r>
              <a:rPr sz="1950" b="1">
                <a:solidFill>
                  <a:srgbClr val="BE384B"/>
                </a:solidFill>
              </a:rPr>
              <a:t>DFA 与 NFA</a:t>
            </a:r>
          </a:p>
        </p:txBody>
      </p:sp>
      <p:sp>
        <p:nvSpPr>
          <p:cNvPr id="9" name="fa-tuple">
            <a:extLst>
              <a:ext uri="{FF2B5EF4-FFF2-40B4-BE49-F238E27FC236}">
                <a16:creationId xmlns:a16="http://schemas.microsoft.com/office/drawing/2014/main" id="{B2E9A095-B476-4C46-BEA3-746B67A3AC2B}"/>
              </a:ext>
            </a:extLst>
          </p:cNvPr>
          <p:cNvSpPr>
            <a:spLocks noGrp="1"/>
          </p:cNvSpPr>
          <p:nvPr/>
        </p:nvSpPr>
        <p:spPr>
          <a:xfrm>
            <a:off x="658368" y="2139696"/>
            <a:ext cx="370332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725" b="1">
                <a:solidFill>
                  <a:srgbClr val="454545"/>
                </a:solidFill>
              </a:defRPr>
            </a:pPr>
            <a:r>
              <a:rPr sz="1725" b="1">
                <a:solidFill>
                  <a:srgbClr val="454545"/>
                </a:solidFill>
              </a:rPr>
              <a:t>A = (Q, Σ, δ, q₀, F)</a:t>
            </a:r>
          </a:p>
        </p:txBody>
      </p:sp>
      <p:sp>
        <p:nvSpPr>
          <p:cNvPr id="10" name="fa-components">
            <a:extLst>
              <a:ext uri="{FF2B5EF4-FFF2-40B4-BE49-F238E27FC236}">
                <a16:creationId xmlns:a16="http://schemas.microsoft.com/office/drawing/2014/main" id="{DD3478C0-B5A2-43D8-A4A3-FF3F88CBA272}"/>
              </a:ext>
            </a:extLst>
          </p:cNvPr>
          <p:cNvSpPr>
            <a:spLocks noGrp="1"/>
          </p:cNvSpPr>
          <p:nvPr/>
        </p:nvSpPr>
        <p:spPr>
          <a:xfrm>
            <a:off x="819150" y="2647950"/>
            <a:ext cx="333375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Q    有限状态集合</a:t>
            </a:r>
          </a:p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Σ    输入字母表</a:t>
            </a:r>
          </a:p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δ    状态转移规则</a:t>
            </a:r>
          </a:p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q₀   初始状态</a:t>
            </a:r>
          </a:p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F    接受状态集合</a:t>
            </a:r>
          </a:p>
        </p:txBody>
      </p:sp>
      <p:sp>
        <p:nvSpPr>
          <p:cNvPr id="11" name="fa-dfa-label">
            <a:extLst>
              <a:ext uri="{FF2B5EF4-FFF2-40B4-BE49-F238E27FC236}">
                <a16:creationId xmlns:a16="http://schemas.microsoft.com/office/drawing/2014/main" id="{F937A508-41A8-4EC6-89FE-2CBE419CA270}"/>
              </a:ext>
            </a:extLst>
          </p:cNvPr>
          <p:cNvSpPr>
            <a:spLocks noGrp="1"/>
          </p:cNvSpPr>
          <p:nvPr/>
        </p:nvSpPr>
        <p:spPr>
          <a:xfrm>
            <a:off x="4762500" y="2143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454545"/>
                </a:solidFill>
              </a:defRPr>
            </a:pPr>
            <a:r>
              <a:rPr sz="1725" b="1">
                <a:solidFill>
                  <a:srgbClr val="454545"/>
                </a:solidFill>
              </a:rPr>
              <a:t>DFA</a:t>
            </a:r>
          </a:p>
        </p:txBody>
      </p:sp>
      <p:sp>
        <p:nvSpPr>
          <p:cNvPr id="12" name="fa-dfa-content">
            <a:extLst>
              <a:ext uri="{FF2B5EF4-FFF2-40B4-BE49-F238E27FC236}">
                <a16:creationId xmlns:a16="http://schemas.microsoft.com/office/drawing/2014/main" id="{3417F097-D2F0-47FB-B07E-0C44502987F0}"/>
              </a:ext>
            </a:extLst>
          </p:cNvPr>
          <p:cNvSpPr>
            <a:spLocks noGrp="1"/>
          </p:cNvSpPr>
          <p:nvPr/>
        </p:nvSpPr>
        <p:spPr>
          <a:xfrm>
            <a:off x="4762500" y="2476500"/>
            <a:ext cx="3571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δ : Q × Σ → Q</a:t>
            </a:r>
          </a:p>
          <a:p>
            <a:pPr algn="l">
              <a:buNone/>
              <a:defRPr sz="1538">
                <a:solidFill>
                  <a:srgbClr val="454545"/>
                </a:solidFill>
              </a:defRPr>
            </a:pPr>
            <a:r>
              <a:rPr sz="1538">
                <a:solidFill>
                  <a:srgbClr val="454545"/>
                </a:solidFill>
              </a:rPr>
              <a:t>每个输入只有一个下一状态</a:t>
            </a:r>
          </a:p>
        </p:txBody>
      </p:sp>
      <p:sp>
        <p:nvSpPr>
          <p:cNvPr id="13" name="fa-nfa-label">
            <a:extLst>
              <a:ext uri="{FF2B5EF4-FFF2-40B4-BE49-F238E27FC236}">
                <a16:creationId xmlns:a16="http://schemas.microsoft.com/office/drawing/2014/main" id="{9B24A44B-220F-4C7E-BC07-0E2D4AB68E4F}"/>
              </a:ext>
            </a:extLst>
          </p:cNvPr>
          <p:cNvSpPr>
            <a:spLocks noGrp="1"/>
          </p:cNvSpPr>
          <p:nvPr/>
        </p:nvSpPr>
        <p:spPr>
          <a:xfrm>
            <a:off x="4762500" y="3333750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 b="1">
                <a:solidFill>
                  <a:srgbClr val="454545"/>
                </a:solidFill>
              </a:defRPr>
            </a:pPr>
            <a:r>
              <a:rPr sz="1725" b="1">
                <a:solidFill>
                  <a:srgbClr val="454545"/>
                </a:solidFill>
              </a:rPr>
              <a:t>NFA（允许 ε）</a:t>
            </a:r>
          </a:p>
        </p:txBody>
      </p:sp>
      <p:sp>
        <p:nvSpPr>
          <p:cNvPr id="14" name="fa-nfa-content">
            <a:extLst>
              <a:ext uri="{FF2B5EF4-FFF2-40B4-BE49-F238E27FC236}">
                <a16:creationId xmlns:a16="http://schemas.microsoft.com/office/drawing/2014/main" id="{CC4F4E23-9609-4A75-8930-12A9EC480189}"/>
              </a:ext>
            </a:extLst>
          </p:cNvPr>
          <p:cNvSpPr>
            <a:spLocks noGrp="1"/>
          </p:cNvSpPr>
          <p:nvPr/>
        </p:nvSpPr>
        <p:spPr>
          <a:xfrm>
            <a:off x="4762500" y="3667125"/>
            <a:ext cx="3714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δ : Q × (Σ ∪ {ε}) → P(Q)</a:t>
            </a:r>
          </a:p>
          <a:p>
            <a:pPr algn="l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可以分叉，也允许 ε 转移</a:t>
            </a:r>
          </a:p>
        </p:txBody>
      </p:sp>
      <p:sp>
        <p:nvSpPr>
          <p:cNvPr id="15" name="fa-takeaway-band">
            <a:extLst>
              <a:ext uri="{FF2B5EF4-FFF2-40B4-BE49-F238E27FC236}">
                <a16:creationId xmlns:a16="http://schemas.microsoft.com/office/drawing/2014/main" id="{BFDD430C-5C7E-4A39-99AF-0C69B8438233}"/>
              </a:ext>
            </a:extLst>
          </p:cNvPr>
          <p:cNvSpPr>
            <a:spLocks noGrp="1"/>
          </p:cNvSpPr>
          <p:nvPr/>
        </p:nvSpPr>
        <p:spPr>
          <a:xfrm>
            <a:off x="658368" y="4681728"/>
            <a:ext cx="8001000" cy="438912"/>
          </a:xfrm>
          <a:prstGeom prst="rect">
            <a:avLst/>
          </a:prstGeom>
          <a:solidFill>
            <a:srgbClr val="FCECEF"/>
          </a:solidFill>
          <a:ln w="9525">
            <a:solidFill>
              <a:srgbClr val="E3A3AC"/>
            </a:solidFill>
            <a:prstDash val="solid"/>
          </a:ln>
        </p:spPr>
      </p:sp>
      <p:sp>
        <p:nvSpPr>
          <p:cNvPr id="16" name="fa-takeaway">
            <a:extLst>
              <a:ext uri="{FF2B5EF4-FFF2-40B4-BE49-F238E27FC236}">
                <a16:creationId xmlns:a16="http://schemas.microsoft.com/office/drawing/2014/main" id="{3501D1FF-B272-4344-A760-66467D84B991}"/>
              </a:ext>
            </a:extLst>
          </p:cNvPr>
          <p:cNvSpPr>
            <a:spLocks noGrp="1"/>
          </p:cNvSpPr>
          <p:nvPr/>
        </p:nvSpPr>
        <p:spPr>
          <a:xfrm>
            <a:off x="781050" y="4752975"/>
            <a:ext cx="7753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两者识别能力相同，但NFA的转移具有不确定性。</a:t>
            </a:r>
          </a:p>
        </p:txBody>
      </p:sp>
    </p:spTree>
    <p:extLst>
      <p:ext uri="{BB962C8B-B14F-4D97-AF65-F5344CB8AC3E}">
        <p14:creationId xmlns:p14="http://schemas.microsoft.com/office/powerpoint/2010/main" val="2447721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规则已经写好，怎样自动生成这台自动机？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0394428-F1DC-E5F6-DB0C-7DE31F3D8A23}" type="slidenum">
              <a:t>11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输入：词法规约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输出：可执行的自动机（最好DFA）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IF        "if"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20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200"/>
              <a:t>IDENT    letter (letter | digit)*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有限个状态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字符驱动的状态转换</a:t>
            </a:r>
          </a:p>
          <a:p>
            <a:pPr>
              <a:buNone/>
              <a:defRPr sz="1140"/>
            </a:pPr>
            <a:r>
              <a:rPr sz="1200"/>
              <a:t>可直接生成 switch 或转移表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能否只根据规则，机械地构造出这些状态和边？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第一步：Regex → NFA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Thompson 构造把正则的结构直接变成自动机片段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DB16885-0D3F-A391-B669-3211DB3B26E8}" type="slidenum"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DD23107-4986-8758-3A93-3D74F35908CC}" type="slidenum">
              <a:t>13</a:t>
            </a:fld>
            <a:endParaRPr/>
          </a:p>
        </p:txBody>
      </p:sp>
      <p:sp>
        <p:nvSpPr>
          <p:cNvPr id="5" name="nfa-title-13">
            <a:extLst>
              <a:ext uri="{FF2B5EF4-FFF2-40B4-BE49-F238E27FC236}">
                <a16:creationId xmlns:a16="http://schemas.microsoft.com/office/drawing/2014/main" id="{9084C058-3556-4B8E-8897-184B252483A2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回顾：正则语言只由四种构造生成</a:t>
            </a:r>
          </a:p>
        </p:txBody>
      </p:sp>
      <p:sp>
        <p:nvSpPr>
          <p:cNvPr id="6" name="recap-intro">
            <a:extLst>
              <a:ext uri="{FF2B5EF4-FFF2-40B4-BE49-F238E27FC236}">
                <a16:creationId xmlns:a16="http://schemas.microsoft.com/office/drawing/2014/main" id="{80E04F38-6973-46E3-B2DC-2F55D7305526}"/>
              </a:ext>
            </a:extLst>
          </p:cNvPr>
          <p:cNvSpPr>
            <a:spLocks noGrp="1"/>
          </p:cNvSpPr>
          <p:nvPr/>
        </p:nvSpPr>
        <p:spPr>
          <a:xfrm>
            <a:off x="666750" y="1295400"/>
            <a:ext cx="781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>
                <a:solidFill>
                  <a:srgbClr val="707070"/>
                </a:solidFill>
              </a:defRPr>
            </a:pPr>
            <a:r>
              <a:rPr sz="1650">
                <a:solidFill>
                  <a:srgbClr val="707070"/>
                </a:solidFill>
              </a:rPr>
              <a:t>从单字符与空串出发，反复使用三种组合操作。</a:t>
            </a:r>
          </a:p>
        </p:txBody>
      </p:sp>
      <p:sp>
        <p:nvSpPr>
          <p:cNvPr id="7" name="recap-symbol-0">
            <a:extLst>
              <a:ext uri="{FF2B5EF4-FFF2-40B4-BE49-F238E27FC236}">
                <a16:creationId xmlns:a16="http://schemas.microsoft.com/office/drawing/2014/main" id="{AEFB1726-C2B8-418A-BA0A-587F9002F51F}"/>
              </a:ext>
            </a:extLst>
          </p:cNvPr>
          <p:cNvSpPr>
            <a:spLocks noGrp="1"/>
          </p:cNvSpPr>
          <p:nvPr/>
        </p:nvSpPr>
        <p:spPr>
          <a:xfrm>
            <a:off x="666750" y="2209800"/>
            <a:ext cx="1952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325" b="1">
                <a:solidFill>
                  <a:srgbClr val="BE384B"/>
                </a:solidFill>
              </a:defRPr>
            </a:pPr>
            <a:r>
              <a:rPr sz="2325" b="1">
                <a:solidFill>
                  <a:srgbClr val="BE384B"/>
                </a:solidFill>
              </a:rPr>
              <a:t>'c' / ε</a:t>
            </a:r>
          </a:p>
        </p:txBody>
      </p:sp>
      <p:sp>
        <p:nvSpPr>
          <p:cNvPr id="8" name="recap-label-0">
            <a:extLst>
              <a:ext uri="{FF2B5EF4-FFF2-40B4-BE49-F238E27FC236}">
                <a16:creationId xmlns:a16="http://schemas.microsoft.com/office/drawing/2014/main" id="{8D03E94C-B8A1-496E-8A2B-0B038F67F014}"/>
              </a:ext>
            </a:extLst>
          </p:cNvPr>
          <p:cNvSpPr>
            <a:spLocks noGrp="1"/>
          </p:cNvSpPr>
          <p:nvPr/>
        </p:nvSpPr>
        <p:spPr>
          <a:xfrm>
            <a:off x="666750" y="30480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基本片段</a:t>
            </a:r>
          </a:p>
        </p:txBody>
      </p:sp>
      <p:sp>
        <p:nvSpPr>
          <p:cNvPr id="9" name="recap-divider-1">
            <a:extLst>
              <a:ext uri="{FF2B5EF4-FFF2-40B4-BE49-F238E27FC236}">
                <a16:creationId xmlns:a16="http://schemas.microsoft.com/office/drawing/2014/main" id="{5A508691-BE63-49E6-8447-00EC09681D29}"/>
              </a:ext>
            </a:extLst>
          </p:cNvPr>
          <p:cNvSpPr>
            <a:spLocks noGrp="1"/>
          </p:cNvSpPr>
          <p:nvPr/>
        </p:nvSpPr>
        <p:spPr>
          <a:xfrm>
            <a:off x="2619375" y="2047875"/>
            <a:ext cx="0" cy="171450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10" name="recap-symbol-1">
            <a:extLst>
              <a:ext uri="{FF2B5EF4-FFF2-40B4-BE49-F238E27FC236}">
                <a16:creationId xmlns:a16="http://schemas.microsoft.com/office/drawing/2014/main" id="{7E1BBF90-43BE-4182-9A18-5C753C4E819F}"/>
              </a:ext>
            </a:extLst>
          </p:cNvPr>
          <p:cNvSpPr>
            <a:spLocks noGrp="1"/>
          </p:cNvSpPr>
          <p:nvPr/>
        </p:nvSpPr>
        <p:spPr>
          <a:xfrm>
            <a:off x="2619375" y="2209800"/>
            <a:ext cx="1952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325" b="1">
                <a:solidFill>
                  <a:srgbClr val="BE384B"/>
                </a:solidFill>
              </a:defRPr>
            </a:pPr>
            <a:r>
              <a:rPr sz="2325" b="1">
                <a:solidFill>
                  <a:srgbClr val="BE384B"/>
                </a:solidFill>
              </a:rPr>
              <a:t>AB</a:t>
            </a:r>
          </a:p>
        </p:txBody>
      </p:sp>
      <p:sp>
        <p:nvSpPr>
          <p:cNvPr id="11" name="recap-label-1">
            <a:extLst>
              <a:ext uri="{FF2B5EF4-FFF2-40B4-BE49-F238E27FC236}">
                <a16:creationId xmlns:a16="http://schemas.microsoft.com/office/drawing/2014/main" id="{C1CC11B0-D100-4AA3-9DC7-AC17C73A01AF}"/>
              </a:ext>
            </a:extLst>
          </p:cNvPr>
          <p:cNvSpPr>
            <a:spLocks noGrp="1"/>
          </p:cNvSpPr>
          <p:nvPr/>
        </p:nvSpPr>
        <p:spPr>
          <a:xfrm>
            <a:off x="2619375" y="30480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连接</a:t>
            </a:r>
          </a:p>
        </p:txBody>
      </p:sp>
      <p:sp>
        <p:nvSpPr>
          <p:cNvPr id="12" name="recap-divider-2">
            <a:extLst>
              <a:ext uri="{FF2B5EF4-FFF2-40B4-BE49-F238E27FC236}">
                <a16:creationId xmlns:a16="http://schemas.microsoft.com/office/drawing/2014/main" id="{4E213D41-E861-497A-B103-10AAFBA37BC3}"/>
              </a:ext>
            </a:extLst>
          </p:cNvPr>
          <p:cNvSpPr>
            <a:spLocks noGrp="1"/>
          </p:cNvSpPr>
          <p:nvPr/>
        </p:nvSpPr>
        <p:spPr>
          <a:xfrm>
            <a:off x="4572000" y="2047875"/>
            <a:ext cx="0" cy="171450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13" name="recap-symbol-2">
            <a:extLst>
              <a:ext uri="{FF2B5EF4-FFF2-40B4-BE49-F238E27FC236}">
                <a16:creationId xmlns:a16="http://schemas.microsoft.com/office/drawing/2014/main" id="{FAD08295-8621-476B-8DF9-9AC418F97972}"/>
              </a:ext>
            </a:extLst>
          </p:cNvPr>
          <p:cNvSpPr>
            <a:spLocks noGrp="1"/>
          </p:cNvSpPr>
          <p:nvPr/>
        </p:nvSpPr>
        <p:spPr>
          <a:xfrm>
            <a:off x="4572000" y="2209800"/>
            <a:ext cx="1952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325" b="1">
                <a:solidFill>
                  <a:srgbClr val="BE384B"/>
                </a:solidFill>
              </a:defRPr>
            </a:pPr>
            <a:r>
              <a:rPr sz="2325" b="1">
                <a:solidFill>
                  <a:srgbClr val="BE384B"/>
                </a:solidFill>
              </a:rPr>
              <a:t>A | B</a:t>
            </a:r>
          </a:p>
        </p:txBody>
      </p:sp>
      <p:sp>
        <p:nvSpPr>
          <p:cNvPr id="14" name="recap-label-2">
            <a:extLst>
              <a:ext uri="{FF2B5EF4-FFF2-40B4-BE49-F238E27FC236}">
                <a16:creationId xmlns:a16="http://schemas.microsoft.com/office/drawing/2014/main" id="{9B31B916-64FC-47E5-9572-C901B4CCD5B7}"/>
              </a:ext>
            </a:extLst>
          </p:cNvPr>
          <p:cNvSpPr>
            <a:spLocks noGrp="1"/>
          </p:cNvSpPr>
          <p:nvPr/>
        </p:nvSpPr>
        <p:spPr>
          <a:xfrm>
            <a:off x="4572000" y="30480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选择</a:t>
            </a:r>
          </a:p>
        </p:txBody>
      </p:sp>
      <p:sp>
        <p:nvSpPr>
          <p:cNvPr id="15" name="recap-divider-3">
            <a:extLst>
              <a:ext uri="{FF2B5EF4-FFF2-40B4-BE49-F238E27FC236}">
                <a16:creationId xmlns:a16="http://schemas.microsoft.com/office/drawing/2014/main" id="{ADA6B49C-DFC5-451A-A487-41039DE85E80}"/>
              </a:ext>
            </a:extLst>
          </p:cNvPr>
          <p:cNvSpPr>
            <a:spLocks noGrp="1"/>
          </p:cNvSpPr>
          <p:nvPr/>
        </p:nvSpPr>
        <p:spPr>
          <a:xfrm>
            <a:off x="6524625" y="2047875"/>
            <a:ext cx="0" cy="171450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16" name="recap-symbol-3">
            <a:extLst>
              <a:ext uri="{FF2B5EF4-FFF2-40B4-BE49-F238E27FC236}">
                <a16:creationId xmlns:a16="http://schemas.microsoft.com/office/drawing/2014/main" id="{7A5A9B04-A016-42D1-B5F8-5B2DA1E645CC}"/>
              </a:ext>
            </a:extLst>
          </p:cNvPr>
          <p:cNvSpPr>
            <a:spLocks noGrp="1"/>
          </p:cNvSpPr>
          <p:nvPr/>
        </p:nvSpPr>
        <p:spPr>
          <a:xfrm>
            <a:off x="6524625" y="2209800"/>
            <a:ext cx="1952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325" b="1">
                <a:solidFill>
                  <a:srgbClr val="BE384B"/>
                </a:solidFill>
              </a:defRPr>
            </a:pPr>
            <a:r>
              <a:rPr sz="2325" b="1">
                <a:solidFill>
                  <a:srgbClr val="BE384B"/>
                </a:solidFill>
              </a:rPr>
              <a:t>A*</a:t>
            </a:r>
          </a:p>
        </p:txBody>
      </p:sp>
      <p:sp>
        <p:nvSpPr>
          <p:cNvPr id="17" name="recap-label-3">
            <a:extLst>
              <a:ext uri="{FF2B5EF4-FFF2-40B4-BE49-F238E27FC236}">
                <a16:creationId xmlns:a16="http://schemas.microsoft.com/office/drawing/2014/main" id="{4F68D0F4-A9F1-422B-8114-DA1F0BBF3C6B}"/>
              </a:ext>
            </a:extLst>
          </p:cNvPr>
          <p:cNvSpPr>
            <a:spLocks noGrp="1"/>
          </p:cNvSpPr>
          <p:nvPr/>
        </p:nvSpPr>
        <p:spPr>
          <a:xfrm>
            <a:off x="6524625" y="30480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重复</a:t>
            </a:r>
          </a:p>
        </p:txBody>
      </p:sp>
      <p:sp>
        <p:nvSpPr>
          <p:cNvPr id="18" name="nfa-takeaway-band-13">
            <a:extLst>
              <a:ext uri="{FF2B5EF4-FFF2-40B4-BE49-F238E27FC236}">
                <a16:creationId xmlns:a16="http://schemas.microsoft.com/office/drawing/2014/main" id="{DDFF8788-9CB6-482B-9DAC-02A6026C5CEB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9" name="nfa-takeaway-text-13">
            <a:extLst>
              <a:ext uri="{FF2B5EF4-FFF2-40B4-BE49-F238E27FC236}">
                <a16:creationId xmlns:a16="http://schemas.microsoft.com/office/drawing/2014/main" id="{6DF8F5D9-1946-475E-875A-2945C32B4DD9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因此 Regex → NFA 只需定义四种对应片段，再按正则结构拼接。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27921A4-25C4-3DB4-06B1-32693CEE2241}" type="slidenum">
              <a:t>14</a:t>
            </a:fld>
            <a:endParaRPr/>
          </a:p>
        </p:txBody>
      </p:sp>
      <p:sp>
        <p:nvSpPr>
          <p:cNvPr id="5" name="thompson-title">
            <a:extLst>
              <a:ext uri="{FF2B5EF4-FFF2-40B4-BE49-F238E27FC236}">
                <a16:creationId xmlns:a16="http://schemas.microsoft.com/office/drawing/2014/main" id="{FCB4DE0B-E04E-44A7-AE32-77E9B0E35B83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Thompson 构造：Regex → ε-NFA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1500188"/>
            <a:ext cx="1571625" cy="1571625"/>
          </a:xfrm>
          <a:prstGeom prst="rect">
            <a:avLst/>
          </a:prstGeom>
        </p:spPr>
      </p:pic>
      <p:sp>
        <p:nvSpPr>
          <p:cNvPr id="7" name="thompson-person-name">
            <a:extLst>
              <a:ext uri="{FF2B5EF4-FFF2-40B4-BE49-F238E27FC236}">
                <a16:creationId xmlns:a16="http://schemas.microsoft.com/office/drawing/2014/main" id="{A48B0830-F9C4-4688-940B-61A647C4DE95}"/>
              </a:ext>
            </a:extLst>
          </p:cNvPr>
          <p:cNvSpPr>
            <a:spLocks noGrp="1"/>
          </p:cNvSpPr>
          <p:nvPr/>
        </p:nvSpPr>
        <p:spPr>
          <a:xfrm>
            <a:off x="457200" y="3333750"/>
            <a:ext cx="1762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Ken Thompson</a:t>
            </a:r>
          </a:p>
        </p:txBody>
      </p:sp>
      <p:sp>
        <p:nvSpPr>
          <p:cNvPr id="8" name="thompson-person-role">
            <a:extLst>
              <a:ext uri="{FF2B5EF4-FFF2-40B4-BE49-F238E27FC236}">
                <a16:creationId xmlns:a16="http://schemas.microsoft.com/office/drawing/2014/main" id="{EB5CA942-6609-4076-829F-B6600829BC71}"/>
              </a:ext>
            </a:extLst>
          </p:cNvPr>
          <p:cNvSpPr>
            <a:spLocks noGrp="1"/>
          </p:cNvSpPr>
          <p:nvPr/>
        </p:nvSpPr>
        <p:spPr>
          <a:xfrm>
            <a:off x="409575" y="3609975"/>
            <a:ext cx="1857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UNIX 共同发明者</a:t>
            </a:r>
          </a:p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1983 年图灵奖</a:t>
            </a:r>
          </a:p>
        </p:txBody>
      </p:sp>
      <p:sp>
        <p:nvSpPr>
          <p:cNvPr id="9" name="thompson-photo-credit">
            <a:extLst>
              <a:ext uri="{FF2B5EF4-FFF2-40B4-BE49-F238E27FC236}">
                <a16:creationId xmlns:a16="http://schemas.microsoft.com/office/drawing/2014/main" id="{6B17FAF3-AFEF-47DC-B790-A238A16BF5CB}"/>
              </a:ext>
            </a:extLst>
          </p:cNvPr>
          <p:cNvSpPr>
            <a:spLocks noGrp="1"/>
          </p:cNvSpPr>
          <p:nvPr/>
        </p:nvSpPr>
        <p:spPr>
          <a:xfrm>
            <a:off x="428625" y="4171950"/>
            <a:ext cx="1809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>
                <a:solidFill>
                  <a:srgbClr val="999999"/>
                </a:solidFill>
              </a:defRPr>
            </a:pPr>
            <a:r>
              <a:rPr sz="638">
                <a:solidFill>
                  <a:srgbClr val="999999"/>
                </a:solidFill>
              </a:rPr>
              <a:t>Photo: Peter Adams / Faces of Open Source</a:t>
            </a:r>
          </a:p>
        </p:txBody>
      </p:sp>
      <p:sp>
        <p:nvSpPr>
          <p:cNvPr id="10" name="thompson-definition">
            <a:extLst>
              <a:ext uri="{FF2B5EF4-FFF2-40B4-BE49-F238E27FC236}">
                <a16:creationId xmlns:a16="http://schemas.microsoft.com/office/drawing/2014/main" id="{A3E126C8-8F41-44FC-AA18-988D3D38B13E}"/>
              </a:ext>
            </a:extLst>
          </p:cNvPr>
          <p:cNvSpPr>
            <a:spLocks noGrp="1"/>
          </p:cNvSpPr>
          <p:nvPr/>
        </p:nvSpPr>
        <p:spPr>
          <a:xfrm>
            <a:off x="2571750" y="1304925"/>
            <a:ext cx="595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一种由 Ken Thompson 提出的转换算法：</a:t>
            </a:r>
          </a:p>
          <a:p>
            <a:pPr algn="l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构造 NFA，使 L(NFA) = L(Regex)。</a:t>
            </a:r>
          </a:p>
        </p:txBody>
      </p:sp>
      <p:sp>
        <p:nvSpPr>
          <p:cNvPr id="11" name="thompson-arrow-1">
            <a:extLst>
              <a:ext uri="{FF2B5EF4-FFF2-40B4-BE49-F238E27FC236}">
                <a16:creationId xmlns:a16="http://schemas.microsoft.com/office/drawing/2014/main" id="{A9B04262-7F1B-455D-8CA4-681D58DFFB96}"/>
              </a:ext>
            </a:extLst>
          </p:cNvPr>
          <p:cNvSpPr>
            <a:spLocks noGrp="1"/>
          </p:cNvSpPr>
          <p:nvPr/>
        </p:nvSpPr>
        <p:spPr>
          <a:xfrm>
            <a:off x="3762375" y="2619375"/>
            <a:ext cx="381000" cy="0"/>
          </a:xfrm>
          <a:prstGeom prst="line">
            <a:avLst/>
          </a:prstGeom>
          <a:ln w="16193">
            <a:solidFill>
              <a:srgbClr val="707070"/>
            </a:solidFill>
            <a:prstDash val="solid"/>
          </a:ln>
        </p:spPr>
      </p:sp>
      <p:sp>
        <p:nvSpPr>
          <p:cNvPr id="12" name="thompson-arrow-2">
            <a:extLst>
              <a:ext uri="{FF2B5EF4-FFF2-40B4-BE49-F238E27FC236}">
                <a16:creationId xmlns:a16="http://schemas.microsoft.com/office/drawing/2014/main" id="{9D4152AC-B9DE-4425-861E-B39DA6A60BA9}"/>
              </a:ext>
            </a:extLst>
          </p:cNvPr>
          <p:cNvSpPr>
            <a:spLocks noGrp="1"/>
          </p:cNvSpPr>
          <p:nvPr/>
        </p:nvSpPr>
        <p:spPr>
          <a:xfrm>
            <a:off x="5334000" y="2619375"/>
            <a:ext cx="381000" cy="0"/>
          </a:xfrm>
          <a:prstGeom prst="line">
            <a:avLst/>
          </a:prstGeom>
          <a:ln w="16193">
            <a:solidFill>
              <a:srgbClr val="707070"/>
            </a:solidFill>
            <a:prstDash val="solid"/>
          </a:ln>
        </p:spPr>
      </p:sp>
      <p:sp>
        <p:nvSpPr>
          <p:cNvPr id="13" name="thompson-arrow-3">
            <a:extLst>
              <a:ext uri="{FF2B5EF4-FFF2-40B4-BE49-F238E27FC236}">
                <a16:creationId xmlns:a16="http://schemas.microsoft.com/office/drawing/2014/main" id="{B090C9E9-3C8B-48C5-8426-4C70D9F2ABC4}"/>
              </a:ext>
            </a:extLst>
          </p:cNvPr>
          <p:cNvSpPr>
            <a:spLocks noGrp="1"/>
          </p:cNvSpPr>
          <p:nvPr/>
        </p:nvSpPr>
        <p:spPr>
          <a:xfrm>
            <a:off x="6905625" y="2619375"/>
            <a:ext cx="381000" cy="0"/>
          </a:xfrm>
          <a:prstGeom prst="line">
            <a:avLst/>
          </a:prstGeom>
          <a:ln w="16193">
            <a:solidFill>
              <a:srgbClr val="707070"/>
            </a:solidFill>
            <a:prstDash val="solid"/>
          </a:ln>
        </p:spPr>
      </p:sp>
      <p:sp>
        <p:nvSpPr>
          <p:cNvPr id="14" name="thompson-regex">
            <a:extLst>
              <a:ext uri="{FF2B5EF4-FFF2-40B4-BE49-F238E27FC236}">
                <a16:creationId xmlns:a16="http://schemas.microsoft.com/office/drawing/2014/main" id="{CA301D50-F307-4FAC-AD66-7D88E551B920}"/>
              </a:ext>
            </a:extLst>
          </p:cNvPr>
          <p:cNvSpPr>
            <a:spLocks noGrp="1"/>
          </p:cNvSpPr>
          <p:nvPr/>
        </p:nvSpPr>
        <p:spPr>
          <a:xfrm>
            <a:off x="2571750" y="2181225"/>
            <a:ext cx="1190625" cy="876300"/>
          </a:xfrm>
          <a:prstGeom prst="roundRect">
            <a:avLst>
              <a:gd name="adj" fmla="val 8696"/>
            </a:avLst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5" name="thompson-regex-title">
            <a:extLst>
              <a:ext uri="{FF2B5EF4-FFF2-40B4-BE49-F238E27FC236}">
                <a16:creationId xmlns:a16="http://schemas.microsoft.com/office/drawing/2014/main" id="{21ACEEE4-B8DC-4496-8590-282EB038EE29}"/>
              </a:ext>
            </a:extLst>
          </p:cNvPr>
          <p:cNvSpPr>
            <a:spLocks noGrp="1"/>
          </p:cNvSpPr>
          <p:nvPr/>
        </p:nvSpPr>
        <p:spPr>
          <a:xfrm>
            <a:off x="2647950" y="2286000"/>
            <a:ext cx="10382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Regex</a:t>
            </a:r>
          </a:p>
        </p:txBody>
      </p:sp>
      <p:sp>
        <p:nvSpPr>
          <p:cNvPr id="16" name="thompson-regex-detail">
            <a:extLst>
              <a:ext uri="{FF2B5EF4-FFF2-40B4-BE49-F238E27FC236}">
                <a16:creationId xmlns:a16="http://schemas.microsoft.com/office/drawing/2014/main" id="{C6A66A5E-786C-4AF7-A5A0-633239FAB540}"/>
              </a:ext>
            </a:extLst>
          </p:cNvPr>
          <p:cNvSpPr>
            <a:spLocks noGrp="1"/>
          </p:cNvSpPr>
          <p:nvPr/>
        </p:nvSpPr>
        <p:spPr>
          <a:xfrm>
            <a:off x="2647950" y="2581275"/>
            <a:ext cx="10382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四种基本构造</a:t>
            </a:r>
          </a:p>
        </p:txBody>
      </p:sp>
      <p:sp>
        <p:nvSpPr>
          <p:cNvPr id="17" name="thompson-templates">
            <a:extLst>
              <a:ext uri="{FF2B5EF4-FFF2-40B4-BE49-F238E27FC236}">
                <a16:creationId xmlns:a16="http://schemas.microsoft.com/office/drawing/2014/main" id="{08CF4AAA-B9F9-4CF7-853C-7651805F0C87}"/>
              </a:ext>
            </a:extLst>
          </p:cNvPr>
          <p:cNvSpPr>
            <a:spLocks noGrp="1"/>
          </p:cNvSpPr>
          <p:nvPr/>
        </p:nvSpPr>
        <p:spPr>
          <a:xfrm>
            <a:off x="4143375" y="2181225"/>
            <a:ext cx="1190625" cy="876300"/>
          </a:xfrm>
          <a:prstGeom prst="roundRect">
            <a:avLst>
              <a:gd name="adj" fmla="val 8696"/>
            </a:avLst>
          </a:prstGeom>
          <a:solidFill>
            <a:srgbClr val="FCECEF"/>
          </a:solidFill>
          <a:ln w="17145">
            <a:solidFill>
              <a:srgbClr val="BE384B"/>
            </a:solidFill>
            <a:prstDash val="solid"/>
          </a:ln>
        </p:spPr>
      </p:sp>
      <p:sp>
        <p:nvSpPr>
          <p:cNvPr id="18" name="thompson-templates-title">
            <a:extLst>
              <a:ext uri="{FF2B5EF4-FFF2-40B4-BE49-F238E27FC236}">
                <a16:creationId xmlns:a16="http://schemas.microsoft.com/office/drawing/2014/main" id="{5DB75EA5-E355-48BB-AC99-5E8B78CB71AA}"/>
              </a:ext>
            </a:extLst>
          </p:cNvPr>
          <p:cNvSpPr>
            <a:spLocks noGrp="1"/>
          </p:cNvSpPr>
          <p:nvPr/>
        </p:nvSpPr>
        <p:spPr>
          <a:xfrm>
            <a:off x="4219575" y="2286000"/>
            <a:ext cx="10382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片段模板</a:t>
            </a:r>
          </a:p>
        </p:txBody>
      </p:sp>
      <p:sp>
        <p:nvSpPr>
          <p:cNvPr id="19" name="thompson-templates-detail">
            <a:extLst>
              <a:ext uri="{FF2B5EF4-FFF2-40B4-BE49-F238E27FC236}">
                <a16:creationId xmlns:a16="http://schemas.microsoft.com/office/drawing/2014/main" id="{6E6F3CAA-3EBD-426E-A15F-FB5B25B3C25C}"/>
              </a:ext>
            </a:extLst>
          </p:cNvPr>
          <p:cNvSpPr>
            <a:spLocks noGrp="1"/>
          </p:cNvSpPr>
          <p:nvPr/>
        </p:nvSpPr>
        <p:spPr>
          <a:xfrm>
            <a:off x="4219575" y="2581275"/>
            <a:ext cx="10382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字符/ε · 连接</a:t>
            </a:r>
          </a:p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选择 · 重复</a:t>
            </a:r>
          </a:p>
        </p:txBody>
      </p:sp>
      <p:sp>
        <p:nvSpPr>
          <p:cNvPr id="20" name="thompson-combine">
            <a:extLst>
              <a:ext uri="{FF2B5EF4-FFF2-40B4-BE49-F238E27FC236}">
                <a16:creationId xmlns:a16="http://schemas.microsoft.com/office/drawing/2014/main" id="{22E1D960-6394-4842-BBD0-AF8132DE3BB6}"/>
              </a:ext>
            </a:extLst>
          </p:cNvPr>
          <p:cNvSpPr>
            <a:spLocks noGrp="1"/>
          </p:cNvSpPr>
          <p:nvPr/>
        </p:nvSpPr>
        <p:spPr>
          <a:xfrm>
            <a:off x="5715000" y="2181225"/>
            <a:ext cx="1190625" cy="876300"/>
          </a:xfrm>
          <a:prstGeom prst="roundRect">
            <a:avLst>
              <a:gd name="adj" fmla="val 8696"/>
            </a:avLst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1" name="thompson-combine-title">
            <a:extLst>
              <a:ext uri="{FF2B5EF4-FFF2-40B4-BE49-F238E27FC236}">
                <a16:creationId xmlns:a16="http://schemas.microsoft.com/office/drawing/2014/main" id="{37E93FB2-F205-44D4-8F82-AEB649C85019}"/>
              </a:ext>
            </a:extLst>
          </p:cNvPr>
          <p:cNvSpPr>
            <a:spLocks noGrp="1"/>
          </p:cNvSpPr>
          <p:nvPr/>
        </p:nvSpPr>
        <p:spPr>
          <a:xfrm>
            <a:off x="5791200" y="2286000"/>
            <a:ext cx="10382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递归拼接</a:t>
            </a:r>
          </a:p>
        </p:txBody>
      </p:sp>
      <p:sp>
        <p:nvSpPr>
          <p:cNvPr id="22" name="thompson-combine-detail">
            <a:extLst>
              <a:ext uri="{FF2B5EF4-FFF2-40B4-BE49-F238E27FC236}">
                <a16:creationId xmlns:a16="http://schemas.microsoft.com/office/drawing/2014/main" id="{6C4A9183-C76E-4399-BC54-72F403E1E563}"/>
              </a:ext>
            </a:extLst>
          </p:cNvPr>
          <p:cNvSpPr>
            <a:spLocks noGrp="1"/>
          </p:cNvSpPr>
          <p:nvPr/>
        </p:nvSpPr>
        <p:spPr>
          <a:xfrm>
            <a:off x="5791200" y="2581275"/>
            <a:ext cx="10382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连接 entry / exit</a:t>
            </a:r>
          </a:p>
        </p:txBody>
      </p:sp>
      <p:sp>
        <p:nvSpPr>
          <p:cNvPr id="23" name="thompson-nfa">
            <a:extLst>
              <a:ext uri="{FF2B5EF4-FFF2-40B4-BE49-F238E27FC236}">
                <a16:creationId xmlns:a16="http://schemas.microsoft.com/office/drawing/2014/main" id="{E2AD693E-1F24-4982-AEB7-0E05C395EC7A}"/>
              </a:ext>
            </a:extLst>
          </p:cNvPr>
          <p:cNvSpPr>
            <a:spLocks noGrp="1"/>
          </p:cNvSpPr>
          <p:nvPr/>
        </p:nvSpPr>
        <p:spPr>
          <a:xfrm>
            <a:off x="7286625" y="2181225"/>
            <a:ext cx="1238250" cy="876300"/>
          </a:xfrm>
          <a:prstGeom prst="roundRect">
            <a:avLst>
              <a:gd name="adj" fmla="val 8696"/>
            </a:avLst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4" name="thompson-nfa-title">
            <a:extLst>
              <a:ext uri="{FF2B5EF4-FFF2-40B4-BE49-F238E27FC236}">
                <a16:creationId xmlns:a16="http://schemas.microsoft.com/office/drawing/2014/main" id="{042AAC7E-63C2-47AB-A596-5FD2F42FF17E}"/>
              </a:ext>
            </a:extLst>
          </p:cNvPr>
          <p:cNvSpPr>
            <a:spLocks noGrp="1"/>
          </p:cNvSpPr>
          <p:nvPr/>
        </p:nvSpPr>
        <p:spPr>
          <a:xfrm>
            <a:off x="7362825" y="2286000"/>
            <a:ext cx="1085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ε-NFA</a:t>
            </a:r>
          </a:p>
        </p:txBody>
      </p:sp>
      <p:sp>
        <p:nvSpPr>
          <p:cNvPr id="25" name="thompson-nfa-detail">
            <a:extLst>
              <a:ext uri="{FF2B5EF4-FFF2-40B4-BE49-F238E27FC236}">
                <a16:creationId xmlns:a16="http://schemas.microsoft.com/office/drawing/2014/main" id="{ACC19617-4053-4962-B9C4-834DB7CD36E2}"/>
              </a:ext>
            </a:extLst>
          </p:cNvPr>
          <p:cNvSpPr>
            <a:spLocks noGrp="1"/>
          </p:cNvSpPr>
          <p:nvPr/>
        </p:nvSpPr>
        <p:spPr>
          <a:xfrm>
            <a:off x="7362825" y="2581275"/>
            <a:ext cx="1085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707070"/>
                </a:solidFill>
              </a:defRPr>
            </a:pPr>
            <a:r>
              <a:rPr sz="1088">
                <a:solidFill>
                  <a:srgbClr val="707070"/>
                </a:solidFill>
              </a:rPr>
              <a:t>识别相同语言</a:t>
            </a:r>
          </a:p>
        </p:txBody>
      </p:sp>
      <p:sp>
        <p:nvSpPr>
          <p:cNvPr id="26" name="thompson-property-label-1">
            <a:extLst>
              <a:ext uri="{FF2B5EF4-FFF2-40B4-BE49-F238E27FC236}">
                <a16:creationId xmlns:a16="http://schemas.microsoft.com/office/drawing/2014/main" id="{967C9620-1DAB-4BFB-846B-503EDBCE4738}"/>
              </a:ext>
            </a:extLst>
          </p:cNvPr>
          <p:cNvSpPr>
            <a:spLocks noGrp="1"/>
          </p:cNvSpPr>
          <p:nvPr/>
        </p:nvSpPr>
        <p:spPr>
          <a:xfrm>
            <a:off x="2571750" y="3362325"/>
            <a:ext cx="1028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局部构造</a:t>
            </a:r>
          </a:p>
        </p:txBody>
      </p:sp>
      <p:sp>
        <p:nvSpPr>
          <p:cNvPr id="27" name="thompson-property-text-1">
            <a:extLst>
              <a:ext uri="{FF2B5EF4-FFF2-40B4-BE49-F238E27FC236}">
                <a16:creationId xmlns:a16="http://schemas.microsoft.com/office/drawing/2014/main" id="{546704E5-4524-443F-AC0A-3476267DC442}"/>
              </a:ext>
            </a:extLst>
          </p:cNvPr>
          <p:cNvSpPr>
            <a:spLocks noGrp="1"/>
          </p:cNvSpPr>
          <p:nvPr/>
        </p:nvSpPr>
        <p:spPr>
          <a:xfrm>
            <a:off x="3695700" y="3362325"/>
            <a:ext cx="48291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每条规则只连接片段边界，不改动片段内部</a:t>
            </a:r>
          </a:p>
        </p:txBody>
      </p:sp>
      <p:sp>
        <p:nvSpPr>
          <p:cNvPr id="28" name="thompson-property-rule-1">
            <a:extLst>
              <a:ext uri="{FF2B5EF4-FFF2-40B4-BE49-F238E27FC236}">
                <a16:creationId xmlns:a16="http://schemas.microsoft.com/office/drawing/2014/main" id="{5DA9D7CC-D9E4-40DB-9911-18C3772B2000}"/>
              </a:ext>
            </a:extLst>
          </p:cNvPr>
          <p:cNvSpPr>
            <a:spLocks noGrp="1"/>
          </p:cNvSpPr>
          <p:nvPr/>
        </p:nvSpPr>
        <p:spPr>
          <a:xfrm>
            <a:off x="2571750" y="3743325"/>
            <a:ext cx="5953125" cy="0"/>
          </a:xfrm>
          <a:prstGeom prst="line">
            <a:avLst/>
          </a:prstGeom>
          <a:ln w="9525">
            <a:solidFill>
              <a:srgbClr val="E8E8E8"/>
            </a:solidFill>
            <a:prstDash val="solid"/>
          </a:ln>
        </p:spPr>
      </p:sp>
      <p:sp>
        <p:nvSpPr>
          <p:cNvPr id="29" name="thompson-property-label-2">
            <a:extLst>
              <a:ext uri="{FF2B5EF4-FFF2-40B4-BE49-F238E27FC236}">
                <a16:creationId xmlns:a16="http://schemas.microsoft.com/office/drawing/2014/main" id="{2CC47266-E426-4BEA-B1A1-C8B76EC6EC08}"/>
              </a:ext>
            </a:extLst>
          </p:cNvPr>
          <p:cNvSpPr>
            <a:spLocks noGrp="1"/>
          </p:cNvSpPr>
          <p:nvPr/>
        </p:nvSpPr>
        <p:spPr>
          <a:xfrm>
            <a:off x="2571750" y="3914775"/>
            <a:ext cx="1028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机械执行</a:t>
            </a:r>
          </a:p>
        </p:txBody>
      </p:sp>
      <p:sp>
        <p:nvSpPr>
          <p:cNvPr id="30" name="thompson-property-text-2">
            <a:extLst>
              <a:ext uri="{FF2B5EF4-FFF2-40B4-BE49-F238E27FC236}">
                <a16:creationId xmlns:a16="http://schemas.microsoft.com/office/drawing/2014/main" id="{08243DA6-6676-4A95-A80E-8729E6A81CD7}"/>
              </a:ext>
            </a:extLst>
          </p:cNvPr>
          <p:cNvSpPr>
            <a:spLocks noGrp="1"/>
          </p:cNvSpPr>
          <p:nvPr/>
        </p:nvSpPr>
        <p:spPr>
          <a:xfrm>
            <a:off x="3695700" y="3914775"/>
            <a:ext cx="48291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按照 Regex 结构递归套用模板，无需猜测路径</a:t>
            </a:r>
          </a:p>
        </p:txBody>
      </p:sp>
      <p:sp>
        <p:nvSpPr>
          <p:cNvPr id="31" name="thompson-property-rule-2">
            <a:extLst>
              <a:ext uri="{FF2B5EF4-FFF2-40B4-BE49-F238E27FC236}">
                <a16:creationId xmlns:a16="http://schemas.microsoft.com/office/drawing/2014/main" id="{4145F222-9BD0-4EC5-881A-81BEA7114FC3}"/>
              </a:ext>
            </a:extLst>
          </p:cNvPr>
          <p:cNvSpPr>
            <a:spLocks noGrp="1"/>
          </p:cNvSpPr>
          <p:nvPr/>
        </p:nvSpPr>
        <p:spPr>
          <a:xfrm>
            <a:off x="2571750" y="4295775"/>
            <a:ext cx="5953125" cy="0"/>
          </a:xfrm>
          <a:prstGeom prst="line">
            <a:avLst/>
          </a:prstGeom>
          <a:ln w="9525">
            <a:solidFill>
              <a:srgbClr val="E8E8E8"/>
            </a:solidFill>
            <a:prstDash val="solid"/>
          </a:ln>
        </p:spPr>
      </p:sp>
      <p:sp>
        <p:nvSpPr>
          <p:cNvPr id="32" name="thompson-property-label-3">
            <a:extLst>
              <a:ext uri="{FF2B5EF4-FFF2-40B4-BE49-F238E27FC236}">
                <a16:creationId xmlns:a16="http://schemas.microsoft.com/office/drawing/2014/main" id="{292973DC-AE75-4EB1-BE60-7BB63D0D61F1}"/>
              </a:ext>
            </a:extLst>
          </p:cNvPr>
          <p:cNvSpPr>
            <a:spLocks noGrp="1"/>
          </p:cNvSpPr>
          <p:nvPr/>
        </p:nvSpPr>
        <p:spPr>
          <a:xfrm>
            <a:off x="2571750" y="4467225"/>
            <a:ext cx="1028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线性规模</a:t>
            </a:r>
          </a:p>
        </p:txBody>
      </p:sp>
      <p:sp>
        <p:nvSpPr>
          <p:cNvPr id="33" name="thompson-property-text-3">
            <a:extLst>
              <a:ext uri="{FF2B5EF4-FFF2-40B4-BE49-F238E27FC236}">
                <a16:creationId xmlns:a16="http://schemas.microsoft.com/office/drawing/2014/main" id="{214DD729-EA97-41F9-BEE7-DE741CC5A9E7}"/>
              </a:ext>
            </a:extLst>
          </p:cNvPr>
          <p:cNvSpPr>
            <a:spLocks noGrp="1"/>
          </p:cNvSpPr>
          <p:nvPr/>
        </p:nvSpPr>
        <p:spPr>
          <a:xfrm>
            <a:off x="3695700" y="4467225"/>
            <a:ext cx="48291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生成的状态数与 Regex 大小成正比：O(|Regex|)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A83FA91-883A-0168-8075-96CEB9DCA3C2}" type="slidenum">
              <a:rPr/>
              <a:t>15</a:t>
            </a:fld>
            <a:endParaRPr/>
          </a:p>
        </p:txBody>
      </p:sp>
      <p:sp>
        <p:nvSpPr>
          <p:cNvPr id="5" name="nfa-title-14">
            <a:extLst>
              <a:ext uri="{FF2B5EF4-FFF2-40B4-BE49-F238E27FC236}">
                <a16:creationId xmlns:a16="http://schemas.microsoft.com/office/drawing/2014/main" id="{3225A3D3-21CD-4D9C-98EE-C4E47A759149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基本片段：空串 ε 与单个字符 c</a:t>
            </a:r>
          </a:p>
        </p:txBody>
      </p:sp>
      <p:sp>
        <p:nvSpPr>
          <p:cNvPr id="6" name="base-legend">
            <a:extLst>
              <a:ext uri="{FF2B5EF4-FFF2-40B4-BE49-F238E27FC236}">
                <a16:creationId xmlns:a16="http://schemas.microsoft.com/office/drawing/2014/main" id="{437008A4-A92C-4CAC-97F0-C8566E73309D}"/>
              </a:ext>
            </a:extLst>
          </p:cNvPr>
          <p:cNvSpPr>
            <a:spLocks noGrp="1"/>
          </p:cNvSpPr>
          <p:nvPr/>
        </p:nvSpPr>
        <p:spPr>
          <a:xfrm>
            <a:off x="6334125" y="1304925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75" b="1">
                <a:solidFill>
                  <a:srgbClr val="BE384B"/>
                </a:solidFill>
              </a:defRPr>
            </a:pPr>
            <a:r>
              <a:rPr sz="1275" b="1">
                <a:solidFill>
                  <a:srgbClr val="BE384B"/>
                </a:solidFill>
              </a:rPr>
              <a:t>红色 ε 边不消耗输入</a:t>
            </a:r>
          </a:p>
        </p:txBody>
      </p:sp>
      <p:sp>
        <p:nvSpPr>
          <p:cNvPr id="7" name="base-epsilon-label">
            <a:extLst>
              <a:ext uri="{FF2B5EF4-FFF2-40B4-BE49-F238E27FC236}">
                <a16:creationId xmlns:a16="http://schemas.microsoft.com/office/drawing/2014/main" id="{E3317E67-7A21-4302-AED4-84FEB5424EE2}"/>
              </a:ext>
            </a:extLst>
          </p:cNvPr>
          <p:cNvSpPr>
            <a:spLocks noGrp="1"/>
          </p:cNvSpPr>
          <p:nvPr/>
        </p:nvSpPr>
        <p:spPr>
          <a:xfrm>
            <a:off x="714375" y="1952625"/>
            <a:ext cx="95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BE384B"/>
                </a:solidFill>
              </a:defRPr>
            </a:pPr>
            <a:r>
              <a:rPr sz="2250" b="1">
                <a:solidFill>
                  <a:srgbClr val="BE384B"/>
                </a:solidFill>
              </a:rPr>
              <a:t>ε</a:t>
            </a:r>
          </a:p>
        </p:txBody>
      </p:sp>
      <p:sp>
        <p:nvSpPr>
          <p:cNvPr id="8" name="epsilon-start">
            <a:extLst>
              <a:ext uri="{FF2B5EF4-FFF2-40B4-BE49-F238E27FC236}">
                <a16:creationId xmlns:a16="http://schemas.microsoft.com/office/drawing/2014/main" id="{DDC8F084-78E4-49FC-AD27-E5787A886405}"/>
              </a:ext>
            </a:extLst>
          </p:cNvPr>
          <p:cNvSpPr>
            <a:spLocks noGrp="1"/>
          </p:cNvSpPr>
          <p:nvPr/>
        </p:nvSpPr>
        <p:spPr>
          <a:xfrm>
            <a:off x="2714625" y="193357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9" name="epsilon-start-caption">
            <a:extLst>
              <a:ext uri="{FF2B5EF4-FFF2-40B4-BE49-F238E27FC236}">
                <a16:creationId xmlns:a16="http://schemas.microsoft.com/office/drawing/2014/main" id="{66387756-1172-4ACA-A994-8EFB843BDEAE}"/>
              </a:ext>
            </a:extLst>
          </p:cNvPr>
          <p:cNvSpPr>
            <a:spLocks noGrp="1"/>
          </p:cNvSpPr>
          <p:nvPr/>
        </p:nvSpPr>
        <p:spPr>
          <a:xfrm>
            <a:off x="2400300" y="249555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10" name="epsilon-accept">
            <a:extLst>
              <a:ext uri="{FF2B5EF4-FFF2-40B4-BE49-F238E27FC236}">
                <a16:creationId xmlns:a16="http://schemas.microsoft.com/office/drawing/2014/main" id="{EE0E8BF7-0627-495E-BEC2-7D033D0372CD}"/>
              </a:ext>
            </a:extLst>
          </p:cNvPr>
          <p:cNvSpPr>
            <a:spLocks noGrp="1"/>
          </p:cNvSpPr>
          <p:nvPr/>
        </p:nvSpPr>
        <p:spPr>
          <a:xfrm>
            <a:off x="6238875" y="193357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2" name="epsilon-accept-caption">
            <a:extLst>
              <a:ext uri="{FF2B5EF4-FFF2-40B4-BE49-F238E27FC236}">
                <a16:creationId xmlns:a16="http://schemas.microsoft.com/office/drawing/2014/main" id="{553EFAF9-DF0B-419C-A03F-98724982E1D8}"/>
              </a:ext>
            </a:extLst>
          </p:cNvPr>
          <p:cNvSpPr>
            <a:spLocks noGrp="1"/>
          </p:cNvSpPr>
          <p:nvPr/>
        </p:nvSpPr>
        <p:spPr>
          <a:xfrm>
            <a:off x="5924550" y="249555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exit</a:t>
            </a:r>
          </a:p>
        </p:txBody>
      </p:sp>
      <p:cxnSp>
        <p:nvCxnSpPr>
          <p:cNvPr id="659" name="直线箭头连接符 33"/>
          <p:cNvCxnSpPr>
            <a:stCxn id="8" idx="6"/>
            <a:endCxn id="10" idx="2"/>
          </p:cNvCxnSpPr>
          <p:nvPr/>
        </p:nvCxnSpPr>
        <p:spPr>
          <a:xfrm>
            <a:off x="3190875" y="2171700"/>
            <a:ext cx="304800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14" name="epsilon-edge-label">
            <a:extLst>
              <a:ext uri="{FF2B5EF4-FFF2-40B4-BE49-F238E27FC236}">
                <a16:creationId xmlns:a16="http://schemas.microsoft.com/office/drawing/2014/main" id="{6FF5F81E-BD99-49BB-B3E1-A58AA5D4ADE7}"/>
              </a:ext>
            </a:extLst>
          </p:cNvPr>
          <p:cNvSpPr>
            <a:spLocks noGrp="1"/>
          </p:cNvSpPr>
          <p:nvPr/>
        </p:nvSpPr>
        <p:spPr>
          <a:xfrm>
            <a:off x="4429125" y="1819275"/>
            <a:ext cx="571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C9364E"/>
                </a:solidFill>
              </a:defRPr>
            </a:pPr>
            <a:r>
              <a:rPr sz="1500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15" name="base-char-label">
            <a:extLst>
              <a:ext uri="{FF2B5EF4-FFF2-40B4-BE49-F238E27FC236}">
                <a16:creationId xmlns:a16="http://schemas.microsoft.com/office/drawing/2014/main" id="{5CEBC051-FA53-4C94-8299-F9ADB955F718}"/>
              </a:ext>
            </a:extLst>
          </p:cNvPr>
          <p:cNvSpPr>
            <a:spLocks noGrp="1"/>
          </p:cNvSpPr>
          <p:nvPr/>
        </p:nvSpPr>
        <p:spPr>
          <a:xfrm>
            <a:off x="714375" y="3476625"/>
            <a:ext cx="95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BE384B"/>
                </a:solidFill>
              </a:defRPr>
            </a:pPr>
            <a:r>
              <a:rPr sz="2250" b="1">
                <a:solidFill>
                  <a:srgbClr val="BE384B"/>
                </a:solidFill>
              </a:rPr>
              <a:t>'c'</a:t>
            </a:r>
          </a:p>
        </p:txBody>
      </p:sp>
      <p:sp>
        <p:nvSpPr>
          <p:cNvPr id="16" name="char-start">
            <a:extLst>
              <a:ext uri="{FF2B5EF4-FFF2-40B4-BE49-F238E27FC236}">
                <a16:creationId xmlns:a16="http://schemas.microsoft.com/office/drawing/2014/main" id="{D2F3FC61-39AB-4A1D-A0EF-A6358132DEC4}"/>
              </a:ext>
            </a:extLst>
          </p:cNvPr>
          <p:cNvSpPr>
            <a:spLocks noGrp="1"/>
          </p:cNvSpPr>
          <p:nvPr/>
        </p:nvSpPr>
        <p:spPr>
          <a:xfrm>
            <a:off x="2714625" y="345757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7" name="char-start-caption">
            <a:extLst>
              <a:ext uri="{FF2B5EF4-FFF2-40B4-BE49-F238E27FC236}">
                <a16:creationId xmlns:a16="http://schemas.microsoft.com/office/drawing/2014/main" id="{6B757252-1D94-4557-ADE5-55459AC909D0}"/>
              </a:ext>
            </a:extLst>
          </p:cNvPr>
          <p:cNvSpPr>
            <a:spLocks noGrp="1"/>
          </p:cNvSpPr>
          <p:nvPr/>
        </p:nvSpPr>
        <p:spPr>
          <a:xfrm>
            <a:off x="2400300" y="401955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18" name="char-accept">
            <a:extLst>
              <a:ext uri="{FF2B5EF4-FFF2-40B4-BE49-F238E27FC236}">
                <a16:creationId xmlns:a16="http://schemas.microsoft.com/office/drawing/2014/main" id="{36308969-10DD-4A27-8A50-7FE1784103D5}"/>
              </a:ext>
            </a:extLst>
          </p:cNvPr>
          <p:cNvSpPr>
            <a:spLocks noGrp="1"/>
          </p:cNvSpPr>
          <p:nvPr/>
        </p:nvSpPr>
        <p:spPr>
          <a:xfrm>
            <a:off x="6238875" y="345757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0" name="char-accept-caption">
            <a:extLst>
              <a:ext uri="{FF2B5EF4-FFF2-40B4-BE49-F238E27FC236}">
                <a16:creationId xmlns:a16="http://schemas.microsoft.com/office/drawing/2014/main" id="{74235646-0CF9-4381-AF6F-C715766B7D9F}"/>
              </a:ext>
            </a:extLst>
          </p:cNvPr>
          <p:cNvSpPr>
            <a:spLocks noGrp="1"/>
          </p:cNvSpPr>
          <p:nvPr/>
        </p:nvSpPr>
        <p:spPr>
          <a:xfrm>
            <a:off x="5924550" y="401955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exit</a:t>
            </a:r>
          </a:p>
        </p:txBody>
      </p:sp>
      <p:cxnSp>
        <p:nvCxnSpPr>
          <p:cNvPr id="666" name="直线箭头连接符 41"/>
          <p:cNvCxnSpPr>
            <a:stCxn id="16" idx="6"/>
            <a:endCxn id="18" idx="2"/>
          </p:cNvCxnSpPr>
          <p:nvPr/>
        </p:nvCxnSpPr>
        <p:spPr>
          <a:xfrm>
            <a:off x="3190875" y="3695700"/>
            <a:ext cx="30480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2" name="char-edge-label">
            <a:extLst>
              <a:ext uri="{FF2B5EF4-FFF2-40B4-BE49-F238E27FC236}">
                <a16:creationId xmlns:a16="http://schemas.microsoft.com/office/drawing/2014/main" id="{D6919955-77D4-474B-83F6-8359AFE0CB04}"/>
              </a:ext>
            </a:extLst>
          </p:cNvPr>
          <p:cNvSpPr>
            <a:spLocks noGrp="1"/>
          </p:cNvSpPr>
          <p:nvPr/>
        </p:nvSpPr>
        <p:spPr>
          <a:xfrm>
            <a:off x="4429125" y="3343275"/>
            <a:ext cx="571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c</a:t>
            </a:r>
          </a:p>
        </p:txBody>
      </p:sp>
      <p:sp>
        <p:nvSpPr>
          <p:cNvPr id="23" name="nfa-takeaway-band-14">
            <a:extLst>
              <a:ext uri="{FF2B5EF4-FFF2-40B4-BE49-F238E27FC236}">
                <a16:creationId xmlns:a16="http://schemas.microsoft.com/office/drawing/2014/main" id="{9C84F152-18EE-41F3-A9CB-A66D97444520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4" name="nfa-takeaway-text-14">
            <a:extLst>
              <a:ext uri="{FF2B5EF4-FFF2-40B4-BE49-F238E27FC236}">
                <a16:creationId xmlns:a16="http://schemas.microsoft.com/office/drawing/2014/main" id="{5519E1C8-7E09-4EF6-B327-04DE44F0B982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每个 NFA 片段只暴露一个入口和一个出口；字符边消耗输入，ε 边只负责连接。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C9C7607-4BA3-B4DC-A00F-2E67A9FCFF7E}" type="slidenum">
              <a:t>16</a:t>
            </a:fld>
            <a:endParaRPr/>
          </a:p>
        </p:txBody>
      </p:sp>
      <p:sp>
        <p:nvSpPr>
          <p:cNvPr id="5" name="nfa-title-15">
            <a:extLst>
              <a:ext uri="{FF2B5EF4-FFF2-40B4-BE49-F238E27FC236}">
                <a16:creationId xmlns:a16="http://schemas.microsoft.com/office/drawing/2014/main" id="{9D6C5A4B-7897-43F3-8AFB-FCDB7A7C212C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连接 AB：用一条 ε 边串起两个片段</a:t>
            </a:r>
          </a:p>
        </p:txBody>
      </p:sp>
      <p:sp>
        <p:nvSpPr>
          <p:cNvPr id="6" name="concat-a-region">
            <a:extLst>
              <a:ext uri="{FF2B5EF4-FFF2-40B4-BE49-F238E27FC236}">
                <a16:creationId xmlns:a16="http://schemas.microsoft.com/office/drawing/2014/main" id="{BA986A3D-6D73-47B1-87B1-4E7CF8F51FA4}"/>
              </a:ext>
            </a:extLst>
          </p:cNvPr>
          <p:cNvSpPr>
            <a:spLocks noGrp="1"/>
          </p:cNvSpPr>
          <p:nvPr/>
        </p:nvSpPr>
        <p:spPr>
          <a:xfrm>
            <a:off x="952500" y="1952625"/>
            <a:ext cx="2857500" cy="1809750"/>
          </a:xfrm>
          <a:prstGeom prst="roundRect">
            <a:avLst>
              <a:gd name="adj" fmla="val 4211"/>
            </a:avLst>
          </a:prstGeom>
          <a:noFill/>
          <a:ln w="14288">
            <a:solidFill>
              <a:srgbClr val="D8D8D8"/>
            </a:solidFill>
            <a:prstDash val="dash"/>
          </a:ln>
        </p:spPr>
      </p:sp>
      <p:sp>
        <p:nvSpPr>
          <p:cNvPr id="7" name="concat-a-label">
            <a:extLst>
              <a:ext uri="{FF2B5EF4-FFF2-40B4-BE49-F238E27FC236}">
                <a16:creationId xmlns:a16="http://schemas.microsoft.com/office/drawing/2014/main" id="{3FB476A1-3072-403E-A335-A6F89AA4A192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2628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707070"/>
                </a:solidFill>
              </a:defRPr>
            </a:pPr>
            <a:r>
              <a:rPr sz="1275" b="1">
                <a:solidFill>
                  <a:srgbClr val="707070"/>
                </a:solidFill>
              </a:rPr>
              <a:t>已构造的片段 A</a:t>
            </a:r>
          </a:p>
        </p:txBody>
      </p:sp>
      <p:sp>
        <p:nvSpPr>
          <p:cNvPr id="8" name="concat-a-start">
            <a:extLst>
              <a:ext uri="{FF2B5EF4-FFF2-40B4-BE49-F238E27FC236}">
                <a16:creationId xmlns:a16="http://schemas.microsoft.com/office/drawing/2014/main" id="{EB27528A-B3E5-4A48-A4A6-B10DB1335236}"/>
              </a:ext>
            </a:extLst>
          </p:cNvPr>
          <p:cNvSpPr>
            <a:spLocks noGrp="1"/>
          </p:cNvSpPr>
          <p:nvPr/>
        </p:nvSpPr>
        <p:spPr>
          <a:xfrm>
            <a:off x="1228725" y="27717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9" name="concat-a-accept">
            <a:extLst>
              <a:ext uri="{FF2B5EF4-FFF2-40B4-BE49-F238E27FC236}">
                <a16:creationId xmlns:a16="http://schemas.microsoft.com/office/drawing/2014/main" id="{D779DECF-0487-4E52-9C36-BEA667E80DAD}"/>
              </a:ext>
            </a:extLst>
          </p:cNvPr>
          <p:cNvSpPr>
            <a:spLocks noGrp="1"/>
          </p:cNvSpPr>
          <p:nvPr/>
        </p:nvSpPr>
        <p:spPr>
          <a:xfrm>
            <a:off x="3171825" y="27717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cxnSp>
        <p:nvCxnSpPr>
          <p:cNvPr id="539" name="直线箭头连接符 27"/>
          <p:cNvCxnSpPr>
            <a:stCxn id="8" idx="6"/>
            <a:endCxn id="9" idx="2"/>
          </p:cNvCxnSpPr>
          <p:nvPr/>
        </p:nvCxnSpPr>
        <p:spPr>
          <a:xfrm>
            <a:off x="1590675" y="2952750"/>
            <a:ext cx="1581150" cy="0"/>
          </a:xfrm>
          <a:prstGeom prst="straightConnector1">
            <a:avLst/>
          </a:prstGeom>
          <a:ln w="14288">
            <a:solidFill>
              <a:srgbClr val="707070"/>
            </a:solidFill>
            <a:prstDash val="dash"/>
            <a:tailEnd type="arrow" w="med" len="med"/>
          </a:ln>
        </p:spPr>
      </p:cxnSp>
      <p:sp>
        <p:nvSpPr>
          <p:cNvPr id="11" name="concat-b-region">
            <a:extLst>
              <a:ext uri="{FF2B5EF4-FFF2-40B4-BE49-F238E27FC236}">
                <a16:creationId xmlns:a16="http://schemas.microsoft.com/office/drawing/2014/main" id="{305709CC-F5CB-48E3-B144-561354A9EE3D}"/>
              </a:ext>
            </a:extLst>
          </p:cNvPr>
          <p:cNvSpPr>
            <a:spLocks noGrp="1"/>
          </p:cNvSpPr>
          <p:nvPr/>
        </p:nvSpPr>
        <p:spPr>
          <a:xfrm>
            <a:off x="5334000" y="1952625"/>
            <a:ext cx="2857500" cy="1809750"/>
          </a:xfrm>
          <a:prstGeom prst="roundRect">
            <a:avLst>
              <a:gd name="adj" fmla="val 4211"/>
            </a:avLst>
          </a:prstGeom>
          <a:noFill/>
          <a:ln w="14288">
            <a:solidFill>
              <a:srgbClr val="D8D8D8"/>
            </a:solidFill>
            <a:prstDash val="dash"/>
          </a:ln>
        </p:spPr>
      </p:sp>
      <p:sp>
        <p:nvSpPr>
          <p:cNvPr id="12" name="concat-b-label">
            <a:extLst>
              <a:ext uri="{FF2B5EF4-FFF2-40B4-BE49-F238E27FC236}">
                <a16:creationId xmlns:a16="http://schemas.microsoft.com/office/drawing/2014/main" id="{C6F63F4D-F17A-4524-B5C2-CD4321D9140A}"/>
              </a:ext>
            </a:extLst>
          </p:cNvPr>
          <p:cNvSpPr>
            <a:spLocks noGrp="1"/>
          </p:cNvSpPr>
          <p:nvPr/>
        </p:nvSpPr>
        <p:spPr>
          <a:xfrm>
            <a:off x="5448300" y="2028825"/>
            <a:ext cx="2628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707070"/>
                </a:solidFill>
              </a:defRPr>
            </a:pPr>
            <a:r>
              <a:rPr sz="1275" b="1">
                <a:solidFill>
                  <a:srgbClr val="707070"/>
                </a:solidFill>
              </a:rPr>
              <a:t>已构造的片段 B</a:t>
            </a:r>
          </a:p>
        </p:txBody>
      </p:sp>
      <p:sp>
        <p:nvSpPr>
          <p:cNvPr id="13" name="concat-b-start">
            <a:extLst>
              <a:ext uri="{FF2B5EF4-FFF2-40B4-BE49-F238E27FC236}">
                <a16:creationId xmlns:a16="http://schemas.microsoft.com/office/drawing/2014/main" id="{0EA18B3A-0F63-4C4B-9081-61606D9AAD61}"/>
              </a:ext>
            </a:extLst>
          </p:cNvPr>
          <p:cNvSpPr>
            <a:spLocks noGrp="1"/>
          </p:cNvSpPr>
          <p:nvPr/>
        </p:nvSpPr>
        <p:spPr>
          <a:xfrm>
            <a:off x="5610225" y="27717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4" name="concat-b-accept">
            <a:extLst>
              <a:ext uri="{FF2B5EF4-FFF2-40B4-BE49-F238E27FC236}">
                <a16:creationId xmlns:a16="http://schemas.microsoft.com/office/drawing/2014/main" id="{0F544AA7-261B-4191-BEFE-A653B24F049F}"/>
              </a:ext>
            </a:extLst>
          </p:cNvPr>
          <p:cNvSpPr>
            <a:spLocks noGrp="1"/>
          </p:cNvSpPr>
          <p:nvPr/>
        </p:nvSpPr>
        <p:spPr>
          <a:xfrm>
            <a:off x="7553325" y="27717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cxnSp>
        <p:nvCxnSpPr>
          <p:cNvPr id="544" name="直线箭头连接符 32"/>
          <p:cNvCxnSpPr>
            <a:stCxn id="13" idx="6"/>
            <a:endCxn id="14" idx="2"/>
          </p:cNvCxnSpPr>
          <p:nvPr/>
        </p:nvCxnSpPr>
        <p:spPr>
          <a:xfrm>
            <a:off x="5972175" y="2952750"/>
            <a:ext cx="1581150" cy="0"/>
          </a:xfrm>
          <a:prstGeom prst="straightConnector1">
            <a:avLst/>
          </a:prstGeom>
          <a:ln w="14288">
            <a:solidFill>
              <a:srgbClr val="707070"/>
            </a:solidFill>
            <a:prstDash val="dash"/>
            <a:tailEnd type="arrow" w="med" len="med"/>
          </a:ln>
        </p:spPr>
      </p:cxnSp>
      <p:cxnSp>
        <p:nvCxnSpPr>
          <p:cNvPr id="545" name="直线箭头连接符 33"/>
          <p:cNvCxnSpPr>
            <a:stCxn id="9" idx="6"/>
            <a:endCxn id="13" idx="2"/>
          </p:cNvCxnSpPr>
          <p:nvPr/>
        </p:nvCxnSpPr>
        <p:spPr>
          <a:xfrm>
            <a:off x="3533775" y="2952750"/>
            <a:ext cx="20764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17" name="concat-epsilon-label">
            <a:extLst>
              <a:ext uri="{FF2B5EF4-FFF2-40B4-BE49-F238E27FC236}">
                <a16:creationId xmlns:a16="http://schemas.microsoft.com/office/drawing/2014/main" id="{6BB37F01-E777-4541-8C14-FC3BC1933D89}"/>
              </a:ext>
            </a:extLst>
          </p:cNvPr>
          <p:cNvSpPr>
            <a:spLocks noGrp="1"/>
          </p:cNvSpPr>
          <p:nvPr/>
        </p:nvSpPr>
        <p:spPr>
          <a:xfrm>
            <a:off x="4333875" y="261937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C9364E"/>
                </a:solidFill>
              </a:defRPr>
            </a:pPr>
            <a:r>
              <a:rPr sz="15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18" name="concat-result-start">
            <a:extLst>
              <a:ext uri="{FF2B5EF4-FFF2-40B4-BE49-F238E27FC236}">
                <a16:creationId xmlns:a16="http://schemas.microsoft.com/office/drawing/2014/main" id="{155B2183-8A08-4B8C-BF84-C5B3AD21A5A1}"/>
              </a:ext>
            </a:extLst>
          </p:cNvPr>
          <p:cNvSpPr>
            <a:spLocks noGrp="1"/>
          </p:cNvSpPr>
          <p:nvPr/>
        </p:nvSpPr>
        <p:spPr>
          <a:xfrm>
            <a:off x="781050" y="400050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结果入口 = A.entry</a:t>
            </a:r>
          </a:p>
        </p:txBody>
      </p:sp>
      <p:sp>
        <p:nvSpPr>
          <p:cNvPr id="19" name="concat-result-accept">
            <a:extLst>
              <a:ext uri="{FF2B5EF4-FFF2-40B4-BE49-F238E27FC236}">
                <a16:creationId xmlns:a16="http://schemas.microsoft.com/office/drawing/2014/main" id="{2D4D9780-C214-4CAE-AE68-EBA78CDA5B54}"/>
              </a:ext>
            </a:extLst>
          </p:cNvPr>
          <p:cNvSpPr>
            <a:spLocks noGrp="1"/>
          </p:cNvSpPr>
          <p:nvPr/>
        </p:nvSpPr>
        <p:spPr>
          <a:xfrm>
            <a:off x="5219700" y="400050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结果出口 = B.exit</a:t>
            </a:r>
          </a:p>
        </p:txBody>
      </p:sp>
      <p:sp>
        <p:nvSpPr>
          <p:cNvPr id="35" name="concat-a-entry-caption">
            <a:extLst>
              <a:ext uri="{FF2B5EF4-FFF2-40B4-BE49-F238E27FC236}">
                <a16:creationId xmlns:a16="http://schemas.microsoft.com/office/drawing/2014/main" id="{1D3EEE48-F10C-4C92-B9C8-A8485985584C}"/>
              </a:ext>
            </a:extLst>
          </p:cNvPr>
          <p:cNvSpPr>
            <a:spLocks noGrp="1"/>
          </p:cNvSpPr>
          <p:nvPr/>
        </p:nvSpPr>
        <p:spPr>
          <a:xfrm>
            <a:off x="1076325" y="3209925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36" name="concat-a-exit-caption">
            <a:extLst>
              <a:ext uri="{FF2B5EF4-FFF2-40B4-BE49-F238E27FC236}">
                <a16:creationId xmlns:a16="http://schemas.microsoft.com/office/drawing/2014/main" id="{BAD9301D-A38B-48C0-AE32-5EE34CCB32C8}"/>
              </a:ext>
            </a:extLst>
          </p:cNvPr>
          <p:cNvSpPr>
            <a:spLocks noGrp="1"/>
          </p:cNvSpPr>
          <p:nvPr/>
        </p:nvSpPr>
        <p:spPr>
          <a:xfrm>
            <a:off x="3019425" y="3209925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exit</a:t>
            </a:r>
          </a:p>
        </p:txBody>
      </p:sp>
      <p:sp>
        <p:nvSpPr>
          <p:cNvPr id="37" name="concat-b-entry-caption">
            <a:extLst>
              <a:ext uri="{FF2B5EF4-FFF2-40B4-BE49-F238E27FC236}">
                <a16:creationId xmlns:a16="http://schemas.microsoft.com/office/drawing/2014/main" id="{27AE69E7-E409-4E65-B522-2E6465C56DFB}"/>
              </a:ext>
            </a:extLst>
          </p:cNvPr>
          <p:cNvSpPr>
            <a:spLocks noGrp="1"/>
          </p:cNvSpPr>
          <p:nvPr/>
        </p:nvSpPr>
        <p:spPr>
          <a:xfrm>
            <a:off x="5457825" y="3209925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38" name="concat-b-exit-caption">
            <a:extLst>
              <a:ext uri="{FF2B5EF4-FFF2-40B4-BE49-F238E27FC236}">
                <a16:creationId xmlns:a16="http://schemas.microsoft.com/office/drawing/2014/main" id="{3658CEF5-09A4-4048-943A-1DDB43D19BE5}"/>
              </a:ext>
            </a:extLst>
          </p:cNvPr>
          <p:cNvSpPr>
            <a:spLocks noGrp="1"/>
          </p:cNvSpPr>
          <p:nvPr/>
        </p:nvSpPr>
        <p:spPr>
          <a:xfrm>
            <a:off x="7400925" y="3209925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0F7333B-44AC-F7E9-D49D-FE92F45E0477}" type="slidenum">
              <a:t>17</a:t>
            </a:fld>
            <a:endParaRPr/>
          </a:p>
        </p:txBody>
      </p:sp>
      <p:sp>
        <p:nvSpPr>
          <p:cNvPr id="5" name="nfa-title-16">
            <a:extLst>
              <a:ext uri="{FF2B5EF4-FFF2-40B4-BE49-F238E27FC236}">
                <a16:creationId xmlns:a16="http://schemas.microsoft.com/office/drawing/2014/main" id="{1CF2E1A8-51CD-4B23-AA80-67FEB06B754F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选择 A | B：新入口分叉，新出口汇合</a:t>
            </a:r>
          </a:p>
        </p:txBody>
      </p:sp>
      <p:sp>
        <p:nvSpPr>
          <p:cNvPr id="6" name="union-start">
            <a:extLst>
              <a:ext uri="{FF2B5EF4-FFF2-40B4-BE49-F238E27FC236}">
                <a16:creationId xmlns:a16="http://schemas.microsoft.com/office/drawing/2014/main" id="{1D55B893-8CB3-424E-9942-EEB14936D3D4}"/>
              </a:ext>
            </a:extLst>
          </p:cNvPr>
          <p:cNvSpPr>
            <a:spLocks noGrp="1"/>
          </p:cNvSpPr>
          <p:nvPr/>
        </p:nvSpPr>
        <p:spPr>
          <a:xfrm>
            <a:off x="857250" y="280987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7" name="union-start-caption">
            <a:extLst>
              <a:ext uri="{FF2B5EF4-FFF2-40B4-BE49-F238E27FC236}">
                <a16:creationId xmlns:a16="http://schemas.microsoft.com/office/drawing/2014/main" id="{37187A89-96D4-48D9-9E99-EC8185061C10}"/>
              </a:ext>
            </a:extLst>
          </p:cNvPr>
          <p:cNvSpPr>
            <a:spLocks noGrp="1"/>
          </p:cNvSpPr>
          <p:nvPr/>
        </p:nvSpPr>
        <p:spPr>
          <a:xfrm>
            <a:off x="542925" y="337185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new entry</a:t>
            </a:r>
          </a:p>
        </p:txBody>
      </p:sp>
      <p:sp>
        <p:nvSpPr>
          <p:cNvPr id="8" name="union-accept">
            <a:extLst>
              <a:ext uri="{FF2B5EF4-FFF2-40B4-BE49-F238E27FC236}">
                <a16:creationId xmlns:a16="http://schemas.microsoft.com/office/drawing/2014/main" id="{E0513D9D-6571-44E1-8B7B-0713714C8C66}"/>
              </a:ext>
            </a:extLst>
          </p:cNvPr>
          <p:cNvSpPr>
            <a:spLocks noGrp="1"/>
          </p:cNvSpPr>
          <p:nvPr/>
        </p:nvSpPr>
        <p:spPr>
          <a:xfrm>
            <a:off x="7810500" y="280987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0" name="union-accept-caption">
            <a:extLst>
              <a:ext uri="{FF2B5EF4-FFF2-40B4-BE49-F238E27FC236}">
                <a16:creationId xmlns:a16="http://schemas.microsoft.com/office/drawing/2014/main" id="{4E4FD25A-A46F-4028-8E65-E464010BA81B}"/>
              </a:ext>
            </a:extLst>
          </p:cNvPr>
          <p:cNvSpPr>
            <a:spLocks noGrp="1"/>
          </p:cNvSpPr>
          <p:nvPr/>
        </p:nvSpPr>
        <p:spPr>
          <a:xfrm>
            <a:off x="7496175" y="337185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new exit</a:t>
            </a:r>
          </a:p>
        </p:txBody>
      </p:sp>
      <p:sp>
        <p:nvSpPr>
          <p:cNvPr id="11" name="union-a-region">
            <a:extLst>
              <a:ext uri="{FF2B5EF4-FFF2-40B4-BE49-F238E27FC236}">
                <a16:creationId xmlns:a16="http://schemas.microsoft.com/office/drawing/2014/main" id="{ED422C6D-CF20-41B2-BBC3-9AB477708FC1}"/>
              </a:ext>
            </a:extLst>
          </p:cNvPr>
          <p:cNvSpPr>
            <a:spLocks noGrp="1"/>
          </p:cNvSpPr>
          <p:nvPr/>
        </p:nvSpPr>
        <p:spPr>
          <a:xfrm>
            <a:off x="2476500" y="1619250"/>
            <a:ext cx="4000500" cy="1333500"/>
          </a:xfrm>
          <a:prstGeom prst="roundRect">
            <a:avLst>
              <a:gd name="adj" fmla="val 5714"/>
            </a:avLst>
          </a:prstGeom>
          <a:noFill/>
          <a:ln w="14288">
            <a:solidFill>
              <a:srgbClr val="D8D8D8"/>
            </a:solidFill>
            <a:prstDash val="dash"/>
          </a:ln>
        </p:spPr>
      </p:sp>
      <p:sp>
        <p:nvSpPr>
          <p:cNvPr id="12" name="union-a-label">
            <a:extLst>
              <a:ext uri="{FF2B5EF4-FFF2-40B4-BE49-F238E27FC236}">
                <a16:creationId xmlns:a16="http://schemas.microsoft.com/office/drawing/2014/main" id="{B1B176F0-5676-431F-9621-074956C8AB0B}"/>
              </a:ext>
            </a:extLst>
          </p:cNvPr>
          <p:cNvSpPr>
            <a:spLocks noGrp="1"/>
          </p:cNvSpPr>
          <p:nvPr/>
        </p:nvSpPr>
        <p:spPr>
          <a:xfrm>
            <a:off x="2590800" y="1695450"/>
            <a:ext cx="3771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707070"/>
                </a:solidFill>
              </a:defRPr>
            </a:pPr>
            <a:r>
              <a:rPr sz="1275" b="1">
                <a:solidFill>
                  <a:srgbClr val="707070"/>
                </a:solidFill>
              </a:rPr>
              <a:t>片段 A</a:t>
            </a:r>
          </a:p>
        </p:txBody>
      </p:sp>
      <p:sp>
        <p:nvSpPr>
          <p:cNvPr id="13" name="union-a-start">
            <a:extLst>
              <a:ext uri="{FF2B5EF4-FFF2-40B4-BE49-F238E27FC236}">
                <a16:creationId xmlns:a16="http://schemas.microsoft.com/office/drawing/2014/main" id="{3319A9EB-8524-4286-BCC4-02A826DAC91B}"/>
              </a:ext>
            </a:extLst>
          </p:cNvPr>
          <p:cNvSpPr>
            <a:spLocks noGrp="1"/>
          </p:cNvSpPr>
          <p:nvPr/>
        </p:nvSpPr>
        <p:spPr>
          <a:xfrm>
            <a:off x="2752725" y="22002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4" name="union-a-accept">
            <a:extLst>
              <a:ext uri="{FF2B5EF4-FFF2-40B4-BE49-F238E27FC236}">
                <a16:creationId xmlns:a16="http://schemas.microsoft.com/office/drawing/2014/main" id="{54F23775-D079-48FD-917D-968F9350CAF9}"/>
              </a:ext>
            </a:extLst>
          </p:cNvPr>
          <p:cNvSpPr>
            <a:spLocks noGrp="1"/>
          </p:cNvSpPr>
          <p:nvPr/>
        </p:nvSpPr>
        <p:spPr>
          <a:xfrm>
            <a:off x="5838825" y="22002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cxnSp>
        <p:nvCxnSpPr>
          <p:cNvPr id="826" name="直线箭头连接符 41"/>
          <p:cNvCxnSpPr>
            <a:stCxn id="13" idx="6"/>
            <a:endCxn id="14" idx="2"/>
          </p:cNvCxnSpPr>
          <p:nvPr/>
        </p:nvCxnSpPr>
        <p:spPr>
          <a:xfrm>
            <a:off x="3114675" y="2381250"/>
            <a:ext cx="2724150" cy="0"/>
          </a:xfrm>
          <a:prstGeom prst="straightConnector1">
            <a:avLst/>
          </a:prstGeom>
          <a:ln w="14288">
            <a:solidFill>
              <a:srgbClr val="707070"/>
            </a:solidFill>
            <a:prstDash val="dash"/>
            <a:tailEnd type="arrow" w="med" len="med"/>
          </a:ln>
        </p:spPr>
      </p:cxnSp>
      <p:sp>
        <p:nvSpPr>
          <p:cNvPr id="16" name="union-b-region">
            <a:extLst>
              <a:ext uri="{FF2B5EF4-FFF2-40B4-BE49-F238E27FC236}">
                <a16:creationId xmlns:a16="http://schemas.microsoft.com/office/drawing/2014/main" id="{028278C0-8C31-409E-A3B1-EE4A93694AF7}"/>
              </a:ext>
            </a:extLst>
          </p:cNvPr>
          <p:cNvSpPr>
            <a:spLocks noGrp="1"/>
          </p:cNvSpPr>
          <p:nvPr/>
        </p:nvSpPr>
        <p:spPr>
          <a:xfrm>
            <a:off x="2476500" y="3286125"/>
            <a:ext cx="4000500" cy="1333500"/>
          </a:xfrm>
          <a:prstGeom prst="roundRect">
            <a:avLst>
              <a:gd name="adj" fmla="val 5714"/>
            </a:avLst>
          </a:prstGeom>
          <a:noFill/>
          <a:ln w="14288">
            <a:solidFill>
              <a:srgbClr val="D8D8D8"/>
            </a:solidFill>
            <a:prstDash val="dash"/>
          </a:ln>
        </p:spPr>
      </p:sp>
      <p:sp>
        <p:nvSpPr>
          <p:cNvPr id="17" name="union-b-label">
            <a:extLst>
              <a:ext uri="{FF2B5EF4-FFF2-40B4-BE49-F238E27FC236}">
                <a16:creationId xmlns:a16="http://schemas.microsoft.com/office/drawing/2014/main" id="{CA541B7B-D4F7-4831-9BEA-816046665E8D}"/>
              </a:ext>
            </a:extLst>
          </p:cNvPr>
          <p:cNvSpPr>
            <a:spLocks noGrp="1"/>
          </p:cNvSpPr>
          <p:nvPr/>
        </p:nvSpPr>
        <p:spPr>
          <a:xfrm>
            <a:off x="2590800" y="3362325"/>
            <a:ext cx="3771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707070"/>
                </a:solidFill>
              </a:defRPr>
            </a:pPr>
            <a:r>
              <a:rPr sz="1275" b="1">
                <a:solidFill>
                  <a:srgbClr val="707070"/>
                </a:solidFill>
              </a:rPr>
              <a:t>片段 B</a:t>
            </a:r>
          </a:p>
        </p:txBody>
      </p:sp>
      <p:sp>
        <p:nvSpPr>
          <p:cNvPr id="18" name="union-b-start">
            <a:extLst>
              <a:ext uri="{FF2B5EF4-FFF2-40B4-BE49-F238E27FC236}">
                <a16:creationId xmlns:a16="http://schemas.microsoft.com/office/drawing/2014/main" id="{4AE17CB6-E339-4EEC-A418-72264A47B792}"/>
              </a:ext>
            </a:extLst>
          </p:cNvPr>
          <p:cNvSpPr>
            <a:spLocks noGrp="1"/>
          </p:cNvSpPr>
          <p:nvPr/>
        </p:nvSpPr>
        <p:spPr>
          <a:xfrm>
            <a:off x="2752725" y="386715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9" name="union-b-accept">
            <a:extLst>
              <a:ext uri="{FF2B5EF4-FFF2-40B4-BE49-F238E27FC236}">
                <a16:creationId xmlns:a16="http://schemas.microsoft.com/office/drawing/2014/main" id="{B3D90550-F9AE-4707-9601-967F4D6D89D7}"/>
              </a:ext>
            </a:extLst>
          </p:cNvPr>
          <p:cNvSpPr>
            <a:spLocks noGrp="1"/>
          </p:cNvSpPr>
          <p:nvPr/>
        </p:nvSpPr>
        <p:spPr>
          <a:xfrm>
            <a:off x="5838825" y="386715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cxnSp>
        <p:nvCxnSpPr>
          <p:cNvPr id="831" name="直线箭头连接符 46"/>
          <p:cNvCxnSpPr>
            <a:stCxn id="18" idx="6"/>
            <a:endCxn id="19" idx="2"/>
          </p:cNvCxnSpPr>
          <p:nvPr/>
        </p:nvCxnSpPr>
        <p:spPr>
          <a:xfrm>
            <a:off x="3114675" y="4048125"/>
            <a:ext cx="2724150" cy="0"/>
          </a:xfrm>
          <a:prstGeom prst="straightConnector1">
            <a:avLst/>
          </a:prstGeom>
          <a:ln w="14288">
            <a:solidFill>
              <a:srgbClr val="707070"/>
            </a:solidFill>
            <a:prstDash val="dash"/>
            <a:tailEnd type="arrow" w="med" len="med"/>
          </a:ln>
        </p:spPr>
      </p:cxnSp>
      <p:cxnSp>
        <p:nvCxnSpPr>
          <p:cNvPr id="832" name="直线箭头连接符 47"/>
          <p:cNvCxnSpPr>
            <a:stCxn id="6" idx="6"/>
            <a:endCxn id="13" idx="3"/>
          </p:cNvCxnSpPr>
          <p:nvPr/>
        </p:nvCxnSpPr>
        <p:spPr>
          <a:xfrm flipV="1">
            <a:off x="1333500" y="2509219"/>
            <a:ext cx="1472231" cy="538781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833" name="直线箭头连接符 48"/>
          <p:cNvCxnSpPr>
            <a:stCxn id="6" idx="5"/>
            <a:endCxn id="18" idx="1"/>
          </p:cNvCxnSpPr>
          <p:nvPr/>
        </p:nvCxnSpPr>
        <p:spPr>
          <a:xfrm>
            <a:off x="1263755" y="3216380"/>
            <a:ext cx="1541977" cy="703777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834" name="直线箭头连接符 49"/>
          <p:cNvCxnSpPr>
            <a:stCxn id="14" idx="6"/>
            <a:endCxn id="8" idx="2"/>
          </p:cNvCxnSpPr>
          <p:nvPr/>
        </p:nvCxnSpPr>
        <p:spPr>
          <a:xfrm>
            <a:off x="6200775" y="2381250"/>
            <a:ext cx="1609725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835" name="直线箭头连接符 50"/>
          <p:cNvCxnSpPr>
            <a:stCxn id="19" idx="7"/>
            <a:endCxn id="8" idx="3"/>
          </p:cNvCxnSpPr>
          <p:nvPr/>
        </p:nvCxnSpPr>
        <p:spPr>
          <a:xfrm flipV="1">
            <a:off x="6147769" y="3216380"/>
            <a:ext cx="1732477" cy="703777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25" name="union-e1">
            <a:extLst>
              <a:ext uri="{FF2B5EF4-FFF2-40B4-BE49-F238E27FC236}">
                <a16:creationId xmlns:a16="http://schemas.microsoft.com/office/drawing/2014/main" id="{B7BAF1D5-3903-48A2-90FF-2CB185D92762}"/>
              </a:ext>
            </a:extLst>
          </p:cNvPr>
          <p:cNvSpPr>
            <a:spLocks noGrp="1"/>
          </p:cNvSpPr>
          <p:nvPr/>
        </p:nvSpPr>
        <p:spPr>
          <a:xfrm>
            <a:off x="1676400" y="2095500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26" name="union-e2">
            <a:extLst>
              <a:ext uri="{FF2B5EF4-FFF2-40B4-BE49-F238E27FC236}">
                <a16:creationId xmlns:a16="http://schemas.microsoft.com/office/drawing/2014/main" id="{49D6D96C-7A8C-4BFE-8324-20C4CDEF3D5C}"/>
              </a:ext>
            </a:extLst>
          </p:cNvPr>
          <p:cNvSpPr>
            <a:spLocks noGrp="1"/>
          </p:cNvSpPr>
          <p:nvPr/>
        </p:nvSpPr>
        <p:spPr>
          <a:xfrm>
            <a:off x="1676400" y="37814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27" name="union-e3">
            <a:extLst>
              <a:ext uri="{FF2B5EF4-FFF2-40B4-BE49-F238E27FC236}">
                <a16:creationId xmlns:a16="http://schemas.microsoft.com/office/drawing/2014/main" id="{50EDDD44-2482-4786-9FFB-A2DF37525253}"/>
              </a:ext>
            </a:extLst>
          </p:cNvPr>
          <p:cNvSpPr>
            <a:spLocks noGrp="1"/>
          </p:cNvSpPr>
          <p:nvPr/>
        </p:nvSpPr>
        <p:spPr>
          <a:xfrm>
            <a:off x="7010400" y="2095500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28" name="union-e4">
            <a:extLst>
              <a:ext uri="{FF2B5EF4-FFF2-40B4-BE49-F238E27FC236}">
                <a16:creationId xmlns:a16="http://schemas.microsoft.com/office/drawing/2014/main" id="{7A47AAC7-6C5D-4578-AC89-E032A05B58E2}"/>
              </a:ext>
            </a:extLst>
          </p:cNvPr>
          <p:cNvSpPr>
            <a:spLocks noGrp="1"/>
          </p:cNvSpPr>
          <p:nvPr/>
        </p:nvSpPr>
        <p:spPr>
          <a:xfrm>
            <a:off x="7010400" y="37814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29" name="nfa-takeaway-band-16">
            <a:extLst>
              <a:ext uri="{FF2B5EF4-FFF2-40B4-BE49-F238E27FC236}">
                <a16:creationId xmlns:a16="http://schemas.microsoft.com/office/drawing/2014/main" id="{79C2374D-52DE-455D-89FA-38F4AA54ACE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30" name="nfa-takeaway-text-16">
            <a:extLst>
              <a:ext uri="{FF2B5EF4-FFF2-40B4-BE49-F238E27FC236}">
                <a16:creationId xmlns:a16="http://schemas.microsoft.com/office/drawing/2014/main" id="{04F7B271-5D56-4343-9943-112A4CFE0A3C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NFA 不需要预先选择 A 或 B：两条分支同时保留，后续输入自然淘汰不可能的路径。</a:t>
            </a:r>
          </a:p>
        </p:txBody>
      </p:sp>
      <p:sp>
        <p:nvSpPr>
          <p:cNvPr id="52" name="union-a-entry-caption">
            <a:extLst>
              <a:ext uri="{FF2B5EF4-FFF2-40B4-BE49-F238E27FC236}">
                <a16:creationId xmlns:a16="http://schemas.microsoft.com/office/drawing/2014/main" id="{4B6BE6DD-2D75-47CA-A79B-CF00B25C2F83}"/>
              </a:ext>
            </a:extLst>
          </p:cNvPr>
          <p:cNvSpPr>
            <a:spLocks noGrp="1"/>
          </p:cNvSpPr>
          <p:nvPr/>
        </p:nvSpPr>
        <p:spPr>
          <a:xfrm>
            <a:off x="2600325" y="2619375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53" name="union-a-exit-caption">
            <a:extLst>
              <a:ext uri="{FF2B5EF4-FFF2-40B4-BE49-F238E27FC236}">
                <a16:creationId xmlns:a16="http://schemas.microsoft.com/office/drawing/2014/main" id="{97A6DE91-3F58-4B78-B0EC-295CD8147C72}"/>
              </a:ext>
            </a:extLst>
          </p:cNvPr>
          <p:cNvSpPr>
            <a:spLocks noGrp="1"/>
          </p:cNvSpPr>
          <p:nvPr/>
        </p:nvSpPr>
        <p:spPr>
          <a:xfrm>
            <a:off x="5686425" y="2619375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exit</a:t>
            </a:r>
          </a:p>
        </p:txBody>
      </p:sp>
      <p:sp>
        <p:nvSpPr>
          <p:cNvPr id="54" name="union-b-entry-caption">
            <a:extLst>
              <a:ext uri="{FF2B5EF4-FFF2-40B4-BE49-F238E27FC236}">
                <a16:creationId xmlns:a16="http://schemas.microsoft.com/office/drawing/2014/main" id="{70ABE35E-19A3-43FD-BFFC-3F910D078B11}"/>
              </a:ext>
            </a:extLst>
          </p:cNvPr>
          <p:cNvSpPr>
            <a:spLocks noGrp="1"/>
          </p:cNvSpPr>
          <p:nvPr/>
        </p:nvSpPr>
        <p:spPr>
          <a:xfrm>
            <a:off x="2600325" y="428625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55" name="union-b-exit-caption">
            <a:extLst>
              <a:ext uri="{FF2B5EF4-FFF2-40B4-BE49-F238E27FC236}">
                <a16:creationId xmlns:a16="http://schemas.microsoft.com/office/drawing/2014/main" id="{732D7466-F8A8-43C6-8255-E25C97FB4001}"/>
              </a:ext>
            </a:extLst>
          </p:cNvPr>
          <p:cNvSpPr>
            <a:spLocks noGrp="1"/>
          </p:cNvSpPr>
          <p:nvPr/>
        </p:nvSpPr>
        <p:spPr>
          <a:xfrm>
            <a:off x="5686425" y="4286250"/>
            <a:ext cx="666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1C6C81E-38B9-7560-621D-5A151A79DF9B}" type="slidenum">
              <a:t>18</a:t>
            </a:fld>
            <a:endParaRPr/>
          </a:p>
        </p:txBody>
      </p:sp>
      <p:sp>
        <p:nvSpPr>
          <p:cNvPr id="5" name="nfa-title-18">
            <a:extLst>
              <a:ext uri="{FF2B5EF4-FFF2-40B4-BE49-F238E27FC236}">
                <a16:creationId xmlns:a16="http://schemas.microsoft.com/office/drawing/2014/main" id="{FA7E570E-BECA-499E-9EA2-B22C510CC9B6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重复 A*：用 ε 边表达跳过与循环</a:t>
            </a:r>
          </a:p>
        </p:txBody>
      </p:sp>
      <p:sp>
        <p:nvSpPr>
          <p:cNvPr id="6" name="star-a-region">
            <a:extLst>
              <a:ext uri="{FF2B5EF4-FFF2-40B4-BE49-F238E27FC236}">
                <a16:creationId xmlns:a16="http://schemas.microsoft.com/office/drawing/2014/main" id="{0E96AD97-DBB9-4485-A161-8BC1A8937887}"/>
              </a:ext>
            </a:extLst>
          </p:cNvPr>
          <p:cNvSpPr>
            <a:spLocks noGrp="1"/>
          </p:cNvSpPr>
          <p:nvPr/>
        </p:nvSpPr>
        <p:spPr>
          <a:xfrm>
            <a:off x="3048000" y="2286000"/>
            <a:ext cx="3048000" cy="1714500"/>
          </a:xfrm>
          <a:prstGeom prst="roundRect">
            <a:avLst>
              <a:gd name="adj" fmla="val 4444"/>
            </a:avLst>
          </a:prstGeom>
          <a:noFill/>
          <a:ln w="14288">
            <a:solidFill>
              <a:srgbClr val="D8D8D8"/>
            </a:solidFill>
            <a:prstDash val="dash"/>
          </a:ln>
        </p:spPr>
      </p:sp>
      <p:sp>
        <p:nvSpPr>
          <p:cNvPr id="7" name="star-start-proxy">
            <a:extLst>
              <a:ext uri="{FF2B5EF4-FFF2-40B4-BE49-F238E27FC236}">
                <a16:creationId xmlns:a16="http://schemas.microsoft.com/office/drawing/2014/main" id="{54A8B399-0997-4FA1-90C8-2B6EDB02F65A}"/>
              </a:ext>
            </a:extLst>
          </p:cNvPr>
          <p:cNvSpPr>
            <a:spLocks noGrp="1"/>
          </p:cNvSpPr>
          <p:nvPr/>
        </p:nvSpPr>
        <p:spPr>
          <a:xfrm>
            <a:off x="1000125" y="2905125"/>
            <a:ext cx="476250" cy="4762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star-a-start-proxy">
            <a:extLst>
              <a:ext uri="{FF2B5EF4-FFF2-40B4-BE49-F238E27FC236}">
                <a16:creationId xmlns:a16="http://schemas.microsoft.com/office/drawing/2014/main" id="{DD181618-7051-4B80-9236-2D282AC83AAD}"/>
              </a:ext>
            </a:extLst>
          </p:cNvPr>
          <p:cNvSpPr>
            <a:spLocks noGrp="1"/>
          </p:cNvSpPr>
          <p:nvPr/>
        </p:nvSpPr>
        <p:spPr>
          <a:xfrm>
            <a:off x="3324225" y="2962275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star-a-exit-proxy">
            <a:extLst>
              <a:ext uri="{FF2B5EF4-FFF2-40B4-BE49-F238E27FC236}">
                <a16:creationId xmlns:a16="http://schemas.microsoft.com/office/drawing/2014/main" id="{FBA7B858-C4ED-4C47-8E66-BC3982675AF3}"/>
              </a:ext>
            </a:extLst>
          </p:cNvPr>
          <p:cNvSpPr>
            <a:spLocks noGrp="1"/>
          </p:cNvSpPr>
          <p:nvPr/>
        </p:nvSpPr>
        <p:spPr>
          <a:xfrm>
            <a:off x="5457825" y="2962275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star-exit-proxy">
            <a:extLst>
              <a:ext uri="{FF2B5EF4-FFF2-40B4-BE49-F238E27FC236}">
                <a16:creationId xmlns:a16="http://schemas.microsoft.com/office/drawing/2014/main" id="{C443B037-7FF9-4D10-946B-A2BE4082B3D7}"/>
              </a:ext>
            </a:extLst>
          </p:cNvPr>
          <p:cNvSpPr>
            <a:spLocks noGrp="1"/>
          </p:cNvSpPr>
          <p:nvPr/>
        </p:nvSpPr>
        <p:spPr>
          <a:xfrm>
            <a:off x="7667625" y="2905125"/>
            <a:ext cx="476250" cy="4762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star-skip-anchor">
            <a:extLst>
              <a:ext uri="{FF2B5EF4-FFF2-40B4-BE49-F238E27FC236}">
                <a16:creationId xmlns:a16="http://schemas.microsoft.com/office/drawing/2014/main" id="{7AAF45FC-A2E1-4403-BABA-21A492D7C5CA}"/>
              </a:ext>
            </a:extLst>
          </p:cNvPr>
          <p:cNvSpPr>
            <a:spLocks noGrp="1"/>
          </p:cNvSpPr>
          <p:nvPr/>
        </p:nvSpPr>
        <p:spPr>
          <a:xfrm>
            <a:off x="7886700" y="193357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star-loop-anchor">
            <a:extLst>
              <a:ext uri="{FF2B5EF4-FFF2-40B4-BE49-F238E27FC236}">
                <a16:creationId xmlns:a16="http://schemas.microsoft.com/office/drawing/2014/main" id="{22DA31CF-2DE3-4B46-976E-E75F7E75E1CE}"/>
              </a:ext>
            </a:extLst>
          </p:cNvPr>
          <p:cNvSpPr>
            <a:spLocks noGrp="1"/>
          </p:cNvSpPr>
          <p:nvPr/>
        </p:nvSpPr>
        <p:spPr>
          <a:xfrm>
            <a:off x="3486150" y="42672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star-skip-up">
            <a:extLst>
              <a:ext uri="{FF2B5EF4-FFF2-40B4-BE49-F238E27FC236}">
                <a16:creationId xmlns:a16="http://schemas.microsoft.com/office/drawing/2014/main" id="{649CAFE2-A6AE-454C-97C9-7425338089B1}"/>
              </a:ext>
            </a:extLst>
          </p:cNvPr>
          <p:cNvSpPr>
            <a:spLocks noGrp="1"/>
          </p:cNvSpPr>
          <p:nvPr/>
        </p:nvSpPr>
        <p:spPr>
          <a:xfrm flipV="1">
            <a:off x="1238250" y="1952625"/>
            <a:ext cx="0" cy="9525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14" name="star-skip-across">
            <a:extLst>
              <a:ext uri="{FF2B5EF4-FFF2-40B4-BE49-F238E27FC236}">
                <a16:creationId xmlns:a16="http://schemas.microsoft.com/office/drawing/2014/main" id="{B4406610-AB79-4125-B76B-2762D54B1619}"/>
              </a:ext>
            </a:extLst>
          </p:cNvPr>
          <p:cNvSpPr>
            <a:spLocks noGrp="1"/>
          </p:cNvSpPr>
          <p:nvPr/>
        </p:nvSpPr>
        <p:spPr>
          <a:xfrm>
            <a:off x="1238250" y="1952625"/>
            <a:ext cx="666750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696" name="直线箭头连接符 65"/>
          <p:cNvCxnSpPr>
            <a:stCxn id="11" idx="4"/>
            <a:endCxn id="10" idx="0"/>
          </p:cNvCxnSpPr>
          <p:nvPr/>
        </p:nvCxnSpPr>
        <p:spPr>
          <a:xfrm>
            <a:off x="7905750" y="1971675"/>
            <a:ext cx="0" cy="9334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697" name="直线箭头连接符 66"/>
          <p:cNvCxnSpPr>
            <a:stCxn id="7" idx="6"/>
            <a:endCxn id="8" idx="2"/>
          </p:cNvCxnSpPr>
          <p:nvPr/>
        </p:nvCxnSpPr>
        <p:spPr>
          <a:xfrm>
            <a:off x="1476375" y="3143250"/>
            <a:ext cx="18478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698" name="直线箭头连接符 67"/>
          <p:cNvCxnSpPr>
            <a:stCxn id="8" idx="6"/>
            <a:endCxn id="9" idx="2"/>
          </p:cNvCxnSpPr>
          <p:nvPr/>
        </p:nvCxnSpPr>
        <p:spPr>
          <a:xfrm>
            <a:off x="3686175" y="3143250"/>
            <a:ext cx="1771650" cy="0"/>
          </a:xfrm>
          <a:prstGeom prst="straightConnector1">
            <a:avLst/>
          </a:prstGeom>
          <a:ln w="14288">
            <a:solidFill>
              <a:srgbClr val="707070"/>
            </a:solidFill>
            <a:prstDash val="dash"/>
            <a:tailEnd type="arrow" w="med" len="med"/>
          </a:ln>
        </p:spPr>
      </p:cxnSp>
      <p:cxnSp>
        <p:nvCxnSpPr>
          <p:cNvPr id="699" name="直线箭头连接符 68"/>
          <p:cNvCxnSpPr>
            <a:stCxn id="9" idx="6"/>
            <a:endCxn id="10" idx="2"/>
          </p:cNvCxnSpPr>
          <p:nvPr/>
        </p:nvCxnSpPr>
        <p:spPr>
          <a:xfrm>
            <a:off x="5819775" y="3143250"/>
            <a:ext cx="18478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19" name="star-loop-down">
            <a:extLst>
              <a:ext uri="{FF2B5EF4-FFF2-40B4-BE49-F238E27FC236}">
                <a16:creationId xmlns:a16="http://schemas.microsoft.com/office/drawing/2014/main" id="{ED48C00A-5D63-459C-8A87-A598F70974A9}"/>
              </a:ext>
            </a:extLst>
          </p:cNvPr>
          <p:cNvSpPr>
            <a:spLocks noGrp="1"/>
          </p:cNvSpPr>
          <p:nvPr/>
        </p:nvSpPr>
        <p:spPr>
          <a:xfrm>
            <a:off x="5638800" y="3324225"/>
            <a:ext cx="0" cy="9620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20" name="star-loop-across">
            <a:extLst>
              <a:ext uri="{FF2B5EF4-FFF2-40B4-BE49-F238E27FC236}">
                <a16:creationId xmlns:a16="http://schemas.microsoft.com/office/drawing/2014/main" id="{32269309-9665-4421-9296-66616D2E4BFA}"/>
              </a:ext>
            </a:extLst>
          </p:cNvPr>
          <p:cNvSpPr>
            <a:spLocks noGrp="1"/>
          </p:cNvSpPr>
          <p:nvPr/>
        </p:nvSpPr>
        <p:spPr>
          <a:xfrm flipH="1">
            <a:off x="3505200" y="4286250"/>
            <a:ext cx="213360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702" name="直线箭头连接符 71"/>
          <p:cNvCxnSpPr>
            <a:stCxn id="12" idx="0"/>
            <a:endCxn id="8" idx="4"/>
          </p:cNvCxnSpPr>
          <p:nvPr/>
        </p:nvCxnSpPr>
        <p:spPr>
          <a:xfrm flipV="1">
            <a:off x="3505200" y="3324225"/>
            <a:ext cx="0" cy="942975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22" name="star-start">
            <a:extLst>
              <a:ext uri="{FF2B5EF4-FFF2-40B4-BE49-F238E27FC236}">
                <a16:creationId xmlns:a16="http://schemas.microsoft.com/office/drawing/2014/main" id="{854BFD0D-873E-4861-88DE-D4AC0F5F3867}"/>
              </a:ext>
            </a:extLst>
          </p:cNvPr>
          <p:cNvSpPr>
            <a:spLocks noGrp="1"/>
          </p:cNvSpPr>
          <p:nvPr/>
        </p:nvSpPr>
        <p:spPr>
          <a:xfrm>
            <a:off x="1000125" y="290512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3" name="star-start-caption">
            <a:extLst>
              <a:ext uri="{FF2B5EF4-FFF2-40B4-BE49-F238E27FC236}">
                <a16:creationId xmlns:a16="http://schemas.microsoft.com/office/drawing/2014/main" id="{09CE0502-5A09-4FAE-8C99-D9630BE0F55C}"/>
              </a:ext>
            </a:extLst>
          </p:cNvPr>
          <p:cNvSpPr>
            <a:spLocks noGrp="1"/>
          </p:cNvSpPr>
          <p:nvPr/>
        </p:nvSpPr>
        <p:spPr>
          <a:xfrm>
            <a:off x="685800" y="346710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new entry</a:t>
            </a:r>
          </a:p>
        </p:txBody>
      </p:sp>
      <p:sp>
        <p:nvSpPr>
          <p:cNvPr id="24" name="star-a-start">
            <a:extLst>
              <a:ext uri="{FF2B5EF4-FFF2-40B4-BE49-F238E27FC236}">
                <a16:creationId xmlns:a16="http://schemas.microsoft.com/office/drawing/2014/main" id="{74C193D0-1387-4C8E-92A2-76E17AA4900A}"/>
              </a:ext>
            </a:extLst>
          </p:cNvPr>
          <p:cNvSpPr>
            <a:spLocks noGrp="1"/>
          </p:cNvSpPr>
          <p:nvPr/>
        </p:nvSpPr>
        <p:spPr>
          <a:xfrm>
            <a:off x="3324225" y="29622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5" name="star-a-exit">
            <a:extLst>
              <a:ext uri="{FF2B5EF4-FFF2-40B4-BE49-F238E27FC236}">
                <a16:creationId xmlns:a16="http://schemas.microsoft.com/office/drawing/2014/main" id="{421E6968-6B9C-4A94-9639-F25CEFFAD48B}"/>
              </a:ext>
            </a:extLst>
          </p:cNvPr>
          <p:cNvSpPr>
            <a:spLocks noGrp="1"/>
          </p:cNvSpPr>
          <p:nvPr/>
        </p:nvSpPr>
        <p:spPr>
          <a:xfrm>
            <a:off x="5457825" y="2962275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6" name="star-exit">
            <a:extLst>
              <a:ext uri="{FF2B5EF4-FFF2-40B4-BE49-F238E27FC236}">
                <a16:creationId xmlns:a16="http://schemas.microsoft.com/office/drawing/2014/main" id="{C51518D7-A6BA-42AB-B03F-14AE98ABB462}"/>
              </a:ext>
            </a:extLst>
          </p:cNvPr>
          <p:cNvSpPr>
            <a:spLocks noGrp="1"/>
          </p:cNvSpPr>
          <p:nvPr/>
        </p:nvSpPr>
        <p:spPr>
          <a:xfrm>
            <a:off x="7667625" y="2905125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7" name="star-exit-caption">
            <a:extLst>
              <a:ext uri="{FF2B5EF4-FFF2-40B4-BE49-F238E27FC236}">
                <a16:creationId xmlns:a16="http://schemas.microsoft.com/office/drawing/2014/main" id="{A9613433-9B6C-4813-A2E5-FA26945761CA}"/>
              </a:ext>
            </a:extLst>
          </p:cNvPr>
          <p:cNvSpPr>
            <a:spLocks noGrp="1"/>
          </p:cNvSpPr>
          <p:nvPr/>
        </p:nvSpPr>
        <p:spPr>
          <a:xfrm>
            <a:off x="7353300" y="3467100"/>
            <a:ext cx="1104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707070"/>
                </a:solidFill>
              </a:defRPr>
            </a:pPr>
            <a:r>
              <a:rPr sz="1200">
                <a:solidFill>
                  <a:srgbClr val="707070"/>
                </a:solidFill>
              </a:rPr>
              <a:t>new exit</a:t>
            </a:r>
          </a:p>
        </p:txBody>
      </p:sp>
      <p:sp>
        <p:nvSpPr>
          <p:cNvPr id="28" name="star-a-label">
            <a:extLst>
              <a:ext uri="{FF2B5EF4-FFF2-40B4-BE49-F238E27FC236}">
                <a16:creationId xmlns:a16="http://schemas.microsoft.com/office/drawing/2014/main" id="{E2D1BE72-B185-4060-BCA7-EBF36F626733}"/>
              </a:ext>
            </a:extLst>
          </p:cNvPr>
          <p:cNvSpPr>
            <a:spLocks noGrp="1"/>
          </p:cNvSpPr>
          <p:nvPr/>
        </p:nvSpPr>
        <p:spPr>
          <a:xfrm>
            <a:off x="3162300" y="2381250"/>
            <a:ext cx="28194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707070"/>
                </a:solidFill>
              </a:defRPr>
            </a:pPr>
            <a:r>
              <a:rPr sz="1275" b="1">
                <a:solidFill>
                  <a:srgbClr val="707070"/>
                </a:solidFill>
              </a:rPr>
              <a:t>片段 A</a:t>
            </a:r>
          </a:p>
        </p:txBody>
      </p:sp>
      <p:sp>
        <p:nvSpPr>
          <p:cNvPr id="29" name="star-a-entry-caption">
            <a:extLst>
              <a:ext uri="{FF2B5EF4-FFF2-40B4-BE49-F238E27FC236}">
                <a16:creationId xmlns:a16="http://schemas.microsoft.com/office/drawing/2014/main" id="{6A04757E-63A3-4E94-A5CC-FBAC0162ACD0}"/>
              </a:ext>
            </a:extLst>
          </p:cNvPr>
          <p:cNvSpPr>
            <a:spLocks noGrp="1"/>
          </p:cNvSpPr>
          <p:nvPr/>
        </p:nvSpPr>
        <p:spPr>
          <a:xfrm>
            <a:off x="2686050" y="3362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entry</a:t>
            </a:r>
          </a:p>
        </p:txBody>
      </p:sp>
      <p:sp>
        <p:nvSpPr>
          <p:cNvPr id="30" name="star-a-exit-caption">
            <a:extLst>
              <a:ext uri="{FF2B5EF4-FFF2-40B4-BE49-F238E27FC236}">
                <a16:creationId xmlns:a16="http://schemas.microsoft.com/office/drawing/2014/main" id="{9F3D2F7F-43FC-448A-8F5E-27B255FC8A7E}"/>
              </a:ext>
            </a:extLst>
          </p:cNvPr>
          <p:cNvSpPr>
            <a:spLocks noGrp="1"/>
          </p:cNvSpPr>
          <p:nvPr/>
        </p:nvSpPr>
        <p:spPr>
          <a:xfrm>
            <a:off x="5772150" y="3362325"/>
            <a:ext cx="6858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exit</a:t>
            </a:r>
          </a:p>
        </p:txBody>
      </p:sp>
      <p:sp>
        <p:nvSpPr>
          <p:cNvPr id="31" name="star-skip-label">
            <a:extLst>
              <a:ext uri="{FF2B5EF4-FFF2-40B4-BE49-F238E27FC236}">
                <a16:creationId xmlns:a16="http://schemas.microsoft.com/office/drawing/2014/main" id="{6081F74B-FAEB-4B1C-9DDB-5FE71DF236CF}"/>
              </a:ext>
            </a:extLst>
          </p:cNvPr>
          <p:cNvSpPr>
            <a:spLocks noGrp="1"/>
          </p:cNvSpPr>
          <p:nvPr/>
        </p:nvSpPr>
        <p:spPr>
          <a:xfrm>
            <a:off x="4333875" y="1657350"/>
            <a:ext cx="4000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32" name="star-enter-label">
            <a:extLst>
              <a:ext uri="{FF2B5EF4-FFF2-40B4-BE49-F238E27FC236}">
                <a16:creationId xmlns:a16="http://schemas.microsoft.com/office/drawing/2014/main" id="{502F6BBB-F403-45D8-B163-9A0DE06936D9}"/>
              </a:ext>
            </a:extLst>
          </p:cNvPr>
          <p:cNvSpPr>
            <a:spLocks noGrp="1"/>
          </p:cNvSpPr>
          <p:nvPr/>
        </p:nvSpPr>
        <p:spPr>
          <a:xfrm>
            <a:off x="2333625" y="2838450"/>
            <a:ext cx="4000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33" name="star-exit-label">
            <a:extLst>
              <a:ext uri="{FF2B5EF4-FFF2-40B4-BE49-F238E27FC236}">
                <a16:creationId xmlns:a16="http://schemas.microsoft.com/office/drawing/2014/main" id="{69E6988D-9418-4F3D-BC59-273D7C6113BC}"/>
              </a:ext>
            </a:extLst>
          </p:cNvPr>
          <p:cNvSpPr>
            <a:spLocks noGrp="1"/>
          </p:cNvSpPr>
          <p:nvPr/>
        </p:nvSpPr>
        <p:spPr>
          <a:xfrm>
            <a:off x="6448425" y="2838450"/>
            <a:ext cx="4000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34" name="star-loop-label">
            <a:extLst>
              <a:ext uri="{FF2B5EF4-FFF2-40B4-BE49-F238E27FC236}">
                <a16:creationId xmlns:a16="http://schemas.microsoft.com/office/drawing/2014/main" id="{06CDB6AF-498E-49F9-BBF9-DF8860A6301E}"/>
              </a:ext>
            </a:extLst>
          </p:cNvPr>
          <p:cNvSpPr>
            <a:spLocks noGrp="1"/>
          </p:cNvSpPr>
          <p:nvPr/>
        </p:nvSpPr>
        <p:spPr>
          <a:xfrm>
            <a:off x="4333875" y="4295775"/>
            <a:ext cx="4000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364E"/>
                </a:solidFill>
              </a:defRPr>
            </a:pPr>
            <a:r>
              <a:rPr sz="127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35" name="nfa-takeaway-band-18">
            <a:extLst>
              <a:ext uri="{FF2B5EF4-FFF2-40B4-BE49-F238E27FC236}">
                <a16:creationId xmlns:a16="http://schemas.microsoft.com/office/drawing/2014/main" id="{16EE3D21-1616-43EF-BA3F-E8B6726EC53D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36" name="nfa-takeaway-text-18">
            <a:extLst>
              <a:ext uri="{FF2B5EF4-FFF2-40B4-BE49-F238E27FC236}">
                <a16:creationId xmlns:a16="http://schemas.microsoft.com/office/drawing/2014/main" id="{5653BDD2-8814-47EF-A300-6CF5CA87F8AA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new entry → new exit 的 ε 路径表示 0 次；A.exit → A.entry 的 ε 回边表示继续重复。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CF91274-D221-1BB4-3BF9-836E3AD31EBE}" type="slidenum">
              <a:t>19</a:t>
            </a:fld>
            <a:endParaRPr/>
          </a:p>
        </p:txBody>
      </p:sp>
      <p:sp>
        <p:nvSpPr>
          <p:cNvPr id="5" name="progressive-title-19">
            <a:extLst>
              <a:ext uri="{FF2B5EF4-FFF2-40B4-BE49-F238E27FC236}">
                <a16:creationId xmlns:a16="http://schemas.microsoft.com/office/drawing/2014/main" id="{7E28743B-AA16-4BD4-B63A-E8AEB8A112DD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例子：为 Regex (1 | 0)*1 构造 NFA</a:t>
            </a:r>
          </a:p>
        </p:txBody>
      </p:sp>
      <p:sp>
        <p:nvSpPr>
          <p:cNvPr id="6" name="characters-subtitle">
            <a:extLst>
              <a:ext uri="{FF2B5EF4-FFF2-40B4-BE49-F238E27FC236}">
                <a16:creationId xmlns:a16="http://schemas.microsoft.com/office/drawing/2014/main" id="{7668095F-8969-4E29-857B-14F023394473}"/>
              </a:ext>
            </a:extLst>
          </p:cNvPr>
          <p:cNvSpPr>
            <a:spLocks noGrp="1"/>
          </p:cNvSpPr>
          <p:nvPr/>
        </p:nvSpPr>
        <p:spPr>
          <a:xfrm>
            <a:off x="666750" y="1257300"/>
            <a:ext cx="781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13">
                <a:solidFill>
                  <a:srgbClr val="707070"/>
                </a:solidFill>
              </a:defRPr>
            </a:pPr>
            <a:r>
              <a:rPr sz="1613">
                <a:solidFill>
                  <a:srgbClr val="707070"/>
                </a:solidFill>
              </a:rPr>
              <a:t>目标 NFA 应恰好识别所有以 1 结尾的二进制串。第 1 步：分别构造字符 1 与 0 的基本片段。</a:t>
            </a:r>
          </a:p>
        </p:txBody>
      </p:sp>
      <p:sp>
        <p:nvSpPr>
          <p:cNvPr id="7" name="char-one-region">
            <a:extLst>
              <a:ext uri="{FF2B5EF4-FFF2-40B4-BE49-F238E27FC236}">
                <a16:creationId xmlns:a16="http://schemas.microsoft.com/office/drawing/2014/main" id="{9CA033F4-4D3E-4AD3-AE63-420C4F9D23BA}"/>
              </a:ext>
            </a:extLst>
          </p:cNvPr>
          <p:cNvSpPr>
            <a:spLocks noGrp="1"/>
          </p:cNvSpPr>
          <p:nvPr/>
        </p:nvSpPr>
        <p:spPr>
          <a:xfrm>
            <a:off x="1000125" y="2095500"/>
            <a:ext cx="3143250" cy="2047875"/>
          </a:xfrm>
          <a:prstGeom prst="roundRect">
            <a:avLst>
              <a:gd name="adj" fmla="val 3721"/>
            </a:avLst>
          </a:prstGeom>
          <a:noFill/>
          <a:ln w="17145">
            <a:solidFill>
              <a:srgbClr val="BE384B"/>
            </a:solidFill>
            <a:prstDash val="dash"/>
          </a:ln>
        </p:spPr>
      </p:sp>
      <p:sp>
        <p:nvSpPr>
          <p:cNvPr id="8" name="char-one-region-label">
            <a:extLst>
              <a:ext uri="{FF2B5EF4-FFF2-40B4-BE49-F238E27FC236}">
                <a16:creationId xmlns:a16="http://schemas.microsoft.com/office/drawing/2014/main" id="{05D5B1B3-DEE7-400D-965D-99DA41F80217}"/>
              </a:ext>
            </a:extLst>
          </p:cNvPr>
          <p:cNvSpPr>
            <a:spLocks noGrp="1"/>
          </p:cNvSpPr>
          <p:nvPr/>
        </p:nvSpPr>
        <p:spPr>
          <a:xfrm>
            <a:off x="1095375" y="21621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Regex 1</a:t>
            </a:r>
          </a:p>
        </p:txBody>
      </p:sp>
      <p:sp>
        <p:nvSpPr>
          <p:cNvPr id="9" name="char-zero-region">
            <a:extLst>
              <a:ext uri="{FF2B5EF4-FFF2-40B4-BE49-F238E27FC236}">
                <a16:creationId xmlns:a16="http://schemas.microsoft.com/office/drawing/2014/main" id="{D09407AE-FAB8-4D60-B6C8-151071B1E322}"/>
              </a:ext>
            </a:extLst>
          </p:cNvPr>
          <p:cNvSpPr>
            <a:spLocks noGrp="1"/>
          </p:cNvSpPr>
          <p:nvPr/>
        </p:nvSpPr>
        <p:spPr>
          <a:xfrm>
            <a:off x="5000625" y="2095500"/>
            <a:ext cx="3143250" cy="2047875"/>
          </a:xfrm>
          <a:prstGeom prst="roundRect">
            <a:avLst>
              <a:gd name="adj" fmla="val 3721"/>
            </a:avLst>
          </a:prstGeom>
          <a:noFill/>
          <a:ln w="17145">
            <a:solidFill>
              <a:srgbClr val="BE384B"/>
            </a:solidFill>
            <a:prstDash val="dash"/>
          </a:ln>
        </p:spPr>
      </p:sp>
      <p:sp>
        <p:nvSpPr>
          <p:cNvPr id="10" name="char-zero-region-label">
            <a:extLst>
              <a:ext uri="{FF2B5EF4-FFF2-40B4-BE49-F238E27FC236}">
                <a16:creationId xmlns:a16="http://schemas.microsoft.com/office/drawing/2014/main" id="{E9D69C87-1085-4BBA-A4A3-DF17D36FABF7}"/>
              </a:ext>
            </a:extLst>
          </p:cNvPr>
          <p:cNvSpPr>
            <a:spLocks noGrp="1"/>
          </p:cNvSpPr>
          <p:nvPr/>
        </p:nvSpPr>
        <p:spPr>
          <a:xfrm>
            <a:off x="5095875" y="2162175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Regex 0</a:t>
            </a:r>
          </a:p>
        </p:txBody>
      </p:sp>
      <p:sp>
        <p:nvSpPr>
          <p:cNvPr id="11" name="char-q0-proxy">
            <a:extLst>
              <a:ext uri="{FF2B5EF4-FFF2-40B4-BE49-F238E27FC236}">
                <a16:creationId xmlns:a16="http://schemas.microsoft.com/office/drawing/2014/main" id="{92E63649-E180-4C66-93BC-7436AC06F378}"/>
              </a:ext>
            </a:extLst>
          </p:cNvPr>
          <p:cNvSpPr>
            <a:spLocks noGrp="1"/>
          </p:cNvSpPr>
          <p:nvPr/>
        </p:nvSpPr>
        <p:spPr>
          <a:xfrm>
            <a:off x="1600200" y="293370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char-q1-proxy">
            <a:extLst>
              <a:ext uri="{FF2B5EF4-FFF2-40B4-BE49-F238E27FC236}">
                <a16:creationId xmlns:a16="http://schemas.microsoft.com/office/drawing/2014/main" id="{C6AAE78C-3FC0-418C-AA77-188E96084228}"/>
              </a:ext>
            </a:extLst>
          </p:cNvPr>
          <p:cNvSpPr>
            <a:spLocks noGrp="1"/>
          </p:cNvSpPr>
          <p:nvPr/>
        </p:nvSpPr>
        <p:spPr>
          <a:xfrm>
            <a:off x="3124200" y="293370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char-q2-proxy">
            <a:extLst>
              <a:ext uri="{FF2B5EF4-FFF2-40B4-BE49-F238E27FC236}">
                <a16:creationId xmlns:a16="http://schemas.microsoft.com/office/drawing/2014/main" id="{DF1828BC-FE91-4325-8625-4400788B78D7}"/>
              </a:ext>
            </a:extLst>
          </p:cNvPr>
          <p:cNvSpPr>
            <a:spLocks noGrp="1"/>
          </p:cNvSpPr>
          <p:nvPr/>
        </p:nvSpPr>
        <p:spPr>
          <a:xfrm>
            <a:off x="5600700" y="293370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char-q3-proxy">
            <a:extLst>
              <a:ext uri="{FF2B5EF4-FFF2-40B4-BE49-F238E27FC236}">
                <a16:creationId xmlns:a16="http://schemas.microsoft.com/office/drawing/2014/main" id="{768AE503-5C25-4777-8536-2835A5798A93}"/>
              </a:ext>
            </a:extLst>
          </p:cNvPr>
          <p:cNvSpPr>
            <a:spLocks noGrp="1"/>
          </p:cNvSpPr>
          <p:nvPr/>
        </p:nvSpPr>
        <p:spPr>
          <a:xfrm>
            <a:off x="7124700" y="293370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495" name="直线箭头连接符 39"/>
          <p:cNvCxnSpPr>
            <a:stCxn id="11" idx="6"/>
            <a:endCxn id="12" idx="2"/>
          </p:cNvCxnSpPr>
          <p:nvPr/>
        </p:nvCxnSpPr>
        <p:spPr>
          <a:xfrm>
            <a:off x="2019300" y="3143250"/>
            <a:ext cx="11049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96" name="直线箭头连接符 40"/>
          <p:cNvCxnSpPr>
            <a:stCxn id="13" idx="6"/>
            <a:endCxn id="14" idx="2"/>
          </p:cNvCxnSpPr>
          <p:nvPr/>
        </p:nvCxnSpPr>
        <p:spPr>
          <a:xfrm>
            <a:off x="6019800" y="3143250"/>
            <a:ext cx="11049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7" name="char-q0">
            <a:extLst>
              <a:ext uri="{FF2B5EF4-FFF2-40B4-BE49-F238E27FC236}">
                <a16:creationId xmlns:a16="http://schemas.microsoft.com/office/drawing/2014/main" id="{7FB3CE37-6785-4CD8-8E91-4CEAAFBDC07B}"/>
              </a:ext>
            </a:extLst>
          </p:cNvPr>
          <p:cNvSpPr>
            <a:spLocks noGrp="1"/>
          </p:cNvSpPr>
          <p:nvPr/>
        </p:nvSpPr>
        <p:spPr>
          <a:xfrm>
            <a:off x="1600200" y="2933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18" name="char-q0-text">
            <a:extLst>
              <a:ext uri="{FF2B5EF4-FFF2-40B4-BE49-F238E27FC236}">
                <a16:creationId xmlns:a16="http://schemas.microsoft.com/office/drawing/2014/main" id="{D42A8053-331C-4754-BD53-E5DA449AB49A}"/>
              </a:ext>
            </a:extLst>
          </p:cNvPr>
          <p:cNvSpPr>
            <a:spLocks noGrp="1"/>
          </p:cNvSpPr>
          <p:nvPr/>
        </p:nvSpPr>
        <p:spPr>
          <a:xfrm>
            <a:off x="1600200" y="30099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19" name="char-q1">
            <a:extLst>
              <a:ext uri="{FF2B5EF4-FFF2-40B4-BE49-F238E27FC236}">
                <a16:creationId xmlns:a16="http://schemas.microsoft.com/office/drawing/2014/main" id="{EA5AE896-249D-4217-A2D0-7E7A5CB3B519}"/>
              </a:ext>
            </a:extLst>
          </p:cNvPr>
          <p:cNvSpPr>
            <a:spLocks noGrp="1"/>
          </p:cNvSpPr>
          <p:nvPr/>
        </p:nvSpPr>
        <p:spPr>
          <a:xfrm>
            <a:off x="3124200" y="2933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0" name="char-q1-text">
            <a:extLst>
              <a:ext uri="{FF2B5EF4-FFF2-40B4-BE49-F238E27FC236}">
                <a16:creationId xmlns:a16="http://schemas.microsoft.com/office/drawing/2014/main" id="{090359E1-B834-4F71-AF2F-0DF9AAEAB142}"/>
              </a:ext>
            </a:extLst>
          </p:cNvPr>
          <p:cNvSpPr>
            <a:spLocks noGrp="1"/>
          </p:cNvSpPr>
          <p:nvPr/>
        </p:nvSpPr>
        <p:spPr>
          <a:xfrm>
            <a:off x="3124200" y="30099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21" name="char-q2">
            <a:extLst>
              <a:ext uri="{FF2B5EF4-FFF2-40B4-BE49-F238E27FC236}">
                <a16:creationId xmlns:a16="http://schemas.microsoft.com/office/drawing/2014/main" id="{97E77C39-24AE-4DF4-9AAB-1FB70CAAC9F2}"/>
              </a:ext>
            </a:extLst>
          </p:cNvPr>
          <p:cNvSpPr>
            <a:spLocks noGrp="1"/>
          </p:cNvSpPr>
          <p:nvPr/>
        </p:nvSpPr>
        <p:spPr>
          <a:xfrm>
            <a:off x="5600700" y="2933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2" name="char-q2-text">
            <a:extLst>
              <a:ext uri="{FF2B5EF4-FFF2-40B4-BE49-F238E27FC236}">
                <a16:creationId xmlns:a16="http://schemas.microsoft.com/office/drawing/2014/main" id="{BB6B9F72-73E2-42DB-848F-488D104E1521}"/>
              </a:ext>
            </a:extLst>
          </p:cNvPr>
          <p:cNvSpPr>
            <a:spLocks noGrp="1"/>
          </p:cNvSpPr>
          <p:nvPr/>
        </p:nvSpPr>
        <p:spPr>
          <a:xfrm>
            <a:off x="5600700" y="30099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23" name="char-q3">
            <a:extLst>
              <a:ext uri="{FF2B5EF4-FFF2-40B4-BE49-F238E27FC236}">
                <a16:creationId xmlns:a16="http://schemas.microsoft.com/office/drawing/2014/main" id="{6CF67CDB-1D70-4A50-AE6F-D403B2AFA59D}"/>
              </a:ext>
            </a:extLst>
          </p:cNvPr>
          <p:cNvSpPr>
            <a:spLocks noGrp="1"/>
          </p:cNvSpPr>
          <p:nvPr/>
        </p:nvSpPr>
        <p:spPr>
          <a:xfrm>
            <a:off x="7124700" y="2933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4" name="char-q3-text">
            <a:extLst>
              <a:ext uri="{FF2B5EF4-FFF2-40B4-BE49-F238E27FC236}">
                <a16:creationId xmlns:a16="http://schemas.microsoft.com/office/drawing/2014/main" id="{920B35FF-C4D6-4BB0-B2D7-933989A8B51B}"/>
              </a:ext>
            </a:extLst>
          </p:cNvPr>
          <p:cNvSpPr>
            <a:spLocks noGrp="1"/>
          </p:cNvSpPr>
          <p:nvPr/>
        </p:nvSpPr>
        <p:spPr>
          <a:xfrm>
            <a:off x="7124700" y="3009900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25" name="char-one-label">
            <a:extLst>
              <a:ext uri="{FF2B5EF4-FFF2-40B4-BE49-F238E27FC236}">
                <a16:creationId xmlns:a16="http://schemas.microsoft.com/office/drawing/2014/main" id="{DEFAD74A-F3CF-44F4-8FE6-69649B5A1997}"/>
              </a:ext>
            </a:extLst>
          </p:cNvPr>
          <p:cNvSpPr>
            <a:spLocks noGrp="1"/>
          </p:cNvSpPr>
          <p:nvPr/>
        </p:nvSpPr>
        <p:spPr>
          <a:xfrm>
            <a:off x="2390775" y="27813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26" name="char-zero-label">
            <a:extLst>
              <a:ext uri="{FF2B5EF4-FFF2-40B4-BE49-F238E27FC236}">
                <a16:creationId xmlns:a16="http://schemas.microsoft.com/office/drawing/2014/main" id="{C363C030-BDDA-425E-BE65-F8262B9F1B34}"/>
              </a:ext>
            </a:extLst>
          </p:cNvPr>
          <p:cNvSpPr>
            <a:spLocks noGrp="1"/>
          </p:cNvSpPr>
          <p:nvPr/>
        </p:nvSpPr>
        <p:spPr>
          <a:xfrm>
            <a:off x="6391275" y="27813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44E025A-983C-6D44-79C6-4612AACD43FC}" type="slidenum">
              <a:t>20</a:t>
            </a:fld>
            <a:endParaRPr/>
          </a:p>
        </p:txBody>
      </p:sp>
      <p:sp>
        <p:nvSpPr>
          <p:cNvPr id="5" name="progressive-title-20">
            <a:extLst>
              <a:ext uri="{FF2B5EF4-FFF2-40B4-BE49-F238E27FC236}">
                <a16:creationId xmlns:a16="http://schemas.microsoft.com/office/drawing/2014/main" id="{AF44E554-63A2-4CD1-A3DD-B33D85D53B95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第 2 步：得到子表达式 1 | 0</a:t>
            </a:r>
          </a:p>
        </p:txBody>
      </p:sp>
      <p:sp>
        <p:nvSpPr>
          <p:cNvPr id="6" name="union-subtitle">
            <a:extLst>
              <a:ext uri="{FF2B5EF4-FFF2-40B4-BE49-F238E27FC236}">
                <a16:creationId xmlns:a16="http://schemas.microsoft.com/office/drawing/2014/main" id="{32AF93AD-FA7A-468A-B944-9964B10A0629}"/>
              </a:ext>
            </a:extLst>
          </p:cNvPr>
          <p:cNvSpPr>
            <a:spLocks noGrp="1"/>
          </p:cNvSpPr>
          <p:nvPr/>
        </p:nvSpPr>
        <p:spPr>
          <a:xfrm>
            <a:off x="666750" y="1257300"/>
            <a:ext cx="781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13">
                <a:solidFill>
                  <a:srgbClr val="707070"/>
                </a:solidFill>
              </a:defRPr>
            </a:pPr>
            <a:r>
              <a:rPr sz="1613">
                <a:solidFill>
                  <a:srgbClr val="707070"/>
                </a:solidFill>
              </a:rPr>
              <a:t>新增入口 s4 和出口 s5，再用四条 ε 边连接两个基本片段。</a:t>
            </a:r>
          </a:p>
        </p:txBody>
      </p:sp>
      <p:sp>
        <p:nvSpPr>
          <p:cNvPr id="7" name="union-one-region">
            <a:extLst>
              <a:ext uri="{FF2B5EF4-FFF2-40B4-BE49-F238E27FC236}">
                <a16:creationId xmlns:a16="http://schemas.microsoft.com/office/drawing/2014/main" id="{A2690D69-DA8A-439E-9096-2A29F1CE47D4}"/>
              </a:ext>
            </a:extLst>
          </p:cNvPr>
          <p:cNvSpPr>
            <a:spLocks noGrp="1"/>
          </p:cNvSpPr>
          <p:nvPr/>
        </p:nvSpPr>
        <p:spPr>
          <a:xfrm>
            <a:off x="2857500" y="1857375"/>
            <a:ext cx="2952750" cy="1143000"/>
          </a:xfrm>
          <a:prstGeom prst="roundRect">
            <a:avLst>
              <a:gd name="adj" fmla="val 6667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8" name="union-one-region-label">
            <a:extLst>
              <a:ext uri="{FF2B5EF4-FFF2-40B4-BE49-F238E27FC236}">
                <a16:creationId xmlns:a16="http://schemas.microsoft.com/office/drawing/2014/main" id="{BC7515B7-3AFD-45EA-BC9C-C1398057FD50}"/>
              </a:ext>
            </a:extLst>
          </p:cNvPr>
          <p:cNvSpPr>
            <a:spLocks noGrp="1"/>
          </p:cNvSpPr>
          <p:nvPr/>
        </p:nvSpPr>
        <p:spPr>
          <a:xfrm>
            <a:off x="2952750" y="1924050"/>
            <a:ext cx="276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原片段 1</a:t>
            </a:r>
          </a:p>
        </p:txBody>
      </p:sp>
      <p:sp>
        <p:nvSpPr>
          <p:cNvPr id="9" name="union-zero-region">
            <a:extLst>
              <a:ext uri="{FF2B5EF4-FFF2-40B4-BE49-F238E27FC236}">
                <a16:creationId xmlns:a16="http://schemas.microsoft.com/office/drawing/2014/main" id="{94F325DB-922A-465E-AA40-B1A82C17C957}"/>
              </a:ext>
            </a:extLst>
          </p:cNvPr>
          <p:cNvSpPr>
            <a:spLocks noGrp="1"/>
          </p:cNvSpPr>
          <p:nvPr/>
        </p:nvSpPr>
        <p:spPr>
          <a:xfrm>
            <a:off x="2857500" y="3381375"/>
            <a:ext cx="2952750" cy="1143000"/>
          </a:xfrm>
          <a:prstGeom prst="roundRect">
            <a:avLst>
              <a:gd name="adj" fmla="val 6667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10" name="union-zero-region-label">
            <a:extLst>
              <a:ext uri="{FF2B5EF4-FFF2-40B4-BE49-F238E27FC236}">
                <a16:creationId xmlns:a16="http://schemas.microsoft.com/office/drawing/2014/main" id="{E9CAC6A7-0DC1-49DF-B6A1-35191663E305}"/>
              </a:ext>
            </a:extLst>
          </p:cNvPr>
          <p:cNvSpPr>
            <a:spLocks noGrp="1"/>
          </p:cNvSpPr>
          <p:nvPr/>
        </p:nvSpPr>
        <p:spPr>
          <a:xfrm>
            <a:off x="2952750" y="3448050"/>
            <a:ext cx="276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原片段 0</a:t>
            </a:r>
          </a:p>
        </p:txBody>
      </p:sp>
      <p:sp>
        <p:nvSpPr>
          <p:cNvPr id="11" name="union-q4-proxy">
            <a:extLst>
              <a:ext uri="{FF2B5EF4-FFF2-40B4-BE49-F238E27FC236}">
                <a16:creationId xmlns:a16="http://schemas.microsoft.com/office/drawing/2014/main" id="{B31AA273-47DE-4B61-94B0-4F6AAC5B53A8}"/>
              </a:ext>
            </a:extLst>
          </p:cNvPr>
          <p:cNvSpPr>
            <a:spLocks noGrp="1"/>
          </p:cNvSpPr>
          <p:nvPr/>
        </p:nvSpPr>
        <p:spPr>
          <a:xfrm>
            <a:off x="971550" y="2971800"/>
            <a:ext cx="438150" cy="4381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union-q0-proxy">
            <a:extLst>
              <a:ext uri="{FF2B5EF4-FFF2-40B4-BE49-F238E27FC236}">
                <a16:creationId xmlns:a16="http://schemas.microsoft.com/office/drawing/2014/main" id="{0F5E470E-CE4C-4AD7-8601-44ABC60F5FC6}"/>
              </a:ext>
            </a:extLst>
          </p:cNvPr>
          <p:cNvSpPr>
            <a:spLocks noGrp="1"/>
          </p:cNvSpPr>
          <p:nvPr/>
        </p:nvSpPr>
        <p:spPr>
          <a:xfrm>
            <a:off x="3228975" y="2228850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union-q1-proxy">
            <a:extLst>
              <a:ext uri="{FF2B5EF4-FFF2-40B4-BE49-F238E27FC236}">
                <a16:creationId xmlns:a16="http://schemas.microsoft.com/office/drawing/2014/main" id="{2E295677-52EE-481F-B88A-F5E6D1C12294}"/>
              </a:ext>
            </a:extLst>
          </p:cNvPr>
          <p:cNvSpPr>
            <a:spLocks noGrp="1"/>
          </p:cNvSpPr>
          <p:nvPr/>
        </p:nvSpPr>
        <p:spPr>
          <a:xfrm>
            <a:off x="5038725" y="2228850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union-q2-proxy">
            <a:extLst>
              <a:ext uri="{FF2B5EF4-FFF2-40B4-BE49-F238E27FC236}">
                <a16:creationId xmlns:a16="http://schemas.microsoft.com/office/drawing/2014/main" id="{37D63415-CFC7-4E00-9D0B-C3DEB00E90AD}"/>
              </a:ext>
            </a:extLst>
          </p:cNvPr>
          <p:cNvSpPr>
            <a:spLocks noGrp="1"/>
          </p:cNvSpPr>
          <p:nvPr/>
        </p:nvSpPr>
        <p:spPr>
          <a:xfrm>
            <a:off x="3228975" y="3752850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union-q3-proxy">
            <a:extLst>
              <a:ext uri="{FF2B5EF4-FFF2-40B4-BE49-F238E27FC236}">
                <a16:creationId xmlns:a16="http://schemas.microsoft.com/office/drawing/2014/main" id="{D00BFACC-16ED-4E09-A659-A8354DC9CF68}"/>
              </a:ext>
            </a:extLst>
          </p:cNvPr>
          <p:cNvSpPr>
            <a:spLocks noGrp="1"/>
          </p:cNvSpPr>
          <p:nvPr/>
        </p:nvSpPr>
        <p:spPr>
          <a:xfrm>
            <a:off x="5038725" y="3752850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union-q5-proxy">
            <a:extLst>
              <a:ext uri="{FF2B5EF4-FFF2-40B4-BE49-F238E27FC236}">
                <a16:creationId xmlns:a16="http://schemas.microsoft.com/office/drawing/2014/main" id="{501A4222-6A42-4074-884A-9B38E76DA01B}"/>
              </a:ext>
            </a:extLst>
          </p:cNvPr>
          <p:cNvSpPr>
            <a:spLocks noGrp="1"/>
          </p:cNvSpPr>
          <p:nvPr/>
        </p:nvSpPr>
        <p:spPr>
          <a:xfrm>
            <a:off x="7734300" y="2971800"/>
            <a:ext cx="438150" cy="43815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723" name="直线箭头连接符 57"/>
          <p:cNvCxnSpPr>
            <a:stCxn id="11" idx="6"/>
            <a:endCxn id="12" idx="2"/>
          </p:cNvCxnSpPr>
          <p:nvPr/>
        </p:nvCxnSpPr>
        <p:spPr>
          <a:xfrm flipV="1">
            <a:off x="1409700" y="2428875"/>
            <a:ext cx="1819275" cy="7620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724" name="直线箭头连接符 58"/>
          <p:cNvCxnSpPr>
            <a:stCxn id="11" idx="6"/>
            <a:endCxn id="14" idx="2"/>
          </p:cNvCxnSpPr>
          <p:nvPr/>
        </p:nvCxnSpPr>
        <p:spPr>
          <a:xfrm>
            <a:off x="1409700" y="3190875"/>
            <a:ext cx="1819275" cy="7620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725" name="直线箭头连接符 59"/>
          <p:cNvCxnSpPr>
            <a:stCxn id="12" idx="6"/>
            <a:endCxn id="13" idx="2"/>
          </p:cNvCxnSpPr>
          <p:nvPr/>
        </p:nvCxnSpPr>
        <p:spPr>
          <a:xfrm>
            <a:off x="3629025" y="2428875"/>
            <a:ext cx="14097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726" name="直线箭头连接符 60"/>
          <p:cNvCxnSpPr>
            <a:stCxn id="14" idx="6"/>
            <a:endCxn id="15" idx="2"/>
          </p:cNvCxnSpPr>
          <p:nvPr/>
        </p:nvCxnSpPr>
        <p:spPr>
          <a:xfrm>
            <a:off x="3629025" y="3952875"/>
            <a:ext cx="14097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727" name="直线箭头连接符 61"/>
          <p:cNvCxnSpPr>
            <a:stCxn id="13" idx="6"/>
            <a:endCxn id="16" idx="2"/>
          </p:cNvCxnSpPr>
          <p:nvPr/>
        </p:nvCxnSpPr>
        <p:spPr>
          <a:xfrm>
            <a:off x="5438775" y="2428875"/>
            <a:ext cx="2295525" cy="7620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728" name="直线箭头连接符 62"/>
          <p:cNvCxnSpPr>
            <a:stCxn id="15" idx="6"/>
            <a:endCxn id="16" idx="2"/>
          </p:cNvCxnSpPr>
          <p:nvPr/>
        </p:nvCxnSpPr>
        <p:spPr>
          <a:xfrm flipV="1">
            <a:off x="5438775" y="3190875"/>
            <a:ext cx="2295525" cy="7620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23" name="union-q4">
            <a:extLst>
              <a:ext uri="{FF2B5EF4-FFF2-40B4-BE49-F238E27FC236}">
                <a16:creationId xmlns:a16="http://schemas.microsoft.com/office/drawing/2014/main" id="{951E40A0-2BA3-492D-B51B-D22D754D1604}"/>
              </a:ext>
            </a:extLst>
          </p:cNvPr>
          <p:cNvSpPr>
            <a:spLocks noGrp="1"/>
          </p:cNvSpPr>
          <p:nvPr/>
        </p:nvSpPr>
        <p:spPr>
          <a:xfrm>
            <a:off x="981075" y="2981325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4" name="union-q4-text">
            <a:extLst>
              <a:ext uri="{FF2B5EF4-FFF2-40B4-BE49-F238E27FC236}">
                <a16:creationId xmlns:a16="http://schemas.microsoft.com/office/drawing/2014/main" id="{9334F79F-F38E-4E2F-B3F2-922A851C673D}"/>
              </a:ext>
            </a:extLst>
          </p:cNvPr>
          <p:cNvSpPr>
            <a:spLocks noGrp="1"/>
          </p:cNvSpPr>
          <p:nvPr/>
        </p:nvSpPr>
        <p:spPr>
          <a:xfrm>
            <a:off x="981075" y="3057525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s4</a:t>
            </a:r>
          </a:p>
        </p:txBody>
      </p:sp>
      <p:sp>
        <p:nvSpPr>
          <p:cNvPr id="25" name="union-q4-caption">
            <a:extLst>
              <a:ext uri="{FF2B5EF4-FFF2-40B4-BE49-F238E27FC236}">
                <a16:creationId xmlns:a16="http://schemas.microsoft.com/office/drawing/2014/main" id="{1E013C67-FD4E-410C-893B-61FDC750FCDD}"/>
              </a:ext>
            </a:extLst>
          </p:cNvPr>
          <p:cNvSpPr>
            <a:spLocks noGrp="1"/>
          </p:cNvSpPr>
          <p:nvPr/>
        </p:nvSpPr>
        <p:spPr>
          <a:xfrm>
            <a:off x="695325" y="3476625"/>
            <a:ext cx="990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707070"/>
                </a:solidFill>
              </a:defRPr>
            </a:pPr>
            <a:r>
              <a:rPr sz="1125">
                <a:solidFill>
                  <a:srgbClr val="707070"/>
                </a:solidFill>
              </a:rPr>
              <a:t>new entry</a:t>
            </a:r>
          </a:p>
        </p:txBody>
      </p:sp>
      <p:sp>
        <p:nvSpPr>
          <p:cNvPr id="26" name="union-q0">
            <a:extLst>
              <a:ext uri="{FF2B5EF4-FFF2-40B4-BE49-F238E27FC236}">
                <a16:creationId xmlns:a16="http://schemas.microsoft.com/office/drawing/2014/main" id="{0E87C824-5501-4518-AC32-554E86A5C469}"/>
              </a:ext>
            </a:extLst>
          </p:cNvPr>
          <p:cNvSpPr>
            <a:spLocks noGrp="1"/>
          </p:cNvSpPr>
          <p:nvPr/>
        </p:nvSpPr>
        <p:spPr>
          <a:xfrm>
            <a:off x="3228975" y="22288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7" name="union-q0-text">
            <a:extLst>
              <a:ext uri="{FF2B5EF4-FFF2-40B4-BE49-F238E27FC236}">
                <a16:creationId xmlns:a16="http://schemas.microsoft.com/office/drawing/2014/main" id="{0D544344-2ECE-4CCA-B914-6CA4B8BB452A}"/>
              </a:ext>
            </a:extLst>
          </p:cNvPr>
          <p:cNvSpPr>
            <a:spLocks noGrp="1"/>
          </p:cNvSpPr>
          <p:nvPr/>
        </p:nvSpPr>
        <p:spPr>
          <a:xfrm>
            <a:off x="3228975" y="2295525"/>
            <a:ext cx="400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28" name="union-q1">
            <a:extLst>
              <a:ext uri="{FF2B5EF4-FFF2-40B4-BE49-F238E27FC236}">
                <a16:creationId xmlns:a16="http://schemas.microsoft.com/office/drawing/2014/main" id="{ECAA6DFA-AB08-43AE-BEFA-4E9AEA94839D}"/>
              </a:ext>
            </a:extLst>
          </p:cNvPr>
          <p:cNvSpPr>
            <a:spLocks noGrp="1"/>
          </p:cNvSpPr>
          <p:nvPr/>
        </p:nvSpPr>
        <p:spPr>
          <a:xfrm>
            <a:off x="5038725" y="22288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9" name="union-q1-text">
            <a:extLst>
              <a:ext uri="{FF2B5EF4-FFF2-40B4-BE49-F238E27FC236}">
                <a16:creationId xmlns:a16="http://schemas.microsoft.com/office/drawing/2014/main" id="{D9BE1BC0-BA30-45D3-8E68-BAE5BCAB427A}"/>
              </a:ext>
            </a:extLst>
          </p:cNvPr>
          <p:cNvSpPr>
            <a:spLocks noGrp="1"/>
          </p:cNvSpPr>
          <p:nvPr/>
        </p:nvSpPr>
        <p:spPr>
          <a:xfrm>
            <a:off x="5038725" y="2295525"/>
            <a:ext cx="400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30" name="union-q2">
            <a:extLst>
              <a:ext uri="{FF2B5EF4-FFF2-40B4-BE49-F238E27FC236}">
                <a16:creationId xmlns:a16="http://schemas.microsoft.com/office/drawing/2014/main" id="{AEEE97FE-24DA-4343-8716-88A95D673A5E}"/>
              </a:ext>
            </a:extLst>
          </p:cNvPr>
          <p:cNvSpPr>
            <a:spLocks noGrp="1"/>
          </p:cNvSpPr>
          <p:nvPr/>
        </p:nvSpPr>
        <p:spPr>
          <a:xfrm>
            <a:off x="3228975" y="37528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1" name="union-q2-text">
            <a:extLst>
              <a:ext uri="{FF2B5EF4-FFF2-40B4-BE49-F238E27FC236}">
                <a16:creationId xmlns:a16="http://schemas.microsoft.com/office/drawing/2014/main" id="{977DE7A7-605C-4445-86FB-9204B8AE0C3D}"/>
              </a:ext>
            </a:extLst>
          </p:cNvPr>
          <p:cNvSpPr>
            <a:spLocks noGrp="1"/>
          </p:cNvSpPr>
          <p:nvPr/>
        </p:nvSpPr>
        <p:spPr>
          <a:xfrm>
            <a:off x="3228975" y="3819525"/>
            <a:ext cx="400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32" name="union-q3">
            <a:extLst>
              <a:ext uri="{FF2B5EF4-FFF2-40B4-BE49-F238E27FC236}">
                <a16:creationId xmlns:a16="http://schemas.microsoft.com/office/drawing/2014/main" id="{29F7752F-336D-491A-9600-1ED9664CC1C1}"/>
              </a:ext>
            </a:extLst>
          </p:cNvPr>
          <p:cNvSpPr>
            <a:spLocks noGrp="1"/>
          </p:cNvSpPr>
          <p:nvPr/>
        </p:nvSpPr>
        <p:spPr>
          <a:xfrm>
            <a:off x="5038725" y="37528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3" name="union-q3-text">
            <a:extLst>
              <a:ext uri="{FF2B5EF4-FFF2-40B4-BE49-F238E27FC236}">
                <a16:creationId xmlns:a16="http://schemas.microsoft.com/office/drawing/2014/main" id="{5A22F6E6-06BD-4EAA-A5FE-656A1B8751BA}"/>
              </a:ext>
            </a:extLst>
          </p:cNvPr>
          <p:cNvSpPr>
            <a:spLocks noGrp="1"/>
          </p:cNvSpPr>
          <p:nvPr/>
        </p:nvSpPr>
        <p:spPr>
          <a:xfrm>
            <a:off x="5038725" y="3819525"/>
            <a:ext cx="400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34" name="union-q5">
            <a:extLst>
              <a:ext uri="{FF2B5EF4-FFF2-40B4-BE49-F238E27FC236}">
                <a16:creationId xmlns:a16="http://schemas.microsoft.com/office/drawing/2014/main" id="{0D1F1538-06B9-4B9A-B9D6-92B571C273DB}"/>
              </a:ext>
            </a:extLst>
          </p:cNvPr>
          <p:cNvSpPr>
            <a:spLocks noGrp="1"/>
          </p:cNvSpPr>
          <p:nvPr/>
        </p:nvSpPr>
        <p:spPr>
          <a:xfrm>
            <a:off x="7743825" y="2981325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union-q5-text">
            <a:extLst>
              <a:ext uri="{FF2B5EF4-FFF2-40B4-BE49-F238E27FC236}">
                <a16:creationId xmlns:a16="http://schemas.microsoft.com/office/drawing/2014/main" id="{A0EE53B3-F305-49B7-A9C9-99DFDF0255B0}"/>
              </a:ext>
            </a:extLst>
          </p:cNvPr>
          <p:cNvSpPr>
            <a:spLocks noGrp="1"/>
          </p:cNvSpPr>
          <p:nvPr/>
        </p:nvSpPr>
        <p:spPr>
          <a:xfrm>
            <a:off x="7743825" y="3057525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s5</a:t>
            </a:r>
          </a:p>
        </p:txBody>
      </p:sp>
      <p:sp>
        <p:nvSpPr>
          <p:cNvPr id="36" name="union-q5-caption">
            <a:extLst>
              <a:ext uri="{FF2B5EF4-FFF2-40B4-BE49-F238E27FC236}">
                <a16:creationId xmlns:a16="http://schemas.microsoft.com/office/drawing/2014/main" id="{65BA3A50-E616-449B-B3F6-565D806BEB8A}"/>
              </a:ext>
            </a:extLst>
          </p:cNvPr>
          <p:cNvSpPr>
            <a:spLocks noGrp="1"/>
          </p:cNvSpPr>
          <p:nvPr/>
        </p:nvSpPr>
        <p:spPr>
          <a:xfrm>
            <a:off x="7458075" y="3476625"/>
            <a:ext cx="990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707070"/>
                </a:solidFill>
              </a:defRPr>
            </a:pPr>
            <a:r>
              <a:rPr sz="1125">
                <a:solidFill>
                  <a:srgbClr val="707070"/>
                </a:solidFill>
              </a:rPr>
              <a:t>new exit</a:t>
            </a:r>
          </a:p>
        </p:txBody>
      </p:sp>
      <p:sp>
        <p:nvSpPr>
          <p:cNvPr id="37" name="union-e-q4-q0">
            <a:extLst>
              <a:ext uri="{FF2B5EF4-FFF2-40B4-BE49-F238E27FC236}">
                <a16:creationId xmlns:a16="http://schemas.microsoft.com/office/drawing/2014/main" id="{865EDE76-1A09-4D85-A9B6-6AC16B5F99AD}"/>
              </a:ext>
            </a:extLst>
          </p:cNvPr>
          <p:cNvSpPr>
            <a:spLocks noGrp="1"/>
          </p:cNvSpPr>
          <p:nvPr/>
        </p:nvSpPr>
        <p:spPr>
          <a:xfrm>
            <a:off x="2000250" y="24003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38" name="union-e-q4-q2">
            <a:extLst>
              <a:ext uri="{FF2B5EF4-FFF2-40B4-BE49-F238E27FC236}">
                <a16:creationId xmlns:a16="http://schemas.microsoft.com/office/drawing/2014/main" id="{E2A45D96-DF45-479F-B353-8DA2DEBBA6B2}"/>
              </a:ext>
            </a:extLst>
          </p:cNvPr>
          <p:cNvSpPr>
            <a:spLocks noGrp="1"/>
          </p:cNvSpPr>
          <p:nvPr/>
        </p:nvSpPr>
        <p:spPr>
          <a:xfrm>
            <a:off x="2000250" y="378142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39" name="union-one">
            <a:extLst>
              <a:ext uri="{FF2B5EF4-FFF2-40B4-BE49-F238E27FC236}">
                <a16:creationId xmlns:a16="http://schemas.microsoft.com/office/drawing/2014/main" id="{576306C6-8C1F-44C4-A519-A0B39020A548}"/>
              </a:ext>
            </a:extLst>
          </p:cNvPr>
          <p:cNvSpPr>
            <a:spLocks noGrp="1"/>
          </p:cNvSpPr>
          <p:nvPr/>
        </p:nvSpPr>
        <p:spPr>
          <a:xfrm>
            <a:off x="4152900" y="2180147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40" name="union-zero">
            <a:extLst>
              <a:ext uri="{FF2B5EF4-FFF2-40B4-BE49-F238E27FC236}">
                <a16:creationId xmlns:a16="http://schemas.microsoft.com/office/drawing/2014/main" id="{AD631DBB-5054-40C2-8979-FAC4CBDC4096}"/>
              </a:ext>
            </a:extLst>
          </p:cNvPr>
          <p:cNvSpPr>
            <a:spLocks noGrp="1"/>
          </p:cNvSpPr>
          <p:nvPr/>
        </p:nvSpPr>
        <p:spPr>
          <a:xfrm>
            <a:off x="4152900" y="3723001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41" name="union-e-q1-q5">
            <a:extLst>
              <a:ext uri="{FF2B5EF4-FFF2-40B4-BE49-F238E27FC236}">
                <a16:creationId xmlns:a16="http://schemas.microsoft.com/office/drawing/2014/main" id="{D3BCD90A-9CDA-4F6C-8115-017822EBF22B}"/>
              </a:ext>
            </a:extLst>
          </p:cNvPr>
          <p:cNvSpPr>
            <a:spLocks noGrp="1"/>
          </p:cNvSpPr>
          <p:nvPr/>
        </p:nvSpPr>
        <p:spPr>
          <a:xfrm>
            <a:off x="6496050" y="24003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42" name="union-e-q3-q5">
            <a:extLst>
              <a:ext uri="{FF2B5EF4-FFF2-40B4-BE49-F238E27FC236}">
                <a16:creationId xmlns:a16="http://schemas.microsoft.com/office/drawing/2014/main" id="{534A6FAF-BEB5-456E-95CA-6391E830DD03}"/>
              </a:ext>
            </a:extLst>
          </p:cNvPr>
          <p:cNvSpPr>
            <a:spLocks noGrp="1"/>
          </p:cNvSpPr>
          <p:nvPr/>
        </p:nvSpPr>
        <p:spPr>
          <a:xfrm>
            <a:off x="6496050" y="378142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43" name="progressive-takeaway-band-20">
            <a:extLst>
              <a:ext uri="{FF2B5EF4-FFF2-40B4-BE49-F238E27FC236}">
                <a16:creationId xmlns:a16="http://schemas.microsoft.com/office/drawing/2014/main" id="{954B0FBF-C507-43F5-AB27-10C169AADBB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44" name="progressive-takeaway-20">
            <a:extLst>
              <a:ext uri="{FF2B5EF4-FFF2-40B4-BE49-F238E27FC236}">
                <a16:creationId xmlns:a16="http://schemas.microsoft.com/office/drawing/2014/main" id="{EEB87E05-65B1-469F-881A-F717999C2C8D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选择模板只新增 s4、s5 与四条 ε 边；两个字符片段原样保留。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6DF2BE2-2DFA-1C03-677D-BDC2260D6D92}" type="slidenum">
              <a:t>21</a:t>
            </a:fld>
            <a:endParaRPr/>
          </a:p>
        </p:txBody>
      </p:sp>
      <p:sp>
        <p:nvSpPr>
          <p:cNvPr id="5" name="progressive-title-21">
            <a:extLst>
              <a:ext uri="{FF2B5EF4-FFF2-40B4-BE49-F238E27FC236}">
                <a16:creationId xmlns:a16="http://schemas.microsoft.com/office/drawing/2014/main" id="{6A3DDAE3-B7D1-4CF4-B701-B8BE84924F8D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第 3 步：得到子表达式 (1 | 0)*</a:t>
            </a:r>
          </a:p>
        </p:txBody>
      </p:sp>
      <p:sp>
        <p:nvSpPr>
          <p:cNvPr id="6" name="star-subtitle">
            <a:extLst>
              <a:ext uri="{FF2B5EF4-FFF2-40B4-BE49-F238E27FC236}">
                <a16:creationId xmlns:a16="http://schemas.microsoft.com/office/drawing/2014/main" id="{08E30723-AD9A-4A75-8561-A3E6A813F29D}"/>
              </a:ext>
            </a:extLst>
          </p:cNvPr>
          <p:cNvSpPr>
            <a:spLocks noGrp="1"/>
          </p:cNvSpPr>
          <p:nvPr/>
        </p:nvSpPr>
        <p:spPr>
          <a:xfrm>
            <a:off x="666750" y="1144176"/>
            <a:ext cx="781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13">
                <a:solidFill>
                  <a:srgbClr val="707070"/>
                </a:solidFill>
              </a:defRPr>
            </a:pPr>
            <a:r>
              <a:rPr sz="1613">
                <a:solidFill>
                  <a:srgbClr val="707070"/>
                </a:solidFill>
              </a:rPr>
              <a:t>把上一页的整个 NFA(1 | 0) 当作一个片段，再添加跳过与回环。</a:t>
            </a:r>
          </a:p>
        </p:txBody>
      </p:sp>
      <p:sp>
        <p:nvSpPr>
          <p:cNvPr id="7" name="star-union-region">
            <a:extLst>
              <a:ext uri="{FF2B5EF4-FFF2-40B4-BE49-F238E27FC236}">
                <a16:creationId xmlns:a16="http://schemas.microsoft.com/office/drawing/2014/main" id="{75EB9E9B-E77C-4003-AEA2-1C953F3E4214}"/>
              </a:ext>
            </a:extLst>
          </p:cNvPr>
          <p:cNvSpPr>
            <a:spLocks noGrp="1"/>
          </p:cNvSpPr>
          <p:nvPr/>
        </p:nvSpPr>
        <p:spPr>
          <a:xfrm>
            <a:off x="2333625" y="1952625"/>
            <a:ext cx="4095750" cy="2476500"/>
          </a:xfrm>
          <a:prstGeom prst="roundRect">
            <a:avLst>
              <a:gd name="adj" fmla="val 3077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8" name="star-union-region-label">
            <a:extLst>
              <a:ext uri="{FF2B5EF4-FFF2-40B4-BE49-F238E27FC236}">
                <a16:creationId xmlns:a16="http://schemas.microsoft.com/office/drawing/2014/main" id="{1D05FE3E-B50B-43BE-946C-22C510CEA423}"/>
              </a:ext>
            </a:extLst>
          </p:cNvPr>
          <p:cNvSpPr>
            <a:spLocks noGrp="1"/>
          </p:cNvSpPr>
          <p:nvPr/>
        </p:nvSpPr>
        <p:spPr>
          <a:xfrm>
            <a:off x="2428875" y="2019300"/>
            <a:ext cx="3905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上一页得到的 NFA(1 | 0)</a:t>
            </a:r>
          </a:p>
        </p:txBody>
      </p:sp>
      <p:sp>
        <p:nvSpPr>
          <p:cNvPr id="9" name="star-q6-proxy">
            <a:extLst>
              <a:ext uri="{FF2B5EF4-FFF2-40B4-BE49-F238E27FC236}">
                <a16:creationId xmlns:a16="http://schemas.microsoft.com/office/drawing/2014/main" id="{F656ECEB-BF25-4698-96D1-0684D81B6CFC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38150" cy="4381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star-q4-proxy">
            <a:extLst>
              <a:ext uri="{FF2B5EF4-FFF2-40B4-BE49-F238E27FC236}">
                <a16:creationId xmlns:a16="http://schemas.microsoft.com/office/drawing/2014/main" id="{781C016F-A169-40FC-82E4-5F824531CCC5}"/>
              </a:ext>
            </a:extLst>
          </p:cNvPr>
          <p:cNvSpPr>
            <a:spLocks noGrp="1"/>
          </p:cNvSpPr>
          <p:nvPr/>
        </p:nvSpPr>
        <p:spPr>
          <a:xfrm>
            <a:off x="2514600" y="2990850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star-q0-proxy">
            <a:extLst>
              <a:ext uri="{FF2B5EF4-FFF2-40B4-BE49-F238E27FC236}">
                <a16:creationId xmlns:a16="http://schemas.microsoft.com/office/drawing/2014/main" id="{D392357E-36FF-4FFF-90FE-EFF49AB01191}"/>
              </a:ext>
            </a:extLst>
          </p:cNvPr>
          <p:cNvSpPr>
            <a:spLocks noGrp="1"/>
          </p:cNvSpPr>
          <p:nvPr/>
        </p:nvSpPr>
        <p:spPr>
          <a:xfrm>
            <a:off x="3581400" y="2343150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star-q1-proxy">
            <a:extLst>
              <a:ext uri="{FF2B5EF4-FFF2-40B4-BE49-F238E27FC236}">
                <a16:creationId xmlns:a16="http://schemas.microsoft.com/office/drawing/2014/main" id="{492A01F1-16F1-4D96-917C-8BD1DF2774FF}"/>
              </a:ext>
            </a:extLst>
          </p:cNvPr>
          <p:cNvSpPr>
            <a:spLocks noGrp="1"/>
          </p:cNvSpPr>
          <p:nvPr/>
        </p:nvSpPr>
        <p:spPr>
          <a:xfrm>
            <a:off x="4629150" y="2343150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star-q2-proxy">
            <a:extLst>
              <a:ext uri="{FF2B5EF4-FFF2-40B4-BE49-F238E27FC236}">
                <a16:creationId xmlns:a16="http://schemas.microsoft.com/office/drawing/2014/main" id="{FF79B360-8029-4432-868D-E5EDDD665224}"/>
              </a:ext>
            </a:extLst>
          </p:cNvPr>
          <p:cNvSpPr>
            <a:spLocks noGrp="1"/>
          </p:cNvSpPr>
          <p:nvPr/>
        </p:nvSpPr>
        <p:spPr>
          <a:xfrm>
            <a:off x="3581400" y="3676650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star-q3-proxy">
            <a:extLst>
              <a:ext uri="{FF2B5EF4-FFF2-40B4-BE49-F238E27FC236}">
                <a16:creationId xmlns:a16="http://schemas.microsoft.com/office/drawing/2014/main" id="{A6FD3D3D-57C4-4DC7-9646-7DA19F8F5965}"/>
              </a:ext>
            </a:extLst>
          </p:cNvPr>
          <p:cNvSpPr>
            <a:spLocks noGrp="1"/>
          </p:cNvSpPr>
          <p:nvPr/>
        </p:nvSpPr>
        <p:spPr>
          <a:xfrm>
            <a:off x="4629150" y="3676650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star-q5-proxy">
            <a:extLst>
              <a:ext uri="{FF2B5EF4-FFF2-40B4-BE49-F238E27FC236}">
                <a16:creationId xmlns:a16="http://schemas.microsoft.com/office/drawing/2014/main" id="{7E8654A5-8CA3-4FD2-85E7-8FE438F2935A}"/>
              </a:ext>
            </a:extLst>
          </p:cNvPr>
          <p:cNvSpPr>
            <a:spLocks noGrp="1"/>
          </p:cNvSpPr>
          <p:nvPr/>
        </p:nvSpPr>
        <p:spPr>
          <a:xfrm>
            <a:off x="5753100" y="2990850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star-q7-proxy">
            <a:extLst>
              <a:ext uri="{FF2B5EF4-FFF2-40B4-BE49-F238E27FC236}">
                <a16:creationId xmlns:a16="http://schemas.microsoft.com/office/drawing/2014/main" id="{BE83D786-F482-49FB-8C81-472DB3B0B2BE}"/>
              </a:ext>
            </a:extLst>
          </p:cNvPr>
          <p:cNvSpPr>
            <a:spLocks noGrp="1"/>
          </p:cNvSpPr>
          <p:nvPr/>
        </p:nvSpPr>
        <p:spPr>
          <a:xfrm>
            <a:off x="7829550" y="2971800"/>
            <a:ext cx="438150" cy="4381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star-skip-anchor">
            <a:extLst>
              <a:ext uri="{FF2B5EF4-FFF2-40B4-BE49-F238E27FC236}">
                <a16:creationId xmlns:a16="http://schemas.microsoft.com/office/drawing/2014/main" id="{67E3B055-268D-4134-8B94-826EED87A5D0}"/>
              </a:ext>
            </a:extLst>
          </p:cNvPr>
          <p:cNvSpPr>
            <a:spLocks noGrp="1"/>
          </p:cNvSpPr>
          <p:nvPr/>
        </p:nvSpPr>
        <p:spPr>
          <a:xfrm>
            <a:off x="8029575" y="174307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star-loop-anchor">
            <a:extLst>
              <a:ext uri="{FF2B5EF4-FFF2-40B4-BE49-F238E27FC236}">
                <a16:creationId xmlns:a16="http://schemas.microsoft.com/office/drawing/2014/main" id="{DEA63B70-CA29-4F30-936C-740DC4B1D891}"/>
              </a:ext>
            </a:extLst>
          </p:cNvPr>
          <p:cNvSpPr>
            <a:spLocks noGrp="1"/>
          </p:cNvSpPr>
          <p:nvPr/>
        </p:nvSpPr>
        <p:spPr>
          <a:xfrm>
            <a:off x="2695575" y="4505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star-skip-up">
            <a:extLst>
              <a:ext uri="{FF2B5EF4-FFF2-40B4-BE49-F238E27FC236}">
                <a16:creationId xmlns:a16="http://schemas.microsoft.com/office/drawing/2014/main" id="{D5223741-F4A3-417A-A7A5-B84A97E60B84}"/>
              </a:ext>
            </a:extLst>
          </p:cNvPr>
          <p:cNvSpPr>
            <a:spLocks noGrp="1"/>
          </p:cNvSpPr>
          <p:nvPr/>
        </p:nvSpPr>
        <p:spPr>
          <a:xfrm flipV="1">
            <a:off x="904875" y="1762125"/>
            <a:ext cx="0" cy="12096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20" name="star-skip-across">
            <a:extLst>
              <a:ext uri="{FF2B5EF4-FFF2-40B4-BE49-F238E27FC236}">
                <a16:creationId xmlns:a16="http://schemas.microsoft.com/office/drawing/2014/main" id="{DE0C97E1-953E-4423-8E8C-0AE9524ACC5C}"/>
              </a:ext>
            </a:extLst>
          </p:cNvPr>
          <p:cNvSpPr>
            <a:spLocks noGrp="1"/>
          </p:cNvSpPr>
          <p:nvPr/>
        </p:nvSpPr>
        <p:spPr>
          <a:xfrm>
            <a:off x="904875" y="1762125"/>
            <a:ext cx="714375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95" name="直线箭头连接符 79"/>
          <p:cNvCxnSpPr>
            <a:stCxn id="17" idx="4"/>
            <a:endCxn id="16" idx="0"/>
          </p:cNvCxnSpPr>
          <p:nvPr/>
        </p:nvCxnSpPr>
        <p:spPr>
          <a:xfrm>
            <a:off x="8048625" y="1781175"/>
            <a:ext cx="0" cy="1190625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96" name="直线箭头连接符 80"/>
          <p:cNvCxnSpPr>
            <a:stCxn id="9" idx="6"/>
            <a:endCxn id="10" idx="2"/>
          </p:cNvCxnSpPr>
          <p:nvPr/>
        </p:nvCxnSpPr>
        <p:spPr>
          <a:xfrm>
            <a:off x="1123950" y="3190875"/>
            <a:ext cx="13906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97" name="直线箭头连接符 81"/>
          <p:cNvCxnSpPr>
            <a:stCxn id="10" idx="6"/>
            <a:endCxn id="11" idx="2"/>
          </p:cNvCxnSpPr>
          <p:nvPr/>
        </p:nvCxnSpPr>
        <p:spPr>
          <a:xfrm flipV="1">
            <a:off x="2914650" y="2524125"/>
            <a:ext cx="66675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98" name="直线箭头连接符 82"/>
          <p:cNvCxnSpPr>
            <a:stCxn id="10" idx="6"/>
            <a:endCxn id="13" idx="2"/>
          </p:cNvCxnSpPr>
          <p:nvPr/>
        </p:nvCxnSpPr>
        <p:spPr>
          <a:xfrm>
            <a:off x="2914650" y="3190875"/>
            <a:ext cx="66675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99" name="直线箭头连接符 83"/>
          <p:cNvCxnSpPr>
            <a:stCxn id="11" idx="6"/>
            <a:endCxn id="12" idx="2"/>
          </p:cNvCxnSpPr>
          <p:nvPr/>
        </p:nvCxnSpPr>
        <p:spPr>
          <a:xfrm>
            <a:off x="3943350" y="2524125"/>
            <a:ext cx="6858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100" name="直线箭头连接符 84"/>
          <p:cNvCxnSpPr>
            <a:stCxn id="13" idx="6"/>
            <a:endCxn id="14" idx="2"/>
          </p:cNvCxnSpPr>
          <p:nvPr/>
        </p:nvCxnSpPr>
        <p:spPr>
          <a:xfrm>
            <a:off x="3943350" y="3857625"/>
            <a:ext cx="6858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101" name="直线箭头连接符 85"/>
          <p:cNvCxnSpPr>
            <a:stCxn id="12" idx="6"/>
            <a:endCxn id="15" idx="2"/>
          </p:cNvCxnSpPr>
          <p:nvPr/>
        </p:nvCxnSpPr>
        <p:spPr>
          <a:xfrm>
            <a:off x="4991100" y="2524125"/>
            <a:ext cx="76200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102" name="直线箭头连接符 86"/>
          <p:cNvCxnSpPr>
            <a:stCxn id="14" idx="6"/>
            <a:endCxn id="15" idx="2"/>
          </p:cNvCxnSpPr>
          <p:nvPr/>
        </p:nvCxnSpPr>
        <p:spPr>
          <a:xfrm flipV="1">
            <a:off x="4991100" y="3190875"/>
            <a:ext cx="76200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29" name="star-loop-down">
            <a:extLst>
              <a:ext uri="{FF2B5EF4-FFF2-40B4-BE49-F238E27FC236}">
                <a16:creationId xmlns:a16="http://schemas.microsoft.com/office/drawing/2014/main" id="{318314D9-867E-405F-BA58-011C8DBE694D}"/>
              </a:ext>
            </a:extLst>
          </p:cNvPr>
          <p:cNvSpPr>
            <a:spLocks noGrp="1"/>
          </p:cNvSpPr>
          <p:nvPr/>
        </p:nvSpPr>
        <p:spPr>
          <a:xfrm>
            <a:off x="5953125" y="3390900"/>
            <a:ext cx="0" cy="11334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0" name="star-loop-across">
            <a:extLst>
              <a:ext uri="{FF2B5EF4-FFF2-40B4-BE49-F238E27FC236}">
                <a16:creationId xmlns:a16="http://schemas.microsoft.com/office/drawing/2014/main" id="{ACD60CE6-2ED5-4659-8833-F28322E123E2}"/>
              </a:ext>
            </a:extLst>
          </p:cNvPr>
          <p:cNvSpPr>
            <a:spLocks noGrp="1"/>
          </p:cNvSpPr>
          <p:nvPr/>
        </p:nvSpPr>
        <p:spPr>
          <a:xfrm flipH="1">
            <a:off x="2714625" y="4524375"/>
            <a:ext cx="323850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105" name="直线箭头连接符 89"/>
          <p:cNvCxnSpPr>
            <a:stCxn id="18" idx="0"/>
            <a:endCxn id="10" idx="4"/>
          </p:cNvCxnSpPr>
          <p:nvPr/>
        </p:nvCxnSpPr>
        <p:spPr>
          <a:xfrm flipV="1">
            <a:off x="2714625" y="3390900"/>
            <a:ext cx="0" cy="1114425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106" name="直线箭头连接符 90"/>
          <p:cNvCxnSpPr>
            <a:stCxn id="15" idx="6"/>
            <a:endCxn id="16" idx="2"/>
          </p:cNvCxnSpPr>
          <p:nvPr/>
        </p:nvCxnSpPr>
        <p:spPr>
          <a:xfrm>
            <a:off x="6153150" y="3190875"/>
            <a:ext cx="167640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star-q6">
            <a:extLst>
              <a:ext uri="{FF2B5EF4-FFF2-40B4-BE49-F238E27FC236}">
                <a16:creationId xmlns:a16="http://schemas.microsoft.com/office/drawing/2014/main" id="{FC727621-A3BE-42E7-8807-4D6210134D2E}"/>
              </a:ext>
            </a:extLst>
          </p:cNvPr>
          <p:cNvSpPr>
            <a:spLocks noGrp="1"/>
          </p:cNvSpPr>
          <p:nvPr/>
        </p:nvSpPr>
        <p:spPr>
          <a:xfrm>
            <a:off x="695325" y="2981325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4" name="star-q6-text">
            <a:extLst>
              <a:ext uri="{FF2B5EF4-FFF2-40B4-BE49-F238E27FC236}">
                <a16:creationId xmlns:a16="http://schemas.microsoft.com/office/drawing/2014/main" id="{C870012D-ED90-4F7B-A1B9-AF1AE7A24DAA}"/>
              </a:ext>
            </a:extLst>
          </p:cNvPr>
          <p:cNvSpPr>
            <a:spLocks noGrp="1"/>
          </p:cNvSpPr>
          <p:nvPr/>
        </p:nvSpPr>
        <p:spPr>
          <a:xfrm>
            <a:off x="695325" y="3057525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s6</a:t>
            </a:r>
          </a:p>
        </p:txBody>
      </p:sp>
      <p:sp>
        <p:nvSpPr>
          <p:cNvPr id="35" name="star-q6-caption">
            <a:extLst>
              <a:ext uri="{FF2B5EF4-FFF2-40B4-BE49-F238E27FC236}">
                <a16:creationId xmlns:a16="http://schemas.microsoft.com/office/drawing/2014/main" id="{5935374D-17C6-4A7A-A5EF-B53FFF29E91C}"/>
              </a:ext>
            </a:extLst>
          </p:cNvPr>
          <p:cNvSpPr>
            <a:spLocks noGrp="1"/>
          </p:cNvSpPr>
          <p:nvPr/>
        </p:nvSpPr>
        <p:spPr>
          <a:xfrm>
            <a:off x="409575" y="3476625"/>
            <a:ext cx="990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707070"/>
                </a:solidFill>
              </a:defRPr>
            </a:pPr>
            <a:r>
              <a:rPr sz="1125">
                <a:solidFill>
                  <a:srgbClr val="707070"/>
                </a:solidFill>
              </a:rPr>
              <a:t>new entry</a:t>
            </a:r>
          </a:p>
        </p:txBody>
      </p:sp>
      <p:sp>
        <p:nvSpPr>
          <p:cNvPr id="36" name="star-q4">
            <a:extLst>
              <a:ext uri="{FF2B5EF4-FFF2-40B4-BE49-F238E27FC236}">
                <a16:creationId xmlns:a16="http://schemas.microsoft.com/office/drawing/2014/main" id="{A7B481D0-7B65-4A91-AE6F-116F41EBF914}"/>
              </a:ext>
            </a:extLst>
          </p:cNvPr>
          <p:cNvSpPr>
            <a:spLocks noGrp="1"/>
          </p:cNvSpPr>
          <p:nvPr/>
        </p:nvSpPr>
        <p:spPr>
          <a:xfrm>
            <a:off x="2514600" y="29908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7" name="star-q4-text">
            <a:extLst>
              <a:ext uri="{FF2B5EF4-FFF2-40B4-BE49-F238E27FC236}">
                <a16:creationId xmlns:a16="http://schemas.microsoft.com/office/drawing/2014/main" id="{014CC0DA-26BA-41FB-9312-EDC0E1840482}"/>
              </a:ext>
            </a:extLst>
          </p:cNvPr>
          <p:cNvSpPr>
            <a:spLocks noGrp="1"/>
          </p:cNvSpPr>
          <p:nvPr/>
        </p:nvSpPr>
        <p:spPr>
          <a:xfrm>
            <a:off x="2514600" y="3057525"/>
            <a:ext cx="400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38" name="star-q0">
            <a:extLst>
              <a:ext uri="{FF2B5EF4-FFF2-40B4-BE49-F238E27FC236}">
                <a16:creationId xmlns:a16="http://schemas.microsoft.com/office/drawing/2014/main" id="{73BD70D4-E84F-40BA-9078-CF38F3B3B28F}"/>
              </a:ext>
            </a:extLst>
          </p:cNvPr>
          <p:cNvSpPr>
            <a:spLocks noGrp="1"/>
          </p:cNvSpPr>
          <p:nvPr/>
        </p:nvSpPr>
        <p:spPr>
          <a:xfrm>
            <a:off x="3581400" y="234315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9" name="star-q0-text">
            <a:extLst>
              <a:ext uri="{FF2B5EF4-FFF2-40B4-BE49-F238E27FC236}">
                <a16:creationId xmlns:a16="http://schemas.microsoft.com/office/drawing/2014/main" id="{0B9D2BE7-7386-49D8-9D5F-B9FA9C259FE2}"/>
              </a:ext>
            </a:extLst>
          </p:cNvPr>
          <p:cNvSpPr>
            <a:spLocks noGrp="1"/>
          </p:cNvSpPr>
          <p:nvPr/>
        </p:nvSpPr>
        <p:spPr>
          <a:xfrm>
            <a:off x="3581400" y="2390775"/>
            <a:ext cx="361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40" name="star-q1">
            <a:extLst>
              <a:ext uri="{FF2B5EF4-FFF2-40B4-BE49-F238E27FC236}">
                <a16:creationId xmlns:a16="http://schemas.microsoft.com/office/drawing/2014/main" id="{AFDB84D6-E971-41A2-926B-A1591BCC1583}"/>
              </a:ext>
            </a:extLst>
          </p:cNvPr>
          <p:cNvSpPr>
            <a:spLocks noGrp="1"/>
          </p:cNvSpPr>
          <p:nvPr/>
        </p:nvSpPr>
        <p:spPr>
          <a:xfrm>
            <a:off x="4629150" y="234315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star-q1-text">
            <a:extLst>
              <a:ext uri="{FF2B5EF4-FFF2-40B4-BE49-F238E27FC236}">
                <a16:creationId xmlns:a16="http://schemas.microsoft.com/office/drawing/2014/main" id="{7F7F5373-3DCE-4E78-9B17-74694AF491A1}"/>
              </a:ext>
            </a:extLst>
          </p:cNvPr>
          <p:cNvSpPr>
            <a:spLocks noGrp="1"/>
          </p:cNvSpPr>
          <p:nvPr/>
        </p:nvSpPr>
        <p:spPr>
          <a:xfrm>
            <a:off x="4629150" y="2390775"/>
            <a:ext cx="361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2" name="star-q2">
            <a:extLst>
              <a:ext uri="{FF2B5EF4-FFF2-40B4-BE49-F238E27FC236}">
                <a16:creationId xmlns:a16="http://schemas.microsoft.com/office/drawing/2014/main" id="{C25CBBE3-9582-4122-9CFD-8DE584ADA932}"/>
              </a:ext>
            </a:extLst>
          </p:cNvPr>
          <p:cNvSpPr>
            <a:spLocks noGrp="1"/>
          </p:cNvSpPr>
          <p:nvPr/>
        </p:nvSpPr>
        <p:spPr>
          <a:xfrm>
            <a:off x="3581400" y="367665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star-q2-text">
            <a:extLst>
              <a:ext uri="{FF2B5EF4-FFF2-40B4-BE49-F238E27FC236}">
                <a16:creationId xmlns:a16="http://schemas.microsoft.com/office/drawing/2014/main" id="{0540DF65-B283-4ACD-9C42-EE48D15ECA27}"/>
              </a:ext>
            </a:extLst>
          </p:cNvPr>
          <p:cNvSpPr>
            <a:spLocks noGrp="1"/>
          </p:cNvSpPr>
          <p:nvPr/>
        </p:nvSpPr>
        <p:spPr>
          <a:xfrm>
            <a:off x="3581400" y="3724275"/>
            <a:ext cx="361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4" name="star-q3">
            <a:extLst>
              <a:ext uri="{FF2B5EF4-FFF2-40B4-BE49-F238E27FC236}">
                <a16:creationId xmlns:a16="http://schemas.microsoft.com/office/drawing/2014/main" id="{01E6A16F-B55F-4EF6-B67F-C30EF494C3C0}"/>
              </a:ext>
            </a:extLst>
          </p:cNvPr>
          <p:cNvSpPr>
            <a:spLocks noGrp="1"/>
          </p:cNvSpPr>
          <p:nvPr/>
        </p:nvSpPr>
        <p:spPr>
          <a:xfrm>
            <a:off x="4629150" y="367665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star-q3-text">
            <a:extLst>
              <a:ext uri="{FF2B5EF4-FFF2-40B4-BE49-F238E27FC236}">
                <a16:creationId xmlns:a16="http://schemas.microsoft.com/office/drawing/2014/main" id="{E84F1CC7-470F-4561-BEE4-A5C22C18877B}"/>
              </a:ext>
            </a:extLst>
          </p:cNvPr>
          <p:cNvSpPr>
            <a:spLocks noGrp="1"/>
          </p:cNvSpPr>
          <p:nvPr/>
        </p:nvSpPr>
        <p:spPr>
          <a:xfrm>
            <a:off x="4629150" y="3724275"/>
            <a:ext cx="361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6" name="star-q5">
            <a:extLst>
              <a:ext uri="{FF2B5EF4-FFF2-40B4-BE49-F238E27FC236}">
                <a16:creationId xmlns:a16="http://schemas.microsoft.com/office/drawing/2014/main" id="{089F32C3-4790-4007-B69C-B0EB1B2F3512}"/>
              </a:ext>
            </a:extLst>
          </p:cNvPr>
          <p:cNvSpPr>
            <a:spLocks noGrp="1"/>
          </p:cNvSpPr>
          <p:nvPr/>
        </p:nvSpPr>
        <p:spPr>
          <a:xfrm>
            <a:off x="5753100" y="29908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7" name="star-q5-text">
            <a:extLst>
              <a:ext uri="{FF2B5EF4-FFF2-40B4-BE49-F238E27FC236}">
                <a16:creationId xmlns:a16="http://schemas.microsoft.com/office/drawing/2014/main" id="{62B721FC-A3C5-4D10-B5DB-E99011963897}"/>
              </a:ext>
            </a:extLst>
          </p:cNvPr>
          <p:cNvSpPr>
            <a:spLocks noGrp="1"/>
          </p:cNvSpPr>
          <p:nvPr/>
        </p:nvSpPr>
        <p:spPr>
          <a:xfrm>
            <a:off x="5753100" y="3057525"/>
            <a:ext cx="4000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454545"/>
                </a:solidFill>
              </a:defRPr>
            </a:pPr>
            <a:r>
              <a:rPr sz="1200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48" name="star-q7">
            <a:extLst>
              <a:ext uri="{FF2B5EF4-FFF2-40B4-BE49-F238E27FC236}">
                <a16:creationId xmlns:a16="http://schemas.microsoft.com/office/drawing/2014/main" id="{BE04107B-16F0-406D-839E-5B4C70778C8B}"/>
              </a:ext>
            </a:extLst>
          </p:cNvPr>
          <p:cNvSpPr>
            <a:spLocks noGrp="1"/>
          </p:cNvSpPr>
          <p:nvPr/>
        </p:nvSpPr>
        <p:spPr>
          <a:xfrm>
            <a:off x="7839075" y="2981325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9" name="star-q7-text">
            <a:extLst>
              <a:ext uri="{FF2B5EF4-FFF2-40B4-BE49-F238E27FC236}">
                <a16:creationId xmlns:a16="http://schemas.microsoft.com/office/drawing/2014/main" id="{C3E2549B-55CF-4A51-A32D-C427A75D8A17}"/>
              </a:ext>
            </a:extLst>
          </p:cNvPr>
          <p:cNvSpPr>
            <a:spLocks noGrp="1"/>
          </p:cNvSpPr>
          <p:nvPr/>
        </p:nvSpPr>
        <p:spPr>
          <a:xfrm>
            <a:off x="7839075" y="3057525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s7</a:t>
            </a:r>
          </a:p>
        </p:txBody>
      </p:sp>
      <p:sp>
        <p:nvSpPr>
          <p:cNvPr id="50" name="star-q7-caption">
            <a:extLst>
              <a:ext uri="{FF2B5EF4-FFF2-40B4-BE49-F238E27FC236}">
                <a16:creationId xmlns:a16="http://schemas.microsoft.com/office/drawing/2014/main" id="{4593BF5C-72F2-4B3E-B914-FC7C4A2DD27A}"/>
              </a:ext>
            </a:extLst>
          </p:cNvPr>
          <p:cNvSpPr>
            <a:spLocks noGrp="1"/>
          </p:cNvSpPr>
          <p:nvPr/>
        </p:nvSpPr>
        <p:spPr>
          <a:xfrm>
            <a:off x="7553325" y="3476625"/>
            <a:ext cx="990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707070"/>
                </a:solidFill>
              </a:defRPr>
            </a:pPr>
            <a:r>
              <a:rPr sz="1125">
                <a:solidFill>
                  <a:srgbClr val="707070"/>
                </a:solidFill>
              </a:rPr>
              <a:t>new exit</a:t>
            </a:r>
          </a:p>
        </p:txBody>
      </p:sp>
      <p:sp>
        <p:nvSpPr>
          <p:cNvPr id="51" name="star-skip-label">
            <a:extLst>
              <a:ext uri="{FF2B5EF4-FFF2-40B4-BE49-F238E27FC236}">
                <a16:creationId xmlns:a16="http://schemas.microsoft.com/office/drawing/2014/main" id="{3ECEAFFA-23A4-406C-AEA0-42727842639C}"/>
              </a:ext>
            </a:extLst>
          </p:cNvPr>
          <p:cNvSpPr>
            <a:spLocks noGrp="1"/>
          </p:cNvSpPr>
          <p:nvPr/>
        </p:nvSpPr>
        <p:spPr>
          <a:xfrm>
            <a:off x="4286250" y="151447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52" name="star-e-q6-q4">
            <a:extLst>
              <a:ext uri="{FF2B5EF4-FFF2-40B4-BE49-F238E27FC236}">
                <a16:creationId xmlns:a16="http://schemas.microsoft.com/office/drawing/2014/main" id="{998E6E6E-210F-4957-A0FF-1CC17A829C2E}"/>
              </a:ext>
            </a:extLst>
          </p:cNvPr>
          <p:cNvSpPr>
            <a:spLocks noGrp="1"/>
          </p:cNvSpPr>
          <p:nvPr/>
        </p:nvSpPr>
        <p:spPr>
          <a:xfrm>
            <a:off x="1619250" y="287655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53" name="star-e-q4-q0">
            <a:extLst>
              <a:ext uri="{FF2B5EF4-FFF2-40B4-BE49-F238E27FC236}">
                <a16:creationId xmlns:a16="http://schemas.microsoft.com/office/drawing/2014/main" id="{0989F86B-AB3D-4C47-9F5D-E8904CBF0C7D}"/>
              </a:ext>
            </a:extLst>
          </p:cNvPr>
          <p:cNvSpPr>
            <a:spLocks noGrp="1"/>
          </p:cNvSpPr>
          <p:nvPr/>
        </p:nvSpPr>
        <p:spPr>
          <a:xfrm>
            <a:off x="3067050" y="25527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54" name="star-e-q4-q2">
            <a:extLst>
              <a:ext uri="{FF2B5EF4-FFF2-40B4-BE49-F238E27FC236}">
                <a16:creationId xmlns:a16="http://schemas.microsoft.com/office/drawing/2014/main" id="{02B5D173-99AC-46F7-8123-E182423DFAF2}"/>
              </a:ext>
            </a:extLst>
          </p:cNvPr>
          <p:cNvSpPr>
            <a:spLocks noGrp="1"/>
          </p:cNvSpPr>
          <p:nvPr/>
        </p:nvSpPr>
        <p:spPr>
          <a:xfrm>
            <a:off x="3067050" y="366712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55" name="star-one">
            <a:extLst>
              <a:ext uri="{FF2B5EF4-FFF2-40B4-BE49-F238E27FC236}">
                <a16:creationId xmlns:a16="http://schemas.microsoft.com/office/drawing/2014/main" id="{E187AB2F-17C2-4B3B-9B04-D164DE7689F6}"/>
              </a:ext>
            </a:extLst>
          </p:cNvPr>
          <p:cNvSpPr>
            <a:spLocks noGrp="1"/>
          </p:cNvSpPr>
          <p:nvPr/>
        </p:nvSpPr>
        <p:spPr>
          <a:xfrm>
            <a:off x="4105275" y="21717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56" name="star-zero">
            <a:extLst>
              <a:ext uri="{FF2B5EF4-FFF2-40B4-BE49-F238E27FC236}">
                <a16:creationId xmlns:a16="http://schemas.microsoft.com/office/drawing/2014/main" id="{DB5A2F47-2452-4D91-A94A-B39A87ECDEE1}"/>
              </a:ext>
            </a:extLst>
          </p:cNvPr>
          <p:cNvSpPr>
            <a:spLocks noGrp="1"/>
          </p:cNvSpPr>
          <p:nvPr/>
        </p:nvSpPr>
        <p:spPr>
          <a:xfrm>
            <a:off x="4105275" y="35052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57" name="star-e-q1-q5">
            <a:extLst>
              <a:ext uri="{FF2B5EF4-FFF2-40B4-BE49-F238E27FC236}">
                <a16:creationId xmlns:a16="http://schemas.microsoft.com/office/drawing/2014/main" id="{6D688717-A4C3-444C-9288-B52FECA7BE02}"/>
              </a:ext>
            </a:extLst>
          </p:cNvPr>
          <p:cNvSpPr>
            <a:spLocks noGrp="1"/>
          </p:cNvSpPr>
          <p:nvPr/>
        </p:nvSpPr>
        <p:spPr>
          <a:xfrm>
            <a:off x="5219700" y="25527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58" name="star-e-q3-q5">
            <a:extLst>
              <a:ext uri="{FF2B5EF4-FFF2-40B4-BE49-F238E27FC236}">
                <a16:creationId xmlns:a16="http://schemas.microsoft.com/office/drawing/2014/main" id="{39BE5DE3-BEAB-47E3-AE65-107E1CC2D46E}"/>
              </a:ext>
            </a:extLst>
          </p:cNvPr>
          <p:cNvSpPr>
            <a:spLocks noGrp="1"/>
          </p:cNvSpPr>
          <p:nvPr/>
        </p:nvSpPr>
        <p:spPr>
          <a:xfrm>
            <a:off x="5219700" y="366712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59" name="star-loop-label">
            <a:extLst>
              <a:ext uri="{FF2B5EF4-FFF2-40B4-BE49-F238E27FC236}">
                <a16:creationId xmlns:a16="http://schemas.microsoft.com/office/drawing/2014/main" id="{F6E4A2CA-D71E-4366-A8CC-6BFD318D7CBD}"/>
              </a:ext>
            </a:extLst>
          </p:cNvPr>
          <p:cNvSpPr>
            <a:spLocks noGrp="1"/>
          </p:cNvSpPr>
          <p:nvPr/>
        </p:nvSpPr>
        <p:spPr>
          <a:xfrm>
            <a:off x="4143375" y="429577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0" name="star-e-q5-q7">
            <a:extLst>
              <a:ext uri="{FF2B5EF4-FFF2-40B4-BE49-F238E27FC236}">
                <a16:creationId xmlns:a16="http://schemas.microsoft.com/office/drawing/2014/main" id="{A7B9BFA4-2788-4E79-96EA-9450B86876B3}"/>
              </a:ext>
            </a:extLst>
          </p:cNvPr>
          <p:cNvSpPr>
            <a:spLocks noGrp="1"/>
          </p:cNvSpPr>
          <p:nvPr/>
        </p:nvSpPr>
        <p:spPr>
          <a:xfrm>
            <a:off x="6858000" y="287655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1" name="progressive-takeaway-band-21">
            <a:extLst>
              <a:ext uri="{FF2B5EF4-FFF2-40B4-BE49-F238E27FC236}">
                <a16:creationId xmlns:a16="http://schemas.microsoft.com/office/drawing/2014/main" id="{884C3827-9A12-4D60-AE60-6118021D2DA5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62" name="progressive-takeaway-21">
            <a:extLst>
              <a:ext uri="{FF2B5EF4-FFF2-40B4-BE49-F238E27FC236}">
                <a16:creationId xmlns:a16="http://schemas.microsoft.com/office/drawing/2014/main" id="{55249E05-BC51-4CD9-9A09-4A25AAB3416D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重复模板只新增 s6、s7 与四条 ε 边；NFA(1 | 0) 仍原样保留。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BB18BA8-60F4-C50D-CD9B-1BB87D3E8506}" type="slidenum">
              <a:t>22</a:t>
            </a:fld>
            <a:endParaRPr/>
          </a:p>
        </p:txBody>
      </p:sp>
      <p:sp>
        <p:nvSpPr>
          <p:cNvPr id="5" name="progressive-title-22">
            <a:extLst>
              <a:ext uri="{FF2B5EF4-FFF2-40B4-BE49-F238E27FC236}">
                <a16:creationId xmlns:a16="http://schemas.microsoft.com/office/drawing/2014/main" id="{2F80B228-C4DB-4CD4-BC68-F98116B51D80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40" b="1">
                <a:solidFill>
                  <a:srgbClr val="BE384B"/>
                </a:solidFill>
              </a:defRPr>
            </a:pPr>
            <a:r>
              <a:rPr sz="3240" b="1">
                <a:solidFill>
                  <a:srgbClr val="BE384B"/>
                </a:solidFill>
              </a:rPr>
              <a:t>第 4 步：完成 Regex (1 | 0)*1</a:t>
            </a:r>
          </a:p>
        </p:txBody>
      </p:sp>
      <p:sp>
        <p:nvSpPr>
          <p:cNvPr id="6" name="concat-subtitle">
            <a:extLst>
              <a:ext uri="{FF2B5EF4-FFF2-40B4-BE49-F238E27FC236}">
                <a16:creationId xmlns:a16="http://schemas.microsoft.com/office/drawing/2014/main" id="{999E6D2C-8034-4DDB-8CD7-E9DC0A61D9CD}"/>
              </a:ext>
            </a:extLst>
          </p:cNvPr>
          <p:cNvSpPr>
            <a:spLocks noGrp="1"/>
          </p:cNvSpPr>
          <p:nvPr/>
        </p:nvSpPr>
        <p:spPr>
          <a:xfrm>
            <a:off x="666750" y="1134749"/>
            <a:ext cx="781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13">
                <a:solidFill>
                  <a:srgbClr val="707070"/>
                </a:solidFill>
              </a:defRPr>
            </a:pPr>
            <a:r>
              <a:rPr sz="1613">
                <a:solidFill>
                  <a:srgbClr val="707070"/>
                </a:solidFill>
              </a:rPr>
              <a:t>为最后的 1 建立新片段 s8 → s9，再把上一片段的出口接到 s8。</a:t>
            </a:r>
          </a:p>
        </p:txBody>
      </p:sp>
      <p:sp>
        <p:nvSpPr>
          <p:cNvPr id="7" name="concat-star-region">
            <a:extLst>
              <a:ext uri="{FF2B5EF4-FFF2-40B4-BE49-F238E27FC236}">
                <a16:creationId xmlns:a16="http://schemas.microsoft.com/office/drawing/2014/main" id="{6DA68CEB-5235-4CFB-8E7F-8C98DB687032}"/>
              </a:ext>
            </a:extLst>
          </p:cNvPr>
          <p:cNvSpPr>
            <a:spLocks noGrp="1"/>
          </p:cNvSpPr>
          <p:nvPr/>
        </p:nvSpPr>
        <p:spPr>
          <a:xfrm>
            <a:off x="400050" y="1885950"/>
            <a:ext cx="5953125" cy="2647950"/>
          </a:xfrm>
          <a:prstGeom prst="roundRect">
            <a:avLst>
              <a:gd name="adj" fmla="val 2878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8" name="concat-star-region-label">
            <a:extLst>
              <a:ext uri="{FF2B5EF4-FFF2-40B4-BE49-F238E27FC236}">
                <a16:creationId xmlns:a16="http://schemas.microsoft.com/office/drawing/2014/main" id="{179BB740-2857-4EFB-823F-CCD89D7541A8}"/>
              </a:ext>
            </a:extLst>
          </p:cNvPr>
          <p:cNvSpPr>
            <a:spLocks noGrp="1"/>
          </p:cNvSpPr>
          <p:nvPr/>
        </p:nvSpPr>
        <p:spPr>
          <a:xfrm>
            <a:off x="495300" y="1952625"/>
            <a:ext cx="5762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上一页得到的 NFA((1 | 0)*)</a:t>
            </a:r>
          </a:p>
        </p:txBody>
      </p:sp>
      <p:sp>
        <p:nvSpPr>
          <p:cNvPr id="9" name="concat-one-region">
            <a:extLst>
              <a:ext uri="{FF2B5EF4-FFF2-40B4-BE49-F238E27FC236}">
                <a16:creationId xmlns:a16="http://schemas.microsoft.com/office/drawing/2014/main" id="{30CA49C7-51EF-48A9-BEE5-4053293B75D2}"/>
              </a:ext>
            </a:extLst>
          </p:cNvPr>
          <p:cNvSpPr>
            <a:spLocks noGrp="1"/>
          </p:cNvSpPr>
          <p:nvPr/>
        </p:nvSpPr>
        <p:spPr>
          <a:xfrm>
            <a:off x="6667500" y="2476500"/>
            <a:ext cx="2095500" cy="1381125"/>
          </a:xfrm>
          <a:prstGeom prst="roundRect">
            <a:avLst>
              <a:gd name="adj" fmla="val 5517"/>
            </a:avLst>
          </a:prstGeom>
          <a:noFill/>
          <a:ln w="17145">
            <a:solidFill>
              <a:srgbClr val="BE384B"/>
            </a:solidFill>
            <a:prstDash val="dash"/>
          </a:ln>
        </p:spPr>
      </p:sp>
      <p:sp>
        <p:nvSpPr>
          <p:cNvPr id="10" name="concat-one-region-label">
            <a:extLst>
              <a:ext uri="{FF2B5EF4-FFF2-40B4-BE49-F238E27FC236}">
                <a16:creationId xmlns:a16="http://schemas.microsoft.com/office/drawing/2014/main" id="{065A6C88-DE60-4258-AC1F-5E0C7619071F}"/>
              </a:ext>
            </a:extLst>
          </p:cNvPr>
          <p:cNvSpPr>
            <a:spLocks noGrp="1"/>
          </p:cNvSpPr>
          <p:nvPr/>
        </p:nvSpPr>
        <p:spPr>
          <a:xfrm>
            <a:off x="6762750" y="2543175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新字符片段 1</a:t>
            </a:r>
          </a:p>
        </p:txBody>
      </p:sp>
      <p:sp>
        <p:nvSpPr>
          <p:cNvPr id="11" name="concat-q6-proxy">
            <a:extLst>
              <a:ext uri="{FF2B5EF4-FFF2-40B4-BE49-F238E27FC236}">
                <a16:creationId xmlns:a16="http://schemas.microsoft.com/office/drawing/2014/main" id="{F1C587D7-D74F-4032-91B7-5B02C2EBABA3}"/>
              </a:ext>
            </a:extLst>
          </p:cNvPr>
          <p:cNvSpPr>
            <a:spLocks noGrp="1"/>
          </p:cNvSpPr>
          <p:nvPr/>
        </p:nvSpPr>
        <p:spPr>
          <a:xfrm>
            <a:off x="495300" y="30003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concat-q4-proxy">
            <a:extLst>
              <a:ext uri="{FF2B5EF4-FFF2-40B4-BE49-F238E27FC236}">
                <a16:creationId xmlns:a16="http://schemas.microsoft.com/office/drawing/2014/main" id="{C1475A10-E28B-4563-A454-6A7A8AC2491B}"/>
              </a:ext>
            </a:extLst>
          </p:cNvPr>
          <p:cNvSpPr>
            <a:spLocks noGrp="1"/>
          </p:cNvSpPr>
          <p:nvPr/>
        </p:nvSpPr>
        <p:spPr>
          <a:xfrm>
            <a:off x="1438275" y="3009900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concat-q0-proxy">
            <a:extLst>
              <a:ext uri="{FF2B5EF4-FFF2-40B4-BE49-F238E27FC236}">
                <a16:creationId xmlns:a16="http://schemas.microsoft.com/office/drawing/2014/main" id="{634548D5-BCED-42D7-898F-D7269FE555EA}"/>
              </a:ext>
            </a:extLst>
          </p:cNvPr>
          <p:cNvSpPr>
            <a:spLocks noGrp="1"/>
          </p:cNvSpPr>
          <p:nvPr/>
        </p:nvSpPr>
        <p:spPr>
          <a:xfrm>
            <a:off x="2447925" y="2352675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concat-q1-proxy">
            <a:extLst>
              <a:ext uri="{FF2B5EF4-FFF2-40B4-BE49-F238E27FC236}">
                <a16:creationId xmlns:a16="http://schemas.microsoft.com/office/drawing/2014/main" id="{64816E7D-C91B-4E3F-BABE-74B609BB75D1}"/>
              </a:ext>
            </a:extLst>
          </p:cNvPr>
          <p:cNvSpPr>
            <a:spLocks noGrp="1"/>
          </p:cNvSpPr>
          <p:nvPr/>
        </p:nvSpPr>
        <p:spPr>
          <a:xfrm>
            <a:off x="3400425" y="2352675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concat-q2-proxy">
            <a:extLst>
              <a:ext uri="{FF2B5EF4-FFF2-40B4-BE49-F238E27FC236}">
                <a16:creationId xmlns:a16="http://schemas.microsoft.com/office/drawing/2014/main" id="{DC3468AA-A44C-46CA-8B6C-A3C52FD4DBDE}"/>
              </a:ext>
            </a:extLst>
          </p:cNvPr>
          <p:cNvSpPr>
            <a:spLocks noGrp="1"/>
          </p:cNvSpPr>
          <p:nvPr/>
        </p:nvSpPr>
        <p:spPr>
          <a:xfrm>
            <a:off x="2447925" y="3686175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concat-q3-proxy">
            <a:extLst>
              <a:ext uri="{FF2B5EF4-FFF2-40B4-BE49-F238E27FC236}">
                <a16:creationId xmlns:a16="http://schemas.microsoft.com/office/drawing/2014/main" id="{06F4E87D-953E-4A0B-93C4-B229D8B2F545}"/>
              </a:ext>
            </a:extLst>
          </p:cNvPr>
          <p:cNvSpPr>
            <a:spLocks noGrp="1"/>
          </p:cNvSpPr>
          <p:nvPr/>
        </p:nvSpPr>
        <p:spPr>
          <a:xfrm>
            <a:off x="3400425" y="3686175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concat-q5-proxy">
            <a:extLst>
              <a:ext uri="{FF2B5EF4-FFF2-40B4-BE49-F238E27FC236}">
                <a16:creationId xmlns:a16="http://schemas.microsoft.com/office/drawing/2014/main" id="{F93A64A1-FA2B-4C75-AF49-D7C3234B81BB}"/>
              </a:ext>
            </a:extLst>
          </p:cNvPr>
          <p:cNvSpPr>
            <a:spLocks noGrp="1"/>
          </p:cNvSpPr>
          <p:nvPr/>
        </p:nvSpPr>
        <p:spPr>
          <a:xfrm>
            <a:off x="4391025" y="3009900"/>
            <a:ext cx="361950" cy="3619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concat-q7-proxy">
            <a:extLst>
              <a:ext uri="{FF2B5EF4-FFF2-40B4-BE49-F238E27FC236}">
                <a16:creationId xmlns:a16="http://schemas.microsoft.com/office/drawing/2014/main" id="{7CE83C54-20AA-48F3-8CAE-DFBCF6E0E77B}"/>
              </a:ext>
            </a:extLst>
          </p:cNvPr>
          <p:cNvSpPr>
            <a:spLocks noGrp="1"/>
          </p:cNvSpPr>
          <p:nvPr/>
        </p:nvSpPr>
        <p:spPr>
          <a:xfrm>
            <a:off x="5619750" y="30003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concat-q8-proxy">
            <a:extLst>
              <a:ext uri="{FF2B5EF4-FFF2-40B4-BE49-F238E27FC236}">
                <a16:creationId xmlns:a16="http://schemas.microsoft.com/office/drawing/2014/main" id="{327BD4AE-17E2-40C1-BB6D-672B108CD6C8}"/>
              </a:ext>
            </a:extLst>
          </p:cNvPr>
          <p:cNvSpPr>
            <a:spLocks noGrp="1"/>
          </p:cNvSpPr>
          <p:nvPr/>
        </p:nvSpPr>
        <p:spPr>
          <a:xfrm>
            <a:off x="7000875" y="30003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0" name="concat-q9-proxy">
            <a:extLst>
              <a:ext uri="{FF2B5EF4-FFF2-40B4-BE49-F238E27FC236}">
                <a16:creationId xmlns:a16="http://schemas.microsoft.com/office/drawing/2014/main" id="{7CD22381-F9C3-4B5D-9813-99A031DE52BA}"/>
              </a:ext>
            </a:extLst>
          </p:cNvPr>
          <p:cNvSpPr>
            <a:spLocks noGrp="1"/>
          </p:cNvSpPr>
          <p:nvPr/>
        </p:nvSpPr>
        <p:spPr>
          <a:xfrm>
            <a:off x="8124825" y="2981325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1" name="concat-skip-anchor">
            <a:extLst>
              <a:ext uri="{FF2B5EF4-FFF2-40B4-BE49-F238E27FC236}">
                <a16:creationId xmlns:a16="http://schemas.microsoft.com/office/drawing/2014/main" id="{1380A2B1-F951-49DD-8372-04C477D757F0}"/>
              </a:ext>
            </a:extLst>
          </p:cNvPr>
          <p:cNvSpPr>
            <a:spLocks noGrp="1"/>
          </p:cNvSpPr>
          <p:nvPr/>
        </p:nvSpPr>
        <p:spPr>
          <a:xfrm>
            <a:off x="5791200" y="17907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2" name="concat-loop-anchor">
            <a:extLst>
              <a:ext uri="{FF2B5EF4-FFF2-40B4-BE49-F238E27FC236}">
                <a16:creationId xmlns:a16="http://schemas.microsoft.com/office/drawing/2014/main" id="{DD8C29B2-6182-4FF5-9817-538A629266BB}"/>
              </a:ext>
            </a:extLst>
          </p:cNvPr>
          <p:cNvSpPr>
            <a:spLocks noGrp="1"/>
          </p:cNvSpPr>
          <p:nvPr/>
        </p:nvSpPr>
        <p:spPr>
          <a:xfrm>
            <a:off x="1600200" y="443865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3" name="concat-skip-up">
            <a:extLst>
              <a:ext uri="{FF2B5EF4-FFF2-40B4-BE49-F238E27FC236}">
                <a16:creationId xmlns:a16="http://schemas.microsoft.com/office/drawing/2014/main" id="{4296AEF4-2F7F-4558-A1D1-E1B3FB7A3A0F}"/>
              </a:ext>
            </a:extLst>
          </p:cNvPr>
          <p:cNvSpPr>
            <a:spLocks noGrp="1"/>
          </p:cNvSpPr>
          <p:nvPr/>
        </p:nvSpPr>
        <p:spPr>
          <a:xfrm flipV="1">
            <a:off x="685800" y="1809750"/>
            <a:ext cx="0" cy="11906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24" name="concat-skip-across">
            <a:extLst>
              <a:ext uri="{FF2B5EF4-FFF2-40B4-BE49-F238E27FC236}">
                <a16:creationId xmlns:a16="http://schemas.microsoft.com/office/drawing/2014/main" id="{013AA8D7-5332-4B95-8F5D-0941C70FA712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512445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322" name="直线箭头连接符 96"/>
          <p:cNvCxnSpPr>
            <a:stCxn id="21" idx="4"/>
            <a:endCxn id="18" idx="0"/>
          </p:cNvCxnSpPr>
          <p:nvPr/>
        </p:nvCxnSpPr>
        <p:spPr>
          <a:xfrm>
            <a:off x="5810250" y="1828800"/>
            <a:ext cx="0" cy="1171575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23" name="直线箭头连接符 97"/>
          <p:cNvCxnSpPr>
            <a:stCxn id="11" idx="6"/>
            <a:endCxn id="12" idx="2"/>
          </p:cNvCxnSpPr>
          <p:nvPr/>
        </p:nvCxnSpPr>
        <p:spPr>
          <a:xfrm>
            <a:off x="876300" y="3190875"/>
            <a:ext cx="56197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24" name="直线箭头连接符 98"/>
          <p:cNvCxnSpPr>
            <a:stCxn id="12" idx="6"/>
            <a:endCxn id="13" idx="2"/>
          </p:cNvCxnSpPr>
          <p:nvPr/>
        </p:nvCxnSpPr>
        <p:spPr>
          <a:xfrm flipV="1">
            <a:off x="1800225" y="2524125"/>
            <a:ext cx="64770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25" name="直线箭头连接符 99"/>
          <p:cNvCxnSpPr>
            <a:stCxn id="12" idx="6"/>
            <a:endCxn id="15" idx="2"/>
          </p:cNvCxnSpPr>
          <p:nvPr/>
        </p:nvCxnSpPr>
        <p:spPr>
          <a:xfrm>
            <a:off x="1800225" y="3190875"/>
            <a:ext cx="64770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26" name="直线箭头连接符 100"/>
          <p:cNvCxnSpPr>
            <a:stCxn id="13" idx="6"/>
            <a:endCxn id="14" idx="2"/>
          </p:cNvCxnSpPr>
          <p:nvPr/>
        </p:nvCxnSpPr>
        <p:spPr>
          <a:xfrm>
            <a:off x="2790825" y="2524125"/>
            <a:ext cx="6096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327" name="直线箭头连接符 101"/>
          <p:cNvCxnSpPr>
            <a:stCxn id="15" idx="6"/>
            <a:endCxn id="16" idx="2"/>
          </p:cNvCxnSpPr>
          <p:nvPr/>
        </p:nvCxnSpPr>
        <p:spPr>
          <a:xfrm>
            <a:off x="2790825" y="3857625"/>
            <a:ext cx="6096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328" name="直线箭头连接符 102"/>
          <p:cNvCxnSpPr>
            <a:stCxn id="14" idx="6"/>
            <a:endCxn id="17" idx="2"/>
          </p:cNvCxnSpPr>
          <p:nvPr/>
        </p:nvCxnSpPr>
        <p:spPr>
          <a:xfrm>
            <a:off x="3743325" y="2524125"/>
            <a:ext cx="64770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29" name="直线箭头连接符 103"/>
          <p:cNvCxnSpPr>
            <a:stCxn id="16" idx="6"/>
            <a:endCxn id="17" idx="2"/>
          </p:cNvCxnSpPr>
          <p:nvPr/>
        </p:nvCxnSpPr>
        <p:spPr>
          <a:xfrm flipV="1">
            <a:off x="3743325" y="3190875"/>
            <a:ext cx="647700" cy="6667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concat-loop-down">
            <a:extLst>
              <a:ext uri="{FF2B5EF4-FFF2-40B4-BE49-F238E27FC236}">
                <a16:creationId xmlns:a16="http://schemas.microsoft.com/office/drawing/2014/main" id="{9AA3B8BD-7361-46BF-B887-D8DA3C78E426}"/>
              </a:ext>
            </a:extLst>
          </p:cNvPr>
          <p:cNvSpPr>
            <a:spLocks noGrp="1"/>
          </p:cNvSpPr>
          <p:nvPr/>
        </p:nvSpPr>
        <p:spPr>
          <a:xfrm>
            <a:off x="4572000" y="3371850"/>
            <a:ext cx="0" cy="108585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4" name="concat-loop-across">
            <a:extLst>
              <a:ext uri="{FF2B5EF4-FFF2-40B4-BE49-F238E27FC236}">
                <a16:creationId xmlns:a16="http://schemas.microsoft.com/office/drawing/2014/main" id="{6F763481-A5C3-426E-B425-C89DA387E4BF}"/>
              </a:ext>
            </a:extLst>
          </p:cNvPr>
          <p:cNvSpPr>
            <a:spLocks noGrp="1"/>
          </p:cNvSpPr>
          <p:nvPr/>
        </p:nvSpPr>
        <p:spPr>
          <a:xfrm flipH="1">
            <a:off x="1619250" y="4457700"/>
            <a:ext cx="295275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332" name="直线箭头连接符 106"/>
          <p:cNvCxnSpPr>
            <a:stCxn id="22" idx="0"/>
            <a:endCxn id="12" idx="4"/>
          </p:cNvCxnSpPr>
          <p:nvPr/>
        </p:nvCxnSpPr>
        <p:spPr>
          <a:xfrm flipV="1">
            <a:off x="1619250" y="3371850"/>
            <a:ext cx="0" cy="10668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33" name="直线箭头连接符 107"/>
          <p:cNvCxnSpPr>
            <a:stCxn id="17" idx="6"/>
            <a:endCxn id="18" idx="2"/>
          </p:cNvCxnSpPr>
          <p:nvPr/>
        </p:nvCxnSpPr>
        <p:spPr>
          <a:xfrm>
            <a:off x="4752975" y="3190875"/>
            <a:ext cx="86677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34" name="直线箭头连接符 108"/>
          <p:cNvCxnSpPr>
            <a:stCxn id="18" idx="6"/>
            <a:endCxn id="19" idx="2"/>
          </p:cNvCxnSpPr>
          <p:nvPr/>
        </p:nvCxnSpPr>
        <p:spPr>
          <a:xfrm>
            <a:off x="6000750" y="3190875"/>
            <a:ext cx="10001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335" name="直线箭头连接符 109"/>
          <p:cNvCxnSpPr>
            <a:stCxn id="19" idx="6"/>
            <a:endCxn id="20" idx="2"/>
          </p:cNvCxnSpPr>
          <p:nvPr/>
        </p:nvCxnSpPr>
        <p:spPr>
          <a:xfrm>
            <a:off x="7381875" y="3190875"/>
            <a:ext cx="74295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39" name="concat-q6">
            <a:extLst>
              <a:ext uri="{FF2B5EF4-FFF2-40B4-BE49-F238E27FC236}">
                <a16:creationId xmlns:a16="http://schemas.microsoft.com/office/drawing/2014/main" id="{23EF21FC-6BD4-412F-83A9-4B89E6CCFBFF}"/>
              </a:ext>
            </a:extLst>
          </p:cNvPr>
          <p:cNvSpPr>
            <a:spLocks noGrp="1"/>
          </p:cNvSpPr>
          <p:nvPr/>
        </p:nvSpPr>
        <p:spPr>
          <a:xfrm>
            <a:off x="495300" y="3000375"/>
            <a:ext cx="381000" cy="381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0" name="concat-q6-text">
            <a:extLst>
              <a:ext uri="{FF2B5EF4-FFF2-40B4-BE49-F238E27FC236}">
                <a16:creationId xmlns:a16="http://schemas.microsoft.com/office/drawing/2014/main" id="{D40F72EC-68F1-461A-9C53-FCE6CE8675F7}"/>
              </a:ext>
            </a:extLst>
          </p:cNvPr>
          <p:cNvSpPr>
            <a:spLocks noGrp="1"/>
          </p:cNvSpPr>
          <p:nvPr/>
        </p:nvSpPr>
        <p:spPr>
          <a:xfrm>
            <a:off x="495300" y="305752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s6</a:t>
            </a:r>
          </a:p>
        </p:txBody>
      </p:sp>
      <p:sp>
        <p:nvSpPr>
          <p:cNvPr id="41" name="concat-q6-caption">
            <a:extLst>
              <a:ext uri="{FF2B5EF4-FFF2-40B4-BE49-F238E27FC236}">
                <a16:creationId xmlns:a16="http://schemas.microsoft.com/office/drawing/2014/main" id="{FD581C62-4A6D-4AA5-A656-1437111E696E}"/>
              </a:ext>
            </a:extLst>
          </p:cNvPr>
          <p:cNvSpPr>
            <a:spLocks noGrp="1"/>
          </p:cNvSpPr>
          <p:nvPr/>
        </p:nvSpPr>
        <p:spPr>
          <a:xfrm>
            <a:off x="190500" y="3457575"/>
            <a:ext cx="990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707070"/>
                </a:solidFill>
              </a:defRPr>
            </a:pPr>
            <a:r>
              <a:rPr sz="1125">
                <a:solidFill>
                  <a:srgbClr val="707070"/>
                </a:solidFill>
              </a:rPr>
              <a:t>start</a:t>
            </a:r>
          </a:p>
        </p:txBody>
      </p:sp>
      <p:sp>
        <p:nvSpPr>
          <p:cNvPr id="42" name="concat-q4">
            <a:extLst>
              <a:ext uri="{FF2B5EF4-FFF2-40B4-BE49-F238E27FC236}">
                <a16:creationId xmlns:a16="http://schemas.microsoft.com/office/drawing/2014/main" id="{AACE4226-CDFF-4339-84EC-45A04C125F11}"/>
              </a:ext>
            </a:extLst>
          </p:cNvPr>
          <p:cNvSpPr>
            <a:spLocks noGrp="1"/>
          </p:cNvSpPr>
          <p:nvPr/>
        </p:nvSpPr>
        <p:spPr>
          <a:xfrm>
            <a:off x="1438275" y="300990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concat-q4-text">
            <a:extLst>
              <a:ext uri="{FF2B5EF4-FFF2-40B4-BE49-F238E27FC236}">
                <a16:creationId xmlns:a16="http://schemas.microsoft.com/office/drawing/2014/main" id="{59EDDA62-352F-4E1E-B967-732CE8AB967A}"/>
              </a:ext>
            </a:extLst>
          </p:cNvPr>
          <p:cNvSpPr>
            <a:spLocks noGrp="1"/>
          </p:cNvSpPr>
          <p:nvPr/>
        </p:nvSpPr>
        <p:spPr>
          <a:xfrm>
            <a:off x="1438275" y="3057525"/>
            <a:ext cx="361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44" name="concat-q0">
            <a:extLst>
              <a:ext uri="{FF2B5EF4-FFF2-40B4-BE49-F238E27FC236}">
                <a16:creationId xmlns:a16="http://schemas.microsoft.com/office/drawing/2014/main" id="{497C1CED-8019-4C9F-A18A-A4958E060795}"/>
              </a:ext>
            </a:extLst>
          </p:cNvPr>
          <p:cNvSpPr>
            <a:spLocks noGrp="1"/>
          </p:cNvSpPr>
          <p:nvPr/>
        </p:nvSpPr>
        <p:spPr>
          <a:xfrm>
            <a:off x="2447925" y="2352675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concat-q0-text">
            <a:extLst>
              <a:ext uri="{FF2B5EF4-FFF2-40B4-BE49-F238E27FC236}">
                <a16:creationId xmlns:a16="http://schemas.microsoft.com/office/drawing/2014/main" id="{75BC3DD5-FB9F-4A55-959A-6A3DAAFCECB4}"/>
              </a:ext>
            </a:extLst>
          </p:cNvPr>
          <p:cNvSpPr>
            <a:spLocks noGrp="1"/>
          </p:cNvSpPr>
          <p:nvPr/>
        </p:nvSpPr>
        <p:spPr>
          <a:xfrm>
            <a:off x="2447925" y="2390775"/>
            <a:ext cx="342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46" name="concat-q1">
            <a:extLst>
              <a:ext uri="{FF2B5EF4-FFF2-40B4-BE49-F238E27FC236}">
                <a16:creationId xmlns:a16="http://schemas.microsoft.com/office/drawing/2014/main" id="{BCB4D27D-F36D-488D-8502-1C8B43BD38BA}"/>
              </a:ext>
            </a:extLst>
          </p:cNvPr>
          <p:cNvSpPr>
            <a:spLocks noGrp="1"/>
          </p:cNvSpPr>
          <p:nvPr/>
        </p:nvSpPr>
        <p:spPr>
          <a:xfrm>
            <a:off x="3400425" y="2352675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7" name="concat-q1-text">
            <a:extLst>
              <a:ext uri="{FF2B5EF4-FFF2-40B4-BE49-F238E27FC236}">
                <a16:creationId xmlns:a16="http://schemas.microsoft.com/office/drawing/2014/main" id="{8BC576C2-E19F-423D-98EF-29769C187134}"/>
              </a:ext>
            </a:extLst>
          </p:cNvPr>
          <p:cNvSpPr>
            <a:spLocks noGrp="1"/>
          </p:cNvSpPr>
          <p:nvPr/>
        </p:nvSpPr>
        <p:spPr>
          <a:xfrm>
            <a:off x="3400425" y="2390775"/>
            <a:ext cx="342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8" name="concat-q2">
            <a:extLst>
              <a:ext uri="{FF2B5EF4-FFF2-40B4-BE49-F238E27FC236}">
                <a16:creationId xmlns:a16="http://schemas.microsoft.com/office/drawing/2014/main" id="{6E5DA3EF-AD01-4FA8-B673-5B4767FDC499}"/>
              </a:ext>
            </a:extLst>
          </p:cNvPr>
          <p:cNvSpPr>
            <a:spLocks noGrp="1"/>
          </p:cNvSpPr>
          <p:nvPr/>
        </p:nvSpPr>
        <p:spPr>
          <a:xfrm>
            <a:off x="2447925" y="3686175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9" name="concat-q2-text">
            <a:extLst>
              <a:ext uri="{FF2B5EF4-FFF2-40B4-BE49-F238E27FC236}">
                <a16:creationId xmlns:a16="http://schemas.microsoft.com/office/drawing/2014/main" id="{53B2BD5B-4D45-4375-87D7-24A853E7E8F0}"/>
              </a:ext>
            </a:extLst>
          </p:cNvPr>
          <p:cNvSpPr>
            <a:spLocks noGrp="1"/>
          </p:cNvSpPr>
          <p:nvPr/>
        </p:nvSpPr>
        <p:spPr>
          <a:xfrm>
            <a:off x="2447925" y="3724275"/>
            <a:ext cx="342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50" name="concat-q3">
            <a:extLst>
              <a:ext uri="{FF2B5EF4-FFF2-40B4-BE49-F238E27FC236}">
                <a16:creationId xmlns:a16="http://schemas.microsoft.com/office/drawing/2014/main" id="{DED3C0E7-24CE-4E85-82D9-077A83AC40F7}"/>
              </a:ext>
            </a:extLst>
          </p:cNvPr>
          <p:cNvSpPr>
            <a:spLocks noGrp="1"/>
          </p:cNvSpPr>
          <p:nvPr/>
        </p:nvSpPr>
        <p:spPr>
          <a:xfrm>
            <a:off x="3400425" y="3686175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1" name="concat-q3-text">
            <a:extLst>
              <a:ext uri="{FF2B5EF4-FFF2-40B4-BE49-F238E27FC236}">
                <a16:creationId xmlns:a16="http://schemas.microsoft.com/office/drawing/2014/main" id="{1C1BC922-1A36-44C0-B9BA-520A40AEDDF5}"/>
              </a:ext>
            </a:extLst>
          </p:cNvPr>
          <p:cNvSpPr>
            <a:spLocks noGrp="1"/>
          </p:cNvSpPr>
          <p:nvPr/>
        </p:nvSpPr>
        <p:spPr>
          <a:xfrm>
            <a:off x="3400425" y="3724275"/>
            <a:ext cx="342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52" name="concat-q5">
            <a:extLst>
              <a:ext uri="{FF2B5EF4-FFF2-40B4-BE49-F238E27FC236}">
                <a16:creationId xmlns:a16="http://schemas.microsoft.com/office/drawing/2014/main" id="{64521B27-96D6-4201-B0F0-A20B0459C91A}"/>
              </a:ext>
            </a:extLst>
          </p:cNvPr>
          <p:cNvSpPr>
            <a:spLocks noGrp="1"/>
          </p:cNvSpPr>
          <p:nvPr/>
        </p:nvSpPr>
        <p:spPr>
          <a:xfrm>
            <a:off x="4391025" y="3009900"/>
            <a:ext cx="361950" cy="3619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3" name="concat-q5-text">
            <a:extLst>
              <a:ext uri="{FF2B5EF4-FFF2-40B4-BE49-F238E27FC236}">
                <a16:creationId xmlns:a16="http://schemas.microsoft.com/office/drawing/2014/main" id="{ED6FBC58-296A-4DCB-A02C-D8B7360EF641}"/>
              </a:ext>
            </a:extLst>
          </p:cNvPr>
          <p:cNvSpPr>
            <a:spLocks noGrp="1"/>
          </p:cNvSpPr>
          <p:nvPr/>
        </p:nvSpPr>
        <p:spPr>
          <a:xfrm>
            <a:off x="4391025" y="3057525"/>
            <a:ext cx="361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54" name="concat-q7">
            <a:extLst>
              <a:ext uri="{FF2B5EF4-FFF2-40B4-BE49-F238E27FC236}">
                <a16:creationId xmlns:a16="http://schemas.microsoft.com/office/drawing/2014/main" id="{612686C0-C63A-4D16-9634-F75E2CEC3337}"/>
              </a:ext>
            </a:extLst>
          </p:cNvPr>
          <p:cNvSpPr>
            <a:spLocks noGrp="1"/>
          </p:cNvSpPr>
          <p:nvPr/>
        </p:nvSpPr>
        <p:spPr>
          <a:xfrm>
            <a:off x="5619750" y="3000375"/>
            <a:ext cx="381000" cy="381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5" name="concat-q7-text">
            <a:extLst>
              <a:ext uri="{FF2B5EF4-FFF2-40B4-BE49-F238E27FC236}">
                <a16:creationId xmlns:a16="http://schemas.microsoft.com/office/drawing/2014/main" id="{8688BD14-F7F9-4FF4-8B68-C9AEEFEAAF7E}"/>
              </a:ext>
            </a:extLst>
          </p:cNvPr>
          <p:cNvSpPr>
            <a:spLocks noGrp="1"/>
          </p:cNvSpPr>
          <p:nvPr/>
        </p:nvSpPr>
        <p:spPr>
          <a:xfrm>
            <a:off x="5619750" y="305752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454545"/>
                </a:solidFill>
              </a:defRPr>
            </a:pPr>
            <a:r>
              <a:rPr sz="1088" b="1">
                <a:solidFill>
                  <a:srgbClr val="454545"/>
                </a:solidFill>
              </a:rPr>
              <a:t>s7</a:t>
            </a:r>
          </a:p>
        </p:txBody>
      </p:sp>
      <p:sp>
        <p:nvSpPr>
          <p:cNvPr id="56" name="concat-q8">
            <a:extLst>
              <a:ext uri="{FF2B5EF4-FFF2-40B4-BE49-F238E27FC236}">
                <a16:creationId xmlns:a16="http://schemas.microsoft.com/office/drawing/2014/main" id="{BD4F2D77-E611-43E1-B460-C7A8E8037542}"/>
              </a:ext>
            </a:extLst>
          </p:cNvPr>
          <p:cNvSpPr>
            <a:spLocks noGrp="1"/>
          </p:cNvSpPr>
          <p:nvPr/>
        </p:nvSpPr>
        <p:spPr>
          <a:xfrm>
            <a:off x="7000875" y="3000375"/>
            <a:ext cx="381000" cy="3810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7" name="concat-q8-text">
            <a:extLst>
              <a:ext uri="{FF2B5EF4-FFF2-40B4-BE49-F238E27FC236}">
                <a16:creationId xmlns:a16="http://schemas.microsoft.com/office/drawing/2014/main" id="{9439DFAD-78E8-4CD4-8814-6A7D4EA39B60}"/>
              </a:ext>
            </a:extLst>
          </p:cNvPr>
          <p:cNvSpPr>
            <a:spLocks noGrp="1"/>
          </p:cNvSpPr>
          <p:nvPr/>
        </p:nvSpPr>
        <p:spPr>
          <a:xfrm>
            <a:off x="7000875" y="3057525"/>
            <a:ext cx="38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BE384B"/>
                </a:solidFill>
              </a:defRPr>
            </a:pPr>
            <a:r>
              <a:rPr sz="1088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8" name="concat-q9">
            <a:extLst>
              <a:ext uri="{FF2B5EF4-FFF2-40B4-BE49-F238E27FC236}">
                <a16:creationId xmlns:a16="http://schemas.microsoft.com/office/drawing/2014/main" id="{4B4C2B70-D7B6-47AC-82E7-3B14C93B006E}"/>
              </a:ext>
            </a:extLst>
          </p:cNvPr>
          <p:cNvSpPr>
            <a:spLocks noGrp="1"/>
          </p:cNvSpPr>
          <p:nvPr/>
        </p:nvSpPr>
        <p:spPr>
          <a:xfrm>
            <a:off x="8124825" y="2981325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9" name="concat-q9-inner">
            <a:extLst>
              <a:ext uri="{FF2B5EF4-FFF2-40B4-BE49-F238E27FC236}">
                <a16:creationId xmlns:a16="http://schemas.microsoft.com/office/drawing/2014/main" id="{68AF2926-C1B9-410B-9CD6-CB62985BB40D}"/>
              </a:ext>
            </a:extLst>
          </p:cNvPr>
          <p:cNvSpPr>
            <a:spLocks noGrp="1"/>
          </p:cNvSpPr>
          <p:nvPr/>
        </p:nvSpPr>
        <p:spPr>
          <a:xfrm>
            <a:off x="8181975" y="3038475"/>
            <a:ext cx="304800" cy="304800"/>
          </a:xfrm>
          <a:prstGeom prst="ellipse">
            <a:avLst/>
          </a:prstGeom>
          <a:noFill/>
          <a:ln w="14288">
            <a:solidFill>
              <a:srgbClr val="6F6F6F"/>
            </a:solidFill>
            <a:prstDash val="solid"/>
          </a:ln>
        </p:spPr>
      </p:sp>
      <p:sp>
        <p:nvSpPr>
          <p:cNvPr id="60" name="concat-q9-text">
            <a:extLst>
              <a:ext uri="{FF2B5EF4-FFF2-40B4-BE49-F238E27FC236}">
                <a16:creationId xmlns:a16="http://schemas.microsoft.com/office/drawing/2014/main" id="{F922B77C-6166-4957-9E6B-7B5D5D92757C}"/>
              </a:ext>
            </a:extLst>
          </p:cNvPr>
          <p:cNvSpPr>
            <a:spLocks noGrp="1"/>
          </p:cNvSpPr>
          <p:nvPr/>
        </p:nvSpPr>
        <p:spPr>
          <a:xfrm>
            <a:off x="8124825" y="3057525"/>
            <a:ext cx="419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BE384B"/>
                </a:solidFill>
              </a:defRPr>
            </a:pPr>
            <a:r>
              <a:rPr sz="1088" b="1">
                <a:solidFill>
                  <a:srgbClr val="BE384B"/>
                </a:solidFill>
              </a:rPr>
              <a:t>s9</a:t>
            </a:r>
          </a:p>
        </p:txBody>
      </p:sp>
      <p:sp>
        <p:nvSpPr>
          <p:cNvPr id="61" name="concat-q9-caption">
            <a:extLst>
              <a:ext uri="{FF2B5EF4-FFF2-40B4-BE49-F238E27FC236}">
                <a16:creationId xmlns:a16="http://schemas.microsoft.com/office/drawing/2014/main" id="{EAA7EFDC-2381-4ED6-897B-3AC756B3E3CA}"/>
              </a:ext>
            </a:extLst>
          </p:cNvPr>
          <p:cNvSpPr>
            <a:spLocks noGrp="1"/>
          </p:cNvSpPr>
          <p:nvPr/>
        </p:nvSpPr>
        <p:spPr>
          <a:xfrm>
            <a:off x="7839075" y="3476625"/>
            <a:ext cx="9906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707070"/>
                </a:solidFill>
              </a:defRPr>
            </a:pPr>
            <a:r>
              <a:rPr sz="1125">
                <a:solidFill>
                  <a:srgbClr val="707070"/>
                </a:solidFill>
              </a:rPr>
              <a:t>accept</a:t>
            </a:r>
          </a:p>
        </p:txBody>
      </p:sp>
      <p:sp>
        <p:nvSpPr>
          <p:cNvPr id="62" name="concat-skip-label">
            <a:extLst>
              <a:ext uri="{FF2B5EF4-FFF2-40B4-BE49-F238E27FC236}">
                <a16:creationId xmlns:a16="http://schemas.microsoft.com/office/drawing/2014/main" id="{23B51741-AC17-4E7E-888F-BDF248AB6D10}"/>
              </a:ext>
            </a:extLst>
          </p:cNvPr>
          <p:cNvSpPr>
            <a:spLocks noGrp="1"/>
          </p:cNvSpPr>
          <p:nvPr/>
        </p:nvSpPr>
        <p:spPr>
          <a:xfrm>
            <a:off x="3048000" y="15621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3" name="concat-e-q6-q4">
            <a:extLst>
              <a:ext uri="{FF2B5EF4-FFF2-40B4-BE49-F238E27FC236}">
                <a16:creationId xmlns:a16="http://schemas.microsoft.com/office/drawing/2014/main" id="{B1F0D618-EE36-4D90-BBC9-CCD16C3435BB}"/>
              </a:ext>
            </a:extLst>
          </p:cNvPr>
          <p:cNvSpPr>
            <a:spLocks noGrp="1"/>
          </p:cNvSpPr>
          <p:nvPr/>
        </p:nvSpPr>
        <p:spPr>
          <a:xfrm>
            <a:off x="971550" y="287655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4" name="concat-e-q4-q0">
            <a:extLst>
              <a:ext uri="{FF2B5EF4-FFF2-40B4-BE49-F238E27FC236}">
                <a16:creationId xmlns:a16="http://schemas.microsoft.com/office/drawing/2014/main" id="{AA13ABFB-B476-423A-8392-CED7D38854DB}"/>
              </a:ext>
            </a:extLst>
          </p:cNvPr>
          <p:cNvSpPr>
            <a:spLocks noGrp="1"/>
          </p:cNvSpPr>
          <p:nvPr/>
        </p:nvSpPr>
        <p:spPr>
          <a:xfrm>
            <a:off x="1885950" y="254317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5" name="concat-e-q4-q2">
            <a:extLst>
              <a:ext uri="{FF2B5EF4-FFF2-40B4-BE49-F238E27FC236}">
                <a16:creationId xmlns:a16="http://schemas.microsoft.com/office/drawing/2014/main" id="{52702E07-5C53-496B-87BC-C67F2BDC65DC}"/>
              </a:ext>
            </a:extLst>
          </p:cNvPr>
          <p:cNvSpPr>
            <a:spLocks noGrp="1"/>
          </p:cNvSpPr>
          <p:nvPr/>
        </p:nvSpPr>
        <p:spPr>
          <a:xfrm>
            <a:off x="1885950" y="366712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6" name="concat-one-inner">
            <a:extLst>
              <a:ext uri="{FF2B5EF4-FFF2-40B4-BE49-F238E27FC236}">
                <a16:creationId xmlns:a16="http://schemas.microsoft.com/office/drawing/2014/main" id="{E4BA6E92-81F5-40F2-956B-719BD6A9DB87}"/>
              </a:ext>
            </a:extLst>
          </p:cNvPr>
          <p:cNvSpPr>
            <a:spLocks noGrp="1"/>
          </p:cNvSpPr>
          <p:nvPr/>
        </p:nvSpPr>
        <p:spPr>
          <a:xfrm>
            <a:off x="2914650" y="21717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67" name="concat-zero-inner">
            <a:extLst>
              <a:ext uri="{FF2B5EF4-FFF2-40B4-BE49-F238E27FC236}">
                <a16:creationId xmlns:a16="http://schemas.microsoft.com/office/drawing/2014/main" id="{9740678F-4718-46FA-A0C8-CE54202BC90B}"/>
              </a:ext>
            </a:extLst>
          </p:cNvPr>
          <p:cNvSpPr>
            <a:spLocks noGrp="1"/>
          </p:cNvSpPr>
          <p:nvPr/>
        </p:nvSpPr>
        <p:spPr>
          <a:xfrm>
            <a:off x="2914650" y="35052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68" name="concat-e-q1-q5">
            <a:extLst>
              <a:ext uri="{FF2B5EF4-FFF2-40B4-BE49-F238E27FC236}">
                <a16:creationId xmlns:a16="http://schemas.microsoft.com/office/drawing/2014/main" id="{B286E250-D5FA-42ED-8A7E-9A803BC8386D}"/>
              </a:ext>
            </a:extLst>
          </p:cNvPr>
          <p:cNvSpPr>
            <a:spLocks noGrp="1"/>
          </p:cNvSpPr>
          <p:nvPr/>
        </p:nvSpPr>
        <p:spPr>
          <a:xfrm>
            <a:off x="3867150" y="254317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9" name="concat-e-q3-q5">
            <a:extLst>
              <a:ext uri="{FF2B5EF4-FFF2-40B4-BE49-F238E27FC236}">
                <a16:creationId xmlns:a16="http://schemas.microsoft.com/office/drawing/2014/main" id="{79286732-9C44-4186-BBBD-F54D105D4F23}"/>
              </a:ext>
            </a:extLst>
          </p:cNvPr>
          <p:cNvSpPr>
            <a:spLocks noGrp="1"/>
          </p:cNvSpPr>
          <p:nvPr/>
        </p:nvSpPr>
        <p:spPr>
          <a:xfrm>
            <a:off x="3867150" y="3667125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0" name="concat-loop-label">
            <a:extLst>
              <a:ext uri="{FF2B5EF4-FFF2-40B4-BE49-F238E27FC236}">
                <a16:creationId xmlns:a16="http://schemas.microsoft.com/office/drawing/2014/main" id="{432E038F-B3E4-4D4D-AD17-9A19F26A8B91}"/>
              </a:ext>
            </a:extLst>
          </p:cNvPr>
          <p:cNvSpPr>
            <a:spLocks noGrp="1"/>
          </p:cNvSpPr>
          <p:nvPr/>
        </p:nvSpPr>
        <p:spPr>
          <a:xfrm>
            <a:off x="2905125" y="422910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concat-e-q5-q7">
            <a:extLst>
              <a:ext uri="{FF2B5EF4-FFF2-40B4-BE49-F238E27FC236}">
                <a16:creationId xmlns:a16="http://schemas.microsoft.com/office/drawing/2014/main" id="{A732058E-9007-4857-9484-D37464A27271}"/>
              </a:ext>
            </a:extLst>
          </p:cNvPr>
          <p:cNvSpPr>
            <a:spLocks noGrp="1"/>
          </p:cNvSpPr>
          <p:nvPr/>
        </p:nvSpPr>
        <p:spPr>
          <a:xfrm>
            <a:off x="5010150" y="287655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concat-e-q7-q8">
            <a:extLst>
              <a:ext uri="{FF2B5EF4-FFF2-40B4-BE49-F238E27FC236}">
                <a16:creationId xmlns:a16="http://schemas.microsoft.com/office/drawing/2014/main" id="{D773C823-3319-487A-ABC6-AF597D9E1270}"/>
              </a:ext>
            </a:extLst>
          </p:cNvPr>
          <p:cNvSpPr>
            <a:spLocks noGrp="1"/>
          </p:cNvSpPr>
          <p:nvPr/>
        </p:nvSpPr>
        <p:spPr>
          <a:xfrm>
            <a:off x="6334125" y="287655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C9364E"/>
                </a:solidFill>
              </a:defRPr>
            </a:pPr>
            <a:r>
              <a:rPr sz="1238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3" name="concat-final-one">
            <a:extLst>
              <a:ext uri="{FF2B5EF4-FFF2-40B4-BE49-F238E27FC236}">
                <a16:creationId xmlns:a16="http://schemas.microsoft.com/office/drawing/2014/main" id="{91E69B5F-8003-494C-87EB-101B10C03BF7}"/>
              </a:ext>
            </a:extLst>
          </p:cNvPr>
          <p:cNvSpPr>
            <a:spLocks noGrp="1"/>
          </p:cNvSpPr>
          <p:nvPr/>
        </p:nvSpPr>
        <p:spPr>
          <a:xfrm>
            <a:off x="7572375" y="2838450"/>
            <a:ext cx="3619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454545"/>
                </a:solidFill>
              </a:defRPr>
            </a:pPr>
            <a:r>
              <a:rPr sz="1238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74" name="progressive-takeaway-band-22">
            <a:extLst>
              <a:ext uri="{FF2B5EF4-FFF2-40B4-BE49-F238E27FC236}">
                <a16:creationId xmlns:a16="http://schemas.microsoft.com/office/drawing/2014/main" id="{F9AF1C0E-5E86-4426-9F91-81ABDF93373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75" name="progressive-takeaway-22">
            <a:extLst>
              <a:ext uri="{FF2B5EF4-FFF2-40B4-BE49-F238E27FC236}">
                <a16:creationId xmlns:a16="http://schemas.microsoft.com/office/drawing/2014/main" id="{ACF2E221-ED70-48E6-BF5C-436C722DFB08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最终从 s6 开始、在 s9 接受；它恰好识别所有以 1 结尾的二进制串。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4E99CEF-AF55-BA3C-ADF8-4E52E186DD8F}" type="slidenum">
              <a:t>23</a:t>
            </a:fld>
            <a:endParaRPr/>
          </a:p>
        </p:txBody>
      </p:sp>
      <p:sp>
        <p:nvSpPr>
          <p:cNvPr id="5" name="bridge-title-23">
            <a:extLst>
              <a:ext uri="{FF2B5EF4-FFF2-40B4-BE49-F238E27FC236}">
                <a16:creationId xmlns:a16="http://schemas.microsoft.com/office/drawing/2014/main" id="{341B4983-2B47-4A9D-BF1F-68B8615BA7A5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合并 IF 与 IDENT：从所有规则同时开始</a:t>
            </a:r>
          </a:p>
        </p:txBody>
      </p:sp>
      <p:sp>
        <p:nvSpPr>
          <p:cNvPr id="6" name="combined-subtitle">
            <a:extLst>
              <a:ext uri="{FF2B5EF4-FFF2-40B4-BE49-F238E27FC236}">
                <a16:creationId xmlns:a16="http://schemas.microsoft.com/office/drawing/2014/main" id="{49523F4C-3FF0-4280-91CF-2C6B38ADA7C2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新入口沿 ε 边进入每条规则；尚未读入字符时，当前状态集合是 C0。</a:t>
            </a:r>
          </a:p>
        </p:txBody>
      </p:sp>
      <p:sp>
        <p:nvSpPr>
          <p:cNvPr id="7" name="combined-if-rule-region">
            <a:extLst>
              <a:ext uri="{FF2B5EF4-FFF2-40B4-BE49-F238E27FC236}">
                <a16:creationId xmlns:a16="http://schemas.microsoft.com/office/drawing/2014/main" id="{19FB9EF3-E12C-46E0-801A-84E2E060922F}"/>
              </a:ext>
            </a:extLst>
          </p:cNvPr>
          <p:cNvSpPr>
            <a:spLocks noGrp="1"/>
          </p:cNvSpPr>
          <p:nvPr/>
        </p:nvSpPr>
        <p:spPr>
          <a:xfrm>
            <a:off x="1714500" y="1733550"/>
            <a:ext cx="6858000" cy="1123950"/>
          </a:xfrm>
          <a:prstGeom prst="roundRect">
            <a:avLst>
              <a:gd name="adj" fmla="val 6780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8" name="combined-if-rule-region-label">
            <a:extLst>
              <a:ext uri="{FF2B5EF4-FFF2-40B4-BE49-F238E27FC236}">
                <a16:creationId xmlns:a16="http://schemas.microsoft.com/office/drawing/2014/main" id="{BD286682-9690-4DDD-A93B-E3F5D6D09EA9}"/>
              </a:ext>
            </a:extLst>
          </p:cNvPr>
          <p:cNvSpPr>
            <a:spLocks noGrp="1"/>
          </p:cNvSpPr>
          <p:nvPr/>
        </p:nvSpPr>
        <p:spPr>
          <a:xfrm>
            <a:off x="1809750" y="1781175"/>
            <a:ext cx="666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9" name="combined-ident-rule-region">
            <a:extLst>
              <a:ext uri="{FF2B5EF4-FFF2-40B4-BE49-F238E27FC236}">
                <a16:creationId xmlns:a16="http://schemas.microsoft.com/office/drawing/2014/main" id="{0B329223-6A00-4526-9992-9A6385692050}"/>
              </a:ext>
            </a:extLst>
          </p:cNvPr>
          <p:cNvSpPr>
            <a:spLocks noGrp="1"/>
          </p:cNvSpPr>
          <p:nvPr/>
        </p:nvSpPr>
        <p:spPr>
          <a:xfrm>
            <a:off x="1714500" y="3028950"/>
            <a:ext cx="6858000" cy="1638300"/>
          </a:xfrm>
          <a:prstGeom prst="roundRect">
            <a:avLst>
              <a:gd name="adj" fmla="val 4651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10" name="combined-ident-rule-region-label">
            <a:extLst>
              <a:ext uri="{FF2B5EF4-FFF2-40B4-BE49-F238E27FC236}">
                <a16:creationId xmlns:a16="http://schemas.microsoft.com/office/drawing/2014/main" id="{3801495E-D2D7-490C-B536-C00AD160DBC8}"/>
              </a:ext>
            </a:extLst>
          </p:cNvPr>
          <p:cNvSpPr>
            <a:spLocks noGrp="1"/>
          </p:cNvSpPr>
          <p:nvPr/>
        </p:nvSpPr>
        <p:spPr>
          <a:xfrm>
            <a:off x="1809750" y="3076575"/>
            <a:ext cx="666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IDENT = letter (letter | digit)*</a:t>
            </a:r>
          </a:p>
        </p:txBody>
      </p:sp>
      <p:sp>
        <p:nvSpPr>
          <p:cNvPr id="11" name="combined-s0-proxy">
            <a:extLst>
              <a:ext uri="{FF2B5EF4-FFF2-40B4-BE49-F238E27FC236}">
                <a16:creationId xmlns:a16="http://schemas.microsoft.com/office/drawing/2014/main" id="{8052A07C-94FB-4DE2-B307-BEFBB8E25A8C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combined-s1-proxy">
            <a:extLst>
              <a:ext uri="{FF2B5EF4-FFF2-40B4-BE49-F238E27FC236}">
                <a16:creationId xmlns:a16="http://schemas.microsoft.com/office/drawing/2014/main" id="{A28E9B16-48B9-42C2-8911-581D4BE83A02}"/>
              </a:ext>
            </a:extLst>
          </p:cNvPr>
          <p:cNvSpPr>
            <a:spLocks noGrp="1"/>
          </p:cNvSpPr>
          <p:nvPr/>
        </p:nvSpPr>
        <p:spPr>
          <a:xfrm>
            <a:off x="20669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combined-s2-proxy">
            <a:extLst>
              <a:ext uri="{FF2B5EF4-FFF2-40B4-BE49-F238E27FC236}">
                <a16:creationId xmlns:a16="http://schemas.microsoft.com/office/drawing/2014/main" id="{2727F753-4D86-44DB-9FDE-61670DF95BFB}"/>
              </a:ext>
            </a:extLst>
          </p:cNvPr>
          <p:cNvSpPr>
            <a:spLocks noGrp="1"/>
          </p:cNvSpPr>
          <p:nvPr/>
        </p:nvSpPr>
        <p:spPr>
          <a:xfrm>
            <a:off x="34004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combined-s3-proxy">
            <a:extLst>
              <a:ext uri="{FF2B5EF4-FFF2-40B4-BE49-F238E27FC236}">
                <a16:creationId xmlns:a16="http://schemas.microsoft.com/office/drawing/2014/main" id="{342FFD2B-55D8-4D25-A338-D7BA876A3405}"/>
              </a:ext>
            </a:extLst>
          </p:cNvPr>
          <p:cNvSpPr>
            <a:spLocks noGrp="1"/>
          </p:cNvSpPr>
          <p:nvPr/>
        </p:nvSpPr>
        <p:spPr>
          <a:xfrm>
            <a:off x="47339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combined-s4-proxy">
            <a:extLst>
              <a:ext uri="{FF2B5EF4-FFF2-40B4-BE49-F238E27FC236}">
                <a16:creationId xmlns:a16="http://schemas.microsoft.com/office/drawing/2014/main" id="{7C1188EB-2019-49BF-B291-622E08DF667F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combined-s5-proxy">
            <a:extLst>
              <a:ext uri="{FF2B5EF4-FFF2-40B4-BE49-F238E27FC236}">
                <a16:creationId xmlns:a16="http://schemas.microsoft.com/office/drawing/2014/main" id="{BAD6E90E-40DC-4D39-BDC2-7DFB52325714}"/>
              </a:ext>
            </a:extLst>
          </p:cNvPr>
          <p:cNvSpPr>
            <a:spLocks noGrp="1"/>
          </p:cNvSpPr>
          <p:nvPr/>
        </p:nvSpPr>
        <p:spPr>
          <a:xfrm>
            <a:off x="1781175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combined-s6-proxy">
            <a:extLst>
              <a:ext uri="{FF2B5EF4-FFF2-40B4-BE49-F238E27FC236}">
                <a16:creationId xmlns:a16="http://schemas.microsoft.com/office/drawing/2014/main" id="{AA66EB56-A994-4BCD-8F09-C4934DE9E48E}"/>
              </a:ext>
            </a:extLst>
          </p:cNvPr>
          <p:cNvSpPr>
            <a:spLocks noGrp="1"/>
          </p:cNvSpPr>
          <p:nvPr/>
        </p:nvSpPr>
        <p:spPr>
          <a:xfrm>
            <a:off x="278130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combined-s7-proxy">
            <a:extLst>
              <a:ext uri="{FF2B5EF4-FFF2-40B4-BE49-F238E27FC236}">
                <a16:creationId xmlns:a16="http://schemas.microsoft.com/office/drawing/2014/main" id="{88393AA8-5695-4486-BB1C-D84105DE375A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combined-s8-proxy">
            <a:extLst>
              <a:ext uri="{FF2B5EF4-FFF2-40B4-BE49-F238E27FC236}">
                <a16:creationId xmlns:a16="http://schemas.microsoft.com/office/drawing/2014/main" id="{B03BA5AC-5183-4175-B281-DB63A68114D9}"/>
              </a:ext>
            </a:extLst>
          </p:cNvPr>
          <p:cNvSpPr>
            <a:spLocks noGrp="1"/>
          </p:cNvSpPr>
          <p:nvPr/>
        </p:nvSpPr>
        <p:spPr>
          <a:xfrm>
            <a:off x="478155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0" name="combined-s9-proxy">
            <a:extLst>
              <a:ext uri="{FF2B5EF4-FFF2-40B4-BE49-F238E27FC236}">
                <a16:creationId xmlns:a16="http://schemas.microsoft.com/office/drawing/2014/main" id="{F3FCD40A-C1C1-4171-96BA-7225ED8C5C76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1" name="combined-s10-proxy">
            <a:extLst>
              <a:ext uri="{FF2B5EF4-FFF2-40B4-BE49-F238E27FC236}">
                <a16:creationId xmlns:a16="http://schemas.microsoft.com/office/drawing/2014/main" id="{BEB7CD3D-4369-4DB1-966B-8D074333CDE3}"/>
              </a:ext>
            </a:extLst>
          </p:cNvPr>
          <p:cNvSpPr>
            <a:spLocks noGrp="1"/>
          </p:cNvSpPr>
          <p:nvPr/>
        </p:nvSpPr>
        <p:spPr>
          <a:xfrm>
            <a:off x="7219950" y="379095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2" name="combined-skip-anchor">
            <a:extLst>
              <a:ext uri="{FF2B5EF4-FFF2-40B4-BE49-F238E27FC236}">
                <a16:creationId xmlns:a16="http://schemas.microsoft.com/office/drawing/2014/main" id="{AD83B1B2-A2BC-434E-BA66-33E24328F366}"/>
              </a:ext>
            </a:extLst>
          </p:cNvPr>
          <p:cNvSpPr>
            <a:spLocks noGrp="1"/>
          </p:cNvSpPr>
          <p:nvPr/>
        </p:nvSpPr>
        <p:spPr>
          <a:xfrm>
            <a:off x="7410450" y="35433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3" name="combined-loop-anchor">
            <a:extLst>
              <a:ext uri="{FF2B5EF4-FFF2-40B4-BE49-F238E27FC236}">
                <a16:creationId xmlns:a16="http://schemas.microsoft.com/office/drawing/2014/main" id="{002B8E31-7F1E-49D7-9F9A-7169D265267E}"/>
              </a:ext>
            </a:extLst>
          </p:cNvPr>
          <p:cNvSpPr>
            <a:spLocks noGrp="1"/>
          </p:cNvSpPr>
          <p:nvPr/>
        </p:nvSpPr>
        <p:spPr>
          <a:xfrm>
            <a:off x="4933950" y="44958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218" name="直线箭头连接符 101"/>
          <p:cNvCxnSpPr>
            <a:stCxn id="11" idx="6"/>
            <a:endCxn id="12" idx="2"/>
          </p:cNvCxnSpPr>
          <p:nvPr/>
        </p:nvCxnSpPr>
        <p:spPr>
          <a:xfrm flipV="1">
            <a:off x="1009650" y="2305050"/>
            <a:ext cx="1057275" cy="8382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19" name="直线箭头连接符 102"/>
          <p:cNvCxnSpPr>
            <a:stCxn id="11" idx="6"/>
            <a:endCxn id="16" idx="2"/>
          </p:cNvCxnSpPr>
          <p:nvPr/>
        </p:nvCxnSpPr>
        <p:spPr>
          <a:xfrm>
            <a:off x="1009650" y="3143250"/>
            <a:ext cx="771525" cy="8572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0" name="直线箭头连接符 103"/>
          <p:cNvCxnSpPr>
            <a:stCxn id="12" idx="6"/>
            <a:endCxn id="13" idx="2"/>
          </p:cNvCxnSpPr>
          <p:nvPr/>
        </p:nvCxnSpPr>
        <p:spPr>
          <a:xfrm>
            <a:off x="2409825" y="2305050"/>
            <a:ext cx="9906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1" name="直线箭头连接符 104"/>
          <p:cNvCxnSpPr>
            <a:stCxn id="13" idx="6"/>
            <a:endCxn id="14" idx="2"/>
          </p:cNvCxnSpPr>
          <p:nvPr/>
        </p:nvCxnSpPr>
        <p:spPr>
          <a:xfrm>
            <a:off x="3743325" y="2305050"/>
            <a:ext cx="99060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2" name="直线箭头连接符 105"/>
          <p:cNvCxnSpPr>
            <a:stCxn id="14" idx="6"/>
            <a:endCxn id="15" idx="2"/>
          </p:cNvCxnSpPr>
          <p:nvPr/>
        </p:nvCxnSpPr>
        <p:spPr>
          <a:xfrm>
            <a:off x="5076825" y="2305050"/>
            <a:ext cx="11144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3" name="直线箭头连接符 106"/>
          <p:cNvCxnSpPr>
            <a:stCxn id="16" idx="6"/>
            <a:endCxn id="17" idx="2"/>
          </p:cNvCxnSpPr>
          <p:nvPr/>
        </p:nvCxnSpPr>
        <p:spPr>
          <a:xfrm>
            <a:off x="2124075" y="4000500"/>
            <a:ext cx="6572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4" name="直线箭头连接符 107"/>
          <p:cNvCxnSpPr>
            <a:stCxn id="17" idx="6"/>
            <a:endCxn id="18" idx="2"/>
          </p:cNvCxnSpPr>
          <p:nvPr/>
        </p:nvCxnSpPr>
        <p:spPr>
          <a:xfrm>
            <a:off x="3124200" y="4000500"/>
            <a:ext cx="6572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5" name="直线箭头连接符 108"/>
          <p:cNvCxnSpPr>
            <a:stCxn id="18" idx="6"/>
            <a:endCxn id="19" idx="2"/>
          </p:cNvCxnSpPr>
          <p:nvPr/>
        </p:nvCxnSpPr>
        <p:spPr>
          <a:xfrm>
            <a:off x="4124325" y="4000500"/>
            <a:ext cx="6572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6" name="直线箭头连接符 109"/>
          <p:cNvCxnSpPr>
            <a:stCxn id="19" idx="6"/>
            <a:endCxn id="20" idx="2"/>
          </p:cNvCxnSpPr>
          <p:nvPr/>
        </p:nvCxnSpPr>
        <p:spPr>
          <a:xfrm>
            <a:off x="5124450" y="4000500"/>
            <a:ext cx="108585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7" name="直线箭头连接符 110"/>
          <p:cNvCxnSpPr>
            <a:stCxn id="20" idx="6"/>
            <a:endCxn id="21" idx="2"/>
          </p:cNvCxnSpPr>
          <p:nvPr/>
        </p:nvCxnSpPr>
        <p:spPr>
          <a:xfrm>
            <a:off x="6553200" y="4000500"/>
            <a:ext cx="6667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4" name="combined-skip-up">
            <a:extLst>
              <a:ext uri="{FF2B5EF4-FFF2-40B4-BE49-F238E27FC236}">
                <a16:creationId xmlns:a16="http://schemas.microsoft.com/office/drawing/2014/main" id="{866B762B-3CA0-419A-AE0F-C5ED2336C2BB}"/>
              </a:ext>
            </a:extLst>
          </p:cNvPr>
          <p:cNvSpPr>
            <a:spLocks noGrp="1"/>
          </p:cNvSpPr>
          <p:nvPr/>
        </p:nvSpPr>
        <p:spPr>
          <a:xfrm flipV="1">
            <a:off x="3952875" y="3562350"/>
            <a:ext cx="0" cy="2667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5" name="combined-skip-across">
            <a:extLst>
              <a:ext uri="{FF2B5EF4-FFF2-40B4-BE49-F238E27FC236}">
                <a16:creationId xmlns:a16="http://schemas.microsoft.com/office/drawing/2014/main" id="{A2B70EED-AE31-4AB4-8ABE-A4A2F6DE88D6}"/>
              </a:ext>
            </a:extLst>
          </p:cNvPr>
          <p:cNvSpPr>
            <a:spLocks noGrp="1"/>
          </p:cNvSpPr>
          <p:nvPr/>
        </p:nvSpPr>
        <p:spPr>
          <a:xfrm>
            <a:off x="3952875" y="3562350"/>
            <a:ext cx="347662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230" name="直线箭头连接符 113"/>
          <p:cNvCxnSpPr>
            <a:stCxn id="22" idx="4"/>
            <a:endCxn id="21" idx="0"/>
          </p:cNvCxnSpPr>
          <p:nvPr/>
        </p:nvCxnSpPr>
        <p:spPr>
          <a:xfrm>
            <a:off x="7429500" y="3581400"/>
            <a:ext cx="0" cy="2095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7" name="combined-loop-down">
            <a:extLst>
              <a:ext uri="{FF2B5EF4-FFF2-40B4-BE49-F238E27FC236}">
                <a16:creationId xmlns:a16="http://schemas.microsoft.com/office/drawing/2014/main" id="{ADF00EBC-F879-4745-BDAC-E9950F1747CB}"/>
              </a:ext>
            </a:extLst>
          </p:cNvPr>
          <p:cNvSpPr>
            <a:spLocks noGrp="1"/>
          </p:cNvSpPr>
          <p:nvPr/>
        </p:nvSpPr>
        <p:spPr>
          <a:xfrm>
            <a:off x="6381750" y="4171950"/>
            <a:ext cx="0" cy="3429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8" name="combined-loop-across">
            <a:extLst>
              <a:ext uri="{FF2B5EF4-FFF2-40B4-BE49-F238E27FC236}">
                <a16:creationId xmlns:a16="http://schemas.microsoft.com/office/drawing/2014/main" id="{E9554DD1-6B20-45FD-80BE-538AE5FA9BCB}"/>
              </a:ext>
            </a:extLst>
          </p:cNvPr>
          <p:cNvSpPr>
            <a:spLocks noGrp="1"/>
          </p:cNvSpPr>
          <p:nvPr/>
        </p:nvSpPr>
        <p:spPr>
          <a:xfrm flipH="1">
            <a:off x="4953000" y="4514850"/>
            <a:ext cx="142875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233" name="直线箭头连接符 116"/>
          <p:cNvCxnSpPr>
            <a:stCxn id="23" idx="0"/>
            <a:endCxn id="19" idx="4"/>
          </p:cNvCxnSpPr>
          <p:nvPr/>
        </p:nvCxnSpPr>
        <p:spPr>
          <a:xfrm flipV="1">
            <a:off x="4953000" y="4171950"/>
            <a:ext cx="0" cy="3238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40" name="combined-s0">
            <a:extLst>
              <a:ext uri="{FF2B5EF4-FFF2-40B4-BE49-F238E27FC236}">
                <a16:creationId xmlns:a16="http://schemas.microsoft.com/office/drawing/2014/main" id="{5B767E9C-9077-499F-9034-686541840F32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400050" cy="4000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1" name="combined-s0-text">
            <a:extLst>
              <a:ext uri="{FF2B5EF4-FFF2-40B4-BE49-F238E27FC236}">
                <a16:creationId xmlns:a16="http://schemas.microsoft.com/office/drawing/2014/main" id="{6F69DAF5-938F-455A-836F-0F8CC74D036F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4000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s0</a:t>
            </a:r>
          </a:p>
        </p:txBody>
      </p:sp>
      <p:sp>
        <p:nvSpPr>
          <p:cNvPr id="42" name="combined-s1">
            <a:extLst>
              <a:ext uri="{FF2B5EF4-FFF2-40B4-BE49-F238E27FC236}">
                <a16:creationId xmlns:a16="http://schemas.microsoft.com/office/drawing/2014/main" id="{2960DC52-E6F9-46BD-AE52-859D898A7E7C}"/>
              </a:ext>
            </a:extLst>
          </p:cNvPr>
          <p:cNvSpPr>
            <a:spLocks noGrp="1"/>
          </p:cNvSpPr>
          <p:nvPr/>
        </p:nvSpPr>
        <p:spPr>
          <a:xfrm>
            <a:off x="2066925" y="213360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3" name="combined-s1-text">
            <a:extLst>
              <a:ext uri="{FF2B5EF4-FFF2-40B4-BE49-F238E27FC236}">
                <a16:creationId xmlns:a16="http://schemas.microsoft.com/office/drawing/2014/main" id="{5A6A3861-F1CA-436C-951E-DF4AB1A1BB47}"/>
              </a:ext>
            </a:extLst>
          </p:cNvPr>
          <p:cNvSpPr>
            <a:spLocks noGrp="1"/>
          </p:cNvSpPr>
          <p:nvPr/>
        </p:nvSpPr>
        <p:spPr>
          <a:xfrm>
            <a:off x="20669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s1</a:t>
            </a:r>
          </a:p>
        </p:txBody>
      </p:sp>
      <p:sp>
        <p:nvSpPr>
          <p:cNvPr id="44" name="combined-s2">
            <a:extLst>
              <a:ext uri="{FF2B5EF4-FFF2-40B4-BE49-F238E27FC236}">
                <a16:creationId xmlns:a16="http://schemas.microsoft.com/office/drawing/2014/main" id="{71536536-513A-4D88-926E-5AFE1ADDE86A}"/>
              </a:ext>
            </a:extLst>
          </p:cNvPr>
          <p:cNvSpPr>
            <a:spLocks noGrp="1"/>
          </p:cNvSpPr>
          <p:nvPr/>
        </p:nvSpPr>
        <p:spPr>
          <a:xfrm>
            <a:off x="3400425" y="213360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combined-s2-text">
            <a:extLst>
              <a:ext uri="{FF2B5EF4-FFF2-40B4-BE49-F238E27FC236}">
                <a16:creationId xmlns:a16="http://schemas.microsoft.com/office/drawing/2014/main" id="{63FAF009-CF3D-4EC0-B4F4-5D4229E11032}"/>
              </a:ext>
            </a:extLst>
          </p:cNvPr>
          <p:cNvSpPr>
            <a:spLocks noGrp="1"/>
          </p:cNvSpPr>
          <p:nvPr/>
        </p:nvSpPr>
        <p:spPr>
          <a:xfrm>
            <a:off x="34004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6" name="combined-s3">
            <a:extLst>
              <a:ext uri="{FF2B5EF4-FFF2-40B4-BE49-F238E27FC236}">
                <a16:creationId xmlns:a16="http://schemas.microsoft.com/office/drawing/2014/main" id="{3FAC3218-958F-4A82-BE82-6941EF0C4B49}"/>
              </a:ext>
            </a:extLst>
          </p:cNvPr>
          <p:cNvSpPr>
            <a:spLocks noGrp="1"/>
          </p:cNvSpPr>
          <p:nvPr/>
        </p:nvSpPr>
        <p:spPr>
          <a:xfrm>
            <a:off x="4733925" y="213360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7" name="combined-s3-text">
            <a:extLst>
              <a:ext uri="{FF2B5EF4-FFF2-40B4-BE49-F238E27FC236}">
                <a16:creationId xmlns:a16="http://schemas.microsoft.com/office/drawing/2014/main" id="{D02D850F-F399-4B7A-91CB-B8A4B99E8548}"/>
              </a:ext>
            </a:extLst>
          </p:cNvPr>
          <p:cNvSpPr>
            <a:spLocks noGrp="1"/>
          </p:cNvSpPr>
          <p:nvPr/>
        </p:nvSpPr>
        <p:spPr>
          <a:xfrm>
            <a:off x="47339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8" name="combined-s4">
            <a:extLst>
              <a:ext uri="{FF2B5EF4-FFF2-40B4-BE49-F238E27FC236}">
                <a16:creationId xmlns:a16="http://schemas.microsoft.com/office/drawing/2014/main" id="{C7EF326D-A17F-491B-BBFA-FE16C05E708C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381000" cy="381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9" name="combined-s4-inner">
            <a:extLst>
              <a:ext uri="{FF2B5EF4-FFF2-40B4-BE49-F238E27FC236}">
                <a16:creationId xmlns:a16="http://schemas.microsoft.com/office/drawing/2014/main" id="{77681A71-7918-41C9-9CD1-088400DCB60F}"/>
              </a:ext>
            </a:extLst>
          </p:cNvPr>
          <p:cNvSpPr>
            <a:spLocks noGrp="1"/>
          </p:cNvSpPr>
          <p:nvPr/>
        </p:nvSpPr>
        <p:spPr>
          <a:xfrm>
            <a:off x="6238875" y="2162175"/>
            <a:ext cx="285750" cy="2857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50" name="combined-s4-text">
            <a:extLst>
              <a:ext uri="{FF2B5EF4-FFF2-40B4-BE49-F238E27FC236}">
                <a16:creationId xmlns:a16="http://schemas.microsoft.com/office/drawing/2014/main" id="{389F88FF-6431-4C30-BD91-C1C10E05E48F}"/>
              </a:ext>
            </a:extLst>
          </p:cNvPr>
          <p:cNvSpPr>
            <a:spLocks noGrp="1"/>
          </p:cNvSpPr>
          <p:nvPr/>
        </p:nvSpPr>
        <p:spPr>
          <a:xfrm>
            <a:off x="6191250" y="2181225"/>
            <a:ext cx="381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51" name="combined-s5">
            <a:extLst>
              <a:ext uri="{FF2B5EF4-FFF2-40B4-BE49-F238E27FC236}">
                <a16:creationId xmlns:a16="http://schemas.microsoft.com/office/drawing/2014/main" id="{F32E98CF-0177-4AF5-ABD7-05156B4ACE85}"/>
              </a:ext>
            </a:extLst>
          </p:cNvPr>
          <p:cNvSpPr>
            <a:spLocks noGrp="1"/>
          </p:cNvSpPr>
          <p:nvPr/>
        </p:nvSpPr>
        <p:spPr>
          <a:xfrm>
            <a:off x="1781175" y="382905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2" name="combined-s5-text">
            <a:extLst>
              <a:ext uri="{FF2B5EF4-FFF2-40B4-BE49-F238E27FC236}">
                <a16:creationId xmlns:a16="http://schemas.microsoft.com/office/drawing/2014/main" id="{22288BA6-4981-4A23-BDEF-FEF15E1D8FBA}"/>
              </a:ext>
            </a:extLst>
          </p:cNvPr>
          <p:cNvSpPr>
            <a:spLocks noGrp="1"/>
          </p:cNvSpPr>
          <p:nvPr/>
        </p:nvSpPr>
        <p:spPr>
          <a:xfrm>
            <a:off x="1781175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s5</a:t>
            </a:r>
          </a:p>
        </p:txBody>
      </p:sp>
      <p:sp>
        <p:nvSpPr>
          <p:cNvPr id="53" name="combined-s6">
            <a:extLst>
              <a:ext uri="{FF2B5EF4-FFF2-40B4-BE49-F238E27FC236}">
                <a16:creationId xmlns:a16="http://schemas.microsoft.com/office/drawing/2014/main" id="{B66BBDB4-97E7-4CAC-A0DC-3A5FA1B48F8F}"/>
              </a:ext>
            </a:extLst>
          </p:cNvPr>
          <p:cNvSpPr>
            <a:spLocks noGrp="1"/>
          </p:cNvSpPr>
          <p:nvPr/>
        </p:nvSpPr>
        <p:spPr>
          <a:xfrm>
            <a:off x="2781300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4" name="combined-s6-text">
            <a:extLst>
              <a:ext uri="{FF2B5EF4-FFF2-40B4-BE49-F238E27FC236}">
                <a16:creationId xmlns:a16="http://schemas.microsoft.com/office/drawing/2014/main" id="{B2EB0773-2921-48D1-9BCE-A688D78B7964}"/>
              </a:ext>
            </a:extLst>
          </p:cNvPr>
          <p:cNvSpPr>
            <a:spLocks noGrp="1"/>
          </p:cNvSpPr>
          <p:nvPr/>
        </p:nvSpPr>
        <p:spPr>
          <a:xfrm>
            <a:off x="278130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s6</a:t>
            </a:r>
          </a:p>
        </p:txBody>
      </p:sp>
      <p:sp>
        <p:nvSpPr>
          <p:cNvPr id="55" name="combined-s7">
            <a:extLst>
              <a:ext uri="{FF2B5EF4-FFF2-40B4-BE49-F238E27FC236}">
                <a16:creationId xmlns:a16="http://schemas.microsoft.com/office/drawing/2014/main" id="{A8B5FE48-77A4-42A9-809D-6C95AF96F459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6" name="combined-s7-text">
            <a:extLst>
              <a:ext uri="{FF2B5EF4-FFF2-40B4-BE49-F238E27FC236}">
                <a16:creationId xmlns:a16="http://schemas.microsoft.com/office/drawing/2014/main" id="{D4B416E8-1558-42A6-9870-D5371A89933A}"/>
              </a:ext>
            </a:extLst>
          </p:cNvPr>
          <p:cNvSpPr>
            <a:spLocks noGrp="1"/>
          </p:cNvSpPr>
          <p:nvPr/>
        </p:nvSpPr>
        <p:spPr>
          <a:xfrm>
            <a:off x="3781425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s7</a:t>
            </a:r>
          </a:p>
        </p:txBody>
      </p:sp>
      <p:sp>
        <p:nvSpPr>
          <p:cNvPr id="57" name="combined-s8">
            <a:extLst>
              <a:ext uri="{FF2B5EF4-FFF2-40B4-BE49-F238E27FC236}">
                <a16:creationId xmlns:a16="http://schemas.microsoft.com/office/drawing/2014/main" id="{C315A6DC-D858-48B2-B055-49007FE7F016}"/>
              </a:ext>
            </a:extLst>
          </p:cNvPr>
          <p:cNvSpPr>
            <a:spLocks noGrp="1"/>
          </p:cNvSpPr>
          <p:nvPr/>
        </p:nvSpPr>
        <p:spPr>
          <a:xfrm>
            <a:off x="4781550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8" name="combined-s8-text">
            <a:extLst>
              <a:ext uri="{FF2B5EF4-FFF2-40B4-BE49-F238E27FC236}">
                <a16:creationId xmlns:a16="http://schemas.microsoft.com/office/drawing/2014/main" id="{3F1E1F45-50F2-40B2-898B-AE0446D64CE4}"/>
              </a:ext>
            </a:extLst>
          </p:cNvPr>
          <p:cNvSpPr>
            <a:spLocks noGrp="1"/>
          </p:cNvSpPr>
          <p:nvPr/>
        </p:nvSpPr>
        <p:spPr>
          <a:xfrm>
            <a:off x="478155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s8</a:t>
            </a:r>
          </a:p>
        </p:txBody>
      </p:sp>
      <p:sp>
        <p:nvSpPr>
          <p:cNvPr id="59" name="combined-s9">
            <a:extLst>
              <a:ext uri="{FF2B5EF4-FFF2-40B4-BE49-F238E27FC236}">
                <a16:creationId xmlns:a16="http://schemas.microsoft.com/office/drawing/2014/main" id="{CF2C3F87-FCF5-451B-A494-8F1308E5A8A5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60" name="combined-s9-text">
            <a:extLst>
              <a:ext uri="{FF2B5EF4-FFF2-40B4-BE49-F238E27FC236}">
                <a16:creationId xmlns:a16="http://schemas.microsoft.com/office/drawing/2014/main" id="{D1FB6AD5-77D7-4C62-B57A-7E528377B1BF}"/>
              </a:ext>
            </a:extLst>
          </p:cNvPr>
          <p:cNvSpPr>
            <a:spLocks noGrp="1"/>
          </p:cNvSpPr>
          <p:nvPr/>
        </p:nvSpPr>
        <p:spPr>
          <a:xfrm>
            <a:off x="621030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s9</a:t>
            </a:r>
          </a:p>
        </p:txBody>
      </p:sp>
      <p:sp>
        <p:nvSpPr>
          <p:cNvPr id="61" name="combined-s10">
            <a:extLst>
              <a:ext uri="{FF2B5EF4-FFF2-40B4-BE49-F238E27FC236}">
                <a16:creationId xmlns:a16="http://schemas.microsoft.com/office/drawing/2014/main" id="{791BF2B4-A848-424A-B584-4D96B5235BB9}"/>
              </a:ext>
            </a:extLst>
          </p:cNvPr>
          <p:cNvSpPr>
            <a:spLocks noGrp="1"/>
          </p:cNvSpPr>
          <p:nvPr/>
        </p:nvSpPr>
        <p:spPr>
          <a:xfrm>
            <a:off x="7219950" y="379095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62" name="combined-s10-inner">
            <a:extLst>
              <a:ext uri="{FF2B5EF4-FFF2-40B4-BE49-F238E27FC236}">
                <a16:creationId xmlns:a16="http://schemas.microsoft.com/office/drawing/2014/main" id="{E7469F56-F096-42CC-A784-99277F64C39F}"/>
              </a:ext>
            </a:extLst>
          </p:cNvPr>
          <p:cNvSpPr>
            <a:spLocks noGrp="1"/>
          </p:cNvSpPr>
          <p:nvPr/>
        </p:nvSpPr>
        <p:spPr>
          <a:xfrm>
            <a:off x="7267575" y="3838575"/>
            <a:ext cx="323850" cy="3238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63" name="combined-s10-text">
            <a:extLst>
              <a:ext uri="{FF2B5EF4-FFF2-40B4-BE49-F238E27FC236}">
                <a16:creationId xmlns:a16="http://schemas.microsoft.com/office/drawing/2014/main" id="{F5A8B5E5-4ACE-4A6C-B214-50118C07C41C}"/>
              </a:ext>
            </a:extLst>
          </p:cNvPr>
          <p:cNvSpPr>
            <a:spLocks noGrp="1"/>
          </p:cNvSpPr>
          <p:nvPr/>
        </p:nvSpPr>
        <p:spPr>
          <a:xfrm>
            <a:off x="7219950" y="387667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s10</a:t>
            </a:r>
          </a:p>
        </p:txBody>
      </p:sp>
      <p:sp>
        <p:nvSpPr>
          <p:cNvPr id="64" name="combined-e-start-if">
            <a:extLst>
              <a:ext uri="{FF2B5EF4-FFF2-40B4-BE49-F238E27FC236}">
                <a16:creationId xmlns:a16="http://schemas.microsoft.com/office/drawing/2014/main" id="{58F3C80A-2844-47AA-A32B-B2D108766AFC}"/>
              </a:ext>
            </a:extLst>
          </p:cNvPr>
          <p:cNvSpPr>
            <a:spLocks noGrp="1"/>
          </p:cNvSpPr>
          <p:nvPr/>
        </p:nvSpPr>
        <p:spPr>
          <a:xfrm>
            <a:off x="1200150" y="22764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5" name="combined-e-start-ident">
            <a:extLst>
              <a:ext uri="{FF2B5EF4-FFF2-40B4-BE49-F238E27FC236}">
                <a16:creationId xmlns:a16="http://schemas.microsoft.com/office/drawing/2014/main" id="{E73F6816-962D-41B4-9E65-C82654B4BA35}"/>
              </a:ext>
            </a:extLst>
          </p:cNvPr>
          <p:cNvSpPr>
            <a:spLocks noGrp="1"/>
          </p:cNvSpPr>
          <p:nvPr/>
        </p:nvSpPr>
        <p:spPr>
          <a:xfrm>
            <a:off x="1200150" y="37909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6" name="combined-i">
            <a:extLst>
              <a:ext uri="{FF2B5EF4-FFF2-40B4-BE49-F238E27FC236}">
                <a16:creationId xmlns:a16="http://schemas.microsoft.com/office/drawing/2014/main" id="{6BAACFD8-0C9B-43C4-8216-B4A963F88759}"/>
              </a:ext>
            </a:extLst>
          </p:cNvPr>
          <p:cNvSpPr>
            <a:spLocks noGrp="1"/>
          </p:cNvSpPr>
          <p:nvPr/>
        </p:nvSpPr>
        <p:spPr>
          <a:xfrm>
            <a:off x="2724150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7" name="combined-e-if">
            <a:extLst>
              <a:ext uri="{FF2B5EF4-FFF2-40B4-BE49-F238E27FC236}">
                <a16:creationId xmlns:a16="http://schemas.microsoft.com/office/drawing/2014/main" id="{1A0FBE7C-B695-42CC-B1DD-85128558AE21}"/>
              </a:ext>
            </a:extLst>
          </p:cNvPr>
          <p:cNvSpPr>
            <a:spLocks noGrp="1"/>
          </p:cNvSpPr>
          <p:nvPr/>
        </p:nvSpPr>
        <p:spPr>
          <a:xfrm>
            <a:off x="4057650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combined-f">
            <a:extLst>
              <a:ext uri="{FF2B5EF4-FFF2-40B4-BE49-F238E27FC236}">
                <a16:creationId xmlns:a16="http://schemas.microsoft.com/office/drawing/2014/main" id="{04E6596B-E0B6-41E3-BDB5-79ECACF8BE03}"/>
              </a:ext>
            </a:extLst>
          </p:cNvPr>
          <p:cNvSpPr>
            <a:spLocks noGrp="1"/>
          </p:cNvSpPr>
          <p:nvPr/>
        </p:nvSpPr>
        <p:spPr>
          <a:xfrm>
            <a:off x="5438775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9" name="combined-letter">
            <a:extLst>
              <a:ext uri="{FF2B5EF4-FFF2-40B4-BE49-F238E27FC236}">
                <a16:creationId xmlns:a16="http://schemas.microsoft.com/office/drawing/2014/main" id="{6B6E17AA-2C56-4D64-BFBB-C76179D3CD27}"/>
              </a:ext>
            </a:extLst>
          </p:cNvPr>
          <p:cNvSpPr>
            <a:spLocks noGrp="1"/>
          </p:cNvSpPr>
          <p:nvPr/>
        </p:nvSpPr>
        <p:spPr>
          <a:xfrm>
            <a:off x="2143125" y="3648075"/>
            <a:ext cx="619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70" name="combined-e-ident">
            <a:extLst>
              <a:ext uri="{FF2B5EF4-FFF2-40B4-BE49-F238E27FC236}">
                <a16:creationId xmlns:a16="http://schemas.microsoft.com/office/drawing/2014/main" id="{F5DB7584-BAFC-4C46-954A-A63AD6C2A5C3}"/>
              </a:ext>
            </a:extLst>
          </p:cNvPr>
          <p:cNvSpPr>
            <a:spLocks noGrp="1"/>
          </p:cNvSpPr>
          <p:nvPr/>
        </p:nvSpPr>
        <p:spPr>
          <a:xfrm>
            <a:off x="323850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combined-e-enter-star">
            <a:extLst>
              <a:ext uri="{FF2B5EF4-FFF2-40B4-BE49-F238E27FC236}">
                <a16:creationId xmlns:a16="http://schemas.microsoft.com/office/drawing/2014/main" id="{4BFD78D6-CBDF-4C20-8182-F7A0BB26343D}"/>
              </a:ext>
            </a:extLst>
          </p:cNvPr>
          <p:cNvSpPr>
            <a:spLocks noGrp="1"/>
          </p:cNvSpPr>
          <p:nvPr/>
        </p:nvSpPr>
        <p:spPr>
          <a:xfrm>
            <a:off x="428625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combined-class">
            <a:extLst>
              <a:ext uri="{FF2B5EF4-FFF2-40B4-BE49-F238E27FC236}">
                <a16:creationId xmlns:a16="http://schemas.microsoft.com/office/drawing/2014/main" id="{30D1A39A-5FB0-4C7C-B8C0-DEF54F095C55}"/>
              </a:ext>
            </a:extLst>
          </p:cNvPr>
          <p:cNvSpPr>
            <a:spLocks noGrp="1"/>
          </p:cNvSpPr>
          <p:nvPr/>
        </p:nvSpPr>
        <p:spPr>
          <a:xfrm>
            <a:off x="5162550" y="3648075"/>
            <a:ext cx="1000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73" name="combined-e-exit-star">
            <a:extLst>
              <a:ext uri="{FF2B5EF4-FFF2-40B4-BE49-F238E27FC236}">
                <a16:creationId xmlns:a16="http://schemas.microsoft.com/office/drawing/2014/main" id="{B200DB4B-5A5B-4D01-BC19-8D97407206CF}"/>
              </a:ext>
            </a:extLst>
          </p:cNvPr>
          <p:cNvSpPr>
            <a:spLocks noGrp="1"/>
          </p:cNvSpPr>
          <p:nvPr/>
        </p:nvSpPr>
        <p:spPr>
          <a:xfrm>
            <a:off x="666750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combined-e-skip">
            <a:extLst>
              <a:ext uri="{FF2B5EF4-FFF2-40B4-BE49-F238E27FC236}">
                <a16:creationId xmlns:a16="http://schemas.microsoft.com/office/drawing/2014/main" id="{1C87EA6B-42D6-47FE-B71F-6D86207CCFE5}"/>
              </a:ext>
            </a:extLst>
          </p:cNvPr>
          <p:cNvSpPr>
            <a:spLocks noGrp="1"/>
          </p:cNvSpPr>
          <p:nvPr/>
        </p:nvSpPr>
        <p:spPr>
          <a:xfrm>
            <a:off x="5619750" y="33623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5" name="combined-e-loop">
            <a:extLst>
              <a:ext uri="{FF2B5EF4-FFF2-40B4-BE49-F238E27FC236}">
                <a16:creationId xmlns:a16="http://schemas.microsoft.com/office/drawing/2014/main" id="{0C3B4CF3-9DB4-4646-9B99-5F5C0AA3193C}"/>
              </a:ext>
            </a:extLst>
          </p:cNvPr>
          <p:cNvSpPr>
            <a:spLocks noGrp="1"/>
          </p:cNvSpPr>
          <p:nvPr/>
        </p:nvSpPr>
        <p:spPr>
          <a:xfrm>
            <a:off x="5476875" y="4219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6" name="combined-start-caption">
            <a:extLst>
              <a:ext uri="{FF2B5EF4-FFF2-40B4-BE49-F238E27FC236}">
                <a16:creationId xmlns:a16="http://schemas.microsoft.com/office/drawing/2014/main" id="{5FA18F6E-B110-400E-A718-5FA73814374B}"/>
              </a:ext>
            </a:extLst>
          </p:cNvPr>
          <p:cNvSpPr>
            <a:spLocks noGrp="1"/>
          </p:cNvSpPr>
          <p:nvPr/>
        </p:nvSpPr>
        <p:spPr>
          <a:xfrm>
            <a:off x="428625" y="3419475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new start</a:t>
            </a:r>
          </a:p>
        </p:txBody>
      </p:sp>
      <p:sp>
        <p:nvSpPr>
          <p:cNvPr id="77" name="combined-if-result">
            <a:extLst>
              <a:ext uri="{FF2B5EF4-FFF2-40B4-BE49-F238E27FC236}">
                <a16:creationId xmlns:a16="http://schemas.microsoft.com/office/drawing/2014/main" id="{6136EFCA-F03A-456C-8777-B9916EB23C84}"/>
              </a:ext>
            </a:extLst>
          </p:cNvPr>
          <p:cNvSpPr>
            <a:spLocks noGrp="1"/>
          </p:cNvSpPr>
          <p:nvPr/>
        </p:nvSpPr>
        <p:spPr>
          <a:xfrm>
            <a:off x="6781800" y="200977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priority 1 · emit IF</a:t>
            </a:r>
          </a:p>
        </p:txBody>
      </p:sp>
      <p:sp>
        <p:nvSpPr>
          <p:cNvPr id="78" name="combined-ident-result">
            <a:extLst>
              <a:ext uri="{FF2B5EF4-FFF2-40B4-BE49-F238E27FC236}">
                <a16:creationId xmlns:a16="http://schemas.microsoft.com/office/drawing/2014/main" id="{AB0A3406-4F7F-41A0-9D2C-EDD1053619C6}"/>
              </a:ext>
            </a:extLst>
          </p:cNvPr>
          <p:cNvSpPr>
            <a:spLocks noGrp="1"/>
          </p:cNvSpPr>
          <p:nvPr/>
        </p:nvSpPr>
        <p:spPr>
          <a:xfrm>
            <a:off x="7734300" y="3705225"/>
            <a:ext cx="7810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accept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IDENT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9" name="combined-set">
            <a:extLst>
              <a:ext uri="{FF2B5EF4-FFF2-40B4-BE49-F238E27FC236}">
                <a16:creationId xmlns:a16="http://schemas.microsoft.com/office/drawing/2014/main" id="{204C21F6-AECE-4058-A79E-4804D51F4C7E}"/>
              </a:ext>
            </a:extLst>
          </p:cNvPr>
          <p:cNvSpPr>
            <a:spLocks noGrp="1"/>
          </p:cNvSpPr>
          <p:nvPr/>
        </p:nvSpPr>
        <p:spPr>
          <a:xfrm>
            <a:off x="2381250" y="149542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C0 = ε-closure({s0}) = {s0, s1, s5}</a:t>
            </a:r>
          </a:p>
        </p:txBody>
      </p:sp>
      <p:sp>
        <p:nvSpPr>
          <p:cNvPr id="80" name="bridge-takeaway-band-23">
            <a:extLst>
              <a:ext uri="{FF2B5EF4-FFF2-40B4-BE49-F238E27FC236}">
                <a16:creationId xmlns:a16="http://schemas.microsoft.com/office/drawing/2014/main" id="{C85EDA0D-4455-467D-8E3D-1EF3D4DFDE58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81" name="bridge-takeaway-23">
            <a:extLst>
              <a:ext uri="{FF2B5EF4-FFF2-40B4-BE49-F238E27FC236}">
                <a16:creationId xmlns:a16="http://schemas.microsoft.com/office/drawing/2014/main" id="{3A6F3F4B-48F1-4A86-9F00-49F296115C5C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红色状态属于同一个当前集合；NFA 从 IF 与 IDENT 两条路径同时开始。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59AF09-D197-0193-A7DE-FAAF0B691058}" type="slidenum">
              <a:t>24</a:t>
            </a:fld>
            <a:endParaRPr/>
          </a:p>
        </p:txBody>
      </p:sp>
      <p:sp>
        <p:nvSpPr>
          <p:cNvPr id="5" name="bridge-title-24">
            <a:extLst>
              <a:ext uri="{FF2B5EF4-FFF2-40B4-BE49-F238E27FC236}">
                <a16:creationId xmlns:a16="http://schemas.microsoft.com/office/drawing/2014/main" id="{0D925DB1-52DA-4487-B969-D21F890EF7A6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输入 i：两条路都尝试，只有 IDENT 接受</a:t>
            </a:r>
          </a:p>
        </p:txBody>
      </p:sp>
      <p:sp>
        <p:nvSpPr>
          <p:cNvPr id="6" name="priority-subtitle">
            <a:extLst>
              <a:ext uri="{FF2B5EF4-FFF2-40B4-BE49-F238E27FC236}">
                <a16:creationId xmlns:a16="http://schemas.microsoft.com/office/drawing/2014/main" id="{9AC0E12B-DFCC-4BB6-B2FF-F8453658AB37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IF 路径走到 s2，IDENT 路径走到 s10；只有 s10 是接受状态。</a:t>
            </a:r>
          </a:p>
        </p:txBody>
      </p:sp>
      <p:sp>
        <p:nvSpPr>
          <p:cNvPr id="7" name="input-i-if-rule-region">
            <a:extLst>
              <a:ext uri="{FF2B5EF4-FFF2-40B4-BE49-F238E27FC236}">
                <a16:creationId xmlns:a16="http://schemas.microsoft.com/office/drawing/2014/main" id="{F8B102AC-EC34-44BE-AA65-5ADD64D38CF5}"/>
              </a:ext>
            </a:extLst>
          </p:cNvPr>
          <p:cNvSpPr>
            <a:spLocks noGrp="1"/>
          </p:cNvSpPr>
          <p:nvPr/>
        </p:nvSpPr>
        <p:spPr>
          <a:xfrm>
            <a:off x="1714500" y="1733550"/>
            <a:ext cx="6858000" cy="1123950"/>
          </a:xfrm>
          <a:prstGeom prst="roundRect">
            <a:avLst>
              <a:gd name="adj" fmla="val 6780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8" name="input-i-if-rule-region-label">
            <a:extLst>
              <a:ext uri="{FF2B5EF4-FFF2-40B4-BE49-F238E27FC236}">
                <a16:creationId xmlns:a16="http://schemas.microsoft.com/office/drawing/2014/main" id="{E4CB0F77-DE06-4407-9630-478B1112DF1E}"/>
              </a:ext>
            </a:extLst>
          </p:cNvPr>
          <p:cNvSpPr>
            <a:spLocks noGrp="1"/>
          </p:cNvSpPr>
          <p:nvPr/>
        </p:nvSpPr>
        <p:spPr>
          <a:xfrm>
            <a:off x="1809750" y="1781175"/>
            <a:ext cx="666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9" name="input-i-ident-rule-region">
            <a:extLst>
              <a:ext uri="{FF2B5EF4-FFF2-40B4-BE49-F238E27FC236}">
                <a16:creationId xmlns:a16="http://schemas.microsoft.com/office/drawing/2014/main" id="{7202FC6A-0A76-447A-A751-E22E3E961F7D}"/>
              </a:ext>
            </a:extLst>
          </p:cNvPr>
          <p:cNvSpPr>
            <a:spLocks noGrp="1"/>
          </p:cNvSpPr>
          <p:nvPr/>
        </p:nvSpPr>
        <p:spPr>
          <a:xfrm>
            <a:off x="1714500" y="3028950"/>
            <a:ext cx="6858000" cy="1638300"/>
          </a:xfrm>
          <a:prstGeom prst="roundRect">
            <a:avLst>
              <a:gd name="adj" fmla="val 4651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10" name="input-i-ident-rule-region-label">
            <a:extLst>
              <a:ext uri="{FF2B5EF4-FFF2-40B4-BE49-F238E27FC236}">
                <a16:creationId xmlns:a16="http://schemas.microsoft.com/office/drawing/2014/main" id="{65C1589D-4F0C-4177-B3DB-63F7D391C22C}"/>
              </a:ext>
            </a:extLst>
          </p:cNvPr>
          <p:cNvSpPr>
            <a:spLocks noGrp="1"/>
          </p:cNvSpPr>
          <p:nvPr/>
        </p:nvSpPr>
        <p:spPr>
          <a:xfrm>
            <a:off x="1809750" y="3076575"/>
            <a:ext cx="666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IDENT = letter (letter | digit)*</a:t>
            </a:r>
          </a:p>
        </p:txBody>
      </p:sp>
      <p:sp>
        <p:nvSpPr>
          <p:cNvPr id="11" name="input-i-s0-proxy">
            <a:extLst>
              <a:ext uri="{FF2B5EF4-FFF2-40B4-BE49-F238E27FC236}">
                <a16:creationId xmlns:a16="http://schemas.microsoft.com/office/drawing/2014/main" id="{23B11E22-FA96-4F04-B029-07A3C3688845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input-i-s1-proxy">
            <a:extLst>
              <a:ext uri="{FF2B5EF4-FFF2-40B4-BE49-F238E27FC236}">
                <a16:creationId xmlns:a16="http://schemas.microsoft.com/office/drawing/2014/main" id="{FF3A3398-D51F-402E-BB44-097F77AEEC51}"/>
              </a:ext>
            </a:extLst>
          </p:cNvPr>
          <p:cNvSpPr>
            <a:spLocks noGrp="1"/>
          </p:cNvSpPr>
          <p:nvPr/>
        </p:nvSpPr>
        <p:spPr>
          <a:xfrm>
            <a:off x="20669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input-i-s2-proxy">
            <a:extLst>
              <a:ext uri="{FF2B5EF4-FFF2-40B4-BE49-F238E27FC236}">
                <a16:creationId xmlns:a16="http://schemas.microsoft.com/office/drawing/2014/main" id="{A1F1EFF5-0C6E-49BA-9964-BD99C12905DC}"/>
              </a:ext>
            </a:extLst>
          </p:cNvPr>
          <p:cNvSpPr>
            <a:spLocks noGrp="1"/>
          </p:cNvSpPr>
          <p:nvPr/>
        </p:nvSpPr>
        <p:spPr>
          <a:xfrm>
            <a:off x="34004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input-i-s3-proxy">
            <a:extLst>
              <a:ext uri="{FF2B5EF4-FFF2-40B4-BE49-F238E27FC236}">
                <a16:creationId xmlns:a16="http://schemas.microsoft.com/office/drawing/2014/main" id="{20A0A16B-2317-4346-84AB-DD1F659E08DC}"/>
              </a:ext>
            </a:extLst>
          </p:cNvPr>
          <p:cNvSpPr>
            <a:spLocks noGrp="1"/>
          </p:cNvSpPr>
          <p:nvPr/>
        </p:nvSpPr>
        <p:spPr>
          <a:xfrm>
            <a:off x="47339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input-i-s4-proxy">
            <a:extLst>
              <a:ext uri="{FF2B5EF4-FFF2-40B4-BE49-F238E27FC236}">
                <a16:creationId xmlns:a16="http://schemas.microsoft.com/office/drawing/2014/main" id="{5EC42EA4-1A62-4423-8913-A364A1E7CA74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input-i-s5-proxy">
            <a:extLst>
              <a:ext uri="{FF2B5EF4-FFF2-40B4-BE49-F238E27FC236}">
                <a16:creationId xmlns:a16="http://schemas.microsoft.com/office/drawing/2014/main" id="{1566E68E-1EB1-4914-80FF-8A0A0CA47725}"/>
              </a:ext>
            </a:extLst>
          </p:cNvPr>
          <p:cNvSpPr>
            <a:spLocks noGrp="1"/>
          </p:cNvSpPr>
          <p:nvPr/>
        </p:nvSpPr>
        <p:spPr>
          <a:xfrm>
            <a:off x="1781175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input-i-s6-proxy">
            <a:extLst>
              <a:ext uri="{FF2B5EF4-FFF2-40B4-BE49-F238E27FC236}">
                <a16:creationId xmlns:a16="http://schemas.microsoft.com/office/drawing/2014/main" id="{7776AEAC-FB81-4F69-B785-0FE6A9D858E5}"/>
              </a:ext>
            </a:extLst>
          </p:cNvPr>
          <p:cNvSpPr>
            <a:spLocks noGrp="1"/>
          </p:cNvSpPr>
          <p:nvPr/>
        </p:nvSpPr>
        <p:spPr>
          <a:xfrm>
            <a:off x="278130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input-i-s7-proxy">
            <a:extLst>
              <a:ext uri="{FF2B5EF4-FFF2-40B4-BE49-F238E27FC236}">
                <a16:creationId xmlns:a16="http://schemas.microsoft.com/office/drawing/2014/main" id="{3319EBEB-FAAD-4618-82E4-45D0443B0D72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input-i-s8-proxy">
            <a:extLst>
              <a:ext uri="{FF2B5EF4-FFF2-40B4-BE49-F238E27FC236}">
                <a16:creationId xmlns:a16="http://schemas.microsoft.com/office/drawing/2014/main" id="{694B40E6-5B4B-4B3E-928A-0E7350DBF7D7}"/>
              </a:ext>
            </a:extLst>
          </p:cNvPr>
          <p:cNvSpPr>
            <a:spLocks noGrp="1"/>
          </p:cNvSpPr>
          <p:nvPr/>
        </p:nvSpPr>
        <p:spPr>
          <a:xfrm>
            <a:off x="478155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0" name="input-i-s9-proxy">
            <a:extLst>
              <a:ext uri="{FF2B5EF4-FFF2-40B4-BE49-F238E27FC236}">
                <a16:creationId xmlns:a16="http://schemas.microsoft.com/office/drawing/2014/main" id="{082746B8-1FDB-457B-91AC-977551EDCDA7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1" name="input-i-s10-proxy">
            <a:extLst>
              <a:ext uri="{FF2B5EF4-FFF2-40B4-BE49-F238E27FC236}">
                <a16:creationId xmlns:a16="http://schemas.microsoft.com/office/drawing/2014/main" id="{2F165598-7D4C-491F-AF26-B08299A94461}"/>
              </a:ext>
            </a:extLst>
          </p:cNvPr>
          <p:cNvSpPr>
            <a:spLocks noGrp="1"/>
          </p:cNvSpPr>
          <p:nvPr/>
        </p:nvSpPr>
        <p:spPr>
          <a:xfrm>
            <a:off x="7219950" y="379095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2" name="input-i-skip-anchor">
            <a:extLst>
              <a:ext uri="{FF2B5EF4-FFF2-40B4-BE49-F238E27FC236}">
                <a16:creationId xmlns:a16="http://schemas.microsoft.com/office/drawing/2014/main" id="{2E36B261-FB02-486E-808A-90A2760445A2}"/>
              </a:ext>
            </a:extLst>
          </p:cNvPr>
          <p:cNvSpPr>
            <a:spLocks noGrp="1"/>
          </p:cNvSpPr>
          <p:nvPr/>
        </p:nvSpPr>
        <p:spPr>
          <a:xfrm>
            <a:off x="7410450" y="35433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3" name="input-i-loop-anchor">
            <a:extLst>
              <a:ext uri="{FF2B5EF4-FFF2-40B4-BE49-F238E27FC236}">
                <a16:creationId xmlns:a16="http://schemas.microsoft.com/office/drawing/2014/main" id="{89E1C921-D76F-4EA9-AEEB-30C64266E0F9}"/>
              </a:ext>
            </a:extLst>
          </p:cNvPr>
          <p:cNvSpPr>
            <a:spLocks noGrp="1"/>
          </p:cNvSpPr>
          <p:nvPr/>
        </p:nvSpPr>
        <p:spPr>
          <a:xfrm>
            <a:off x="4933950" y="44958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218" name="直线箭头连接符 101"/>
          <p:cNvCxnSpPr>
            <a:stCxn id="11" idx="6"/>
            <a:endCxn id="12" idx="2"/>
          </p:cNvCxnSpPr>
          <p:nvPr/>
        </p:nvCxnSpPr>
        <p:spPr>
          <a:xfrm flipV="1">
            <a:off x="1009650" y="2305050"/>
            <a:ext cx="1057275" cy="8382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19" name="直线箭头连接符 102"/>
          <p:cNvCxnSpPr>
            <a:stCxn id="11" idx="6"/>
            <a:endCxn id="16" idx="2"/>
          </p:cNvCxnSpPr>
          <p:nvPr/>
        </p:nvCxnSpPr>
        <p:spPr>
          <a:xfrm>
            <a:off x="1009650" y="3143250"/>
            <a:ext cx="771525" cy="8572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0" name="直线箭头连接符 103"/>
          <p:cNvCxnSpPr>
            <a:stCxn id="12" idx="6"/>
            <a:endCxn id="13" idx="2"/>
          </p:cNvCxnSpPr>
          <p:nvPr/>
        </p:nvCxnSpPr>
        <p:spPr>
          <a:xfrm>
            <a:off x="2409825" y="2305050"/>
            <a:ext cx="9906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1" name="直线箭头连接符 104"/>
          <p:cNvCxnSpPr>
            <a:stCxn id="13" idx="6"/>
            <a:endCxn id="14" idx="2"/>
          </p:cNvCxnSpPr>
          <p:nvPr/>
        </p:nvCxnSpPr>
        <p:spPr>
          <a:xfrm>
            <a:off x="3743325" y="2305050"/>
            <a:ext cx="99060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2" name="直线箭头连接符 105"/>
          <p:cNvCxnSpPr>
            <a:stCxn id="14" idx="6"/>
            <a:endCxn id="15" idx="2"/>
          </p:cNvCxnSpPr>
          <p:nvPr/>
        </p:nvCxnSpPr>
        <p:spPr>
          <a:xfrm>
            <a:off x="5076825" y="2305050"/>
            <a:ext cx="11144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3" name="直线箭头连接符 106"/>
          <p:cNvCxnSpPr>
            <a:stCxn id="16" idx="6"/>
            <a:endCxn id="17" idx="2"/>
          </p:cNvCxnSpPr>
          <p:nvPr/>
        </p:nvCxnSpPr>
        <p:spPr>
          <a:xfrm>
            <a:off x="2124075" y="4000500"/>
            <a:ext cx="6572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4" name="直线箭头连接符 107"/>
          <p:cNvCxnSpPr>
            <a:stCxn id="17" idx="6"/>
            <a:endCxn id="18" idx="2"/>
          </p:cNvCxnSpPr>
          <p:nvPr/>
        </p:nvCxnSpPr>
        <p:spPr>
          <a:xfrm>
            <a:off x="3124200" y="4000500"/>
            <a:ext cx="6572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5" name="直线箭头连接符 108"/>
          <p:cNvCxnSpPr>
            <a:stCxn id="18" idx="6"/>
            <a:endCxn id="19" idx="2"/>
          </p:cNvCxnSpPr>
          <p:nvPr/>
        </p:nvCxnSpPr>
        <p:spPr>
          <a:xfrm>
            <a:off x="4124325" y="4000500"/>
            <a:ext cx="6572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6" name="直线箭头连接符 109"/>
          <p:cNvCxnSpPr>
            <a:stCxn id="19" idx="6"/>
            <a:endCxn id="20" idx="2"/>
          </p:cNvCxnSpPr>
          <p:nvPr/>
        </p:nvCxnSpPr>
        <p:spPr>
          <a:xfrm>
            <a:off x="5124450" y="4000500"/>
            <a:ext cx="108585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7" name="直线箭头连接符 110"/>
          <p:cNvCxnSpPr>
            <a:stCxn id="20" idx="6"/>
            <a:endCxn id="21" idx="2"/>
          </p:cNvCxnSpPr>
          <p:nvPr/>
        </p:nvCxnSpPr>
        <p:spPr>
          <a:xfrm>
            <a:off x="6553200" y="4000500"/>
            <a:ext cx="6667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4" name="input-i-skip-up">
            <a:extLst>
              <a:ext uri="{FF2B5EF4-FFF2-40B4-BE49-F238E27FC236}">
                <a16:creationId xmlns:a16="http://schemas.microsoft.com/office/drawing/2014/main" id="{52A904FB-4E0A-4F98-B3DB-6401D9A6BF4E}"/>
              </a:ext>
            </a:extLst>
          </p:cNvPr>
          <p:cNvSpPr>
            <a:spLocks noGrp="1"/>
          </p:cNvSpPr>
          <p:nvPr/>
        </p:nvSpPr>
        <p:spPr>
          <a:xfrm flipV="1">
            <a:off x="3952875" y="3562350"/>
            <a:ext cx="0" cy="2667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5" name="input-i-skip-across">
            <a:extLst>
              <a:ext uri="{FF2B5EF4-FFF2-40B4-BE49-F238E27FC236}">
                <a16:creationId xmlns:a16="http://schemas.microsoft.com/office/drawing/2014/main" id="{F6ECD35E-0941-4720-9792-0693C004E68F}"/>
              </a:ext>
            </a:extLst>
          </p:cNvPr>
          <p:cNvSpPr>
            <a:spLocks noGrp="1"/>
          </p:cNvSpPr>
          <p:nvPr/>
        </p:nvSpPr>
        <p:spPr>
          <a:xfrm>
            <a:off x="3952875" y="3562350"/>
            <a:ext cx="347662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230" name="直线箭头连接符 113"/>
          <p:cNvCxnSpPr>
            <a:stCxn id="22" idx="4"/>
            <a:endCxn id="21" idx="0"/>
          </p:cNvCxnSpPr>
          <p:nvPr/>
        </p:nvCxnSpPr>
        <p:spPr>
          <a:xfrm>
            <a:off x="7429500" y="3581400"/>
            <a:ext cx="0" cy="2095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7" name="input-i-loop-down">
            <a:extLst>
              <a:ext uri="{FF2B5EF4-FFF2-40B4-BE49-F238E27FC236}">
                <a16:creationId xmlns:a16="http://schemas.microsoft.com/office/drawing/2014/main" id="{D49C8B3A-5588-4F79-9492-2C2EF657490F}"/>
              </a:ext>
            </a:extLst>
          </p:cNvPr>
          <p:cNvSpPr>
            <a:spLocks noGrp="1"/>
          </p:cNvSpPr>
          <p:nvPr/>
        </p:nvSpPr>
        <p:spPr>
          <a:xfrm>
            <a:off x="6381750" y="4171950"/>
            <a:ext cx="0" cy="3429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8" name="input-i-loop-across">
            <a:extLst>
              <a:ext uri="{FF2B5EF4-FFF2-40B4-BE49-F238E27FC236}">
                <a16:creationId xmlns:a16="http://schemas.microsoft.com/office/drawing/2014/main" id="{29322464-7CC4-4BB6-AD51-8AD53A0BCAB5}"/>
              </a:ext>
            </a:extLst>
          </p:cNvPr>
          <p:cNvSpPr>
            <a:spLocks noGrp="1"/>
          </p:cNvSpPr>
          <p:nvPr/>
        </p:nvSpPr>
        <p:spPr>
          <a:xfrm flipH="1">
            <a:off x="4953000" y="4514850"/>
            <a:ext cx="142875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233" name="直线箭头连接符 116"/>
          <p:cNvCxnSpPr>
            <a:stCxn id="23" idx="0"/>
            <a:endCxn id="19" idx="4"/>
          </p:cNvCxnSpPr>
          <p:nvPr/>
        </p:nvCxnSpPr>
        <p:spPr>
          <a:xfrm flipV="1">
            <a:off x="4953000" y="4171950"/>
            <a:ext cx="0" cy="3238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40" name="input-i-s0">
            <a:extLst>
              <a:ext uri="{FF2B5EF4-FFF2-40B4-BE49-F238E27FC236}">
                <a16:creationId xmlns:a16="http://schemas.microsoft.com/office/drawing/2014/main" id="{075E27B3-56EE-4DC7-A214-D2D5529D525D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input-i-s0-text">
            <a:extLst>
              <a:ext uri="{FF2B5EF4-FFF2-40B4-BE49-F238E27FC236}">
                <a16:creationId xmlns:a16="http://schemas.microsoft.com/office/drawing/2014/main" id="{814E86BE-EA2B-48EF-AC3E-5FCDADC3BE7B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4000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42" name="input-i-s1">
            <a:extLst>
              <a:ext uri="{FF2B5EF4-FFF2-40B4-BE49-F238E27FC236}">
                <a16:creationId xmlns:a16="http://schemas.microsoft.com/office/drawing/2014/main" id="{C00A8E42-AAE6-40FB-9D83-507EEB8FEC73}"/>
              </a:ext>
            </a:extLst>
          </p:cNvPr>
          <p:cNvSpPr>
            <a:spLocks noGrp="1"/>
          </p:cNvSpPr>
          <p:nvPr/>
        </p:nvSpPr>
        <p:spPr>
          <a:xfrm>
            <a:off x="2066925" y="213360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input-i-s1-text">
            <a:extLst>
              <a:ext uri="{FF2B5EF4-FFF2-40B4-BE49-F238E27FC236}">
                <a16:creationId xmlns:a16="http://schemas.microsoft.com/office/drawing/2014/main" id="{CF22C307-0A98-448D-8774-7F5969F8C48F}"/>
              </a:ext>
            </a:extLst>
          </p:cNvPr>
          <p:cNvSpPr>
            <a:spLocks noGrp="1"/>
          </p:cNvSpPr>
          <p:nvPr/>
        </p:nvSpPr>
        <p:spPr>
          <a:xfrm>
            <a:off x="20669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4" name="input-i-s2">
            <a:extLst>
              <a:ext uri="{FF2B5EF4-FFF2-40B4-BE49-F238E27FC236}">
                <a16:creationId xmlns:a16="http://schemas.microsoft.com/office/drawing/2014/main" id="{C3C25D6F-6EC1-4B70-BAD6-3818F4427510}"/>
              </a:ext>
            </a:extLst>
          </p:cNvPr>
          <p:cNvSpPr>
            <a:spLocks noGrp="1"/>
          </p:cNvSpPr>
          <p:nvPr/>
        </p:nvSpPr>
        <p:spPr>
          <a:xfrm>
            <a:off x="3400425" y="213360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5" name="input-i-s2-text">
            <a:extLst>
              <a:ext uri="{FF2B5EF4-FFF2-40B4-BE49-F238E27FC236}">
                <a16:creationId xmlns:a16="http://schemas.microsoft.com/office/drawing/2014/main" id="{F78B42FA-E758-4C96-BCC5-B0290F138859}"/>
              </a:ext>
            </a:extLst>
          </p:cNvPr>
          <p:cNvSpPr>
            <a:spLocks noGrp="1"/>
          </p:cNvSpPr>
          <p:nvPr/>
        </p:nvSpPr>
        <p:spPr>
          <a:xfrm>
            <a:off x="34004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s2</a:t>
            </a:r>
          </a:p>
        </p:txBody>
      </p:sp>
      <p:sp>
        <p:nvSpPr>
          <p:cNvPr id="46" name="input-i-s3">
            <a:extLst>
              <a:ext uri="{FF2B5EF4-FFF2-40B4-BE49-F238E27FC236}">
                <a16:creationId xmlns:a16="http://schemas.microsoft.com/office/drawing/2014/main" id="{D8292EF9-CE26-42AB-92FE-433A06D5B277}"/>
              </a:ext>
            </a:extLst>
          </p:cNvPr>
          <p:cNvSpPr>
            <a:spLocks noGrp="1"/>
          </p:cNvSpPr>
          <p:nvPr/>
        </p:nvSpPr>
        <p:spPr>
          <a:xfrm>
            <a:off x="4733925" y="213360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7" name="input-i-s3-text">
            <a:extLst>
              <a:ext uri="{FF2B5EF4-FFF2-40B4-BE49-F238E27FC236}">
                <a16:creationId xmlns:a16="http://schemas.microsoft.com/office/drawing/2014/main" id="{03370A46-7B50-4F74-91FC-CC1653BB929D}"/>
              </a:ext>
            </a:extLst>
          </p:cNvPr>
          <p:cNvSpPr>
            <a:spLocks noGrp="1"/>
          </p:cNvSpPr>
          <p:nvPr/>
        </p:nvSpPr>
        <p:spPr>
          <a:xfrm>
            <a:off x="47339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s3</a:t>
            </a:r>
          </a:p>
        </p:txBody>
      </p:sp>
      <p:sp>
        <p:nvSpPr>
          <p:cNvPr id="48" name="input-i-s4">
            <a:extLst>
              <a:ext uri="{FF2B5EF4-FFF2-40B4-BE49-F238E27FC236}">
                <a16:creationId xmlns:a16="http://schemas.microsoft.com/office/drawing/2014/main" id="{60CA6391-DA4C-4388-8ACE-E2250A0EE61E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381000" cy="381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9" name="input-i-s4-inner">
            <a:extLst>
              <a:ext uri="{FF2B5EF4-FFF2-40B4-BE49-F238E27FC236}">
                <a16:creationId xmlns:a16="http://schemas.microsoft.com/office/drawing/2014/main" id="{1A24B8C2-804E-4936-8426-890DCEBF16DF}"/>
              </a:ext>
            </a:extLst>
          </p:cNvPr>
          <p:cNvSpPr>
            <a:spLocks noGrp="1"/>
          </p:cNvSpPr>
          <p:nvPr/>
        </p:nvSpPr>
        <p:spPr>
          <a:xfrm>
            <a:off x="6238875" y="2162175"/>
            <a:ext cx="285750" cy="2857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50" name="input-i-s4-text">
            <a:extLst>
              <a:ext uri="{FF2B5EF4-FFF2-40B4-BE49-F238E27FC236}">
                <a16:creationId xmlns:a16="http://schemas.microsoft.com/office/drawing/2014/main" id="{F32834F1-00F6-402C-AF4B-5DADAE9442A0}"/>
              </a:ext>
            </a:extLst>
          </p:cNvPr>
          <p:cNvSpPr>
            <a:spLocks noGrp="1"/>
          </p:cNvSpPr>
          <p:nvPr/>
        </p:nvSpPr>
        <p:spPr>
          <a:xfrm>
            <a:off x="6191250" y="2181225"/>
            <a:ext cx="381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51" name="input-i-s5">
            <a:extLst>
              <a:ext uri="{FF2B5EF4-FFF2-40B4-BE49-F238E27FC236}">
                <a16:creationId xmlns:a16="http://schemas.microsoft.com/office/drawing/2014/main" id="{86D2F132-71E9-4442-B6B4-3A99717675CD}"/>
              </a:ext>
            </a:extLst>
          </p:cNvPr>
          <p:cNvSpPr>
            <a:spLocks noGrp="1"/>
          </p:cNvSpPr>
          <p:nvPr/>
        </p:nvSpPr>
        <p:spPr>
          <a:xfrm>
            <a:off x="1781175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2" name="input-i-s5-text">
            <a:extLst>
              <a:ext uri="{FF2B5EF4-FFF2-40B4-BE49-F238E27FC236}">
                <a16:creationId xmlns:a16="http://schemas.microsoft.com/office/drawing/2014/main" id="{C0D99BC0-DD89-4BF9-800E-F4AE7CAAEB44}"/>
              </a:ext>
            </a:extLst>
          </p:cNvPr>
          <p:cNvSpPr>
            <a:spLocks noGrp="1"/>
          </p:cNvSpPr>
          <p:nvPr/>
        </p:nvSpPr>
        <p:spPr>
          <a:xfrm>
            <a:off x="1781175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53" name="input-i-s6">
            <a:extLst>
              <a:ext uri="{FF2B5EF4-FFF2-40B4-BE49-F238E27FC236}">
                <a16:creationId xmlns:a16="http://schemas.microsoft.com/office/drawing/2014/main" id="{D4D3C847-E293-4839-99D3-03D2C7301C17}"/>
              </a:ext>
            </a:extLst>
          </p:cNvPr>
          <p:cNvSpPr>
            <a:spLocks noGrp="1"/>
          </p:cNvSpPr>
          <p:nvPr/>
        </p:nvSpPr>
        <p:spPr>
          <a:xfrm>
            <a:off x="2781300" y="382905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4" name="input-i-s6-text">
            <a:extLst>
              <a:ext uri="{FF2B5EF4-FFF2-40B4-BE49-F238E27FC236}">
                <a16:creationId xmlns:a16="http://schemas.microsoft.com/office/drawing/2014/main" id="{6D100FBE-9699-454C-9029-6FA8B6ABDA1E}"/>
              </a:ext>
            </a:extLst>
          </p:cNvPr>
          <p:cNvSpPr>
            <a:spLocks noGrp="1"/>
          </p:cNvSpPr>
          <p:nvPr/>
        </p:nvSpPr>
        <p:spPr>
          <a:xfrm>
            <a:off x="278130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s6</a:t>
            </a:r>
          </a:p>
        </p:txBody>
      </p:sp>
      <p:sp>
        <p:nvSpPr>
          <p:cNvPr id="55" name="input-i-s7">
            <a:extLst>
              <a:ext uri="{FF2B5EF4-FFF2-40B4-BE49-F238E27FC236}">
                <a16:creationId xmlns:a16="http://schemas.microsoft.com/office/drawing/2014/main" id="{ABFA2195-041F-4127-A4D2-7C41651B9208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6" name="input-i-s7-text">
            <a:extLst>
              <a:ext uri="{FF2B5EF4-FFF2-40B4-BE49-F238E27FC236}">
                <a16:creationId xmlns:a16="http://schemas.microsoft.com/office/drawing/2014/main" id="{545928AC-36BE-440B-966A-382C6EF40A05}"/>
              </a:ext>
            </a:extLst>
          </p:cNvPr>
          <p:cNvSpPr>
            <a:spLocks noGrp="1"/>
          </p:cNvSpPr>
          <p:nvPr/>
        </p:nvSpPr>
        <p:spPr>
          <a:xfrm>
            <a:off x="3781425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s7</a:t>
            </a:r>
          </a:p>
        </p:txBody>
      </p:sp>
      <p:sp>
        <p:nvSpPr>
          <p:cNvPr id="57" name="input-i-s8">
            <a:extLst>
              <a:ext uri="{FF2B5EF4-FFF2-40B4-BE49-F238E27FC236}">
                <a16:creationId xmlns:a16="http://schemas.microsoft.com/office/drawing/2014/main" id="{0B8F27ED-1633-4099-95CF-EC7DFCEB300D}"/>
              </a:ext>
            </a:extLst>
          </p:cNvPr>
          <p:cNvSpPr>
            <a:spLocks noGrp="1"/>
          </p:cNvSpPr>
          <p:nvPr/>
        </p:nvSpPr>
        <p:spPr>
          <a:xfrm>
            <a:off x="4781550" y="382905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8" name="input-i-s8-text">
            <a:extLst>
              <a:ext uri="{FF2B5EF4-FFF2-40B4-BE49-F238E27FC236}">
                <a16:creationId xmlns:a16="http://schemas.microsoft.com/office/drawing/2014/main" id="{E2C5CDC7-07E8-407A-8C5A-FAD646A89D08}"/>
              </a:ext>
            </a:extLst>
          </p:cNvPr>
          <p:cNvSpPr>
            <a:spLocks noGrp="1"/>
          </p:cNvSpPr>
          <p:nvPr/>
        </p:nvSpPr>
        <p:spPr>
          <a:xfrm>
            <a:off x="478155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9" name="input-i-s9">
            <a:extLst>
              <a:ext uri="{FF2B5EF4-FFF2-40B4-BE49-F238E27FC236}">
                <a16:creationId xmlns:a16="http://schemas.microsoft.com/office/drawing/2014/main" id="{D1B5B5DA-6168-476A-B3CC-505570A813FD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60" name="input-i-s9-text">
            <a:extLst>
              <a:ext uri="{FF2B5EF4-FFF2-40B4-BE49-F238E27FC236}">
                <a16:creationId xmlns:a16="http://schemas.microsoft.com/office/drawing/2014/main" id="{BEF9782F-0749-4434-8201-705E181C7E9D}"/>
              </a:ext>
            </a:extLst>
          </p:cNvPr>
          <p:cNvSpPr>
            <a:spLocks noGrp="1"/>
          </p:cNvSpPr>
          <p:nvPr/>
        </p:nvSpPr>
        <p:spPr>
          <a:xfrm>
            <a:off x="621030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s9</a:t>
            </a:r>
          </a:p>
        </p:txBody>
      </p:sp>
      <p:sp>
        <p:nvSpPr>
          <p:cNvPr id="61" name="input-i-s10">
            <a:extLst>
              <a:ext uri="{FF2B5EF4-FFF2-40B4-BE49-F238E27FC236}">
                <a16:creationId xmlns:a16="http://schemas.microsoft.com/office/drawing/2014/main" id="{5B867319-3782-4EC6-B6A8-F7D7709A5688}"/>
              </a:ext>
            </a:extLst>
          </p:cNvPr>
          <p:cNvSpPr>
            <a:spLocks noGrp="1"/>
          </p:cNvSpPr>
          <p:nvPr/>
        </p:nvSpPr>
        <p:spPr>
          <a:xfrm>
            <a:off x="7219950" y="379095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62" name="input-i-s10-inner">
            <a:extLst>
              <a:ext uri="{FF2B5EF4-FFF2-40B4-BE49-F238E27FC236}">
                <a16:creationId xmlns:a16="http://schemas.microsoft.com/office/drawing/2014/main" id="{A011C6E1-F60B-4993-B48C-4F7698CD6EA7}"/>
              </a:ext>
            </a:extLst>
          </p:cNvPr>
          <p:cNvSpPr>
            <a:spLocks noGrp="1"/>
          </p:cNvSpPr>
          <p:nvPr/>
        </p:nvSpPr>
        <p:spPr>
          <a:xfrm>
            <a:off x="7267575" y="3838575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63" name="input-i-s10-text">
            <a:extLst>
              <a:ext uri="{FF2B5EF4-FFF2-40B4-BE49-F238E27FC236}">
                <a16:creationId xmlns:a16="http://schemas.microsoft.com/office/drawing/2014/main" id="{C7D04BF6-DFCE-42E4-8A4E-5E8365101A49}"/>
              </a:ext>
            </a:extLst>
          </p:cNvPr>
          <p:cNvSpPr>
            <a:spLocks noGrp="1"/>
          </p:cNvSpPr>
          <p:nvPr/>
        </p:nvSpPr>
        <p:spPr>
          <a:xfrm>
            <a:off x="7219950" y="387667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s10</a:t>
            </a:r>
          </a:p>
        </p:txBody>
      </p:sp>
      <p:sp>
        <p:nvSpPr>
          <p:cNvPr id="64" name="input-i-e-start-if">
            <a:extLst>
              <a:ext uri="{FF2B5EF4-FFF2-40B4-BE49-F238E27FC236}">
                <a16:creationId xmlns:a16="http://schemas.microsoft.com/office/drawing/2014/main" id="{CD630BAE-AD66-46D7-B4EB-493B5380885F}"/>
              </a:ext>
            </a:extLst>
          </p:cNvPr>
          <p:cNvSpPr>
            <a:spLocks noGrp="1"/>
          </p:cNvSpPr>
          <p:nvPr/>
        </p:nvSpPr>
        <p:spPr>
          <a:xfrm>
            <a:off x="1200150" y="22764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5" name="input-i-e-start-ident">
            <a:extLst>
              <a:ext uri="{FF2B5EF4-FFF2-40B4-BE49-F238E27FC236}">
                <a16:creationId xmlns:a16="http://schemas.microsoft.com/office/drawing/2014/main" id="{3A5BD996-B822-4311-B0E2-0A96E3D0124E}"/>
              </a:ext>
            </a:extLst>
          </p:cNvPr>
          <p:cNvSpPr>
            <a:spLocks noGrp="1"/>
          </p:cNvSpPr>
          <p:nvPr/>
        </p:nvSpPr>
        <p:spPr>
          <a:xfrm>
            <a:off x="1200150" y="37909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6" name="input-i-i">
            <a:extLst>
              <a:ext uri="{FF2B5EF4-FFF2-40B4-BE49-F238E27FC236}">
                <a16:creationId xmlns:a16="http://schemas.microsoft.com/office/drawing/2014/main" id="{E1150346-40DC-41E4-99C4-F5143B182964}"/>
              </a:ext>
            </a:extLst>
          </p:cNvPr>
          <p:cNvSpPr>
            <a:spLocks noGrp="1"/>
          </p:cNvSpPr>
          <p:nvPr/>
        </p:nvSpPr>
        <p:spPr>
          <a:xfrm>
            <a:off x="2724150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7" name="input-i-e-if">
            <a:extLst>
              <a:ext uri="{FF2B5EF4-FFF2-40B4-BE49-F238E27FC236}">
                <a16:creationId xmlns:a16="http://schemas.microsoft.com/office/drawing/2014/main" id="{0CEFF442-AC3D-430B-A3D0-F7C6402A2005}"/>
              </a:ext>
            </a:extLst>
          </p:cNvPr>
          <p:cNvSpPr>
            <a:spLocks noGrp="1"/>
          </p:cNvSpPr>
          <p:nvPr/>
        </p:nvSpPr>
        <p:spPr>
          <a:xfrm>
            <a:off x="4057650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input-i-f">
            <a:extLst>
              <a:ext uri="{FF2B5EF4-FFF2-40B4-BE49-F238E27FC236}">
                <a16:creationId xmlns:a16="http://schemas.microsoft.com/office/drawing/2014/main" id="{E32E2389-DDCB-45FA-81AF-6BF05418BD55}"/>
              </a:ext>
            </a:extLst>
          </p:cNvPr>
          <p:cNvSpPr>
            <a:spLocks noGrp="1"/>
          </p:cNvSpPr>
          <p:nvPr/>
        </p:nvSpPr>
        <p:spPr>
          <a:xfrm>
            <a:off x="5438775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9" name="input-i-letter">
            <a:extLst>
              <a:ext uri="{FF2B5EF4-FFF2-40B4-BE49-F238E27FC236}">
                <a16:creationId xmlns:a16="http://schemas.microsoft.com/office/drawing/2014/main" id="{63F2E5D2-4C05-4540-9336-EF002F004B89}"/>
              </a:ext>
            </a:extLst>
          </p:cNvPr>
          <p:cNvSpPr>
            <a:spLocks noGrp="1"/>
          </p:cNvSpPr>
          <p:nvPr/>
        </p:nvSpPr>
        <p:spPr>
          <a:xfrm>
            <a:off x="2143125" y="3648075"/>
            <a:ext cx="619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70" name="input-i-e-ident">
            <a:extLst>
              <a:ext uri="{FF2B5EF4-FFF2-40B4-BE49-F238E27FC236}">
                <a16:creationId xmlns:a16="http://schemas.microsoft.com/office/drawing/2014/main" id="{03992E76-0394-4977-922C-32884E147069}"/>
              </a:ext>
            </a:extLst>
          </p:cNvPr>
          <p:cNvSpPr>
            <a:spLocks noGrp="1"/>
          </p:cNvSpPr>
          <p:nvPr/>
        </p:nvSpPr>
        <p:spPr>
          <a:xfrm>
            <a:off x="323850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input-i-e-enter-star">
            <a:extLst>
              <a:ext uri="{FF2B5EF4-FFF2-40B4-BE49-F238E27FC236}">
                <a16:creationId xmlns:a16="http://schemas.microsoft.com/office/drawing/2014/main" id="{229D9190-CCD7-4EE0-883D-0234BB3F494A}"/>
              </a:ext>
            </a:extLst>
          </p:cNvPr>
          <p:cNvSpPr>
            <a:spLocks noGrp="1"/>
          </p:cNvSpPr>
          <p:nvPr/>
        </p:nvSpPr>
        <p:spPr>
          <a:xfrm>
            <a:off x="428625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input-i-class">
            <a:extLst>
              <a:ext uri="{FF2B5EF4-FFF2-40B4-BE49-F238E27FC236}">
                <a16:creationId xmlns:a16="http://schemas.microsoft.com/office/drawing/2014/main" id="{183D37B9-57BC-4565-B399-911F4011EB05}"/>
              </a:ext>
            </a:extLst>
          </p:cNvPr>
          <p:cNvSpPr>
            <a:spLocks noGrp="1"/>
          </p:cNvSpPr>
          <p:nvPr/>
        </p:nvSpPr>
        <p:spPr>
          <a:xfrm>
            <a:off x="5162550" y="3648075"/>
            <a:ext cx="1000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73" name="input-i-e-exit-star">
            <a:extLst>
              <a:ext uri="{FF2B5EF4-FFF2-40B4-BE49-F238E27FC236}">
                <a16:creationId xmlns:a16="http://schemas.microsoft.com/office/drawing/2014/main" id="{4AF75C4E-2808-4D91-A5BF-D3D83EE8482F}"/>
              </a:ext>
            </a:extLst>
          </p:cNvPr>
          <p:cNvSpPr>
            <a:spLocks noGrp="1"/>
          </p:cNvSpPr>
          <p:nvPr/>
        </p:nvSpPr>
        <p:spPr>
          <a:xfrm>
            <a:off x="666750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input-i-e-skip">
            <a:extLst>
              <a:ext uri="{FF2B5EF4-FFF2-40B4-BE49-F238E27FC236}">
                <a16:creationId xmlns:a16="http://schemas.microsoft.com/office/drawing/2014/main" id="{07B676CB-EC7D-41FC-B468-479AA6680207}"/>
              </a:ext>
            </a:extLst>
          </p:cNvPr>
          <p:cNvSpPr>
            <a:spLocks noGrp="1"/>
          </p:cNvSpPr>
          <p:nvPr/>
        </p:nvSpPr>
        <p:spPr>
          <a:xfrm>
            <a:off x="5619750" y="33623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5" name="input-i-e-loop">
            <a:extLst>
              <a:ext uri="{FF2B5EF4-FFF2-40B4-BE49-F238E27FC236}">
                <a16:creationId xmlns:a16="http://schemas.microsoft.com/office/drawing/2014/main" id="{5AD25435-598C-4A30-92E5-1DADF243EB5F}"/>
              </a:ext>
            </a:extLst>
          </p:cNvPr>
          <p:cNvSpPr>
            <a:spLocks noGrp="1"/>
          </p:cNvSpPr>
          <p:nvPr/>
        </p:nvSpPr>
        <p:spPr>
          <a:xfrm>
            <a:off x="5476875" y="4219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6" name="input-i-start-caption">
            <a:extLst>
              <a:ext uri="{FF2B5EF4-FFF2-40B4-BE49-F238E27FC236}">
                <a16:creationId xmlns:a16="http://schemas.microsoft.com/office/drawing/2014/main" id="{AC580840-5662-41CC-86B9-CA0AD2F311C1}"/>
              </a:ext>
            </a:extLst>
          </p:cNvPr>
          <p:cNvSpPr>
            <a:spLocks noGrp="1"/>
          </p:cNvSpPr>
          <p:nvPr/>
        </p:nvSpPr>
        <p:spPr>
          <a:xfrm>
            <a:off x="428625" y="3419475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new start</a:t>
            </a:r>
          </a:p>
        </p:txBody>
      </p:sp>
      <p:sp>
        <p:nvSpPr>
          <p:cNvPr id="77" name="input-i-if-result">
            <a:extLst>
              <a:ext uri="{FF2B5EF4-FFF2-40B4-BE49-F238E27FC236}">
                <a16:creationId xmlns:a16="http://schemas.microsoft.com/office/drawing/2014/main" id="{67898D36-E985-4216-9D28-3E889AD31FCC}"/>
              </a:ext>
            </a:extLst>
          </p:cNvPr>
          <p:cNvSpPr>
            <a:spLocks noGrp="1"/>
          </p:cNvSpPr>
          <p:nvPr/>
        </p:nvSpPr>
        <p:spPr>
          <a:xfrm>
            <a:off x="6781800" y="200977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accept IF</a:t>
            </a:r>
          </a:p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priority 1 · emit IF</a:t>
            </a:r>
          </a:p>
        </p:txBody>
      </p:sp>
      <p:sp>
        <p:nvSpPr>
          <p:cNvPr id="78" name="input-i-ident-result">
            <a:extLst>
              <a:ext uri="{FF2B5EF4-FFF2-40B4-BE49-F238E27FC236}">
                <a16:creationId xmlns:a16="http://schemas.microsoft.com/office/drawing/2014/main" id="{B0263DB2-4B34-41DA-ACAB-837BB0024045}"/>
              </a:ext>
            </a:extLst>
          </p:cNvPr>
          <p:cNvSpPr>
            <a:spLocks noGrp="1"/>
          </p:cNvSpPr>
          <p:nvPr/>
        </p:nvSpPr>
        <p:spPr>
          <a:xfrm>
            <a:off x="7734300" y="3705225"/>
            <a:ext cx="7810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accept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IDENT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9" name="input-i-set">
            <a:extLst>
              <a:ext uri="{FF2B5EF4-FFF2-40B4-BE49-F238E27FC236}">
                <a16:creationId xmlns:a16="http://schemas.microsoft.com/office/drawing/2014/main" id="{93607C85-0336-4CF0-874E-9D926FCDE367}"/>
              </a:ext>
            </a:extLst>
          </p:cNvPr>
          <p:cNvSpPr>
            <a:spLocks noGrp="1"/>
          </p:cNvSpPr>
          <p:nvPr/>
        </p:nvSpPr>
        <p:spPr>
          <a:xfrm>
            <a:off x="2095500" y="149542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BE384B"/>
                </a:solidFill>
              </a:defRPr>
            </a:pPr>
            <a:r>
              <a:rPr sz="1125" b="1">
                <a:solidFill>
                  <a:srgbClr val="BE384B"/>
                </a:solidFill>
              </a:rPr>
              <a:t>C1 = {s2, s3, s6, s7, s8, s10}    ⇒    accept IDENT</a:t>
            </a:r>
          </a:p>
        </p:txBody>
      </p:sp>
      <p:sp>
        <p:nvSpPr>
          <p:cNvPr id="80" name="bridge-takeaway-band-24">
            <a:extLst>
              <a:ext uri="{FF2B5EF4-FFF2-40B4-BE49-F238E27FC236}">
                <a16:creationId xmlns:a16="http://schemas.microsoft.com/office/drawing/2014/main" id="{531CCC9F-AFCE-41B2-BEF0-BB8F7934E7AF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81" name="bridge-takeaway-24">
            <a:extLst>
              <a:ext uri="{FF2B5EF4-FFF2-40B4-BE49-F238E27FC236}">
                <a16:creationId xmlns:a16="http://schemas.microsoft.com/office/drawing/2014/main" id="{5D39CAAE-A8E1-495D-9E45-7D042A247B2F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NFA 不会先猜 IF 或 IDENT；它保留读入 i 后所有仍可能成功的状态。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3AE1AE4-D79E-94D6-E825-3FC6C21A77D2}" type="slidenum">
              <a:t>25</a:t>
            </a:fld>
            <a:endParaRPr/>
          </a:p>
        </p:txBody>
      </p:sp>
      <p:sp>
        <p:nvSpPr>
          <p:cNvPr id="5" name="bridge-title-25">
            <a:extLst>
              <a:ext uri="{FF2B5EF4-FFF2-40B4-BE49-F238E27FC236}">
                <a16:creationId xmlns:a16="http://schemas.microsoft.com/office/drawing/2014/main" id="{BE671E75-407E-45C7-9648-B9271D979D21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000" b="1">
                <a:solidFill>
                  <a:srgbClr val="BE384B"/>
                </a:solidFill>
              </a:defRPr>
            </a:pPr>
            <a:r>
              <a:rPr sz="3000" b="1">
                <a:solidFill>
                  <a:srgbClr val="BE384B"/>
                </a:solidFill>
              </a:rPr>
              <a:t>再输入 f：IF 与 IDENT 同时接受</a:t>
            </a:r>
          </a:p>
        </p:txBody>
      </p:sp>
      <p:sp>
        <p:nvSpPr>
          <p:cNvPr id="6" name="closure-subtitle">
            <a:extLst>
              <a:ext uri="{FF2B5EF4-FFF2-40B4-BE49-F238E27FC236}">
                <a16:creationId xmlns:a16="http://schemas.microsoft.com/office/drawing/2014/main" id="{D2231DBD-7362-457A-AACC-77C0F5AE849C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从 C1 同时继续：IF 到达 s4，IDENT 经循环仍到达 s10；两者匹配长度相同。</a:t>
            </a:r>
          </a:p>
        </p:txBody>
      </p:sp>
      <p:sp>
        <p:nvSpPr>
          <p:cNvPr id="7" name="input-if-if-rule-region">
            <a:extLst>
              <a:ext uri="{FF2B5EF4-FFF2-40B4-BE49-F238E27FC236}">
                <a16:creationId xmlns:a16="http://schemas.microsoft.com/office/drawing/2014/main" id="{08765AAE-DDCA-440D-9501-12035379CB36}"/>
              </a:ext>
            </a:extLst>
          </p:cNvPr>
          <p:cNvSpPr>
            <a:spLocks noGrp="1"/>
          </p:cNvSpPr>
          <p:nvPr/>
        </p:nvSpPr>
        <p:spPr>
          <a:xfrm>
            <a:off x="1714500" y="1733550"/>
            <a:ext cx="6858000" cy="1123950"/>
          </a:xfrm>
          <a:prstGeom prst="roundRect">
            <a:avLst>
              <a:gd name="adj" fmla="val 6780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8" name="input-if-if-rule-region-label">
            <a:extLst>
              <a:ext uri="{FF2B5EF4-FFF2-40B4-BE49-F238E27FC236}">
                <a16:creationId xmlns:a16="http://schemas.microsoft.com/office/drawing/2014/main" id="{1264B7C9-0A1C-49E5-B668-2EDCCB9F4893}"/>
              </a:ext>
            </a:extLst>
          </p:cNvPr>
          <p:cNvSpPr>
            <a:spLocks noGrp="1"/>
          </p:cNvSpPr>
          <p:nvPr/>
        </p:nvSpPr>
        <p:spPr>
          <a:xfrm>
            <a:off x="1809750" y="1781175"/>
            <a:ext cx="666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9" name="input-if-ident-rule-region">
            <a:extLst>
              <a:ext uri="{FF2B5EF4-FFF2-40B4-BE49-F238E27FC236}">
                <a16:creationId xmlns:a16="http://schemas.microsoft.com/office/drawing/2014/main" id="{D182F44F-FDB3-46F6-ADFD-7661336F15CB}"/>
              </a:ext>
            </a:extLst>
          </p:cNvPr>
          <p:cNvSpPr>
            <a:spLocks noGrp="1"/>
          </p:cNvSpPr>
          <p:nvPr/>
        </p:nvSpPr>
        <p:spPr>
          <a:xfrm>
            <a:off x="1714500" y="3028950"/>
            <a:ext cx="6858000" cy="1638300"/>
          </a:xfrm>
          <a:prstGeom prst="roundRect">
            <a:avLst>
              <a:gd name="adj" fmla="val 4651"/>
            </a:avLst>
          </a:prstGeom>
          <a:noFill/>
          <a:ln w="13335">
            <a:solidFill>
              <a:srgbClr val="D8D8D8"/>
            </a:solidFill>
            <a:prstDash val="dash"/>
          </a:ln>
        </p:spPr>
      </p:sp>
      <p:sp>
        <p:nvSpPr>
          <p:cNvPr id="10" name="input-if-ident-rule-region-label">
            <a:extLst>
              <a:ext uri="{FF2B5EF4-FFF2-40B4-BE49-F238E27FC236}">
                <a16:creationId xmlns:a16="http://schemas.microsoft.com/office/drawing/2014/main" id="{3CC8D8F4-7BD8-4257-95DA-DF8BF71C497B}"/>
              </a:ext>
            </a:extLst>
          </p:cNvPr>
          <p:cNvSpPr>
            <a:spLocks noGrp="1"/>
          </p:cNvSpPr>
          <p:nvPr/>
        </p:nvSpPr>
        <p:spPr>
          <a:xfrm>
            <a:off x="1809750" y="3076575"/>
            <a:ext cx="666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IDENT = letter (letter | digit)*</a:t>
            </a:r>
          </a:p>
        </p:txBody>
      </p:sp>
      <p:sp>
        <p:nvSpPr>
          <p:cNvPr id="11" name="input-if-s0-proxy">
            <a:extLst>
              <a:ext uri="{FF2B5EF4-FFF2-40B4-BE49-F238E27FC236}">
                <a16:creationId xmlns:a16="http://schemas.microsoft.com/office/drawing/2014/main" id="{FEECA1E5-6E9B-4877-9390-F65BF25590F1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400050" cy="40005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input-if-s1-proxy">
            <a:extLst>
              <a:ext uri="{FF2B5EF4-FFF2-40B4-BE49-F238E27FC236}">
                <a16:creationId xmlns:a16="http://schemas.microsoft.com/office/drawing/2014/main" id="{DD95F39C-F444-40BA-9D5E-4C6C1C6185FB}"/>
              </a:ext>
            </a:extLst>
          </p:cNvPr>
          <p:cNvSpPr>
            <a:spLocks noGrp="1"/>
          </p:cNvSpPr>
          <p:nvPr/>
        </p:nvSpPr>
        <p:spPr>
          <a:xfrm>
            <a:off x="20669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input-if-s2-proxy">
            <a:extLst>
              <a:ext uri="{FF2B5EF4-FFF2-40B4-BE49-F238E27FC236}">
                <a16:creationId xmlns:a16="http://schemas.microsoft.com/office/drawing/2014/main" id="{E9E72D1F-FBFE-4A2A-8A28-EF760BEC5374}"/>
              </a:ext>
            </a:extLst>
          </p:cNvPr>
          <p:cNvSpPr>
            <a:spLocks noGrp="1"/>
          </p:cNvSpPr>
          <p:nvPr/>
        </p:nvSpPr>
        <p:spPr>
          <a:xfrm>
            <a:off x="34004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input-if-s3-proxy">
            <a:extLst>
              <a:ext uri="{FF2B5EF4-FFF2-40B4-BE49-F238E27FC236}">
                <a16:creationId xmlns:a16="http://schemas.microsoft.com/office/drawing/2014/main" id="{BD744BDC-301C-495C-955B-817BDF13477C}"/>
              </a:ext>
            </a:extLst>
          </p:cNvPr>
          <p:cNvSpPr>
            <a:spLocks noGrp="1"/>
          </p:cNvSpPr>
          <p:nvPr/>
        </p:nvSpPr>
        <p:spPr>
          <a:xfrm>
            <a:off x="4733925" y="213360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input-if-s4-proxy">
            <a:extLst>
              <a:ext uri="{FF2B5EF4-FFF2-40B4-BE49-F238E27FC236}">
                <a16:creationId xmlns:a16="http://schemas.microsoft.com/office/drawing/2014/main" id="{E0852A77-5F72-4F8C-B205-0DCB1E3DA39E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input-if-s5-proxy">
            <a:extLst>
              <a:ext uri="{FF2B5EF4-FFF2-40B4-BE49-F238E27FC236}">
                <a16:creationId xmlns:a16="http://schemas.microsoft.com/office/drawing/2014/main" id="{992326BF-20A5-425D-A830-124CB0672BD2}"/>
              </a:ext>
            </a:extLst>
          </p:cNvPr>
          <p:cNvSpPr>
            <a:spLocks noGrp="1"/>
          </p:cNvSpPr>
          <p:nvPr/>
        </p:nvSpPr>
        <p:spPr>
          <a:xfrm>
            <a:off x="1781175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input-if-s6-proxy">
            <a:extLst>
              <a:ext uri="{FF2B5EF4-FFF2-40B4-BE49-F238E27FC236}">
                <a16:creationId xmlns:a16="http://schemas.microsoft.com/office/drawing/2014/main" id="{E504A037-F434-41AD-AD10-9F2611A588EF}"/>
              </a:ext>
            </a:extLst>
          </p:cNvPr>
          <p:cNvSpPr>
            <a:spLocks noGrp="1"/>
          </p:cNvSpPr>
          <p:nvPr/>
        </p:nvSpPr>
        <p:spPr>
          <a:xfrm>
            <a:off x="278130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input-if-s7-proxy">
            <a:extLst>
              <a:ext uri="{FF2B5EF4-FFF2-40B4-BE49-F238E27FC236}">
                <a16:creationId xmlns:a16="http://schemas.microsoft.com/office/drawing/2014/main" id="{2FF36DEC-A5C1-4C7F-8CCF-D4AFC0F03C6D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input-if-s8-proxy">
            <a:extLst>
              <a:ext uri="{FF2B5EF4-FFF2-40B4-BE49-F238E27FC236}">
                <a16:creationId xmlns:a16="http://schemas.microsoft.com/office/drawing/2014/main" id="{20CFCB0C-192F-4887-9146-55B53035C639}"/>
              </a:ext>
            </a:extLst>
          </p:cNvPr>
          <p:cNvSpPr>
            <a:spLocks noGrp="1"/>
          </p:cNvSpPr>
          <p:nvPr/>
        </p:nvSpPr>
        <p:spPr>
          <a:xfrm>
            <a:off x="478155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0" name="input-if-s9-proxy">
            <a:extLst>
              <a:ext uri="{FF2B5EF4-FFF2-40B4-BE49-F238E27FC236}">
                <a16:creationId xmlns:a16="http://schemas.microsoft.com/office/drawing/2014/main" id="{15C88774-C43B-4CFF-8299-4D6E53414462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342900" cy="3429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1" name="input-if-s10-proxy">
            <a:extLst>
              <a:ext uri="{FF2B5EF4-FFF2-40B4-BE49-F238E27FC236}">
                <a16:creationId xmlns:a16="http://schemas.microsoft.com/office/drawing/2014/main" id="{1F33822B-5A70-4D4B-9940-53BAF18B204F}"/>
              </a:ext>
            </a:extLst>
          </p:cNvPr>
          <p:cNvSpPr>
            <a:spLocks noGrp="1"/>
          </p:cNvSpPr>
          <p:nvPr/>
        </p:nvSpPr>
        <p:spPr>
          <a:xfrm>
            <a:off x="7219950" y="3790950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2" name="input-if-skip-anchor">
            <a:extLst>
              <a:ext uri="{FF2B5EF4-FFF2-40B4-BE49-F238E27FC236}">
                <a16:creationId xmlns:a16="http://schemas.microsoft.com/office/drawing/2014/main" id="{9CD6A6F4-F233-4921-899D-A79F5D7706AD}"/>
              </a:ext>
            </a:extLst>
          </p:cNvPr>
          <p:cNvSpPr>
            <a:spLocks noGrp="1"/>
          </p:cNvSpPr>
          <p:nvPr/>
        </p:nvSpPr>
        <p:spPr>
          <a:xfrm>
            <a:off x="7410450" y="35433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3" name="input-if-loop-anchor">
            <a:extLst>
              <a:ext uri="{FF2B5EF4-FFF2-40B4-BE49-F238E27FC236}">
                <a16:creationId xmlns:a16="http://schemas.microsoft.com/office/drawing/2014/main" id="{250AFC4E-BF69-47AE-ADF4-8B50CD57750D}"/>
              </a:ext>
            </a:extLst>
          </p:cNvPr>
          <p:cNvSpPr>
            <a:spLocks noGrp="1"/>
          </p:cNvSpPr>
          <p:nvPr/>
        </p:nvSpPr>
        <p:spPr>
          <a:xfrm>
            <a:off x="4933950" y="44958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218" name="直线箭头连接符 101"/>
          <p:cNvCxnSpPr>
            <a:stCxn id="11" idx="6"/>
            <a:endCxn id="12" idx="2"/>
          </p:cNvCxnSpPr>
          <p:nvPr/>
        </p:nvCxnSpPr>
        <p:spPr>
          <a:xfrm flipV="1">
            <a:off x="1009650" y="2305050"/>
            <a:ext cx="1057275" cy="83820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19" name="直线箭头连接符 102"/>
          <p:cNvCxnSpPr>
            <a:stCxn id="11" idx="6"/>
            <a:endCxn id="16" idx="2"/>
          </p:cNvCxnSpPr>
          <p:nvPr/>
        </p:nvCxnSpPr>
        <p:spPr>
          <a:xfrm>
            <a:off x="1009650" y="3143250"/>
            <a:ext cx="771525" cy="8572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0" name="直线箭头连接符 103"/>
          <p:cNvCxnSpPr>
            <a:stCxn id="12" idx="6"/>
            <a:endCxn id="13" idx="2"/>
          </p:cNvCxnSpPr>
          <p:nvPr/>
        </p:nvCxnSpPr>
        <p:spPr>
          <a:xfrm>
            <a:off x="2409825" y="2305050"/>
            <a:ext cx="9906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1" name="直线箭头连接符 104"/>
          <p:cNvCxnSpPr>
            <a:stCxn id="13" idx="6"/>
            <a:endCxn id="14" idx="2"/>
          </p:cNvCxnSpPr>
          <p:nvPr/>
        </p:nvCxnSpPr>
        <p:spPr>
          <a:xfrm>
            <a:off x="3743325" y="2305050"/>
            <a:ext cx="99060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2" name="直线箭头连接符 105"/>
          <p:cNvCxnSpPr>
            <a:stCxn id="14" idx="6"/>
            <a:endCxn id="15" idx="2"/>
          </p:cNvCxnSpPr>
          <p:nvPr/>
        </p:nvCxnSpPr>
        <p:spPr>
          <a:xfrm>
            <a:off x="5076825" y="2305050"/>
            <a:ext cx="11144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3" name="直线箭头连接符 106"/>
          <p:cNvCxnSpPr>
            <a:stCxn id="16" idx="6"/>
            <a:endCxn id="17" idx="2"/>
          </p:cNvCxnSpPr>
          <p:nvPr/>
        </p:nvCxnSpPr>
        <p:spPr>
          <a:xfrm>
            <a:off x="2124075" y="4000500"/>
            <a:ext cx="6572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4" name="直线箭头连接符 107"/>
          <p:cNvCxnSpPr>
            <a:stCxn id="17" idx="6"/>
            <a:endCxn id="18" idx="2"/>
          </p:cNvCxnSpPr>
          <p:nvPr/>
        </p:nvCxnSpPr>
        <p:spPr>
          <a:xfrm>
            <a:off x="3124200" y="4000500"/>
            <a:ext cx="6572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5" name="直线箭头连接符 108"/>
          <p:cNvCxnSpPr>
            <a:stCxn id="18" idx="6"/>
            <a:endCxn id="19" idx="2"/>
          </p:cNvCxnSpPr>
          <p:nvPr/>
        </p:nvCxnSpPr>
        <p:spPr>
          <a:xfrm>
            <a:off x="4124325" y="4000500"/>
            <a:ext cx="657225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226" name="直线箭头连接符 109"/>
          <p:cNvCxnSpPr>
            <a:stCxn id="19" idx="6"/>
            <a:endCxn id="20" idx="2"/>
          </p:cNvCxnSpPr>
          <p:nvPr/>
        </p:nvCxnSpPr>
        <p:spPr>
          <a:xfrm>
            <a:off x="5124450" y="4000500"/>
            <a:ext cx="108585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227" name="直线箭头连接符 110"/>
          <p:cNvCxnSpPr>
            <a:stCxn id="20" idx="6"/>
            <a:endCxn id="21" idx="2"/>
          </p:cNvCxnSpPr>
          <p:nvPr/>
        </p:nvCxnSpPr>
        <p:spPr>
          <a:xfrm>
            <a:off x="6553200" y="4000500"/>
            <a:ext cx="666750" cy="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4" name="input-if-skip-up">
            <a:extLst>
              <a:ext uri="{FF2B5EF4-FFF2-40B4-BE49-F238E27FC236}">
                <a16:creationId xmlns:a16="http://schemas.microsoft.com/office/drawing/2014/main" id="{3B5708FC-2384-4CBE-8791-D8FA311AC027}"/>
              </a:ext>
            </a:extLst>
          </p:cNvPr>
          <p:cNvSpPr>
            <a:spLocks noGrp="1"/>
          </p:cNvSpPr>
          <p:nvPr/>
        </p:nvSpPr>
        <p:spPr>
          <a:xfrm flipV="1">
            <a:off x="3952875" y="3562350"/>
            <a:ext cx="0" cy="2667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5" name="input-if-skip-across">
            <a:extLst>
              <a:ext uri="{FF2B5EF4-FFF2-40B4-BE49-F238E27FC236}">
                <a16:creationId xmlns:a16="http://schemas.microsoft.com/office/drawing/2014/main" id="{D82710D1-E899-40D8-9C81-029BEF6E3C3F}"/>
              </a:ext>
            </a:extLst>
          </p:cNvPr>
          <p:cNvSpPr>
            <a:spLocks noGrp="1"/>
          </p:cNvSpPr>
          <p:nvPr/>
        </p:nvSpPr>
        <p:spPr>
          <a:xfrm>
            <a:off x="3952875" y="3562350"/>
            <a:ext cx="347662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230" name="直线箭头连接符 113"/>
          <p:cNvCxnSpPr>
            <a:stCxn id="22" idx="4"/>
            <a:endCxn id="21" idx="0"/>
          </p:cNvCxnSpPr>
          <p:nvPr/>
        </p:nvCxnSpPr>
        <p:spPr>
          <a:xfrm>
            <a:off x="7429500" y="3581400"/>
            <a:ext cx="0" cy="2095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7" name="input-if-loop-down">
            <a:extLst>
              <a:ext uri="{FF2B5EF4-FFF2-40B4-BE49-F238E27FC236}">
                <a16:creationId xmlns:a16="http://schemas.microsoft.com/office/drawing/2014/main" id="{2906B18B-D43B-47F9-BA29-A49B7FD1CE38}"/>
              </a:ext>
            </a:extLst>
          </p:cNvPr>
          <p:cNvSpPr>
            <a:spLocks noGrp="1"/>
          </p:cNvSpPr>
          <p:nvPr/>
        </p:nvSpPr>
        <p:spPr>
          <a:xfrm>
            <a:off x="6381750" y="4171950"/>
            <a:ext cx="0" cy="34290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8" name="input-if-loop-across">
            <a:extLst>
              <a:ext uri="{FF2B5EF4-FFF2-40B4-BE49-F238E27FC236}">
                <a16:creationId xmlns:a16="http://schemas.microsoft.com/office/drawing/2014/main" id="{1983EE7F-9866-4A43-A63A-D4ACB043109C}"/>
              </a:ext>
            </a:extLst>
          </p:cNvPr>
          <p:cNvSpPr>
            <a:spLocks noGrp="1"/>
          </p:cNvSpPr>
          <p:nvPr/>
        </p:nvSpPr>
        <p:spPr>
          <a:xfrm flipH="1">
            <a:off x="4953000" y="4514850"/>
            <a:ext cx="1428750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233" name="直线箭头连接符 116"/>
          <p:cNvCxnSpPr>
            <a:stCxn id="23" idx="0"/>
            <a:endCxn id="19" idx="4"/>
          </p:cNvCxnSpPr>
          <p:nvPr/>
        </p:nvCxnSpPr>
        <p:spPr>
          <a:xfrm flipV="1">
            <a:off x="4953000" y="4171950"/>
            <a:ext cx="0" cy="323850"/>
          </a:xfrm>
          <a:prstGeom prst="straightConnector1">
            <a:avLst/>
          </a:prstGeom>
          <a:ln w="19050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40" name="input-if-s0">
            <a:extLst>
              <a:ext uri="{FF2B5EF4-FFF2-40B4-BE49-F238E27FC236}">
                <a16:creationId xmlns:a16="http://schemas.microsoft.com/office/drawing/2014/main" id="{DC682C88-DA59-456C-B4AD-ABAC6D012CD9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input-if-s0-text">
            <a:extLst>
              <a:ext uri="{FF2B5EF4-FFF2-40B4-BE49-F238E27FC236}">
                <a16:creationId xmlns:a16="http://schemas.microsoft.com/office/drawing/2014/main" id="{8256C284-3264-409A-BCAF-BC2225C1E288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4000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42" name="input-if-s1">
            <a:extLst>
              <a:ext uri="{FF2B5EF4-FFF2-40B4-BE49-F238E27FC236}">
                <a16:creationId xmlns:a16="http://schemas.microsoft.com/office/drawing/2014/main" id="{00862355-CC64-43A3-B5CA-2F3DD3C14166}"/>
              </a:ext>
            </a:extLst>
          </p:cNvPr>
          <p:cNvSpPr>
            <a:spLocks noGrp="1"/>
          </p:cNvSpPr>
          <p:nvPr/>
        </p:nvSpPr>
        <p:spPr>
          <a:xfrm>
            <a:off x="2066925" y="213360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input-if-s1-text">
            <a:extLst>
              <a:ext uri="{FF2B5EF4-FFF2-40B4-BE49-F238E27FC236}">
                <a16:creationId xmlns:a16="http://schemas.microsoft.com/office/drawing/2014/main" id="{59BD9420-09C8-484C-82EA-EC1DAA82F702}"/>
              </a:ext>
            </a:extLst>
          </p:cNvPr>
          <p:cNvSpPr>
            <a:spLocks noGrp="1"/>
          </p:cNvSpPr>
          <p:nvPr/>
        </p:nvSpPr>
        <p:spPr>
          <a:xfrm>
            <a:off x="20669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4" name="input-if-s2">
            <a:extLst>
              <a:ext uri="{FF2B5EF4-FFF2-40B4-BE49-F238E27FC236}">
                <a16:creationId xmlns:a16="http://schemas.microsoft.com/office/drawing/2014/main" id="{75E1D267-065C-4931-912C-CE8EC8A5F7AE}"/>
              </a:ext>
            </a:extLst>
          </p:cNvPr>
          <p:cNvSpPr>
            <a:spLocks noGrp="1"/>
          </p:cNvSpPr>
          <p:nvPr/>
        </p:nvSpPr>
        <p:spPr>
          <a:xfrm>
            <a:off x="3400425" y="213360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input-if-s2-text">
            <a:extLst>
              <a:ext uri="{FF2B5EF4-FFF2-40B4-BE49-F238E27FC236}">
                <a16:creationId xmlns:a16="http://schemas.microsoft.com/office/drawing/2014/main" id="{8BC910A6-495A-44B4-B8A2-F2F24E79E3C3}"/>
              </a:ext>
            </a:extLst>
          </p:cNvPr>
          <p:cNvSpPr>
            <a:spLocks noGrp="1"/>
          </p:cNvSpPr>
          <p:nvPr/>
        </p:nvSpPr>
        <p:spPr>
          <a:xfrm>
            <a:off x="34004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6" name="input-if-s3">
            <a:extLst>
              <a:ext uri="{FF2B5EF4-FFF2-40B4-BE49-F238E27FC236}">
                <a16:creationId xmlns:a16="http://schemas.microsoft.com/office/drawing/2014/main" id="{EFCDEA9A-C91C-440D-9FAE-626D2FAF4000}"/>
              </a:ext>
            </a:extLst>
          </p:cNvPr>
          <p:cNvSpPr>
            <a:spLocks noGrp="1"/>
          </p:cNvSpPr>
          <p:nvPr/>
        </p:nvSpPr>
        <p:spPr>
          <a:xfrm>
            <a:off x="4733925" y="213360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7" name="input-if-s3-text">
            <a:extLst>
              <a:ext uri="{FF2B5EF4-FFF2-40B4-BE49-F238E27FC236}">
                <a16:creationId xmlns:a16="http://schemas.microsoft.com/office/drawing/2014/main" id="{800CEFA9-55B2-4377-A954-752AD1AB413C}"/>
              </a:ext>
            </a:extLst>
          </p:cNvPr>
          <p:cNvSpPr>
            <a:spLocks noGrp="1"/>
          </p:cNvSpPr>
          <p:nvPr/>
        </p:nvSpPr>
        <p:spPr>
          <a:xfrm>
            <a:off x="4733925" y="218122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8" name="input-if-s4">
            <a:extLst>
              <a:ext uri="{FF2B5EF4-FFF2-40B4-BE49-F238E27FC236}">
                <a16:creationId xmlns:a16="http://schemas.microsoft.com/office/drawing/2014/main" id="{2CE165BE-5EAD-43ED-BDED-5BDA59220B73}"/>
              </a:ext>
            </a:extLst>
          </p:cNvPr>
          <p:cNvSpPr>
            <a:spLocks noGrp="1"/>
          </p:cNvSpPr>
          <p:nvPr/>
        </p:nvSpPr>
        <p:spPr>
          <a:xfrm>
            <a:off x="6191250" y="2114550"/>
            <a:ext cx="381000" cy="3810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9" name="input-if-s4-inner">
            <a:extLst>
              <a:ext uri="{FF2B5EF4-FFF2-40B4-BE49-F238E27FC236}">
                <a16:creationId xmlns:a16="http://schemas.microsoft.com/office/drawing/2014/main" id="{99AE592A-3391-4B94-BD58-B7CDF7583E99}"/>
              </a:ext>
            </a:extLst>
          </p:cNvPr>
          <p:cNvSpPr>
            <a:spLocks noGrp="1"/>
          </p:cNvSpPr>
          <p:nvPr/>
        </p:nvSpPr>
        <p:spPr>
          <a:xfrm>
            <a:off x="6238875" y="2162175"/>
            <a:ext cx="285750" cy="2857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50" name="input-if-s4-text">
            <a:extLst>
              <a:ext uri="{FF2B5EF4-FFF2-40B4-BE49-F238E27FC236}">
                <a16:creationId xmlns:a16="http://schemas.microsoft.com/office/drawing/2014/main" id="{FAC13080-F4AD-454B-94E2-040689716102}"/>
              </a:ext>
            </a:extLst>
          </p:cNvPr>
          <p:cNvSpPr>
            <a:spLocks noGrp="1"/>
          </p:cNvSpPr>
          <p:nvPr/>
        </p:nvSpPr>
        <p:spPr>
          <a:xfrm>
            <a:off x="6191250" y="2181225"/>
            <a:ext cx="381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s4</a:t>
            </a:r>
          </a:p>
        </p:txBody>
      </p:sp>
      <p:sp>
        <p:nvSpPr>
          <p:cNvPr id="51" name="input-if-s5">
            <a:extLst>
              <a:ext uri="{FF2B5EF4-FFF2-40B4-BE49-F238E27FC236}">
                <a16:creationId xmlns:a16="http://schemas.microsoft.com/office/drawing/2014/main" id="{547168B2-71EE-41F5-95AE-8EDF9DF79437}"/>
              </a:ext>
            </a:extLst>
          </p:cNvPr>
          <p:cNvSpPr>
            <a:spLocks noGrp="1"/>
          </p:cNvSpPr>
          <p:nvPr/>
        </p:nvSpPr>
        <p:spPr>
          <a:xfrm>
            <a:off x="1781175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2" name="input-if-s5-text">
            <a:extLst>
              <a:ext uri="{FF2B5EF4-FFF2-40B4-BE49-F238E27FC236}">
                <a16:creationId xmlns:a16="http://schemas.microsoft.com/office/drawing/2014/main" id="{88D1659E-78BB-4AEE-A83E-0ED8070D85BB}"/>
              </a:ext>
            </a:extLst>
          </p:cNvPr>
          <p:cNvSpPr>
            <a:spLocks noGrp="1"/>
          </p:cNvSpPr>
          <p:nvPr/>
        </p:nvSpPr>
        <p:spPr>
          <a:xfrm>
            <a:off x="1781175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53" name="input-if-s6">
            <a:extLst>
              <a:ext uri="{FF2B5EF4-FFF2-40B4-BE49-F238E27FC236}">
                <a16:creationId xmlns:a16="http://schemas.microsoft.com/office/drawing/2014/main" id="{8EB6E2A0-0157-418B-86AE-2B4BF4A63703}"/>
              </a:ext>
            </a:extLst>
          </p:cNvPr>
          <p:cNvSpPr>
            <a:spLocks noGrp="1"/>
          </p:cNvSpPr>
          <p:nvPr/>
        </p:nvSpPr>
        <p:spPr>
          <a:xfrm>
            <a:off x="2781300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4" name="input-if-s6-text">
            <a:extLst>
              <a:ext uri="{FF2B5EF4-FFF2-40B4-BE49-F238E27FC236}">
                <a16:creationId xmlns:a16="http://schemas.microsoft.com/office/drawing/2014/main" id="{86B35D34-01D0-4F8E-9415-D30D6471AC5A}"/>
              </a:ext>
            </a:extLst>
          </p:cNvPr>
          <p:cNvSpPr>
            <a:spLocks noGrp="1"/>
          </p:cNvSpPr>
          <p:nvPr/>
        </p:nvSpPr>
        <p:spPr>
          <a:xfrm>
            <a:off x="278130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s6</a:t>
            </a:r>
          </a:p>
        </p:txBody>
      </p:sp>
      <p:sp>
        <p:nvSpPr>
          <p:cNvPr id="55" name="input-if-s7">
            <a:extLst>
              <a:ext uri="{FF2B5EF4-FFF2-40B4-BE49-F238E27FC236}">
                <a16:creationId xmlns:a16="http://schemas.microsoft.com/office/drawing/2014/main" id="{30389917-2F27-44D3-878D-71613146AF6C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6" name="input-if-s7-text">
            <a:extLst>
              <a:ext uri="{FF2B5EF4-FFF2-40B4-BE49-F238E27FC236}">
                <a16:creationId xmlns:a16="http://schemas.microsoft.com/office/drawing/2014/main" id="{4CB27889-0496-42EA-9E16-9959448DF400}"/>
              </a:ext>
            </a:extLst>
          </p:cNvPr>
          <p:cNvSpPr>
            <a:spLocks noGrp="1"/>
          </p:cNvSpPr>
          <p:nvPr/>
        </p:nvSpPr>
        <p:spPr>
          <a:xfrm>
            <a:off x="3781425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s7</a:t>
            </a:r>
          </a:p>
        </p:txBody>
      </p:sp>
      <p:sp>
        <p:nvSpPr>
          <p:cNvPr id="57" name="input-if-s8">
            <a:extLst>
              <a:ext uri="{FF2B5EF4-FFF2-40B4-BE49-F238E27FC236}">
                <a16:creationId xmlns:a16="http://schemas.microsoft.com/office/drawing/2014/main" id="{5DF34C67-33F1-4891-963C-A64E263DC5A8}"/>
              </a:ext>
            </a:extLst>
          </p:cNvPr>
          <p:cNvSpPr>
            <a:spLocks noGrp="1"/>
          </p:cNvSpPr>
          <p:nvPr/>
        </p:nvSpPr>
        <p:spPr>
          <a:xfrm>
            <a:off x="4781550" y="382905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8" name="input-if-s8-text">
            <a:extLst>
              <a:ext uri="{FF2B5EF4-FFF2-40B4-BE49-F238E27FC236}">
                <a16:creationId xmlns:a16="http://schemas.microsoft.com/office/drawing/2014/main" id="{E97391D6-0316-47BC-9434-13D1C5F466BF}"/>
              </a:ext>
            </a:extLst>
          </p:cNvPr>
          <p:cNvSpPr>
            <a:spLocks noGrp="1"/>
          </p:cNvSpPr>
          <p:nvPr/>
        </p:nvSpPr>
        <p:spPr>
          <a:xfrm>
            <a:off x="478155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9" name="input-if-s9">
            <a:extLst>
              <a:ext uri="{FF2B5EF4-FFF2-40B4-BE49-F238E27FC236}">
                <a16:creationId xmlns:a16="http://schemas.microsoft.com/office/drawing/2014/main" id="{A118AE74-246A-4078-890B-AD55CC5A6C06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60" name="input-if-s9-text">
            <a:extLst>
              <a:ext uri="{FF2B5EF4-FFF2-40B4-BE49-F238E27FC236}">
                <a16:creationId xmlns:a16="http://schemas.microsoft.com/office/drawing/2014/main" id="{4B9BEB02-FFA3-453B-ADDB-1A39859DA62B}"/>
              </a:ext>
            </a:extLst>
          </p:cNvPr>
          <p:cNvSpPr>
            <a:spLocks noGrp="1"/>
          </p:cNvSpPr>
          <p:nvPr/>
        </p:nvSpPr>
        <p:spPr>
          <a:xfrm>
            <a:off x="6210300" y="3876675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s9</a:t>
            </a:r>
          </a:p>
        </p:txBody>
      </p:sp>
      <p:sp>
        <p:nvSpPr>
          <p:cNvPr id="61" name="input-if-s10">
            <a:extLst>
              <a:ext uri="{FF2B5EF4-FFF2-40B4-BE49-F238E27FC236}">
                <a16:creationId xmlns:a16="http://schemas.microsoft.com/office/drawing/2014/main" id="{7B95A9CE-CBC4-4112-811B-66935DC61F62}"/>
              </a:ext>
            </a:extLst>
          </p:cNvPr>
          <p:cNvSpPr>
            <a:spLocks noGrp="1"/>
          </p:cNvSpPr>
          <p:nvPr/>
        </p:nvSpPr>
        <p:spPr>
          <a:xfrm>
            <a:off x="7219950" y="379095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62" name="input-if-s10-inner">
            <a:extLst>
              <a:ext uri="{FF2B5EF4-FFF2-40B4-BE49-F238E27FC236}">
                <a16:creationId xmlns:a16="http://schemas.microsoft.com/office/drawing/2014/main" id="{5CE2908E-A979-4894-B198-A96E8EEDEC04}"/>
              </a:ext>
            </a:extLst>
          </p:cNvPr>
          <p:cNvSpPr>
            <a:spLocks noGrp="1"/>
          </p:cNvSpPr>
          <p:nvPr/>
        </p:nvSpPr>
        <p:spPr>
          <a:xfrm>
            <a:off x="7267575" y="3838575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63" name="input-if-s10-text">
            <a:extLst>
              <a:ext uri="{FF2B5EF4-FFF2-40B4-BE49-F238E27FC236}">
                <a16:creationId xmlns:a16="http://schemas.microsoft.com/office/drawing/2014/main" id="{24CF2F12-DF76-49F6-A54E-60F39BFBCEB2}"/>
              </a:ext>
            </a:extLst>
          </p:cNvPr>
          <p:cNvSpPr>
            <a:spLocks noGrp="1"/>
          </p:cNvSpPr>
          <p:nvPr/>
        </p:nvSpPr>
        <p:spPr>
          <a:xfrm>
            <a:off x="7219950" y="387667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s10</a:t>
            </a:r>
          </a:p>
        </p:txBody>
      </p:sp>
      <p:sp>
        <p:nvSpPr>
          <p:cNvPr id="64" name="input-if-e-start-if">
            <a:extLst>
              <a:ext uri="{FF2B5EF4-FFF2-40B4-BE49-F238E27FC236}">
                <a16:creationId xmlns:a16="http://schemas.microsoft.com/office/drawing/2014/main" id="{EA0D443E-6A95-4D93-8298-53E6C9FAC390}"/>
              </a:ext>
            </a:extLst>
          </p:cNvPr>
          <p:cNvSpPr>
            <a:spLocks noGrp="1"/>
          </p:cNvSpPr>
          <p:nvPr/>
        </p:nvSpPr>
        <p:spPr>
          <a:xfrm>
            <a:off x="1200150" y="22764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5" name="input-if-e-start-ident">
            <a:extLst>
              <a:ext uri="{FF2B5EF4-FFF2-40B4-BE49-F238E27FC236}">
                <a16:creationId xmlns:a16="http://schemas.microsoft.com/office/drawing/2014/main" id="{7E8FFC29-B268-41E7-B5A6-25AEA4597D30}"/>
              </a:ext>
            </a:extLst>
          </p:cNvPr>
          <p:cNvSpPr>
            <a:spLocks noGrp="1"/>
          </p:cNvSpPr>
          <p:nvPr/>
        </p:nvSpPr>
        <p:spPr>
          <a:xfrm>
            <a:off x="1200150" y="37909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6" name="input-if-i">
            <a:extLst>
              <a:ext uri="{FF2B5EF4-FFF2-40B4-BE49-F238E27FC236}">
                <a16:creationId xmlns:a16="http://schemas.microsoft.com/office/drawing/2014/main" id="{48C60A75-F6CA-4547-ABB1-1623C825559A}"/>
              </a:ext>
            </a:extLst>
          </p:cNvPr>
          <p:cNvSpPr>
            <a:spLocks noGrp="1"/>
          </p:cNvSpPr>
          <p:nvPr/>
        </p:nvSpPr>
        <p:spPr>
          <a:xfrm>
            <a:off x="2724150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7" name="input-if-e-if">
            <a:extLst>
              <a:ext uri="{FF2B5EF4-FFF2-40B4-BE49-F238E27FC236}">
                <a16:creationId xmlns:a16="http://schemas.microsoft.com/office/drawing/2014/main" id="{4110513A-9FC3-4CA2-8933-DF60E656E999}"/>
              </a:ext>
            </a:extLst>
          </p:cNvPr>
          <p:cNvSpPr>
            <a:spLocks noGrp="1"/>
          </p:cNvSpPr>
          <p:nvPr/>
        </p:nvSpPr>
        <p:spPr>
          <a:xfrm>
            <a:off x="4057650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input-if-f">
            <a:extLst>
              <a:ext uri="{FF2B5EF4-FFF2-40B4-BE49-F238E27FC236}">
                <a16:creationId xmlns:a16="http://schemas.microsoft.com/office/drawing/2014/main" id="{CDBD48F9-4EE0-4485-A6BB-11015635B7F1}"/>
              </a:ext>
            </a:extLst>
          </p:cNvPr>
          <p:cNvSpPr>
            <a:spLocks noGrp="1"/>
          </p:cNvSpPr>
          <p:nvPr/>
        </p:nvSpPr>
        <p:spPr>
          <a:xfrm>
            <a:off x="5438775" y="19812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454545"/>
                </a:solidFill>
              </a:defRPr>
            </a:pPr>
            <a:r>
              <a:rPr sz="1163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9" name="input-if-letter">
            <a:extLst>
              <a:ext uri="{FF2B5EF4-FFF2-40B4-BE49-F238E27FC236}">
                <a16:creationId xmlns:a16="http://schemas.microsoft.com/office/drawing/2014/main" id="{1D056D3C-6226-4DBB-84C8-0C12F7963FFC}"/>
              </a:ext>
            </a:extLst>
          </p:cNvPr>
          <p:cNvSpPr>
            <a:spLocks noGrp="1"/>
          </p:cNvSpPr>
          <p:nvPr/>
        </p:nvSpPr>
        <p:spPr>
          <a:xfrm>
            <a:off x="2143125" y="3648075"/>
            <a:ext cx="619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454545"/>
                </a:solidFill>
              </a:defRPr>
            </a:pPr>
            <a:r>
              <a:rPr sz="101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70" name="input-if-e-ident">
            <a:extLst>
              <a:ext uri="{FF2B5EF4-FFF2-40B4-BE49-F238E27FC236}">
                <a16:creationId xmlns:a16="http://schemas.microsoft.com/office/drawing/2014/main" id="{7D22D6C8-7079-4985-BEF3-FCC41C4D76D1}"/>
              </a:ext>
            </a:extLst>
          </p:cNvPr>
          <p:cNvSpPr>
            <a:spLocks noGrp="1"/>
          </p:cNvSpPr>
          <p:nvPr/>
        </p:nvSpPr>
        <p:spPr>
          <a:xfrm>
            <a:off x="323850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input-if-e-enter-star">
            <a:extLst>
              <a:ext uri="{FF2B5EF4-FFF2-40B4-BE49-F238E27FC236}">
                <a16:creationId xmlns:a16="http://schemas.microsoft.com/office/drawing/2014/main" id="{38EAF16F-135C-4303-8E42-16E6FD2F1CA2}"/>
              </a:ext>
            </a:extLst>
          </p:cNvPr>
          <p:cNvSpPr>
            <a:spLocks noGrp="1"/>
          </p:cNvSpPr>
          <p:nvPr/>
        </p:nvSpPr>
        <p:spPr>
          <a:xfrm>
            <a:off x="428625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input-if-class">
            <a:extLst>
              <a:ext uri="{FF2B5EF4-FFF2-40B4-BE49-F238E27FC236}">
                <a16:creationId xmlns:a16="http://schemas.microsoft.com/office/drawing/2014/main" id="{C6551443-AD20-4D8C-866D-077C3ACF0C09}"/>
              </a:ext>
            </a:extLst>
          </p:cNvPr>
          <p:cNvSpPr>
            <a:spLocks noGrp="1"/>
          </p:cNvSpPr>
          <p:nvPr/>
        </p:nvSpPr>
        <p:spPr>
          <a:xfrm>
            <a:off x="5162550" y="3648075"/>
            <a:ext cx="1000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73" name="input-if-e-exit-star">
            <a:extLst>
              <a:ext uri="{FF2B5EF4-FFF2-40B4-BE49-F238E27FC236}">
                <a16:creationId xmlns:a16="http://schemas.microsoft.com/office/drawing/2014/main" id="{4A09CE08-560B-4A2E-BBD9-E217F2B5C17B}"/>
              </a:ext>
            </a:extLst>
          </p:cNvPr>
          <p:cNvSpPr>
            <a:spLocks noGrp="1"/>
          </p:cNvSpPr>
          <p:nvPr/>
        </p:nvSpPr>
        <p:spPr>
          <a:xfrm>
            <a:off x="6667500" y="365760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input-if-e-skip">
            <a:extLst>
              <a:ext uri="{FF2B5EF4-FFF2-40B4-BE49-F238E27FC236}">
                <a16:creationId xmlns:a16="http://schemas.microsoft.com/office/drawing/2014/main" id="{DCFF0EC3-6F85-4CD9-9E39-B917B6706760}"/>
              </a:ext>
            </a:extLst>
          </p:cNvPr>
          <p:cNvSpPr>
            <a:spLocks noGrp="1"/>
          </p:cNvSpPr>
          <p:nvPr/>
        </p:nvSpPr>
        <p:spPr>
          <a:xfrm>
            <a:off x="5619750" y="336232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5" name="input-if-e-loop">
            <a:extLst>
              <a:ext uri="{FF2B5EF4-FFF2-40B4-BE49-F238E27FC236}">
                <a16:creationId xmlns:a16="http://schemas.microsoft.com/office/drawing/2014/main" id="{55222A77-337E-4EEA-B5CC-D69080FF06FD}"/>
              </a:ext>
            </a:extLst>
          </p:cNvPr>
          <p:cNvSpPr>
            <a:spLocks noGrp="1"/>
          </p:cNvSpPr>
          <p:nvPr/>
        </p:nvSpPr>
        <p:spPr>
          <a:xfrm>
            <a:off x="5476875" y="4219575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C9364E"/>
                </a:solidFill>
              </a:defRPr>
            </a:pPr>
            <a:r>
              <a:rPr sz="1163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6" name="input-if-start-caption">
            <a:extLst>
              <a:ext uri="{FF2B5EF4-FFF2-40B4-BE49-F238E27FC236}">
                <a16:creationId xmlns:a16="http://schemas.microsoft.com/office/drawing/2014/main" id="{9C6DB323-C793-4479-AFF3-3D242B978D31}"/>
              </a:ext>
            </a:extLst>
          </p:cNvPr>
          <p:cNvSpPr>
            <a:spLocks noGrp="1"/>
          </p:cNvSpPr>
          <p:nvPr/>
        </p:nvSpPr>
        <p:spPr>
          <a:xfrm>
            <a:off x="428625" y="3419475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707070"/>
                </a:solidFill>
              </a:defRPr>
            </a:pPr>
            <a:r>
              <a:rPr sz="1050">
                <a:solidFill>
                  <a:srgbClr val="707070"/>
                </a:solidFill>
              </a:rPr>
              <a:t>new start</a:t>
            </a:r>
          </a:p>
        </p:txBody>
      </p:sp>
      <p:sp>
        <p:nvSpPr>
          <p:cNvPr id="77" name="input-if-if-result">
            <a:extLst>
              <a:ext uri="{FF2B5EF4-FFF2-40B4-BE49-F238E27FC236}">
                <a16:creationId xmlns:a16="http://schemas.microsoft.com/office/drawing/2014/main" id="{DB79FFC1-761E-4909-9A4F-A6D2938CB406}"/>
              </a:ext>
            </a:extLst>
          </p:cNvPr>
          <p:cNvSpPr>
            <a:spLocks noGrp="1"/>
          </p:cNvSpPr>
          <p:nvPr/>
        </p:nvSpPr>
        <p:spPr>
          <a:xfrm>
            <a:off x="6781800" y="200977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priority 1 · emit IF</a:t>
            </a:r>
          </a:p>
        </p:txBody>
      </p:sp>
      <p:sp>
        <p:nvSpPr>
          <p:cNvPr id="78" name="input-if-ident-result">
            <a:extLst>
              <a:ext uri="{FF2B5EF4-FFF2-40B4-BE49-F238E27FC236}">
                <a16:creationId xmlns:a16="http://schemas.microsoft.com/office/drawing/2014/main" id="{1CD4F955-948D-4332-AFF3-189559D5FF56}"/>
              </a:ext>
            </a:extLst>
          </p:cNvPr>
          <p:cNvSpPr>
            <a:spLocks noGrp="1"/>
          </p:cNvSpPr>
          <p:nvPr/>
        </p:nvSpPr>
        <p:spPr>
          <a:xfrm>
            <a:off x="7734300" y="3705225"/>
            <a:ext cx="7810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accept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IDENT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9" name="input-if-set">
            <a:extLst>
              <a:ext uri="{FF2B5EF4-FFF2-40B4-BE49-F238E27FC236}">
                <a16:creationId xmlns:a16="http://schemas.microsoft.com/office/drawing/2014/main" id="{51CF3DE3-D145-44FC-ACBF-D211F6415BB6}"/>
              </a:ext>
            </a:extLst>
          </p:cNvPr>
          <p:cNvSpPr>
            <a:spLocks noGrp="1"/>
          </p:cNvSpPr>
          <p:nvPr/>
        </p:nvSpPr>
        <p:spPr>
          <a:xfrm>
            <a:off x="2000250" y="1495425"/>
            <a:ext cx="552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BE384B"/>
                </a:solidFill>
              </a:defRPr>
            </a:pPr>
            <a:r>
              <a:rPr sz="1125" b="1">
                <a:solidFill>
                  <a:srgbClr val="BE384B"/>
                </a:solidFill>
              </a:rPr>
              <a:t>C2 = {s4, s8, s9, s10}    ⇒    accept IF + IDENT</a:t>
            </a:r>
          </a:p>
        </p:txBody>
      </p:sp>
      <p:sp>
        <p:nvSpPr>
          <p:cNvPr id="80" name="bridge-takeaway-band-25">
            <a:extLst>
              <a:ext uri="{FF2B5EF4-FFF2-40B4-BE49-F238E27FC236}">
                <a16:creationId xmlns:a16="http://schemas.microsoft.com/office/drawing/2014/main" id="{D434409B-AA9F-4521-98A9-D61EEEDFA8B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81" name="bridge-takeaway-25">
            <a:extLst>
              <a:ext uri="{FF2B5EF4-FFF2-40B4-BE49-F238E27FC236}">
                <a16:creationId xmlns:a16="http://schemas.microsoft.com/office/drawing/2014/main" id="{8AC9B9FD-BE5D-4829-9F64-90998BB48B98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同长时比较优先级：IF 的 priority 1 高于 IDENT 的 priority 2，因此返回 IF。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AB55966-FA28-BC73-EA9E-53DF014DF033}" type="slidenum">
              <a:t>26</a:t>
            </a:fld>
            <a:endParaRPr/>
          </a:p>
        </p:txBody>
      </p:sp>
      <p:sp>
        <p:nvSpPr>
          <p:cNvPr id="5" name="bridge-title-26">
            <a:extLst>
              <a:ext uri="{FF2B5EF4-FFF2-40B4-BE49-F238E27FC236}">
                <a16:creationId xmlns:a16="http://schemas.microsoft.com/office/drawing/2014/main" id="{57CED5F8-D4F4-4B98-BDC4-329A759BF41C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075" b="1">
                <a:solidFill>
                  <a:srgbClr val="BE384B"/>
                </a:solidFill>
              </a:defRPr>
            </a:pPr>
            <a:r>
              <a:rPr sz="3075" b="1">
                <a:solidFill>
                  <a:srgbClr val="BE384B"/>
                </a:solidFill>
              </a:rPr>
              <a:t>把状态集合当作一个状态，ε 就消失了？</a:t>
            </a:r>
          </a:p>
        </p:txBody>
      </p:sp>
      <p:sp>
        <p:nvSpPr>
          <p:cNvPr id="6" name="concept-subtitle">
            <a:extLst>
              <a:ext uri="{FF2B5EF4-FFF2-40B4-BE49-F238E27FC236}">
                <a16:creationId xmlns:a16="http://schemas.microsoft.com/office/drawing/2014/main" id="{42E1F793-8C5F-4C7D-B7FC-B3AF05EAA588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C0、C1、C2 已经收进所有 ε 可达状态；集合之间只剩字符驱动的边。</a:t>
            </a:r>
          </a:p>
        </p:txBody>
      </p:sp>
      <p:sp>
        <p:nvSpPr>
          <p:cNvPr id="7" name="concept-c0-proxy">
            <a:extLst>
              <a:ext uri="{FF2B5EF4-FFF2-40B4-BE49-F238E27FC236}">
                <a16:creationId xmlns:a16="http://schemas.microsoft.com/office/drawing/2014/main" id="{3ED7B2E6-D5D6-4566-A854-15247BEFC16A}"/>
              </a:ext>
            </a:extLst>
          </p:cNvPr>
          <p:cNvSpPr>
            <a:spLocks noGrp="1"/>
          </p:cNvSpPr>
          <p:nvPr/>
        </p:nvSpPr>
        <p:spPr>
          <a:xfrm>
            <a:off x="1695450" y="29337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concept-c1-proxy">
            <a:extLst>
              <a:ext uri="{FF2B5EF4-FFF2-40B4-BE49-F238E27FC236}">
                <a16:creationId xmlns:a16="http://schemas.microsoft.com/office/drawing/2014/main" id="{00A04C7E-0040-4380-96E3-2BF2D287D9E4}"/>
              </a:ext>
            </a:extLst>
          </p:cNvPr>
          <p:cNvSpPr>
            <a:spLocks noGrp="1"/>
          </p:cNvSpPr>
          <p:nvPr/>
        </p:nvSpPr>
        <p:spPr>
          <a:xfrm>
            <a:off x="4648200" y="29337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concept-c2-proxy">
            <a:extLst>
              <a:ext uri="{FF2B5EF4-FFF2-40B4-BE49-F238E27FC236}">
                <a16:creationId xmlns:a16="http://schemas.microsoft.com/office/drawing/2014/main" id="{EEA18ED6-BE0E-4015-8CA7-D30508E6B6B1}"/>
              </a:ext>
            </a:extLst>
          </p:cNvPr>
          <p:cNvSpPr>
            <a:spLocks noGrp="1"/>
          </p:cNvSpPr>
          <p:nvPr/>
        </p:nvSpPr>
        <p:spPr>
          <a:xfrm>
            <a:off x="7600950" y="29337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272" name="直线箭头连接符 31"/>
          <p:cNvCxnSpPr>
            <a:stCxn id="7" idx="6"/>
            <a:endCxn id="8" idx="2"/>
          </p:cNvCxnSpPr>
          <p:nvPr/>
        </p:nvCxnSpPr>
        <p:spPr>
          <a:xfrm>
            <a:off x="1733550" y="2952750"/>
            <a:ext cx="2914650" cy="0"/>
          </a:xfrm>
          <a:prstGeom prst="straightConnector1">
            <a:avLst/>
          </a:prstGeom>
          <a:ln w="2381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273" name="直线箭头连接符 32"/>
          <p:cNvCxnSpPr>
            <a:stCxn id="8" idx="6"/>
            <a:endCxn id="9" idx="2"/>
          </p:cNvCxnSpPr>
          <p:nvPr/>
        </p:nvCxnSpPr>
        <p:spPr>
          <a:xfrm>
            <a:off x="4686300" y="2952750"/>
            <a:ext cx="2914650" cy="0"/>
          </a:xfrm>
          <a:prstGeom prst="straightConnector1">
            <a:avLst/>
          </a:prstGeom>
          <a:ln w="23813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2" name="concept-c0">
            <a:extLst>
              <a:ext uri="{FF2B5EF4-FFF2-40B4-BE49-F238E27FC236}">
                <a16:creationId xmlns:a16="http://schemas.microsoft.com/office/drawing/2014/main" id="{8E8D44C4-083A-4E1B-ABB6-6A1EB37CAF62}"/>
              </a:ext>
            </a:extLst>
          </p:cNvPr>
          <p:cNvSpPr>
            <a:spLocks noGrp="1"/>
          </p:cNvSpPr>
          <p:nvPr/>
        </p:nvSpPr>
        <p:spPr>
          <a:xfrm>
            <a:off x="619125" y="2095500"/>
            <a:ext cx="2190750" cy="1714500"/>
          </a:xfrm>
          <a:prstGeom prst="roundRect">
            <a:avLst>
              <a:gd name="adj" fmla="val 4444"/>
            </a:avLst>
          </a:prstGeom>
          <a:solidFill>
            <a:srgbClr val="FFF5F6"/>
          </a:solidFill>
          <a:ln w="19050">
            <a:solidFill>
              <a:srgbClr val="BE384B"/>
            </a:solidFill>
            <a:prstDash val="solid"/>
          </a:ln>
        </p:spPr>
      </p:sp>
      <p:sp>
        <p:nvSpPr>
          <p:cNvPr id="13" name="concept-c0-title">
            <a:extLst>
              <a:ext uri="{FF2B5EF4-FFF2-40B4-BE49-F238E27FC236}">
                <a16:creationId xmlns:a16="http://schemas.microsoft.com/office/drawing/2014/main" id="{A5F21444-9E21-4804-8CD4-BA54A64D1B7B}"/>
              </a:ext>
            </a:extLst>
          </p:cNvPr>
          <p:cNvSpPr>
            <a:spLocks noGrp="1"/>
          </p:cNvSpPr>
          <p:nvPr/>
        </p:nvSpPr>
        <p:spPr>
          <a:xfrm>
            <a:off x="733425" y="2190750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C0</a:t>
            </a:r>
          </a:p>
        </p:txBody>
      </p:sp>
      <p:sp>
        <p:nvSpPr>
          <p:cNvPr id="14" name="concept-c0-members">
            <a:extLst>
              <a:ext uri="{FF2B5EF4-FFF2-40B4-BE49-F238E27FC236}">
                <a16:creationId xmlns:a16="http://schemas.microsoft.com/office/drawing/2014/main" id="{64289640-D698-4CF7-9C78-3E0348948802}"/>
              </a:ext>
            </a:extLst>
          </p:cNvPr>
          <p:cNvSpPr>
            <a:spLocks noGrp="1"/>
          </p:cNvSpPr>
          <p:nvPr/>
        </p:nvSpPr>
        <p:spPr>
          <a:xfrm>
            <a:off x="762000" y="2571750"/>
            <a:ext cx="1905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{s0, s1, s5}</a:t>
            </a:r>
          </a:p>
        </p:txBody>
      </p:sp>
      <p:sp>
        <p:nvSpPr>
          <p:cNvPr id="15" name="concept-c1">
            <a:extLst>
              <a:ext uri="{FF2B5EF4-FFF2-40B4-BE49-F238E27FC236}">
                <a16:creationId xmlns:a16="http://schemas.microsoft.com/office/drawing/2014/main" id="{24E591BB-CAF9-48C5-97DE-B3423E21A2C3}"/>
              </a:ext>
            </a:extLst>
          </p:cNvPr>
          <p:cNvSpPr>
            <a:spLocks noGrp="1"/>
          </p:cNvSpPr>
          <p:nvPr/>
        </p:nvSpPr>
        <p:spPr>
          <a:xfrm>
            <a:off x="3333750" y="1952625"/>
            <a:ext cx="2667000" cy="2000250"/>
          </a:xfrm>
          <a:prstGeom prst="roundRect">
            <a:avLst>
              <a:gd name="adj" fmla="val 3810"/>
            </a:avLst>
          </a:prstGeom>
          <a:solidFill>
            <a:srgbClr val="FFF5F6"/>
          </a:solidFill>
          <a:ln w="19050">
            <a:solidFill>
              <a:srgbClr val="BE384B"/>
            </a:solidFill>
            <a:prstDash val="solid"/>
          </a:ln>
        </p:spPr>
      </p:sp>
      <p:sp>
        <p:nvSpPr>
          <p:cNvPr id="16" name="concept-c1-title">
            <a:extLst>
              <a:ext uri="{FF2B5EF4-FFF2-40B4-BE49-F238E27FC236}">
                <a16:creationId xmlns:a16="http://schemas.microsoft.com/office/drawing/2014/main" id="{87755003-A90D-47EC-9BFB-383A9452ABD9}"/>
              </a:ext>
            </a:extLst>
          </p:cNvPr>
          <p:cNvSpPr>
            <a:spLocks noGrp="1"/>
          </p:cNvSpPr>
          <p:nvPr/>
        </p:nvSpPr>
        <p:spPr>
          <a:xfrm>
            <a:off x="3448050" y="2047875"/>
            <a:ext cx="2438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17" name="concept-c1-members">
            <a:extLst>
              <a:ext uri="{FF2B5EF4-FFF2-40B4-BE49-F238E27FC236}">
                <a16:creationId xmlns:a16="http://schemas.microsoft.com/office/drawing/2014/main" id="{C7E1BB6B-E57E-4203-A6BD-36C7E8770A6F}"/>
              </a:ext>
            </a:extLst>
          </p:cNvPr>
          <p:cNvSpPr>
            <a:spLocks noGrp="1"/>
          </p:cNvSpPr>
          <p:nvPr/>
        </p:nvSpPr>
        <p:spPr>
          <a:xfrm>
            <a:off x="3476625" y="2428875"/>
            <a:ext cx="2381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{s2, s3, s6,</a:t>
            </a: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s7, s8, s10}</a:t>
            </a:r>
          </a:p>
          <a:p>
            <a:endParaRPr sz="1125">
              <a:solidFill>
                <a:srgbClr val="454545"/>
              </a:solidFill>
            </a:endParaRP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accept IDENT</a:t>
            </a:r>
          </a:p>
        </p:txBody>
      </p:sp>
      <p:sp>
        <p:nvSpPr>
          <p:cNvPr id="18" name="concept-c2">
            <a:extLst>
              <a:ext uri="{FF2B5EF4-FFF2-40B4-BE49-F238E27FC236}">
                <a16:creationId xmlns:a16="http://schemas.microsoft.com/office/drawing/2014/main" id="{C822D10D-DC3C-4588-9CAD-E72395B50C5C}"/>
              </a:ext>
            </a:extLst>
          </p:cNvPr>
          <p:cNvSpPr>
            <a:spLocks noGrp="1"/>
          </p:cNvSpPr>
          <p:nvPr/>
        </p:nvSpPr>
        <p:spPr>
          <a:xfrm>
            <a:off x="6524625" y="1952625"/>
            <a:ext cx="2190750" cy="2000250"/>
          </a:xfrm>
          <a:prstGeom prst="roundRect">
            <a:avLst>
              <a:gd name="adj" fmla="val 3810"/>
            </a:avLst>
          </a:prstGeom>
          <a:solidFill>
            <a:srgbClr val="FFF5F6"/>
          </a:solidFill>
          <a:ln w="19050">
            <a:solidFill>
              <a:srgbClr val="BE384B"/>
            </a:solidFill>
            <a:prstDash val="solid"/>
          </a:ln>
        </p:spPr>
      </p:sp>
      <p:sp>
        <p:nvSpPr>
          <p:cNvPr id="19" name="concept-c2-title">
            <a:extLst>
              <a:ext uri="{FF2B5EF4-FFF2-40B4-BE49-F238E27FC236}">
                <a16:creationId xmlns:a16="http://schemas.microsoft.com/office/drawing/2014/main" id="{96B88E29-930B-4418-A333-C3171408E7A9}"/>
              </a:ext>
            </a:extLst>
          </p:cNvPr>
          <p:cNvSpPr>
            <a:spLocks noGrp="1"/>
          </p:cNvSpPr>
          <p:nvPr/>
        </p:nvSpPr>
        <p:spPr>
          <a:xfrm>
            <a:off x="6638925" y="2047875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20" name="concept-c2-members">
            <a:extLst>
              <a:ext uri="{FF2B5EF4-FFF2-40B4-BE49-F238E27FC236}">
                <a16:creationId xmlns:a16="http://schemas.microsoft.com/office/drawing/2014/main" id="{59C117B2-3EB3-4D43-9E8C-66D67782CAE2}"/>
              </a:ext>
            </a:extLst>
          </p:cNvPr>
          <p:cNvSpPr>
            <a:spLocks noGrp="1"/>
          </p:cNvSpPr>
          <p:nvPr/>
        </p:nvSpPr>
        <p:spPr>
          <a:xfrm>
            <a:off x="6667500" y="2428875"/>
            <a:ext cx="190500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{s4, s8, s9, s10}</a:t>
            </a:r>
          </a:p>
          <a:p>
            <a:endParaRPr sz="1088">
              <a:solidFill>
                <a:srgbClr val="454545"/>
              </a:solidFill>
            </a:endParaRPr>
          </a:p>
          <a:p>
            <a:pPr algn="ctr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accept IF + IDENT</a:t>
            </a:r>
          </a:p>
        </p:txBody>
      </p:sp>
      <p:sp>
        <p:nvSpPr>
          <p:cNvPr id="21" name="concept-i">
            <a:extLst>
              <a:ext uri="{FF2B5EF4-FFF2-40B4-BE49-F238E27FC236}">
                <a16:creationId xmlns:a16="http://schemas.microsoft.com/office/drawing/2014/main" id="{93DFCCB2-8C11-42B8-973D-C76B4CBE1ABF}"/>
              </a:ext>
            </a:extLst>
          </p:cNvPr>
          <p:cNvSpPr>
            <a:spLocks noGrp="1"/>
          </p:cNvSpPr>
          <p:nvPr/>
        </p:nvSpPr>
        <p:spPr>
          <a:xfrm>
            <a:off x="2924175" y="2571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22" name="concept-f">
            <a:extLst>
              <a:ext uri="{FF2B5EF4-FFF2-40B4-BE49-F238E27FC236}">
                <a16:creationId xmlns:a16="http://schemas.microsoft.com/office/drawing/2014/main" id="{F616BBC5-A395-4AC4-BB25-91BA4EC538D4}"/>
              </a:ext>
            </a:extLst>
          </p:cNvPr>
          <p:cNvSpPr>
            <a:spLocks noGrp="1"/>
          </p:cNvSpPr>
          <p:nvPr/>
        </p:nvSpPr>
        <p:spPr>
          <a:xfrm>
            <a:off x="6124575" y="2571750"/>
            <a:ext cx="4000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23" name="concept-insight">
            <a:extLst>
              <a:ext uri="{FF2B5EF4-FFF2-40B4-BE49-F238E27FC236}">
                <a16:creationId xmlns:a16="http://schemas.microsoft.com/office/drawing/2014/main" id="{D722024A-4C7A-41CF-A0D7-501363B17779}"/>
              </a:ext>
            </a:extLst>
          </p:cNvPr>
          <p:cNvSpPr>
            <a:spLocks noGrp="1"/>
          </p:cNvSpPr>
          <p:nvPr/>
        </p:nvSpPr>
        <p:spPr>
          <a:xfrm>
            <a:off x="1285875" y="4219575"/>
            <a:ext cx="6572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实际上，这就是消除ε，将NFA转为DFA的方法！</a:t>
            </a:r>
          </a:p>
        </p:txBody>
      </p:sp>
      <p:sp>
        <p:nvSpPr>
          <p:cNvPr id="24" name="bridge-takeaway-band-26">
            <a:extLst>
              <a:ext uri="{FF2B5EF4-FFF2-40B4-BE49-F238E27FC236}">
                <a16:creationId xmlns:a16="http://schemas.microsoft.com/office/drawing/2014/main" id="{01AD6F22-504B-4212-A6CA-BF1EB9AED86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5" name="bridge-takeaway-26">
            <a:extLst>
              <a:ext uri="{FF2B5EF4-FFF2-40B4-BE49-F238E27FC236}">
                <a16:creationId xmlns:a16="http://schemas.microsoft.com/office/drawing/2014/main" id="{6C95BC66-CA66-4249-BBE4-1E2812C822F5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下一步：把这个直觉变成一套系统的 NFA → DFA 构造方法。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第二步：NFA → DFA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子集构造把运行时的状态集合预先变成确定转移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2F15020-66A7-620A-7B7A-C05C4312DEAE}" type="slidenum"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8AD4375-9F50-F53A-6F9F-DD8473067C05}" type="slidenum">
              <a:t>28</a:t>
            </a:fld>
            <a:endParaRPr/>
          </a:p>
        </p:txBody>
      </p:sp>
      <p:sp>
        <p:nvSpPr>
          <p:cNvPr id="5" name="bridge-title-27">
            <a:extLst>
              <a:ext uri="{FF2B5EF4-FFF2-40B4-BE49-F238E27FC236}">
                <a16:creationId xmlns:a16="http://schemas.microsoft.com/office/drawing/2014/main" id="{79E178EE-0680-473F-BF20-28D6AE90A57F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000" b="1">
                <a:solidFill>
                  <a:srgbClr val="BE384B"/>
                </a:solidFill>
              </a:defRPr>
            </a:pPr>
            <a:r>
              <a:rPr sz="3000" b="1">
                <a:solidFill>
                  <a:srgbClr val="BE384B"/>
                </a:solidFill>
              </a:rPr>
              <a:t>把一次 NFA 集合更新写成 DFA 转移</a:t>
            </a:r>
          </a:p>
        </p:txBody>
      </p:sp>
      <p:sp>
        <p:nvSpPr>
          <p:cNvPr id="6" name="formal-subtitle">
            <a:extLst>
              <a:ext uri="{FF2B5EF4-FFF2-40B4-BE49-F238E27FC236}">
                <a16:creationId xmlns:a16="http://schemas.microsoft.com/office/drawing/2014/main" id="{1D760A03-2B39-4759-A966-ECAB7769F686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先定义两个集合运算，再把运算结果视为一个新的 DFA 状态。</a:t>
            </a:r>
          </a:p>
        </p:txBody>
      </p:sp>
      <p:sp>
        <p:nvSpPr>
          <p:cNvPr id="7" name="move-panel">
            <a:extLst>
              <a:ext uri="{FF2B5EF4-FFF2-40B4-BE49-F238E27FC236}">
                <a16:creationId xmlns:a16="http://schemas.microsoft.com/office/drawing/2014/main" id="{3EB4ABE8-BCDA-421B-9CD3-A9343AE9A9FA}"/>
              </a:ext>
            </a:extLst>
          </p:cNvPr>
          <p:cNvSpPr>
            <a:spLocks noGrp="1"/>
          </p:cNvSpPr>
          <p:nvPr/>
        </p:nvSpPr>
        <p:spPr>
          <a:xfrm>
            <a:off x="571500" y="1666875"/>
            <a:ext cx="3762375" cy="2333625"/>
          </a:xfrm>
          <a:prstGeom prst="roundRect">
            <a:avLst>
              <a:gd name="adj" fmla="val 3265"/>
            </a:avLst>
          </a:prstGeom>
          <a:solidFill>
            <a:srgbClr val="FAFAFA"/>
          </a:solidFill>
          <a:ln w="11430">
            <a:solidFill>
              <a:srgbClr val="D8D8D8"/>
            </a:solidFill>
            <a:prstDash val="solid"/>
          </a:ln>
        </p:spPr>
      </p:sp>
      <p:sp>
        <p:nvSpPr>
          <p:cNvPr id="8" name="move-panel-heading">
            <a:extLst>
              <a:ext uri="{FF2B5EF4-FFF2-40B4-BE49-F238E27FC236}">
                <a16:creationId xmlns:a16="http://schemas.microsoft.com/office/drawing/2014/main" id="{144B9412-8632-4CC8-9B9E-8CF545A4CD6D}"/>
              </a:ext>
            </a:extLst>
          </p:cNvPr>
          <p:cNvSpPr>
            <a:spLocks noGrp="1"/>
          </p:cNvSpPr>
          <p:nvPr/>
        </p:nvSpPr>
        <p:spPr>
          <a:xfrm>
            <a:off x="742950" y="1781175"/>
            <a:ext cx="3419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1. move(S, c)：消耗字符 c</a:t>
            </a:r>
          </a:p>
        </p:txBody>
      </p:sp>
      <p:sp>
        <p:nvSpPr>
          <p:cNvPr id="9" name="move-panel-body">
            <a:extLst>
              <a:ext uri="{FF2B5EF4-FFF2-40B4-BE49-F238E27FC236}">
                <a16:creationId xmlns:a16="http://schemas.microsoft.com/office/drawing/2014/main" id="{7863781F-49F9-44B9-BEAC-A085F8D68183}"/>
              </a:ext>
            </a:extLst>
          </p:cNvPr>
          <p:cNvSpPr>
            <a:spLocks noGrp="1"/>
          </p:cNvSpPr>
          <p:nvPr/>
        </p:nvSpPr>
        <p:spPr>
          <a:xfrm>
            <a:off x="742950" y="2181225"/>
            <a:ext cx="3419475" cy="1685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从 S 中任一状态 q 出发，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沿一条标记为 c 的边，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直接到达的全部状态 q'。</a:t>
            </a:r>
          </a:p>
          <a:p>
            <a:endParaRPr sz="1313">
              <a:solidFill>
                <a:srgbClr val="454545"/>
              </a:solidFill>
            </a:endParaRP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move(S,c) = { q' | ∃q∈S, q --c--&gt; q' }</a:t>
            </a:r>
          </a:p>
        </p:txBody>
      </p:sp>
      <p:sp>
        <p:nvSpPr>
          <p:cNvPr id="10" name="closure-panel">
            <a:extLst>
              <a:ext uri="{FF2B5EF4-FFF2-40B4-BE49-F238E27FC236}">
                <a16:creationId xmlns:a16="http://schemas.microsoft.com/office/drawing/2014/main" id="{D4541E99-54B0-40C2-8D1B-258FA2926F62}"/>
              </a:ext>
            </a:extLst>
          </p:cNvPr>
          <p:cNvSpPr>
            <a:spLocks noGrp="1"/>
          </p:cNvSpPr>
          <p:nvPr/>
        </p:nvSpPr>
        <p:spPr>
          <a:xfrm>
            <a:off x="4810125" y="1666875"/>
            <a:ext cx="3762375" cy="2333625"/>
          </a:xfrm>
          <a:prstGeom prst="roundRect">
            <a:avLst>
              <a:gd name="adj" fmla="val 3265"/>
            </a:avLst>
          </a:prstGeom>
          <a:solidFill>
            <a:srgbClr val="FAFAFA"/>
          </a:solidFill>
          <a:ln w="11430">
            <a:solidFill>
              <a:srgbClr val="D8D8D8"/>
            </a:solidFill>
            <a:prstDash val="solid"/>
          </a:ln>
        </p:spPr>
      </p:sp>
      <p:sp>
        <p:nvSpPr>
          <p:cNvPr id="11" name="closure-panel-heading">
            <a:extLst>
              <a:ext uri="{FF2B5EF4-FFF2-40B4-BE49-F238E27FC236}">
                <a16:creationId xmlns:a16="http://schemas.microsoft.com/office/drawing/2014/main" id="{8A6E67DD-65EE-413F-BA53-AF95B74D2D35}"/>
              </a:ext>
            </a:extLst>
          </p:cNvPr>
          <p:cNvSpPr>
            <a:spLocks noGrp="1"/>
          </p:cNvSpPr>
          <p:nvPr/>
        </p:nvSpPr>
        <p:spPr>
          <a:xfrm>
            <a:off x="4981575" y="1781175"/>
            <a:ext cx="3419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2. ε-closure(T)：补齐 ε 边</a:t>
            </a:r>
          </a:p>
        </p:txBody>
      </p:sp>
      <p:sp>
        <p:nvSpPr>
          <p:cNvPr id="12" name="closure-panel-body">
            <a:extLst>
              <a:ext uri="{FF2B5EF4-FFF2-40B4-BE49-F238E27FC236}">
                <a16:creationId xmlns:a16="http://schemas.microsoft.com/office/drawing/2014/main" id="{F4E91774-B305-4A7C-B22D-1C2506C17A23}"/>
              </a:ext>
            </a:extLst>
          </p:cNvPr>
          <p:cNvSpPr>
            <a:spLocks noGrp="1"/>
          </p:cNvSpPr>
          <p:nvPr/>
        </p:nvSpPr>
        <p:spPr>
          <a:xfrm>
            <a:off x="4981575" y="2181225"/>
            <a:ext cx="3419475" cy="1685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从 T 中任一状态出发，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沿 0 条或多条 ε 边，</a:t>
            </a: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可以到达的全部状态。</a:t>
            </a:r>
          </a:p>
          <a:p>
            <a:endParaRPr sz="1313">
              <a:solidFill>
                <a:srgbClr val="454545"/>
              </a:solidFill>
            </a:endParaRPr>
          </a:p>
          <a:p>
            <a:pPr algn="l">
              <a:buNone/>
              <a:defRPr sz="1313">
                <a:solidFill>
                  <a:srgbClr val="454545"/>
                </a:solidFill>
              </a:defRPr>
            </a:pPr>
            <a:r>
              <a:rPr sz="1313">
                <a:solidFill>
                  <a:srgbClr val="454545"/>
                </a:solidFill>
              </a:rPr>
              <a:t>0 条也允许，因此 T ⊆ ε-closure(T)。</a:t>
            </a:r>
          </a:p>
        </p:txBody>
      </p:sp>
      <p:sp>
        <p:nvSpPr>
          <p:cNvPr id="13" name="formal-result">
            <a:extLst>
              <a:ext uri="{FF2B5EF4-FFF2-40B4-BE49-F238E27FC236}">
                <a16:creationId xmlns:a16="http://schemas.microsoft.com/office/drawing/2014/main" id="{681095D4-3986-485C-B1D6-04A0860E9EDF}"/>
              </a:ext>
            </a:extLst>
          </p:cNvPr>
          <p:cNvSpPr>
            <a:spLocks noGrp="1"/>
          </p:cNvSpPr>
          <p:nvPr/>
        </p:nvSpPr>
        <p:spPr>
          <a:xfrm>
            <a:off x="904875" y="4171950"/>
            <a:ext cx="7334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S' = ε-closure(move(S, c))</a:t>
            </a:r>
          </a:p>
        </p:txBody>
      </p:sp>
      <p:sp>
        <p:nvSpPr>
          <p:cNvPr id="14" name="formal-dfa-edge">
            <a:extLst>
              <a:ext uri="{FF2B5EF4-FFF2-40B4-BE49-F238E27FC236}">
                <a16:creationId xmlns:a16="http://schemas.microsoft.com/office/drawing/2014/main" id="{E39BC407-3679-4F6B-AB66-842E30D26E1D}"/>
              </a:ext>
            </a:extLst>
          </p:cNvPr>
          <p:cNvSpPr>
            <a:spLocks noGrp="1"/>
          </p:cNvSpPr>
          <p:nvPr/>
        </p:nvSpPr>
        <p:spPr>
          <a:xfrm>
            <a:off x="904875" y="4495800"/>
            <a:ext cx="7334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DFA_state(S)  --c--&gt;  DFA_state(S')</a:t>
            </a:r>
          </a:p>
        </p:txBody>
      </p:sp>
      <p:sp>
        <p:nvSpPr>
          <p:cNvPr id="15" name="bridge-takeaway-band-27">
            <a:extLst>
              <a:ext uri="{FF2B5EF4-FFF2-40B4-BE49-F238E27FC236}">
                <a16:creationId xmlns:a16="http://schemas.microsoft.com/office/drawing/2014/main" id="{672D6804-63DB-442C-AFC9-D4B18A25E271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6" name="bridge-takeaway-27">
            <a:extLst>
              <a:ext uri="{FF2B5EF4-FFF2-40B4-BE49-F238E27FC236}">
                <a16:creationId xmlns:a16="http://schemas.microsoft.com/office/drawing/2014/main" id="{600445AE-966A-406F-A676-DB647690FF2C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对固定的 S 与 c，S' 唯一确定；这就是 DFA 的一条确定转移。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1680313-6E64-04FF-399A-57B7CADE95A9}" type="slidenum">
              <a:t>29</a:t>
            </a:fld>
            <a:endParaRPr/>
          </a:p>
        </p:txBody>
      </p:sp>
      <p:sp>
        <p:nvSpPr>
          <p:cNvPr id="5" name="bridge-title-28">
            <a:extLst>
              <a:ext uri="{FF2B5EF4-FFF2-40B4-BE49-F238E27FC236}">
                <a16:creationId xmlns:a16="http://schemas.microsoft.com/office/drawing/2014/main" id="{552A233A-B11C-4E94-8E0C-B4F879BE1AC6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子集构造：用 worklist 枚举所有可达集合</a:t>
            </a:r>
          </a:p>
        </p:txBody>
      </p:sp>
      <p:sp>
        <p:nvSpPr>
          <p:cNvPr id="6" name="algorithm-subtitle">
            <a:extLst>
              <a:ext uri="{FF2B5EF4-FFF2-40B4-BE49-F238E27FC236}">
                <a16:creationId xmlns:a16="http://schemas.microsoft.com/office/drawing/2014/main" id="{7FBF5A01-0623-4E3D-B1D3-056CED696455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从初始 ε-closure 出发；每发现一个新集合，就把它当作待展开的 DFA 状态。</a:t>
            </a:r>
          </a:p>
        </p:txBody>
      </p:sp>
      <p:sp>
        <p:nvSpPr>
          <p:cNvPr id="7" name="algorithm-code">
            <a:extLst>
              <a:ext uri="{FF2B5EF4-FFF2-40B4-BE49-F238E27FC236}">
                <a16:creationId xmlns:a16="http://schemas.microsoft.com/office/drawing/2014/main" id="{C6B0AAC0-896C-455B-9587-D575E4E1AD05}"/>
              </a:ext>
            </a:extLst>
          </p:cNvPr>
          <p:cNvSpPr>
            <a:spLocks noGrp="1"/>
          </p:cNvSpPr>
          <p:nvPr/>
        </p:nvSpPr>
        <p:spPr>
          <a:xfrm>
            <a:off x="571500" y="1666875"/>
            <a:ext cx="5095875" cy="2857500"/>
          </a:xfrm>
          <a:prstGeom prst="roundRect">
            <a:avLst>
              <a:gd name="adj" fmla="val 2667"/>
            </a:avLst>
          </a:prstGeom>
          <a:solidFill>
            <a:srgbClr val="FAFAFA"/>
          </a:solidFill>
          <a:ln w="11430">
            <a:solidFill>
              <a:srgbClr val="D8D8D8"/>
            </a:solidFill>
            <a:prstDash val="solid"/>
          </a:ln>
        </p:spPr>
      </p:sp>
      <p:sp>
        <p:nvSpPr>
          <p:cNvPr id="8" name="algorithm-code-heading">
            <a:extLst>
              <a:ext uri="{FF2B5EF4-FFF2-40B4-BE49-F238E27FC236}">
                <a16:creationId xmlns:a16="http://schemas.microsoft.com/office/drawing/2014/main" id="{E5D53BDE-86C3-4BCC-9CBE-D9377781B283}"/>
              </a:ext>
            </a:extLst>
          </p:cNvPr>
          <p:cNvSpPr>
            <a:spLocks noGrp="1"/>
          </p:cNvSpPr>
          <p:nvPr/>
        </p:nvSpPr>
        <p:spPr>
          <a:xfrm>
            <a:off x="742950" y="1781175"/>
            <a:ext cx="47529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算法</a:t>
            </a:r>
          </a:p>
        </p:txBody>
      </p:sp>
      <p:sp>
        <p:nvSpPr>
          <p:cNvPr id="9" name="algorithm-code-body">
            <a:extLst>
              <a:ext uri="{FF2B5EF4-FFF2-40B4-BE49-F238E27FC236}">
                <a16:creationId xmlns:a16="http://schemas.microsoft.com/office/drawing/2014/main" id="{A9508A3C-B9AD-4857-A970-54B1A4EF23F0}"/>
              </a:ext>
            </a:extLst>
          </p:cNvPr>
          <p:cNvSpPr>
            <a:spLocks noGrp="1"/>
          </p:cNvSpPr>
          <p:nvPr/>
        </p:nvSpPr>
        <p:spPr>
          <a:xfrm>
            <a:off x="742950" y="2181225"/>
            <a:ext cx="4752975" cy="2209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start = ε-closure({nfa.start})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worklist = [start]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discovered = {start}</a:t>
            </a:r>
          </a:p>
          <a:p>
            <a:endParaRPr sz="1163">
              <a:solidFill>
                <a:srgbClr val="454545"/>
              </a:solidFill>
            </a:endParaRP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while worklist is not empty: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    S = pop(worklist)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    for each input class c: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        T = ε-closure(move(S, c))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        record DFA_state(S) --c--&gt; DFA_state(T)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        if T ≠ ∅ and T is new: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            add T to discovered and worklist</a:t>
            </a:r>
          </a:p>
        </p:txBody>
      </p:sp>
      <p:sp>
        <p:nvSpPr>
          <p:cNvPr id="10" name="algorithm-invariant">
            <a:extLst>
              <a:ext uri="{FF2B5EF4-FFF2-40B4-BE49-F238E27FC236}">
                <a16:creationId xmlns:a16="http://schemas.microsoft.com/office/drawing/2014/main" id="{77C3202F-69C2-4051-B86D-0B9C53CBECD6}"/>
              </a:ext>
            </a:extLst>
          </p:cNvPr>
          <p:cNvSpPr>
            <a:spLocks noGrp="1"/>
          </p:cNvSpPr>
          <p:nvPr/>
        </p:nvSpPr>
        <p:spPr>
          <a:xfrm>
            <a:off x="5953125" y="1666875"/>
            <a:ext cx="2619375" cy="28575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1430">
            <a:solidFill>
              <a:srgbClr val="D8D8D8"/>
            </a:solidFill>
            <a:prstDash val="solid"/>
          </a:ln>
        </p:spPr>
      </p:sp>
      <p:sp>
        <p:nvSpPr>
          <p:cNvPr id="11" name="algorithm-invariant-heading">
            <a:extLst>
              <a:ext uri="{FF2B5EF4-FFF2-40B4-BE49-F238E27FC236}">
                <a16:creationId xmlns:a16="http://schemas.microsoft.com/office/drawing/2014/main" id="{3E9FCB05-B803-4793-995C-9A2C53DDFB82}"/>
              </a:ext>
            </a:extLst>
          </p:cNvPr>
          <p:cNvSpPr>
            <a:spLocks noGrp="1"/>
          </p:cNvSpPr>
          <p:nvPr/>
        </p:nvSpPr>
        <p:spPr>
          <a:xfrm>
            <a:off x="6124575" y="1781175"/>
            <a:ext cx="22764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循环中始终成立</a:t>
            </a:r>
          </a:p>
        </p:txBody>
      </p:sp>
      <p:sp>
        <p:nvSpPr>
          <p:cNvPr id="12" name="algorithm-invariant-body">
            <a:extLst>
              <a:ext uri="{FF2B5EF4-FFF2-40B4-BE49-F238E27FC236}">
                <a16:creationId xmlns:a16="http://schemas.microsoft.com/office/drawing/2014/main" id="{1409A077-1E33-460C-BCBD-E246E4605EA2}"/>
              </a:ext>
            </a:extLst>
          </p:cNvPr>
          <p:cNvSpPr>
            <a:spLocks noGrp="1"/>
          </p:cNvSpPr>
          <p:nvPr/>
        </p:nvSpPr>
        <p:spPr>
          <a:xfrm>
            <a:off x="6124575" y="2181225"/>
            <a:ext cx="2276475" cy="2209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discovered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已经成为 DFA 状态的集合</a:t>
            </a:r>
          </a:p>
          <a:p>
            <a:endParaRPr sz="1275">
              <a:solidFill>
                <a:srgbClr val="454545"/>
              </a:solidFill>
            </a:endParaRP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worklist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尚未计算所有出边的集合</a:t>
            </a:r>
          </a:p>
          <a:p>
            <a:endParaRPr sz="1275">
              <a:solidFill>
                <a:srgbClr val="454545"/>
              </a:solidFill>
            </a:endParaRP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每个集合只入队一次；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所以算法最终会停止。</a:t>
            </a:r>
          </a:p>
        </p:txBody>
      </p:sp>
      <p:sp>
        <p:nvSpPr>
          <p:cNvPr id="13" name="bridge-takeaway-band-28">
            <a:extLst>
              <a:ext uri="{FF2B5EF4-FFF2-40B4-BE49-F238E27FC236}">
                <a16:creationId xmlns:a16="http://schemas.microsoft.com/office/drawing/2014/main" id="{DB3FE102-91E7-4AD8-A5FE-49C19E3D1926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4" name="bridge-takeaway-28">
            <a:extLst>
              <a:ext uri="{FF2B5EF4-FFF2-40B4-BE49-F238E27FC236}">
                <a16:creationId xmlns:a16="http://schemas.microsoft.com/office/drawing/2014/main" id="{06EBB717-8510-4F78-AC4A-7A0B36F6E37B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本质上是在遍历“可达子集图”；最坏可有 2ᴺ 个子集，但通常只有少量真正可达。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FEBBBCE-9E16-527A-0EE3-E5839422D847}" type="slidenum">
              <a:t>30</a:t>
            </a:fld>
            <a:endParaRPr/>
          </a:p>
        </p:txBody>
      </p:sp>
      <p:sp>
        <p:nvSpPr>
          <p:cNvPr id="5" name="bridge-title-30">
            <a:extLst>
              <a:ext uri="{FF2B5EF4-FFF2-40B4-BE49-F238E27FC236}">
                <a16:creationId xmlns:a16="http://schemas.microsoft.com/office/drawing/2014/main" id="{88136D11-3171-40DB-8D87-9EDD3ED23830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展开 C0：发现 C1 与 C_ID0</a:t>
            </a:r>
          </a:p>
        </p:txBody>
      </p:sp>
      <p:sp>
        <p:nvSpPr>
          <p:cNvPr id="6" name="expand-c0-subtitle">
            <a:extLst>
              <a:ext uri="{FF2B5EF4-FFF2-40B4-BE49-F238E27FC236}">
                <a16:creationId xmlns:a16="http://schemas.microsoft.com/office/drawing/2014/main" id="{CE457B7D-7B07-4599-8911-C1A66F509340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当前集合 C0={s0,s1,s5}；按输入字符类别逐一计算它的所有出边。</a:t>
            </a:r>
          </a:p>
        </p:txBody>
      </p:sp>
      <p:sp>
        <p:nvSpPr>
          <p:cNvPr id="7" name="expand-c0-s0-proxy">
            <a:extLst>
              <a:ext uri="{FF2B5EF4-FFF2-40B4-BE49-F238E27FC236}">
                <a16:creationId xmlns:a16="http://schemas.microsoft.com/office/drawing/2014/main" id="{378B44E6-F442-4C27-8038-22590DF6EC8C}"/>
              </a:ext>
            </a:extLst>
          </p:cNvPr>
          <p:cNvSpPr>
            <a:spLocks noGrp="1"/>
          </p:cNvSpPr>
          <p:nvPr/>
        </p:nvSpPr>
        <p:spPr>
          <a:xfrm>
            <a:off x="457200" y="2343150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expand-c0-s1-proxy">
            <a:extLst>
              <a:ext uri="{FF2B5EF4-FFF2-40B4-BE49-F238E27FC236}">
                <a16:creationId xmlns:a16="http://schemas.microsoft.com/office/drawing/2014/main" id="{451D97B7-BE79-46DD-A769-ABE0FE89DDE9}"/>
              </a:ext>
            </a:extLst>
          </p:cNvPr>
          <p:cNvSpPr>
            <a:spLocks noGrp="1"/>
          </p:cNvSpPr>
          <p:nvPr/>
        </p:nvSpPr>
        <p:spPr>
          <a:xfrm>
            <a:off x="153352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expand-c0-s2-proxy">
            <a:extLst>
              <a:ext uri="{FF2B5EF4-FFF2-40B4-BE49-F238E27FC236}">
                <a16:creationId xmlns:a16="http://schemas.microsoft.com/office/drawing/2014/main" id="{28B5B0A2-80FE-44E7-9C4F-A9F14695157A}"/>
              </a:ext>
            </a:extLst>
          </p:cNvPr>
          <p:cNvSpPr>
            <a:spLocks noGrp="1"/>
          </p:cNvSpPr>
          <p:nvPr/>
        </p:nvSpPr>
        <p:spPr>
          <a:xfrm>
            <a:off x="2628900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expand-c0-s3-proxy">
            <a:extLst>
              <a:ext uri="{FF2B5EF4-FFF2-40B4-BE49-F238E27FC236}">
                <a16:creationId xmlns:a16="http://schemas.microsoft.com/office/drawing/2014/main" id="{30F0F2E8-4290-4370-AEA9-F0C03A5DC545}"/>
              </a:ext>
            </a:extLst>
          </p:cNvPr>
          <p:cNvSpPr>
            <a:spLocks noGrp="1"/>
          </p:cNvSpPr>
          <p:nvPr/>
        </p:nvSpPr>
        <p:spPr>
          <a:xfrm>
            <a:off x="3724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expand-c0-s4-proxy">
            <a:extLst>
              <a:ext uri="{FF2B5EF4-FFF2-40B4-BE49-F238E27FC236}">
                <a16:creationId xmlns:a16="http://schemas.microsoft.com/office/drawing/2014/main" id="{8FF0A5E6-FD97-400A-8771-6F0F496B49B4}"/>
              </a:ext>
            </a:extLst>
          </p:cNvPr>
          <p:cNvSpPr>
            <a:spLocks noGrp="1"/>
          </p:cNvSpPr>
          <p:nvPr/>
        </p:nvSpPr>
        <p:spPr>
          <a:xfrm>
            <a:off x="4867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expand-c0-s5-proxy">
            <a:extLst>
              <a:ext uri="{FF2B5EF4-FFF2-40B4-BE49-F238E27FC236}">
                <a16:creationId xmlns:a16="http://schemas.microsoft.com/office/drawing/2014/main" id="{31DA5229-598C-47ED-955A-AD8F22682274}"/>
              </a:ext>
            </a:extLst>
          </p:cNvPr>
          <p:cNvSpPr>
            <a:spLocks noGrp="1"/>
          </p:cNvSpPr>
          <p:nvPr/>
        </p:nvSpPr>
        <p:spPr>
          <a:xfrm>
            <a:off x="13430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expand-c0-s6-proxy">
            <a:extLst>
              <a:ext uri="{FF2B5EF4-FFF2-40B4-BE49-F238E27FC236}">
                <a16:creationId xmlns:a16="http://schemas.microsoft.com/office/drawing/2014/main" id="{0D3FF493-E2C4-4342-966D-3A9472B5BA91}"/>
              </a:ext>
            </a:extLst>
          </p:cNvPr>
          <p:cNvSpPr>
            <a:spLocks noGrp="1"/>
          </p:cNvSpPr>
          <p:nvPr/>
        </p:nvSpPr>
        <p:spPr>
          <a:xfrm>
            <a:off x="22002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expand-c0-s7-proxy">
            <a:extLst>
              <a:ext uri="{FF2B5EF4-FFF2-40B4-BE49-F238E27FC236}">
                <a16:creationId xmlns:a16="http://schemas.microsoft.com/office/drawing/2014/main" id="{8C8DBC0F-9849-420F-838C-3B90E3D531C6}"/>
              </a:ext>
            </a:extLst>
          </p:cNvPr>
          <p:cNvSpPr>
            <a:spLocks noGrp="1"/>
          </p:cNvSpPr>
          <p:nvPr/>
        </p:nvSpPr>
        <p:spPr>
          <a:xfrm>
            <a:off x="30575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expand-c0-s8-proxy">
            <a:extLst>
              <a:ext uri="{FF2B5EF4-FFF2-40B4-BE49-F238E27FC236}">
                <a16:creationId xmlns:a16="http://schemas.microsoft.com/office/drawing/2014/main" id="{EDBA3A4C-4051-4E4D-B450-D1D764AAEFAA}"/>
              </a:ext>
            </a:extLst>
          </p:cNvPr>
          <p:cNvSpPr>
            <a:spLocks noGrp="1"/>
          </p:cNvSpPr>
          <p:nvPr/>
        </p:nvSpPr>
        <p:spPr>
          <a:xfrm>
            <a:off x="39147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expand-c0-s9-proxy">
            <a:extLst>
              <a:ext uri="{FF2B5EF4-FFF2-40B4-BE49-F238E27FC236}">
                <a16:creationId xmlns:a16="http://schemas.microsoft.com/office/drawing/2014/main" id="{F6D6FBC2-1D1F-45FB-B5E3-B36C2C9C7B49}"/>
              </a:ext>
            </a:extLst>
          </p:cNvPr>
          <p:cNvSpPr>
            <a:spLocks noGrp="1"/>
          </p:cNvSpPr>
          <p:nvPr/>
        </p:nvSpPr>
        <p:spPr>
          <a:xfrm>
            <a:off x="501015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expand-c0-s10-proxy">
            <a:extLst>
              <a:ext uri="{FF2B5EF4-FFF2-40B4-BE49-F238E27FC236}">
                <a16:creationId xmlns:a16="http://schemas.microsoft.com/office/drawing/2014/main" id="{06949856-15DD-44BB-A2BD-AA0048AC9440}"/>
              </a:ext>
            </a:extLst>
          </p:cNvPr>
          <p:cNvSpPr>
            <a:spLocks noGrp="1"/>
          </p:cNvSpPr>
          <p:nvPr/>
        </p:nvSpPr>
        <p:spPr>
          <a:xfrm>
            <a:off x="605790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expand-c0-skip-proxy">
            <a:extLst>
              <a:ext uri="{FF2B5EF4-FFF2-40B4-BE49-F238E27FC236}">
                <a16:creationId xmlns:a16="http://schemas.microsoft.com/office/drawing/2014/main" id="{2C79DB3D-72C3-44FE-B1EE-9FA5AA32D087}"/>
              </a:ext>
            </a:extLst>
          </p:cNvPr>
          <p:cNvSpPr>
            <a:spLocks noGrp="1"/>
          </p:cNvSpPr>
          <p:nvPr/>
        </p:nvSpPr>
        <p:spPr>
          <a:xfrm>
            <a:off x="6172200" y="2476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expand-c0-loop-proxy">
            <a:extLst>
              <a:ext uri="{FF2B5EF4-FFF2-40B4-BE49-F238E27FC236}">
                <a16:creationId xmlns:a16="http://schemas.microsoft.com/office/drawing/2014/main" id="{3285C726-117A-451D-BA18-5BA831D27E77}"/>
              </a:ext>
            </a:extLst>
          </p:cNvPr>
          <p:cNvSpPr>
            <a:spLocks noGrp="1"/>
          </p:cNvSpPr>
          <p:nvPr/>
        </p:nvSpPr>
        <p:spPr>
          <a:xfrm>
            <a:off x="4029075" y="3238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021" name="直线箭头连接符 156"/>
          <p:cNvCxnSpPr>
            <a:stCxn id="7" idx="6"/>
            <a:endCxn id="8" idx="2"/>
          </p:cNvCxnSpPr>
          <p:nvPr/>
        </p:nvCxnSpPr>
        <p:spPr>
          <a:xfrm flipV="1">
            <a:off x="723900" y="1952625"/>
            <a:ext cx="809625" cy="5238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2" name="直线箭头连接符 157"/>
          <p:cNvCxnSpPr>
            <a:stCxn id="7" idx="6"/>
            <a:endCxn id="12" idx="2"/>
          </p:cNvCxnSpPr>
          <p:nvPr/>
        </p:nvCxnSpPr>
        <p:spPr>
          <a:xfrm>
            <a:off x="723900" y="2476500"/>
            <a:ext cx="619125" cy="4286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3" name="直线箭头连接符 158"/>
          <p:cNvCxnSpPr>
            <a:stCxn id="8" idx="6"/>
            <a:endCxn id="9" idx="2"/>
          </p:cNvCxnSpPr>
          <p:nvPr/>
        </p:nvCxnSpPr>
        <p:spPr>
          <a:xfrm>
            <a:off x="1800225" y="19526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4" name="直线箭头连接符 159"/>
          <p:cNvCxnSpPr>
            <a:stCxn id="9" idx="6"/>
            <a:endCxn id="10" idx="2"/>
          </p:cNvCxnSpPr>
          <p:nvPr/>
        </p:nvCxnSpPr>
        <p:spPr>
          <a:xfrm>
            <a:off x="2895600" y="1952625"/>
            <a:ext cx="828675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5" name="直线箭头连接符 160"/>
          <p:cNvCxnSpPr>
            <a:stCxn id="10" idx="6"/>
            <a:endCxn id="11" idx="2"/>
          </p:cNvCxnSpPr>
          <p:nvPr/>
        </p:nvCxnSpPr>
        <p:spPr>
          <a:xfrm>
            <a:off x="3990975" y="1952625"/>
            <a:ext cx="87630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6" name="直线箭头连接符 161"/>
          <p:cNvCxnSpPr>
            <a:stCxn id="12" idx="6"/>
            <a:endCxn id="13" idx="2"/>
          </p:cNvCxnSpPr>
          <p:nvPr/>
        </p:nvCxnSpPr>
        <p:spPr>
          <a:xfrm>
            <a:off x="1609725" y="2905125"/>
            <a:ext cx="59055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7" name="直线箭头连接符 162"/>
          <p:cNvCxnSpPr>
            <a:stCxn id="13" idx="6"/>
            <a:endCxn id="14" idx="2"/>
          </p:cNvCxnSpPr>
          <p:nvPr/>
        </p:nvCxnSpPr>
        <p:spPr>
          <a:xfrm>
            <a:off x="246697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8" name="直线箭头连接符 163"/>
          <p:cNvCxnSpPr>
            <a:stCxn id="14" idx="6"/>
            <a:endCxn id="15" idx="2"/>
          </p:cNvCxnSpPr>
          <p:nvPr/>
        </p:nvCxnSpPr>
        <p:spPr>
          <a:xfrm>
            <a:off x="332422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9" name="直线箭头连接符 164"/>
          <p:cNvCxnSpPr>
            <a:stCxn id="15" idx="6"/>
            <a:endCxn id="16" idx="2"/>
          </p:cNvCxnSpPr>
          <p:nvPr/>
        </p:nvCxnSpPr>
        <p:spPr>
          <a:xfrm>
            <a:off x="4181475" y="29051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30" name="直线箭头连接符 165"/>
          <p:cNvCxnSpPr>
            <a:stCxn id="16" idx="6"/>
            <a:endCxn id="17" idx="2"/>
          </p:cNvCxnSpPr>
          <p:nvPr/>
        </p:nvCxnSpPr>
        <p:spPr>
          <a:xfrm>
            <a:off x="5276850" y="2905125"/>
            <a:ext cx="7810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0" name="expand-c0-skip-up">
            <a:extLst>
              <a:ext uri="{FF2B5EF4-FFF2-40B4-BE49-F238E27FC236}">
                <a16:creationId xmlns:a16="http://schemas.microsoft.com/office/drawing/2014/main" id="{15F0F269-8F45-45B7-BA09-877A397D40EC}"/>
              </a:ext>
            </a:extLst>
          </p:cNvPr>
          <p:cNvSpPr>
            <a:spLocks noGrp="1"/>
          </p:cNvSpPr>
          <p:nvPr/>
        </p:nvSpPr>
        <p:spPr>
          <a:xfrm flipV="1">
            <a:off x="3190875" y="2495550"/>
            <a:ext cx="0" cy="2762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1" name="expand-c0-skip-across">
            <a:extLst>
              <a:ext uri="{FF2B5EF4-FFF2-40B4-BE49-F238E27FC236}">
                <a16:creationId xmlns:a16="http://schemas.microsoft.com/office/drawing/2014/main" id="{A2018EC6-F1DB-4F19-8BC8-30A1FCAABF7D}"/>
              </a:ext>
            </a:extLst>
          </p:cNvPr>
          <p:cNvSpPr>
            <a:spLocks noGrp="1"/>
          </p:cNvSpPr>
          <p:nvPr/>
        </p:nvSpPr>
        <p:spPr>
          <a:xfrm>
            <a:off x="3190875" y="2495550"/>
            <a:ext cx="3000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33" name="直线箭头连接符 168"/>
          <p:cNvCxnSpPr>
            <a:stCxn id="18" idx="4"/>
            <a:endCxn id="17" idx="0"/>
          </p:cNvCxnSpPr>
          <p:nvPr/>
        </p:nvCxnSpPr>
        <p:spPr>
          <a:xfrm>
            <a:off x="6191250" y="2514600"/>
            <a:ext cx="0" cy="2571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expand-c0-loop-down">
            <a:extLst>
              <a:ext uri="{FF2B5EF4-FFF2-40B4-BE49-F238E27FC236}">
                <a16:creationId xmlns:a16="http://schemas.microsoft.com/office/drawing/2014/main" id="{5360C06D-489C-40AE-8E8A-CE25E7BC7F6D}"/>
              </a:ext>
            </a:extLst>
          </p:cNvPr>
          <p:cNvSpPr>
            <a:spLocks noGrp="1"/>
          </p:cNvSpPr>
          <p:nvPr/>
        </p:nvSpPr>
        <p:spPr>
          <a:xfrm>
            <a:off x="5143500" y="3038475"/>
            <a:ext cx="0" cy="2190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4" name="expand-c0-loop-across">
            <a:extLst>
              <a:ext uri="{FF2B5EF4-FFF2-40B4-BE49-F238E27FC236}">
                <a16:creationId xmlns:a16="http://schemas.microsoft.com/office/drawing/2014/main" id="{0B352704-1C65-4819-B6BB-0858ABC02896}"/>
              </a:ext>
            </a:extLst>
          </p:cNvPr>
          <p:cNvSpPr>
            <a:spLocks noGrp="1"/>
          </p:cNvSpPr>
          <p:nvPr/>
        </p:nvSpPr>
        <p:spPr>
          <a:xfrm flipH="1">
            <a:off x="4048125" y="3257550"/>
            <a:ext cx="1095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36" name="直线箭头连接符 171"/>
          <p:cNvCxnSpPr>
            <a:stCxn id="19" idx="0"/>
            <a:endCxn id="15" idx="4"/>
          </p:cNvCxnSpPr>
          <p:nvPr/>
        </p:nvCxnSpPr>
        <p:spPr>
          <a:xfrm flipV="1">
            <a:off x="4048125" y="3038475"/>
            <a:ext cx="0" cy="2000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6" name="expand-c0-s0">
            <a:extLst>
              <a:ext uri="{FF2B5EF4-FFF2-40B4-BE49-F238E27FC236}">
                <a16:creationId xmlns:a16="http://schemas.microsoft.com/office/drawing/2014/main" id="{3DFEBC46-41C5-47CD-8E70-0CD383ED5FD7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7" name="expand-c0-s0-text">
            <a:extLst>
              <a:ext uri="{FF2B5EF4-FFF2-40B4-BE49-F238E27FC236}">
                <a16:creationId xmlns:a16="http://schemas.microsoft.com/office/drawing/2014/main" id="{864C44B3-9621-45CF-9ACD-EE9C55649F2E}"/>
              </a:ext>
            </a:extLst>
          </p:cNvPr>
          <p:cNvSpPr>
            <a:spLocks noGrp="1"/>
          </p:cNvSpPr>
          <p:nvPr/>
        </p:nvSpPr>
        <p:spPr>
          <a:xfrm>
            <a:off x="438150" y="2352675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s0</a:t>
            </a:r>
          </a:p>
        </p:txBody>
      </p:sp>
      <p:sp>
        <p:nvSpPr>
          <p:cNvPr id="38" name="expand-c0-s1">
            <a:extLst>
              <a:ext uri="{FF2B5EF4-FFF2-40B4-BE49-F238E27FC236}">
                <a16:creationId xmlns:a16="http://schemas.microsoft.com/office/drawing/2014/main" id="{AD75565E-36E2-48DE-9F6D-57E7E535796B}"/>
              </a:ext>
            </a:extLst>
          </p:cNvPr>
          <p:cNvSpPr>
            <a:spLocks noGrp="1"/>
          </p:cNvSpPr>
          <p:nvPr/>
        </p:nvSpPr>
        <p:spPr>
          <a:xfrm>
            <a:off x="1514475" y="18002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9" name="expand-c0-s1-text">
            <a:extLst>
              <a:ext uri="{FF2B5EF4-FFF2-40B4-BE49-F238E27FC236}">
                <a16:creationId xmlns:a16="http://schemas.microsoft.com/office/drawing/2014/main" id="{5FD1A2AD-8614-43FC-9035-CC5DBDD5FE0F}"/>
              </a:ext>
            </a:extLst>
          </p:cNvPr>
          <p:cNvSpPr>
            <a:spLocks noGrp="1"/>
          </p:cNvSpPr>
          <p:nvPr/>
        </p:nvSpPr>
        <p:spPr>
          <a:xfrm>
            <a:off x="151447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s1</a:t>
            </a:r>
          </a:p>
        </p:txBody>
      </p:sp>
      <p:sp>
        <p:nvSpPr>
          <p:cNvPr id="40" name="expand-c0-s2">
            <a:extLst>
              <a:ext uri="{FF2B5EF4-FFF2-40B4-BE49-F238E27FC236}">
                <a16:creationId xmlns:a16="http://schemas.microsoft.com/office/drawing/2014/main" id="{7AA1813D-BC0B-4855-B5F5-BFE66CD2DBB3}"/>
              </a:ext>
            </a:extLst>
          </p:cNvPr>
          <p:cNvSpPr>
            <a:spLocks noGrp="1"/>
          </p:cNvSpPr>
          <p:nvPr/>
        </p:nvSpPr>
        <p:spPr>
          <a:xfrm>
            <a:off x="2609850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expand-c0-s2-text">
            <a:extLst>
              <a:ext uri="{FF2B5EF4-FFF2-40B4-BE49-F238E27FC236}">
                <a16:creationId xmlns:a16="http://schemas.microsoft.com/office/drawing/2014/main" id="{CEB4DC2D-4D96-41AE-9164-A6B5599D97C4}"/>
              </a:ext>
            </a:extLst>
          </p:cNvPr>
          <p:cNvSpPr>
            <a:spLocks noGrp="1"/>
          </p:cNvSpPr>
          <p:nvPr/>
        </p:nvSpPr>
        <p:spPr>
          <a:xfrm>
            <a:off x="2609850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2" name="expand-c0-s3">
            <a:extLst>
              <a:ext uri="{FF2B5EF4-FFF2-40B4-BE49-F238E27FC236}">
                <a16:creationId xmlns:a16="http://schemas.microsoft.com/office/drawing/2014/main" id="{649522D0-F44B-42C1-9B08-C8EC2D831654}"/>
              </a:ext>
            </a:extLst>
          </p:cNvPr>
          <p:cNvSpPr>
            <a:spLocks noGrp="1"/>
          </p:cNvSpPr>
          <p:nvPr/>
        </p:nvSpPr>
        <p:spPr>
          <a:xfrm>
            <a:off x="3705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expand-c0-s3-text">
            <a:extLst>
              <a:ext uri="{FF2B5EF4-FFF2-40B4-BE49-F238E27FC236}">
                <a16:creationId xmlns:a16="http://schemas.microsoft.com/office/drawing/2014/main" id="{26296926-29A0-4F4C-B8D9-09DDE7D0303A}"/>
              </a:ext>
            </a:extLst>
          </p:cNvPr>
          <p:cNvSpPr>
            <a:spLocks noGrp="1"/>
          </p:cNvSpPr>
          <p:nvPr/>
        </p:nvSpPr>
        <p:spPr>
          <a:xfrm>
            <a:off x="3705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4" name="expand-c0-s4">
            <a:extLst>
              <a:ext uri="{FF2B5EF4-FFF2-40B4-BE49-F238E27FC236}">
                <a16:creationId xmlns:a16="http://schemas.microsoft.com/office/drawing/2014/main" id="{BBB6629B-3A6A-4EDB-B1DE-16ECF1FEAAE7}"/>
              </a:ext>
            </a:extLst>
          </p:cNvPr>
          <p:cNvSpPr>
            <a:spLocks noGrp="1"/>
          </p:cNvSpPr>
          <p:nvPr/>
        </p:nvSpPr>
        <p:spPr>
          <a:xfrm>
            <a:off x="4848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expand-c0-s4-inner">
            <a:extLst>
              <a:ext uri="{FF2B5EF4-FFF2-40B4-BE49-F238E27FC236}">
                <a16:creationId xmlns:a16="http://schemas.microsoft.com/office/drawing/2014/main" id="{93C418F5-12A2-4E94-B109-CFE8AF25B5C7}"/>
              </a:ext>
            </a:extLst>
          </p:cNvPr>
          <p:cNvSpPr>
            <a:spLocks noGrp="1"/>
          </p:cNvSpPr>
          <p:nvPr/>
        </p:nvSpPr>
        <p:spPr>
          <a:xfrm>
            <a:off x="4895850" y="1847850"/>
            <a:ext cx="209550" cy="2095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46" name="expand-c0-s4-text">
            <a:extLst>
              <a:ext uri="{FF2B5EF4-FFF2-40B4-BE49-F238E27FC236}">
                <a16:creationId xmlns:a16="http://schemas.microsoft.com/office/drawing/2014/main" id="{4D150F69-0705-4BF9-B88D-EAFBC46F0296}"/>
              </a:ext>
            </a:extLst>
          </p:cNvPr>
          <p:cNvSpPr>
            <a:spLocks noGrp="1"/>
          </p:cNvSpPr>
          <p:nvPr/>
        </p:nvSpPr>
        <p:spPr>
          <a:xfrm>
            <a:off x="4848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47" name="expand-c0-s5">
            <a:extLst>
              <a:ext uri="{FF2B5EF4-FFF2-40B4-BE49-F238E27FC236}">
                <a16:creationId xmlns:a16="http://schemas.microsoft.com/office/drawing/2014/main" id="{6827798E-E8D9-4B7D-BC95-26BCB4E044AA}"/>
              </a:ext>
            </a:extLst>
          </p:cNvPr>
          <p:cNvSpPr>
            <a:spLocks noGrp="1"/>
          </p:cNvSpPr>
          <p:nvPr/>
        </p:nvSpPr>
        <p:spPr>
          <a:xfrm>
            <a:off x="132397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8" name="expand-c0-s5-text">
            <a:extLst>
              <a:ext uri="{FF2B5EF4-FFF2-40B4-BE49-F238E27FC236}">
                <a16:creationId xmlns:a16="http://schemas.microsoft.com/office/drawing/2014/main" id="{1667CD52-C928-4239-8FA4-F0FBC4DB86CB}"/>
              </a:ext>
            </a:extLst>
          </p:cNvPr>
          <p:cNvSpPr>
            <a:spLocks noGrp="1"/>
          </p:cNvSpPr>
          <p:nvPr/>
        </p:nvSpPr>
        <p:spPr>
          <a:xfrm>
            <a:off x="13239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s5</a:t>
            </a:r>
          </a:p>
        </p:txBody>
      </p:sp>
      <p:sp>
        <p:nvSpPr>
          <p:cNvPr id="49" name="expand-c0-s6">
            <a:extLst>
              <a:ext uri="{FF2B5EF4-FFF2-40B4-BE49-F238E27FC236}">
                <a16:creationId xmlns:a16="http://schemas.microsoft.com/office/drawing/2014/main" id="{00159E29-34CF-47DD-AA2C-EBCF182EB38E}"/>
              </a:ext>
            </a:extLst>
          </p:cNvPr>
          <p:cNvSpPr>
            <a:spLocks noGrp="1"/>
          </p:cNvSpPr>
          <p:nvPr/>
        </p:nvSpPr>
        <p:spPr>
          <a:xfrm>
            <a:off x="218122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0" name="expand-c0-s6-text">
            <a:extLst>
              <a:ext uri="{FF2B5EF4-FFF2-40B4-BE49-F238E27FC236}">
                <a16:creationId xmlns:a16="http://schemas.microsoft.com/office/drawing/2014/main" id="{28CB7EE5-3450-42A4-A180-F84816AADA0D}"/>
              </a:ext>
            </a:extLst>
          </p:cNvPr>
          <p:cNvSpPr>
            <a:spLocks noGrp="1"/>
          </p:cNvSpPr>
          <p:nvPr/>
        </p:nvSpPr>
        <p:spPr>
          <a:xfrm>
            <a:off x="21812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s6</a:t>
            </a:r>
          </a:p>
        </p:txBody>
      </p:sp>
      <p:sp>
        <p:nvSpPr>
          <p:cNvPr id="51" name="expand-c0-s7">
            <a:extLst>
              <a:ext uri="{FF2B5EF4-FFF2-40B4-BE49-F238E27FC236}">
                <a16:creationId xmlns:a16="http://schemas.microsoft.com/office/drawing/2014/main" id="{6A5A9BA4-D8FA-45D1-9F30-8BEE8BA1A75E}"/>
              </a:ext>
            </a:extLst>
          </p:cNvPr>
          <p:cNvSpPr>
            <a:spLocks noGrp="1"/>
          </p:cNvSpPr>
          <p:nvPr/>
        </p:nvSpPr>
        <p:spPr>
          <a:xfrm>
            <a:off x="30384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2" name="expand-c0-s7-text">
            <a:extLst>
              <a:ext uri="{FF2B5EF4-FFF2-40B4-BE49-F238E27FC236}">
                <a16:creationId xmlns:a16="http://schemas.microsoft.com/office/drawing/2014/main" id="{B9590993-C4DB-456B-8859-B502E4E33A2E}"/>
              </a:ext>
            </a:extLst>
          </p:cNvPr>
          <p:cNvSpPr>
            <a:spLocks noGrp="1"/>
          </p:cNvSpPr>
          <p:nvPr/>
        </p:nvSpPr>
        <p:spPr>
          <a:xfrm>
            <a:off x="30384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s7</a:t>
            </a:r>
          </a:p>
        </p:txBody>
      </p:sp>
      <p:sp>
        <p:nvSpPr>
          <p:cNvPr id="53" name="expand-c0-s8">
            <a:extLst>
              <a:ext uri="{FF2B5EF4-FFF2-40B4-BE49-F238E27FC236}">
                <a16:creationId xmlns:a16="http://schemas.microsoft.com/office/drawing/2014/main" id="{C5401408-BFC7-4994-A5A8-A132B1299DAD}"/>
              </a:ext>
            </a:extLst>
          </p:cNvPr>
          <p:cNvSpPr>
            <a:spLocks noGrp="1"/>
          </p:cNvSpPr>
          <p:nvPr/>
        </p:nvSpPr>
        <p:spPr>
          <a:xfrm>
            <a:off x="389572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4" name="expand-c0-s8-text">
            <a:extLst>
              <a:ext uri="{FF2B5EF4-FFF2-40B4-BE49-F238E27FC236}">
                <a16:creationId xmlns:a16="http://schemas.microsoft.com/office/drawing/2014/main" id="{B8A46B45-5D13-42E8-9E19-FF8DE257B408}"/>
              </a:ext>
            </a:extLst>
          </p:cNvPr>
          <p:cNvSpPr>
            <a:spLocks noGrp="1"/>
          </p:cNvSpPr>
          <p:nvPr/>
        </p:nvSpPr>
        <p:spPr>
          <a:xfrm>
            <a:off x="38957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s8</a:t>
            </a:r>
          </a:p>
        </p:txBody>
      </p:sp>
      <p:sp>
        <p:nvSpPr>
          <p:cNvPr id="55" name="expand-c0-s9">
            <a:extLst>
              <a:ext uri="{FF2B5EF4-FFF2-40B4-BE49-F238E27FC236}">
                <a16:creationId xmlns:a16="http://schemas.microsoft.com/office/drawing/2014/main" id="{BAB1F3B1-D963-4F6D-9FE7-6604C85FD108}"/>
              </a:ext>
            </a:extLst>
          </p:cNvPr>
          <p:cNvSpPr>
            <a:spLocks noGrp="1"/>
          </p:cNvSpPr>
          <p:nvPr/>
        </p:nvSpPr>
        <p:spPr>
          <a:xfrm>
            <a:off x="4991100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6" name="expand-c0-s9-text">
            <a:extLst>
              <a:ext uri="{FF2B5EF4-FFF2-40B4-BE49-F238E27FC236}">
                <a16:creationId xmlns:a16="http://schemas.microsoft.com/office/drawing/2014/main" id="{19CF71F1-FF94-41CE-AC3C-F81BB682729C}"/>
              </a:ext>
            </a:extLst>
          </p:cNvPr>
          <p:cNvSpPr>
            <a:spLocks noGrp="1"/>
          </p:cNvSpPr>
          <p:nvPr/>
        </p:nvSpPr>
        <p:spPr>
          <a:xfrm>
            <a:off x="4991100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s9</a:t>
            </a:r>
          </a:p>
        </p:txBody>
      </p:sp>
      <p:sp>
        <p:nvSpPr>
          <p:cNvPr id="57" name="expand-c0-s10">
            <a:extLst>
              <a:ext uri="{FF2B5EF4-FFF2-40B4-BE49-F238E27FC236}">
                <a16:creationId xmlns:a16="http://schemas.microsoft.com/office/drawing/2014/main" id="{3E8F41C7-AA49-4741-9894-7419E39D3143}"/>
              </a:ext>
            </a:extLst>
          </p:cNvPr>
          <p:cNvSpPr>
            <a:spLocks noGrp="1"/>
          </p:cNvSpPr>
          <p:nvPr/>
        </p:nvSpPr>
        <p:spPr>
          <a:xfrm>
            <a:off x="6019800" y="2733675"/>
            <a:ext cx="342900" cy="3429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8" name="expand-c0-s10-inner">
            <a:extLst>
              <a:ext uri="{FF2B5EF4-FFF2-40B4-BE49-F238E27FC236}">
                <a16:creationId xmlns:a16="http://schemas.microsoft.com/office/drawing/2014/main" id="{D021CFFA-BE26-476B-B8A8-60009FFE7AC1}"/>
              </a:ext>
            </a:extLst>
          </p:cNvPr>
          <p:cNvSpPr>
            <a:spLocks noGrp="1"/>
          </p:cNvSpPr>
          <p:nvPr/>
        </p:nvSpPr>
        <p:spPr>
          <a:xfrm>
            <a:off x="6067425" y="2781300"/>
            <a:ext cx="247650" cy="2476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59" name="expand-c0-s10-text">
            <a:extLst>
              <a:ext uri="{FF2B5EF4-FFF2-40B4-BE49-F238E27FC236}">
                <a16:creationId xmlns:a16="http://schemas.microsoft.com/office/drawing/2014/main" id="{779F36A4-4E99-4135-A96D-9FF3DE1F4968}"/>
              </a:ext>
            </a:extLst>
          </p:cNvPr>
          <p:cNvSpPr>
            <a:spLocks noGrp="1"/>
          </p:cNvSpPr>
          <p:nvPr/>
        </p:nvSpPr>
        <p:spPr>
          <a:xfrm>
            <a:off x="6019800" y="2781300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454545"/>
                </a:solidFill>
              </a:defRPr>
            </a:pPr>
            <a:r>
              <a:rPr sz="638" b="1">
                <a:solidFill>
                  <a:srgbClr val="454545"/>
                </a:solidFill>
              </a:rPr>
              <a:t>s10</a:t>
            </a:r>
          </a:p>
        </p:txBody>
      </p:sp>
      <p:sp>
        <p:nvSpPr>
          <p:cNvPr id="60" name="expand-c0-if-label">
            <a:extLst>
              <a:ext uri="{FF2B5EF4-FFF2-40B4-BE49-F238E27FC236}">
                <a16:creationId xmlns:a16="http://schemas.microsoft.com/office/drawing/2014/main" id="{EF25DD2C-8538-48ED-B09B-BD75D9D0769A}"/>
              </a:ext>
            </a:extLst>
          </p:cNvPr>
          <p:cNvSpPr>
            <a:spLocks noGrp="1"/>
          </p:cNvSpPr>
          <p:nvPr/>
        </p:nvSpPr>
        <p:spPr>
          <a:xfrm>
            <a:off x="2714625" y="152400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61" name="expand-c0-ident-label">
            <a:extLst>
              <a:ext uri="{FF2B5EF4-FFF2-40B4-BE49-F238E27FC236}">
                <a16:creationId xmlns:a16="http://schemas.microsoft.com/office/drawing/2014/main" id="{A82FD3FC-196B-479F-A4EB-6D9DD555C07B}"/>
              </a:ext>
            </a:extLst>
          </p:cNvPr>
          <p:cNvSpPr>
            <a:spLocks noGrp="1"/>
          </p:cNvSpPr>
          <p:nvPr/>
        </p:nvSpPr>
        <p:spPr>
          <a:xfrm>
            <a:off x="714375" y="3105150"/>
            <a:ext cx="666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IDENT</a:t>
            </a:r>
          </a:p>
        </p:txBody>
      </p:sp>
      <p:sp>
        <p:nvSpPr>
          <p:cNvPr id="62" name="expand-c0-i">
            <a:extLst>
              <a:ext uri="{FF2B5EF4-FFF2-40B4-BE49-F238E27FC236}">
                <a16:creationId xmlns:a16="http://schemas.microsoft.com/office/drawing/2014/main" id="{9357B9C0-DDD3-4CFB-A6BC-34AD85B60592}"/>
              </a:ext>
            </a:extLst>
          </p:cNvPr>
          <p:cNvSpPr>
            <a:spLocks noGrp="1"/>
          </p:cNvSpPr>
          <p:nvPr/>
        </p:nvSpPr>
        <p:spPr>
          <a:xfrm>
            <a:off x="207645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3" name="expand-c0-f">
            <a:extLst>
              <a:ext uri="{FF2B5EF4-FFF2-40B4-BE49-F238E27FC236}">
                <a16:creationId xmlns:a16="http://schemas.microsoft.com/office/drawing/2014/main" id="{4E443E30-5168-4BC9-9021-E4120C25C4D8}"/>
              </a:ext>
            </a:extLst>
          </p:cNvPr>
          <p:cNvSpPr>
            <a:spLocks noGrp="1"/>
          </p:cNvSpPr>
          <p:nvPr/>
        </p:nvSpPr>
        <p:spPr>
          <a:xfrm>
            <a:off x="434340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4" name="expand-c0-letter">
            <a:extLst>
              <a:ext uri="{FF2B5EF4-FFF2-40B4-BE49-F238E27FC236}">
                <a16:creationId xmlns:a16="http://schemas.microsoft.com/office/drawing/2014/main" id="{3AAC6217-48C0-460D-902E-10A3186AD12E}"/>
              </a:ext>
            </a:extLst>
          </p:cNvPr>
          <p:cNvSpPr>
            <a:spLocks noGrp="1"/>
          </p:cNvSpPr>
          <p:nvPr/>
        </p:nvSpPr>
        <p:spPr>
          <a:xfrm>
            <a:off x="1685925" y="2667000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65" name="expand-c0-class">
            <a:extLst>
              <a:ext uri="{FF2B5EF4-FFF2-40B4-BE49-F238E27FC236}">
                <a16:creationId xmlns:a16="http://schemas.microsoft.com/office/drawing/2014/main" id="{AB6F6EA7-0805-4A86-B698-12A29FC17670}"/>
              </a:ext>
            </a:extLst>
          </p:cNvPr>
          <p:cNvSpPr>
            <a:spLocks noGrp="1"/>
          </p:cNvSpPr>
          <p:nvPr/>
        </p:nvSpPr>
        <p:spPr>
          <a:xfrm>
            <a:off x="4333875" y="266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454545"/>
                </a:solidFill>
              </a:defRPr>
            </a:pPr>
            <a:r>
              <a:rPr sz="713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66" name="expand-c0-e01">
            <a:extLst>
              <a:ext uri="{FF2B5EF4-FFF2-40B4-BE49-F238E27FC236}">
                <a16:creationId xmlns:a16="http://schemas.microsoft.com/office/drawing/2014/main" id="{B038EDF6-EBEF-4D27-B05E-28A5AADF9A36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7" name="expand-c0-e05">
            <a:extLst>
              <a:ext uri="{FF2B5EF4-FFF2-40B4-BE49-F238E27FC236}">
                <a16:creationId xmlns:a16="http://schemas.microsoft.com/office/drawing/2014/main" id="{6BC36278-4A1B-4C5E-8B86-F344F331D5F9}"/>
              </a:ext>
            </a:extLst>
          </p:cNvPr>
          <p:cNvSpPr>
            <a:spLocks noGrp="1"/>
          </p:cNvSpPr>
          <p:nvPr/>
        </p:nvSpPr>
        <p:spPr>
          <a:xfrm>
            <a:off x="1000125" y="274320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expand-c0-e23">
            <a:extLst>
              <a:ext uri="{FF2B5EF4-FFF2-40B4-BE49-F238E27FC236}">
                <a16:creationId xmlns:a16="http://schemas.microsoft.com/office/drawing/2014/main" id="{5186B32C-C62E-4F40-A578-D73043B5D74E}"/>
              </a:ext>
            </a:extLst>
          </p:cNvPr>
          <p:cNvSpPr>
            <a:spLocks noGrp="1"/>
          </p:cNvSpPr>
          <p:nvPr/>
        </p:nvSpPr>
        <p:spPr>
          <a:xfrm>
            <a:off x="3190875" y="17240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9" name="expand-c0-e67">
            <a:extLst>
              <a:ext uri="{FF2B5EF4-FFF2-40B4-BE49-F238E27FC236}">
                <a16:creationId xmlns:a16="http://schemas.microsoft.com/office/drawing/2014/main" id="{6A8F852C-35C8-4074-9CF9-5F24D7F54B08}"/>
              </a:ext>
            </a:extLst>
          </p:cNvPr>
          <p:cNvSpPr>
            <a:spLocks noGrp="1"/>
          </p:cNvSpPr>
          <p:nvPr/>
        </p:nvSpPr>
        <p:spPr>
          <a:xfrm>
            <a:off x="266700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0" name="expand-c0-e78">
            <a:extLst>
              <a:ext uri="{FF2B5EF4-FFF2-40B4-BE49-F238E27FC236}">
                <a16:creationId xmlns:a16="http://schemas.microsoft.com/office/drawing/2014/main" id="{F9D9D97E-0928-4F63-AB81-526451C83803}"/>
              </a:ext>
            </a:extLst>
          </p:cNvPr>
          <p:cNvSpPr>
            <a:spLocks noGrp="1"/>
          </p:cNvSpPr>
          <p:nvPr/>
        </p:nvSpPr>
        <p:spPr>
          <a:xfrm>
            <a:off x="352425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expand-c0-e910">
            <a:extLst>
              <a:ext uri="{FF2B5EF4-FFF2-40B4-BE49-F238E27FC236}">
                <a16:creationId xmlns:a16="http://schemas.microsoft.com/office/drawing/2014/main" id="{509ADB7D-9686-4C71-A268-804946B31556}"/>
              </a:ext>
            </a:extLst>
          </p:cNvPr>
          <p:cNvSpPr>
            <a:spLocks noGrp="1"/>
          </p:cNvSpPr>
          <p:nvPr/>
        </p:nvSpPr>
        <p:spPr>
          <a:xfrm>
            <a:off x="5572125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expand-c0-eskip">
            <a:extLst>
              <a:ext uri="{FF2B5EF4-FFF2-40B4-BE49-F238E27FC236}">
                <a16:creationId xmlns:a16="http://schemas.microsoft.com/office/drawing/2014/main" id="{97E5C9F5-D2A8-4FD6-AEA9-2E108239F022}"/>
              </a:ext>
            </a:extLst>
          </p:cNvPr>
          <p:cNvSpPr>
            <a:spLocks noGrp="1"/>
          </p:cNvSpPr>
          <p:nvPr/>
        </p:nvSpPr>
        <p:spPr>
          <a:xfrm>
            <a:off x="4476750" y="22955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3" name="expand-c0-eloop">
            <a:extLst>
              <a:ext uri="{FF2B5EF4-FFF2-40B4-BE49-F238E27FC236}">
                <a16:creationId xmlns:a16="http://schemas.microsoft.com/office/drawing/2014/main" id="{D4758113-AAF7-430D-9847-EEBF035847EC}"/>
              </a:ext>
            </a:extLst>
          </p:cNvPr>
          <p:cNvSpPr>
            <a:spLocks noGrp="1"/>
          </p:cNvSpPr>
          <p:nvPr/>
        </p:nvSpPr>
        <p:spPr>
          <a:xfrm>
            <a:off x="4457700" y="306705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expand-c0-if-accept">
            <a:extLst>
              <a:ext uri="{FF2B5EF4-FFF2-40B4-BE49-F238E27FC236}">
                <a16:creationId xmlns:a16="http://schemas.microsoft.com/office/drawing/2014/main" id="{3378792C-33D9-430B-B1F3-4A52833EA3AC}"/>
              </a:ext>
            </a:extLst>
          </p:cNvPr>
          <p:cNvSpPr>
            <a:spLocks noGrp="1"/>
          </p:cNvSpPr>
          <p:nvPr/>
        </p:nvSpPr>
        <p:spPr>
          <a:xfrm>
            <a:off x="5381625" y="1762125"/>
            <a:ext cx="109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priority 1</a:t>
            </a:r>
          </a:p>
        </p:txBody>
      </p:sp>
      <p:sp>
        <p:nvSpPr>
          <p:cNvPr id="75" name="expand-c0-id-accept">
            <a:extLst>
              <a:ext uri="{FF2B5EF4-FFF2-40B4-BE49-F238E27FC236}">
                <a16:creationId xmlns:a16="http://schemas.microsoft.com/office/drawing/2014/main" id="{3380CCDC-63C9-474C-A42C-DE431BE3A0C0}"/>
              </a:ext>
            </a:extLst>
          </p:cNvPr>
          <p:cNvSpPr>
            <a:spLocks noGrp="1"/>
          </p:cNvSpPr>
          <p:nvPr/>
        </p:nvSpPr>
        <p:spPr>
          <a:xfrm>
            <a:off x="6524625" y="273367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6" name="expand-c0-header-cell-0">
            <a:extLst>
              <a:ext uri="{FF2B5EF4-FFF2-40B4-BE49-F238E27FC236}">
                <a16:creationId xmlns:a16="http://schemas.microsoft.com/office/drawing/2014/main" id="{E10D7495-8E00-4630-87A1-E897E9F2FF2E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10953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expand-c0-header-text-0">
            <a:extLst>
              <a:ext uri="{FF2B5EF4-FFF2-40B4-BE49-F238E27FC236}">
                <a16:creationId xmlns:a16="http://schemas.microsoft.com/office/drawing/2014/main" id="{82F04E93-9771-460F-B351-5C1E99D9EA79}"/>
              </a:ext>
            </a:extLst>
          </p:cNvPr>
          <p:cNvSpPr>
            <a:spLocks noGrp="1"/>
          </p:cNvSpPr>
          <p:nvPr/>
        </p:nvSpPr>
        <p:spPr>
          <a:xfrm>
            <a:off x="876300" y="34194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输入</a:t>
            </a:r>
          </a:p>
        </p:txBody>
      </p:sp>
      <p:sp>
        <p:nvSpPr>
          <p:cNvPr id="78" name="expand-c0-header-cell-1">
            <a:extLst>
              <a:ext uri="{FF2B5EF4-FFF2-40B4-BE49-F238E27FC236}">
                <a16:creationId xmlns:a16="http://schemas.microsoft.com/office/drawing/2014/main" id="{0E959794-4C4E-4D72-BF7C-B00F62C480C2}"/>
              </a:ext>
            </a:extLst>
          </p:cNvPr>
          <p:cNvSpPr>
            <a:spLocks noGrp="1"/>
          </p:cNvSpPr>
          <p:nvPr/>
        </p:nvSpPr>
        <p:spPr>
          <a:xfrm>
            <a:off x="1876425" y="3381375"/>
            <a:ext cx="16192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expand-c0-header-text-1">
            <a:extLst>
              <a:ext uri="{FF2B5EF4-FFF2-40B4-BE49-F238E27FC236}">
                <a16:creationId xmlns:a16="http://schemas.microsoft.com/office/drawing/2014/main" id="{0366EFBB-1282-46CE-AB36-47849FD531A1}"/>
              </a:ext>
            </a:extLst>
          </p:cNvPr>
          <p:cNvSpPr>
            <a:spLocks noGrp="1"/>
          </p:cNvSpPr>
          <p:nvPr/>
        </p:nvSpPr>
        <p:spPr>
          <a:xfrm>
            <a:off x="1971675" y="3419475"/>
            <a:ext cx="142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move(C0,c)</a:t>
            </a:r>
          </a:p>
        </p:txBody>
      </p:sp>
      <p:sp>
        <p:nvSpPr>
          <p:cNvPr id="80" name="expand-c0-header-cell-2">
            <a:extLst>
              <a:ext uri="{FF2B5EF4-FFF2-40B4-BE49-F238E27FC236}">
                <a16:creationId xmlns:a16="http://schemas.microsoft.com/office/drawing/2014/main" id="{5E4CD41D-C63D-457A-867C-D3A9708A6E3C}"/>
              </a:ext>
            </a:extLst>
          </p:cNvPr>
          <p:cNvSpPr>
            <a:spLocks noGrp="1"/>
          </p:cNvSpPr>
          <p:nvPr/>
        </p:nvSpPr>
        <p:spPr>
          <a:xfrm>
            <a:off x="3495675" y="3381375"/>
            <a:ext cx="3333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expand-c0-header-text-2">
            <a:extLst>
              <a:ext uri="{FF2B5EF4-FFF2-40B4-BE49-F238E27FC236}">
                <a16:creationId xmlns:a16="http://schemas.microsoft.com/office/drawing/2014/main" id="{E768E554-848C-4A50-AF7C-64D512DC248E}"/>
              </a:ext>
            </a:extLst>
          </p:cNvPr>
          <p:cNvSpPr>
            <a:spLocks noGrp="1"/>
          </p:cNvSpPr>
          <p:nvPr/>
        </p:nvSpPr>
        <p:spPr>
          <a:xfrm>
            <a:off x="3590925" y="3419475"/>
            <a:ext cx="3143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ε-closure 后</a:t>
            </a:r>
          </a:p>
        </p:txBody>
      </p:sp>
      <p:sp>
        <p:nvSpPr>
          <p:cNvPr id="82" name="expand-c0-header-cell-3">
            <a:extLst>
              <a:ext uri="{FF2B5EF4-FFF2-40B4-BE49-F238E27FC236}">
                <a16:creationId xmlns:a16="http://schemas.microsoft.com/office/drawing/2014/main" id="{AB0968EC-09DB-4430-821A-A5BD8CD291DB}"/>
              </a:ext>
            </a:extLst>
          </p:cNvPr>
          <p:cNvSpPr>
            <a:spLocks noGrp="1"/>
          </p:cNvSpPr>
          <p:nvPr/>
        </p:nvSpPr>
        <p:spPr>
          <a:xfrm>
            <a:off x="6829425" y="3381375"/>
            <a:ext cx="152400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expand-c0-header-text-3">
            <a:extLst>
              <a:ext uri="{FF2B5EF4-FFF2-40B4-BE49-F238E27FC236}">
                <a16:creationId xmlns:a16="http://schemas.microsoft.com/office/drawing/2014/main" id="{BF8054C1-4E01-4741-A75D-250C9FBE8502}"/>
              </a:ext>
            </a:extLst>
          </p:cNvPr>
          <p:cNvSpPr>
            <a:spLocks noGrp="1"/>
          </p:cNvSpPr>
          <p:nvPr/>
        </p:nvSpPr>
        <p:spPr>
          <a:xfrm>
            <a:off x="6924675" y="3419475"/>
            <a:ext cx="1333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DFA 状态 / 是否新</a:t>
            </a:r>
          </a:p>
        </p:txBody>
      </p:sp>
      <p:sp>
        <p:nvSpPr>
          <p:cNvPr id="84" name="expand-c0-row-0-cell-0">
            <a:extLst>
              <a:ext uri="{FF2B5EF4-FFF2-40B4-BE49-F238E27FC236}">
                <a16:creationId xmlns:a16="http://schemas.microsoft.com/office/drawing/2014/main" id="{FA19B3C5-3B46-4936-8BA3-E54ADA38562F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expand-c0-row-0-text-0">
            <a:extLst>
              <a:ext uri="{FF2B5EF4-FFF2-40B4-BE49-F238E27FC236}">
                <a16:creationId xmlns:a16="http://schemas.microsoft.com/office/drawing/2014/main" id="{D5A880E3-10F3-4DD5-9289-657751C081A6}"/>
              </a:ext>
            </a:extLst>
          </p:cNvPr>
          <p:cNvSpPr>
            <a:spLocks noGrp="1"/>
          </p:cNvSpPr>
          <p:nvPr/>
        </p:nvSpPr>
        <p:spPr>
          <a:xfrm>
            <a:off x="876300" y="37052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i</a:t>
            </a:r>
          </a:p>
        </p:txBody>
      </p:sp>
      <p:sp>
        <p:nvSpPr>
          <p:cNvPr id="86" name="expand-c0-row-0-cell-1">
            <a:extLst>
              <a:ext uri="{FF2B5EF4-FFF2-40B4-BE49-F238E27FC236}">
                <a16:creationId xmlns:a16="http://schemas.microsoft.com/office/drawing/2014/main" id="{7E07C495-CAB0-41C2-874D-F352D9D6354D}"/>
              </a:ext>
            </a:extLst>
          </p:cNvPr>
          <p:cNvSpPr>
            <a:spLocks noGrp="1"/>
          </p:cNvSpPr>
          <p:nvPr/>
        </p:nvSpPr>
        <p:spPr>
          <a:xfrm>
            <a:off x="1876425" y="36671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expand-c0-row-0-text-1">
            <a:extLst>
              <a:ext uri="{FF2B5EF4-FFF2-40B4-BE49-F238E27FC236}">
                <a16:creationId xmlns:a16="http://schemas.microsoft.com/office/drawing/2014/main" id="{F6F21165-4EA8-4B28-A839-4E3ED531F422}"/>
              </a:ext>
            </a:extLst>
          </p:cNvPr>
          <p:cNvSpPr>
            <a:spLocks noGrp="1"/>
          </p:cNvSpPr>
          <p:nvPr/>
        </p:nvSpPr>
        <p:spPr>
          <a:xfrm>
            <a:off x="1971675" y="37052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{s2,s6}</a:t>
            </a:r>
          </a:p>
        </p:txBody>
      </p:sp>
      <p:sp>
        <p:nvSpPr>
          <p:cNvPr id="88" name="expand-c0-row-0-cell-2">
            <a:extLst>
              <a:ext uri="{FF2B5EF4-FFF2-40B4-BE49-F238E27FC236}">
                <a16:creationId xmlns:a16="http://schemas.microsoft.com/office/drawing/2014/main" id="{B904634B-C224-43E8-9AB7-71A77F7E0C0B}"/>
              </a:ext>
            </a:extLst>
          </p:cNvPr>
          <p:cNvSpPr>
            <a:spLocks noGrp="1"/>
          </p:cNvSpPr>
          <p:nvPr/>
        </p:nvSpPr>
        <p:spPr>
          <a:xfrm>
            <a:off x="3495675" y="36671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expand-c0-row-0-text-2">
            <a:extLst>
              <a:ext uri="{FF2B5EF4-FFF2-40B4-BE49-F238E27FC236}">
                <a16:creationId xmlns:a16="http://schemas.microsoft.com/office/drawing/2014/main" id="{0FD7B0A7-612C-4E33-A21D-E79CCC0541EC}"/>
              </a:ext>
            </a:extLst>
          </p:cNvPr>
          <p:cNvSpPr>
            <a:spLocks noGrp="1"/>
          </p:cNvSpPr>
          <p:nvPr/>
        </p:nvSpPr>
        <p:spPr>
          <a:xfrm>
            <a:off x="3590925" y="37052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{s2,s3,s6,s7,s8,s10}</a:t>
            </a:r>
          </a:p>
        </p:txBody>
      </p:sp>
      <p:sp>
        <p:nvSpPr>
          <p:cNvPr id="90" name="expand-c0-row-0-cell-3">
            <a:extLst>
              <a:ext uri="{FF2B5EF4-FFF2-40B4-BE49-F238E27FC236}">
                <a16:creationId xmlns:a16="http://schemas.microsoft.com/office/drawing/2014/main" id="{9B0742C0-EFF3-412D-93AC-29EDC02A8540}"/>
              </a:ext>
            </a:extLst>
          </p:cNvPr>
          <p:cNvSpPr>
            <a:spLocks noGrp="1"/>
          </p:cNvSpPr>
          <p:nvPr/>
        </p:nvSpPr>
        <p:spPr>
          <a:xfrm>
            <a:off x="6829425" y="36671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expand-c0-row-0-text-3">
            <a:extLst>
              <a:ext uri="{FF2B5EF4-FFF2-40B4-BE49-F238E27FC236}">
                <a16:creationId xmlns:a16="http://schemas.microsoft.com/office/drawing/2014/main" id="{2AB7FF8D-CCCE-4BE2-96AB-B1130A1ED43A}"/>
              </a:ext>
            </a:extLst>
          </p:cNvPr>
          <p:cNvSpPr>
            <a:spLocks noGrp="1"/>
          </p:cNvSpPr>
          <p:nvPr/>
        </p:nvSpPr>
        <p:spPr>
          <a:xfrm>
            <a:off x="6924675" y="37052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C1 / 是</a:t>
            </a:r>
          </a:p>
        </p:txBody>
      </p:sp>
      <p:sp>
        <p:nvSpPr>
          <p:cNvPr id="92" name="expand-c0-row-1-cell-0">
            <a:extLst>
              <a:ext uri="{FF2B5EF4-FFF2-40B4-BE49-F238E27FC236}">
                <a16:creationId xmlns:a16="http://schemas.microsoft.com/office/drawing/2014/main" id="{DE84A077-6F00-46A9-BEEB-5574B869DD25}"/>
              </a:ext>
            </a:extLst>
          </p:cNvPr>
          <p:cNvSpPr>
            <a:spLocks noGrp="1"/>
          </p:cNvSpPr>
          <p:nvPr/>
        </p:nvSpPr>
        <p:spPr>
          <a:xfrm>
            <a:off x="781050" y="3990975"/>
            <a:ext cx="1095375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expand-c0-row-1-text-0">
            <a:extLst>
              <a:ext uri="{FF2B5EF4-FFF2-40B4-BE49-F238E27FC236}">
                <a16:creationId xmlns:a16="http://schemas.microsoft.com/office/drawing/2014/main" id="{E708C61C-3856-4903-ACC2-2AD5578F7F86}"/>
              </a:ext>
            </a:extLst>
          </p:cNvPr>
          <p:cNvSpPr>
            <a:spLocks noGrp="1"/>
          </p:cNvSpPr>
          <p:nvPr/>
        </p:nvSpPr>
        <p:spPr>
          <a:xfrm>
            <a:off x="876300" y="402907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其他 letter</a:t>
            </a:r>
          </a:p>
        </p:txBody>
      </p:sp>
      <p:sp>
        <p:nvSpPr>
          <p:cNvPr id="94" name="expand-c0-row-1-cell-1">
            <a:extLst>
              <a:ext uri="{FF2B5EF4-FFF2-40B4-BE49-F238E27FC236}">
                <a16:creationId xmlns:a16="http://schemas.microsoft.com/office/drawing/2014/main" id="{110234D5-45F2-49E1-8E58-6A6814CC9C84}"/>
              </a:ext>
            </a:extLst>
          </p:cNvPr>
          <p:cNvSpPr>
            <a:spLocks noGrp="1"/>
          </p:cNvSpPr>
          <p:nvPr/>
        </p:nvSpPr>
        <p:spPr>
          <a:xfrm>
            <a:off x="1876425" y="3990975"/>
            <a:ext cx="16192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expand-c0-row-1-text-1">
            <a:extLst>
              <a:ext uri="{FF2B5EF4-FFF2-40B4-BE49-F238E27FC236}">
                <a16:creationId xmlns:a16="http://schemas.microsoft.com/office/drawing/2014/main" id="{64940E2E-CA5D-478C-82C4-37BF6D1A195E}"/>
              </a:ext>
            </a:extLst>
          </p:cNvPr>
          <p:cNvSpPr>
            <a:spLocks noGrp="1"/>
          </p:cNvSpPr>
          <p:nvPr/>
        </p:nvSpPr>
        <p:spPr>
          <a:xfrm>
            <a:off x="1971675" y="402907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{s6}</a:t>
            </a:r>
          </a:p>
        </p:txBody>
      </p:sp>
      <p:sp>
        <p:nvSpPr>
          <p:cNvPr id="96" name="expand-c0-row-1-cell-2">
            <a:extLst>
              <a:ext uri="{FF2B5EF4-FFF2-40B4-BE49-F238E27FC236}">
                <a16:creationId xmlns:a16="http://schemas.microsoft.com/office/drawing/2014/main" id="{58DF6C11-A452-475F-9D3C-3554A01EAC8F}"/>
              </a:ext>
            </a:extLst>
          </p:cNvPr>
          <p:cNvSpPr>
            <a:spLocks noGrp="1"/>
          </p:cNvSpPr>
          <p:nvPr/>
        </p:nvSpPr>
        <p:spPr>
          <a:xfrm>
            <a:off x="3495675" y="3990975"/>
            <a:ext cx="33337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expand-c0-row-1-text-2">
            <a:extLst>
              <a:ext uri="{FF2B5EF4-FFF2-40B4-BE49-F238E27FC236}">
                <a16:creationId xmlns:a16="http://schemas.microsoft.com/office/drawing/2014/main" id="{66E42A18-3ED1-4377-A0F5-97B00BDE01B7}"/>
              </a:ext>
            </a:extLst>
          </p:cNvPr>
          <p:cNvSpPr>
            <a:spLocks noGrp="1"/>
          </p:cNvSpPr>
          <p:nvPr/>
        </p:nvSpPr>
        <p:spPr>
          <a:xfrm>
            <a:off x="3590925" y="402907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{s6,s7,s8,s10}</a:t>
            </a:r>
          </a:p>
        </p:txBody>
      </p:sp>
      <p:sp>
        <p:nvSpPr>
          <p:cNvPr id="98" name="expand-c0-row-1-cell-3">
            <a:extLst>
              <a:ext uri="{FF2B5EF4-FFF2-40B4-BE49-F238E27FC236}">
                <a16:creationId xmlns:a16="http://schemas.microsoft.com/office/drawing/2014/main" id="{B8D0D389-E598-43FA-A096-DCD973B1AAB9}"/>
              </a:ext>
            </a:extLst>
          </p:cNvPr>
          <p:cNvSpPr>
            <a:spLocks noGrp="1"/>
          </p:cNvSpPr>
          <p:nvPr/>
        </p:nvSpPr>
        <p:spPr>
          <a:xfrm>
            <a:off x="6829425" y="3990975"/>
            <a:ext cx="152400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expand-c0-row-1-text-3">
            <a:extLst>
              <a:ext uri="{FF2B5EF4-FFF2-40B4-BE49-F238E27FC236}">
                <a16:creationId xmlns:a16="http://schemas.microsoft.com/office/drawing/2014/main" id="{E75BA7C0-7627-4575-8748-BB2292D6AF86}"/>
              </a:ext>
            </a:extLst>
          </p:cNvPr>
          <p:cNvSpPr>
            <a:spLocks noGrp="1"/>
          </p:cNvSpPr>
          <p:nvPr/>
        </p:nvSpPr>
        <p:spPr>
          <a:xfrm>
            <a:off x="6924675" y="402907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C_ID0 / 是</a:t>
            </a:r>
          </a:p>
        </p:txBody>
      </p:sp>
      <p:sp>
        <p:nvSpPr>
          <p:cNvPr id="100" name="expand-c0-row-2-cell-0">
            <a:extLst>
              <a:ext uri="{FF2B5EF4-FFF2-40B4-BE49-F238E27FC236}">
                <a16:creationId xmlns:a16="http://schemas.microsoft.com/office/drawing/2014/main" id="{0B9ACB61-14E1-464A-8D37-1F63DD01E21C}"/>
              </a:ext>
            </a:extLst>
          </p:cNvPr>
          <p:cNvSpPr>
            <a:spLocks noGrp="1"/>
          </p:cNvSpPr>
          <p:nvPr/>
        </p:nvSpPr>
        <p:spPr>
          <a:xfrm>
            <a:off x="781050" y="43148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1" name="expand-c0-row-2-text-0">
            <a:extLst>
              <a:ext uri="{FF2B5EF4-FFF2-40B4-BE49-F238E27FC236}">
                <a16:creationId xmlns:a16="http://schemas.microsoft.com/office/drawing/2014/main" id="{801236B2-FD32-4DA0-B02C-BE48C7BF68B9}"/>
              </a:ext>
            </a:extLst>
          </p:cNvPr>
          <p:cNvSpPr>
            <a:spLocks noGrp="1"/>
          </p:cNvSpPr>
          <p:nvPr/>
        </p:nvSpPr>
        <p:spPr>
          <a:xfrm>
            <a:off x="876300" y="43529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digit / 其他</a:t>
            </a:r>
          </a:p>
        </p:txBody>
      </p:sp>
      <p:sp>
        <p:nvSpPr>
          <p:cNvPr id="102" name="expand-c0-row-2-cell-1">
            <a:extLst>
              <a:ext uri="{FF2B5EF4-FFF2-40B4-BE49-F238E27FC236}">
                <a16:creationId xmlns:a16="http://schemas.microsoft.com/office/drawing/2014/main" id="{9A95C3E7-D80B-41FE-98A5-0F92A7CD0282}"/>
              </a:ext>
            </a:extLst>
          </p:cNvPr>
          <p:cNvSpPr>
            <a:spLocks noGrp="1"/>
          </p:cNvSpPr>
          <p:nvPr/>
        </p:nvSpPr>
        <p:spPr>
          <a:xfrm>
            <a:off x="1876425" y="43148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3" name="expand-c0-row-2-text-1">
            <a:extLst>
              <a:ext uri="{FF2B5EF4-FFF2-40B4-BE49-F238E27FC236}">
                <a16:creationId xmlns:a16="http://schemas.microsoft.com/office/drawing/2014/main" id="{7606E22D-A6A9-4F50-A248-A850B1174FB2}"/>
              </a:ext>
            </a:extLst>
          </p:cNvPr>
          <p:cNvSpPr>
            <a:spLocks noGrp="1"/>
          </p:cNvSpPr>
          <p:nvPr/>
        </p:nvSpPr>
        <p:spPr>
          <a:xfrm>
            <a:off x="1971675" y="43529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104" name="expand-c0-row-2-cell-2">
            <a:extLst>
              <a:ext uri="{FF2B5EF4-FFF2-40B4-BE49-F238E27FC236}">
                <a16:creationId xmlns:a16="http://schemas.microsoft.com/office/drawing/2014/main" id="{3ECC64D6-D508-48FF-9A8B-DD622F02624B}"/>
              </a:ext>
            </a:extLst>
          </p:cNvPr>
          <p:cNvSpPr>
            <a:spLocks noGrp="1"/>
          </p:cNvSpPr>
          <p:nvPr/>
        </p:nvSpPr>
        <p:spPr>
          <a:xfrm>
            <a:off x="3495675" y="43148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5" name="expand-c0-row-2-text-2">
            <a:extLst>
              <a:ext uri="{FF2B5EF4-FFF2-40B4-BE49-F238E27FC236}">
                <a16:creationId xmlns:a16="http://schemas.microsoft.com/office/drawing/2014/main" id="{CB23FD75-0DF0-471C-85A6-07683A1B4F82}"/>
              </a:ext>
            </a:extLst>
          </p:cNvPr>
          <p:cNvSpPr>
            <a:spLocks noGrp="1"/>
          </p:cNvSpPr>
          <p:nvPr/>
        </p:nvSpPr>
        <p:spPr>
          <a:xfrm>
            <a:off x="3590925" y="43529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106" name="expand-c0-row-2-cell-3">
            <a:extLst>
              <a:ext uri="{FF2B5EF4-FFF2-40B4-BE49-F238E27FC236}">
                <a16:creationId xmlns:a16="http://schemas.microsoft.com/office/drawing/2014/main" id="{DB2C16D7-F6FA-4E3D-BFB1-F252671A8976}"/>
              </a:ext>
            </a:extLst>
          </p:cNvPr>
          <p:cNvSpPr>
            <a:spLocks noGrp="1"/>
          </p:cNvSpPr>
          <p:nvPr/>
        </p:nvSpPr>
        <p:spPr>
          <a:xfrm>
            <a:off x="6829425" y="43148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7" name="expand-c0-row-2-text-3">
            <a:extLst>
              <a:ext uri="{FF2B5EF4-FFF2-40B4-BE49-F238E27FC236}">
                <a16:creationId xmlns:a16="http://schemas.microsoft.com/office/drawing/2014/main" id="{44A5700E-E114-477C-BB69-FFD0300FA00D}"/>
              </a:ext>
            </a:extLst>
          </p:cNvPr>
          <p:cNvSpPr>
            <a:spLocks noGrp="1"/>
          </p:cNvSpPr>
          <p:nvPr/>
        </p:nvSpPr>
        <p:spPr>
          <a:xfrm>
            <a:off x="6924675" y="43529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dead / 否</a:t>
            </a:r>
          </a:p>
        </p:txBody>
      </p:sp>
      <p:sp>
        <p:nvSpPr>
          <p:cNvPr id="108" name="expand-c0-worklist">
            <a:extLst>
              <a:ext uri="{FF2B5EF4-FFF2-40B4-BE49-F238E27FC236}">
                <a16:creationId xmlns:a16="http://schemas.microsoft.com/office/drawing/2014/main" id="{C57C48FB-713A-4F8C-B529-95D2736DEC55}"/>
              </a:ext>
            </a:extLst>
          </p:cNvPr>
          <p:cNvSpPr>
            <a:spLocks noGrp="1"/>
          </p:cNvSpPr>
          <p:nvPr/>
        </p:nvSpPr>
        <p:spPr>
          <a:xfrm>
            <a:off x="1238250" y="470535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worklist = [ C1, C_ID0 ]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172A7C5-A0CC-7B36-F236-345181E6AD72}" type="slidenum">
              <a:t>31</a:t>
            </a:fld>
            <a:endParaRPr/>
          </a:p>
        </p:txBody>
      </p:sp>
      <p:sp>
        <p:nvSpPr>
          <p:cNvPr id="5" name="bridge-title-31">
            <a:extLst>
              <a:ext uri="{FF2B5EF4-FFF2-40B4-BE49-F238E27FC236}">
                <a16:creationId xmlns:a16="http://schemas.microsoft.com/office/drawing/2014/main" id="{7F582D01-A52F-4BCA-B0A3-770EE01787DC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展开 C1：发现 C2 与 C_ID</a:t>
            </a:r>
          </a:p>
        </p:txBody>
      </p:sp>
      <p:sp>
        <p:nvSpPr>
          <p:cNvPr id="6" name="expand-c1-subtitle">
            <a:extLst>
              <a:ext uri="{FF2B5EF4-FFF2-40B4-BE49-F238E27FC236}">
                <a16:creationId xmlns:a16="http://schemas.microsoft.com/office/drawing/2014/main" id="{686CABB8-6664-437B-BAB2-29AAE6776388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当前集合 C1={s2,s3,s6,s7,s8,s10}；分别处理 f、其他字母或数字。</a:t>
            </a:r>
          </a:p>
        </p:txBody>
      </p:sp>
      <p:sp>
        <p:nvSpPr>
          <p:cNvPr id="7" name="expand-c1-s0-proxy">
            <a:extLst>
              <a:ext uri="{FF2B5EF4-FFF2-40B4-BE49-F238E27FC236}">
                <a16:creationId xmlns:a16="http://schemas.microsoft.com/office/drawing/2014/main" id="{000BFA9F-54AA-4BD3-A404-8CE39BE7DE08}"/>
              </a:ext>
            </a:extLst>
          </p:cNvPr>
          <p:cNvSpPr>
            <a:spLocks noGrp="1"/>
          </p:cNvSpPr>
          <p:nvPr/>
        </p:nvSpPr>
        <p:spPr>
          <a:xfrm>
            <a:off x="457200" y="2343150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expand-c1-s1-proxy">
            <a:extLst>
              <a:ext uri="{FF2B5EF4-FFF2-40B4-BE49-F238E27FC236}">
                <a16:creationId xmlns:a16="http://schemas.microsoft.com/office/drawing/2014/main" id="{D1AC4B5C-1260-4028-9D13-EF88CF36242C}"/>
              </a:ext>
            </a:extLst>
          </p:cNvPr>
          <p:cNvSpPr>
            <a:spLocks noGrp="1"/>
          </p:cNvSpPr>
          <p:nvPr/>
        </p:nvSpPr>
        <p:spPr>
          <a:xfrm>
            <a:off x="153352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expand-c1-s2-proxy">
            <a:extLst>
              <a:ext uri="{FF2B5EF4-FFF2-40B4-BE49-F238E27FC236}">
                <a16:creationId xmlns:a16="http://schemas.microsoft.com/office/drawing/2014/main" id="{616EC809-F816-49E6-BE0C-FA0621068506}"/>
              </a:ext>
            </a:extLst>
          </p:cNvPr>
          <p:cNvSpPr>
            <a:spLocks noGrp="1"/>
          </p:cNvSpPr>
          <p:nvPr/>
        </p:nvSpPr>
        <p:spPr>
          <a:xfrm>
            <a:off x="2628900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expand-c1-s3-proxy">
            <a:extLst>
              <a:ext uri="{FF2B5EF4-FFF2-40B4-BE49-F238E27FC236}">
                <a16:creationId xmlns:a16="http://schemas.microsoft.com/office/drawing/2014/main" id="{14AA2038-2C88-45E1-9AF2-68D51832B61B}"/>
              </a:ext>
            </a:extLst>
          </p:cNvPr>
          <p:cNvSpPr>
            <a:spLocks noGrp="1"/>
          </p:cNvSpPr>
          <p:nvPr/>
        </p:nvSpPr>
        <p:spPr>
          <a:xfrm>
            <a:off x="3724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expand-c1-s4-proxy">
            <a:extLst>
              <a:ext uri="{FF2B5EF4-FFF2-40B4-BE49-F238E27FC236}">
                <a16:creationId xmlns:a16="http://schemas.microsoft.com/office/drawing/2014/main" id="{50F9491E-7DAB-4663-8B84-50CE32CEB8E9}"/>
              </a:ext>
            </a:extLst>
          </p:cNvPr>
          <p:cNvSpPr>
            <a:spLocks noGrp="1"/>
          </p:cNvSpPr>
          <p:nvPr/>
        </p:nvSpPr>
        <p:spPr>
          <a:xfrm>
            <a:off x="4867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expand-c1-s5-proxy">
            <a:extLst>
              <a:ext uri="{FF2B5EF4-FFF2-40B4-BE49-F238E27FC236}">
                <a16:creationId xmlns:a16="http://schemas.microsoft.com/office/drawing/2014/main" id="{BE8662CE-4664-4665-9B3D-AC6CBD8CA282}"/>
              </a:ext>
            </a:extLst>
          </p:cNvPr>
          <p:cNvSpPr>
            <a:spLocks noGrp="1"/>
          </p:cNvSpPr>
          <p:nvPr/>
        </p:nvSpPr>
        <p:spPr>
          <a:xfrm>
            <a:off x="13430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expand-c1-s6-proxy">
            <a:extLst>
              <a:ext uri="{FF2B5EF4-FFF2-40B4-BE49-F238E27FC236}">
                <a16:creationId xmlns:a16="http://schemas.microsoft.com/office/drawing/2014/main" id="{76903A6A-2333-4778-982A-0C301A68DB50}"/>
              </a:ext>
            </a:extLst>
          </p:cNvPr>
          <p:cNvSpPr>
            <a:spLocks noGrp="1"/>
          </p:cNvSpPr>
          <p:nvPr/>
        </p:nvSpPr>
        <p:spPr>
          <a:xfrm>
            <a:off x="22002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expand-c1-s7-proxy">
            <a:extLst>
              <a:ext uri="{FF2B5EF4-FFF2-40B4-BE49-F238E27FC236}">
                <a16:creationId xmlns:a16="http://schemas.microsoft.com/office/drawing/2014/main" id="{08A0DFDA-DE28-414E-91DB-D9799FFD72D6}"/>
              </a:ext>
            </a:extLst>
          </p:cNvPr>
          <p:cNvSpPr>
            <a:spLocks noGrp="1"/>
          </p:cNvSpPr>
          <p:nvPr/>
        </p:nvSpPr>
        <p:spPr>
          <a:xfrm>
            <a:off x="30575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expand-c1-s8-proxy">
            <a:extLst>
              <a:ext uri="{FF2B5EF4-FFF2-40B4-BE49-F238E27FC236}">
                <a16:creationId xmlns:a16="http://schemas.microsoft.com/office/drawing/2014/main" id="{ACDF4B46-F509-45CE-9815-82EF96A0B871}"/>
              </a:ext>
            </a:extLst>
          </p:cNvPr>
          <p:cNvSpPr>
            <a:spLocks noGrp="1"/>
          </p:cNvSpPr>
          <p:nvPr/>
        </p:nvSpPr>
        <p:spPr>
          <a:xfrm>
            <a:off x="39147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expand-c1-s9-proxy">
            <a:extLst>
              <a:ext uri="{FF2B5EF4-FFF2-40B4-BE49-F238E27FC236}">
                <a16:creationId xmlns:a16="http://schemas.microsoft.com/office/drawing/2014/main" id="{9C46A9B9-BAA9-46ED-992B-2CA613DBE151}"/>
              </a:ext>
            </a:extLst>
          </p:cNvPr>
          <p:cNvSpPr>
            <a:spLocks noGrp="1"/>
          </p:cNvSpPr>
          <p:nvPr/>
        </p:nvSpPr>
        <p:spPr>
          <a:xfrm>
            <a:off x="501015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expand-c1-s10-proxy">
            <a:extLst>
              <a:ext uri="{FF2B5EF4-FFF2-40B4-BE49-F238E27FC236}">
                <a16:creationId xmlns:a16="http://schemas.microsoft.com/office/drawing/2014/main" id="{BBCCD697-9902-4DBB-A8A2-D7678243C691}"/>
              </a:ext>
            </a:extLst>
          </p:cNvPr>
          <p:cNvSpPr>
            <a:spLocks noGrp="1"/>
          </p:cNvSpPr>
          <p:nvPr/>
        </p:nvSpPr>
        <p:spPr>
          <a:xfrm>
            <a:off x="605790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expand-c1-skip-proxy">
            <a:extLst>
              <a:ext uri="{FF2B5EF4-FFF2-40B4-BE49-F238E27FC236}">
                <a16:creationId xmlns:a16="http://schemas.microsoft.com/office/drawing/2014/main" id="{FF640F6D-816B-44AC-A2E4-96997D9AB2C7}"/>
              </a:ext>
            </a:extLst>
          </p:cNvPr>
          <p:cNvSpPr>
            <a:spLocks noGrp="1"/>
          </p:cNvSpPr>
          <p:nvPr/>
        </p:nvSpPr>
        <p:spPr>
          <a:xfrm>
            <a:off x="6172200" y="2476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expand-c1-loop-proxy">
            <a:extLst>
              <a:ext uri="{FF2B5EF4-FFF2-40B4-BE49-F238E27FC236}">
                <a16:creationId xmlns:a16="http://schemas.microsoft.com/office/drawing/2014/main" id="{20DAB3E5-33B9-4775-92AF-D31304AC236D}"/>
              </a:ext>
            </a:extLst>
          </p:cNvPr>
          <p:cNvSpPr>
            <a:spLocks noGrp="1"/>
          </p:cNvSpPr>
          <p:nvPr/>
        </p:nvSpPr>
        <p:spPr>
          <a:xfrm>
            <a:off x="4029075" y="3238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021" name="直线箭头连接符 156"/>
          <p:cNvCxnSpPr>
            <a:stCxn id="7" idx="6"/>
            <a:endCxn id="8" idx="2"/>
          </p:cNvCxnSpPr>
          <p:nvPr/>
        </p:nvCxnSpPr>
        <p:spPr>
          <a:xfrm flipV="1">
            <a:off x="723900" y="1952625"/>
            <a:ext cx="809625" cy="5238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2" name="直线箭头连接符 157"/>
          <p:cNvCxnSpPr>
            <a:stCxn id="7" idx="6"/>
            <a:endCxn id="12" idx="2"/>
          </p:cNvCxnSpPr>
          <p:nvPr/>
        </p:nvCxnSpPr>
        <p:spPr>
          <a:xfrm>
            <a:off x="723900" y="2476500"/>
            <a:ext cx="619125" cy="4286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3" name="直线箭头连接符 158"/>
          <p:cNvCxnSpPr>
            <a:stCxn id="8" idx="6"/>
            <a:endCxn id="9" idx="2"/>
          </p:cNvCxnSpPr>
          <p:nvPr/>
        </p:nvCxnSpPr>
        <p:spPr>
          <a:xfrm>
            <a:off x="1800225" y="19526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4" name="直线箭头连接符 159"/>
          <p:cNvCxnSpPr>
            <a:stCxn id="9" idx="6"/>
            <a:endCxn id="10" idx="2"/>
          </p:cNvCxnSpPr>
          <p:nvPr/>
        </p:nvCxnSpPr>
        <p:spPr>
          <a:xfrm>
            <a:off x="2895600" y="1952625"/>
            <a:ext cx="828675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5" name="直线箭头连接符 160"/>
          <p:cNvCxnSpPr>
            <a:stCxn id="10" idx="6"/>
            <a:endCxn id="11" idx="2"/>
          </p:cNvCxnSpPr>
          <p:nvPr/>
        </p:nvCxnSpPr>
        <p:spPr>
          <a:xfrm>
            <a:off x="3990975" y="1952625"/>
            <a:ext cx="87630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6" name="直线箭头连接符 161"/>
          <p:cNvCxnSpPr>
            <a:stCxn id="12" idx="6"/>
            <a:endCxn id="13" idx="2"/>
          </p:cNvCxnSpPr>
          <p:nvPr/>
        </p:nvCxnSpPr>
        <p:spPr>
          <a:xfrm>
            <a:off x="1609725" y="2905125"/>
            <a:ext cx="59055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7" name="直线箭头连接符 162"/>
          <p:cNvCxnSpPr>
            <a:stCxn id="13" idx="6"/>
            <a:endCxn id="14" idx="2"/>
          </p:cNvCxnSpPr>
          <p:nvPr/>
        </p:nvCxnSpPr>
        <p:spPr>
          <a:xfrm>
            <a:off x="246697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8" name="直线箭头连接符 163"/>
          <p:cNvCxnSpPr>
            <a:stCxn id="14" idx="6"/>
            <a:endCxn id="15" idx="2"/>
          </p:cNvCxnSpPr>
          <p:nvPr/>
        </p:nvCxnSpPr>
        <p:spPr>
          <a:xfrm>
            <a:off x="332422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9" name="直线箭头连接符 164"/>
          <p:cNvCxnSpPr>
            <a:stCxn id="15" idx="6"/>
            <a:endCxn id="16" idx="2"/>
          </p:cNvCxnSpPr>
          <p:nvPr/>
        </p:nvCxnSpPr>
        <p:spPr>
          <a:xfrm>
            <a:off x="4181475" y="29051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30" name="直线箭头连接符 165"/>
          <p:cNvCxnSpPr>
            <a:stCxn id="16" idx="6"/>
            <a:endCxn id="17" idx="2"/>
          </p:cNvCxnSpPr>
          <p:nvPr/>
        </p:nvCxnSpPr>
        <p:spPr>
          <a:xfrm>
            <a:off x="5276850" y="2905125"/>
            <a:ext cx="7810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0" name="expand-c1-skip-up">
            <a:extLst>
              <a:ext uri="{FF2B5EF4-FFF2-40B4-BE49-F238E27FC236}">
                <a16:creationId xmlns:a16="http://schemas.microsoft.com/office/drawing/2014/main" id="{30D5513A-2169-42E7-AFD5-D9156C0D47C1}"/>
              </a:ext>
            </a:extLst>
          </p:cNvPr>
          <p:cNvSpPr>
            <a:spLocks noGrp="1"/>
          </p:cNvSpPr>
          <p:nvPr/>
        </p:nvSpPr>
        <p:spPr>
          <a:xfrm flipV="1">
            <a:off x="3190875" y="2495550"/>
            <a:ext cx="0" cy="2762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1" name="expand-c1-skip-across">
            <a:extLst>
              <a:ext uri="{FF2B5EF4-FFF2-40B4-BE49-F238E27FC236}">
                <a16:creationId xmlns:a16="http://schemas.microsoft.com/office/drawing/2014/main" id="{D3B85C48-A6A9-42F2-8C49-2B23E6FF3014}"/>
              </a:ext>
            </a:extLst>
          </p:cNvPr>
          <p:cNvSpPr>
            <a:spLocks noGrp="1"/>
          </p:cNvSpPr>
          <p:nvPr/>
        </p:nvSpPr>
        <p:spPr>
          <a:xfrm>
            <a:off x="3190875" y="2495550"/>
            <a:ext cx="3000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33" name="直线箭头连接符 168"/>
          <p:cNvCxnSpPr>
            <a:stCxn id="18" idx="4"/>
            <a:endCxn id="17" idx="0"/>
          </p:cNvCxnSpPr>
          <p:nvPr/>
        </p:nvCxnSpPr>
        <p:spPr>
          <a:xfrm>
            <a:off x="6191250" y="2514600"/>
            <a:ext cx="0" cy="2571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expand-c1-loop-down">
            <a:extLst>
              <a:ext uri="{FF2B5EF4-FFF2-40B4-BE49-F238E27FC236}">
                <a16:creationId xmlns:a16="http://schemas.microsoft.com/office/drawing/2014/main" id="{D5B73B15-2644-45A6-99E1-D1FF460CD6BE}"/>
              </a:ext>
            </a:extLst>
          </p:cNvPr>
          <p:cNvSpPr>
            <a:spLocks noGrp="1"/>
          </p:cNvSpPr>
          <p:nvPr/>
        </p:nvSpPr>
        <p:spPr>
          <a:xfrm>
            <a:off x="5143500" y="3038475"/>
            <a:ext cx="0" cy="2190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4" name="expand-c1-loop-across">
            <a:extLst>
              <a:ext uri="{FF2B5EF4-FFF2-40B4-BE49-F238E27FC236}">
                <a16:creationId xmlns:a16="http://schemas.microsoft.com/office/drawing/2014/main" id="{E84D5A2B-15B2-4CD2-9CFC-3F225AC0E5E0}"/>
              </a:ext>
            </a:extLst>
          </p:cNvPr>
          <p:cNvSpPr>
            <a:spLocks noGrp="1"/>
          </p:cNvSpPr>
          <p:nvPr/>
        </p:nvSpPr>
        <p:spPr>
          <a:xfrm flipH="1">
            <a:off x="4048125" y="3257550"/>
            <a:ext cx="1095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36" name="直线箭头连接符 171"/>
          <p:cNvCxnSpPr>
            <a:stCxn id="19" idx="0"/>
            <a:endCxn id="15" idx="4"/>
          </p:cNvCxnSpPr>
          <p:nvPr/>
        </p:nvCxnSpPr>
        <p:spPr>
          <a:xfrm flipV="1">
            <a:off x="4048125" y="3038475"/>
            <a:ext cx="0" cy="2000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6" name="expand-c1-s0">
            <a:extLst>
              <a:ext uri="{FF2B5EF4-FFF2-40B4-BE49-F238E27FC236}">
                <a16:creationId xmlns:a16="http://schemas.microsoft.com/office/drawing/2014/main" id="{6B7DEFF4-B7F6-46EE-9A1A-BF5FF5363074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7" name="expand-c1-s0-text">
            <a:extLst>
              <a:ext uri="{FF2B5EF4-FFF2-40B4-BE49-F238E27FC236}">
                <a16:creationId xmlns:a16="http://schemas.microsoft.com/office/drawing/2014/main" id="{76DE4AC8-8ED6-4B08-8E15-644AFB7C959C}"/>
              </a:ext>
            </a:extLst>
          </p:cNvPr>
          <p:cNvSpPr>
            <a:spLocks noGrp="1"/>
          </p:cNvSpPr>
          <p:nvPr/>
        </p:nvSpPr>
        <p:spPr>
          <a:xfrm>
            <a:off x="438150" y="2352675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38" name="expand-c1-s1">
            <a:extLst>
              <a:ext uri="{FF2B5EF4-FFF2-40B4-BE49-F238E27FC236}">
                <a16:creationId xmlns:a16="http://schemas.microsoft.com/office/drawing/2014/main" id="{9E6E6051-DA17-4F1F-8DA8-37AE898406BE}"/>
              </a:ext>
            </a:extLst>
          </p:cNvPr>
          <p:cNvSpPr>
            <a:spLocks noGrp="1"/>
          </p:cNvSpPr>
          <p:nvPr/>
        </p:nvSpPr>
        <p:spPr>
          <a:xfrm>
            <a:off x="151447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9" name="expand-c1-s1-text">
            <a:extLst>
              <a:ext uri="{FF2B5EF4-FFF2-40B4-BE49-F238E27FC236}">
                <a16:creationId xmlns:a16="http://schemas.microsoft.com/office/drawing/2014/main" id="{E53C0AB2-2D9E-4132-B0D6-E2773D90DCA6}"/>
              </a:ext>
            </a:extLst>
          </p:cNvPr>
          <p:cNvSpPr>
            <a:spLocks noGrp="1"/>
          </p:cNvSpPr>
          <p:nvPr/>
        </p:nvSpPr>
        <p:spPr>
          <a:xfrm>
            <a:off x="151447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0" name="expand-c1-s2">
            <a:extLst>
              <a:ext uri="{FF2B5EF4-FFF2-40B4-BE49-F238E27FC236}">
                <a16:creationId xmlns:a16="http://schemas.microsoft.com/office/drawing/2014/main" id="{3439F244-96E3-4F84-8413-3C0AD4A48603}"/>
              </a:ext>
            </a:extLst>
          </p:cNvPr>
          <p:cNvSpPr>
            <a:spLocks noGrp="1"/>
          </p:cNvSpPr>
          <p:nvPr/>
        </p:nvSpPr>
        <p:spPr>
          <a:xfrm>
            <a:off x="2609850" y="18002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1" name="expand-c1-s2-text">
            <a:extLst>
              <a:ext uri="{FF2B5EF4-FFF2-40B4-BE49-F238E27FC236}">
                <a16:creationId xmlns:a16="http://schemas.microsoft.com/office/drawing/2014/main" id="{8386933D-A494-4ED1-94B9-705DD9BDAFB9}"/>
              </a:ext>
            </a:extLst>
          </p:cNvPr>
          <p:cNvSpPr>
            <a:spLocks noGrp="1"/>
          </p:cNvSpPr>
          <p:nvPr/>
        </p:nvSpPr>
        <p:spPr>
          <a:xfrm>
            <a:off x="2609850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s2</a:t>
            </a:r>
          </a:p>
        </p:txBody>
      </p:sp>
      <p:sp>
        <p:nvSpPr>
          <p:cNvPr id="42" name="expand-c1-s3">
            <a:extLst>
              <a:ext uri="{FF2B5EF4-FFF2-40B4-BE49-F238E27FC236}">
                <a16:creationId xmlns:a16="http://schemas.microsoft.com/office/drawing/2014/main" id="{8E94CC90-B502-41FB-B1F3-265F4D6BF692}"/>
              </a:ext>
            </a:extLst>
          </p:cNvPr>
          <p:cNvSpPr>
            <a:spLocks noGrp="1"/>
          </p:cNvSpPr>
          <p:nvPr/>
        </p:nvSpPr>
        <p:spPr>
          <a:xfrm>
            <a:off x="3705225" y="18002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3" name="expand-c1-s3-text">
            <a:extLst>
              <a:ext uri="{FF2B5EF4-FFF2-40B4-BE49-F238E27FC236}">
                <a16:creationId xmlns:a16="http://schemas.microsoft.com/office/drawing/2014/main" id="{E3602FCA-6D95-4BBB-A4D1-9C966D5B3D4D}"/>
              </a:ext>
            </a:extLst>
          </p:cNvPr>
          <p:cNvSpPr>
            <a:spLocks noGrp="1"/>
          </p:cNvSpPr>
          <p:nvPr/>
        </p:nvSpPr>
        <p:spPr>
          <a:xfrm>
            <a:off x="3705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s3</a:t>
            </a:r>
          </a:p>
        </p:txBody>
      </p:sp>
      <p:sp>
        <p:nvSpPr>
          <p:cNvPr id="44" name="expand-c1-s4">
            <a:extLst>
              <a:ext uri="{FF2B5EF4-FFF2-40B4-BE49-F238E27FC236}">
                <a16:creationId xmlns:a16="http://schemas.microsoft.com/office/drawing/2014/main" id="{225E9064-33EA-4311-89D5-EC84E8D1B10E}"/>
              </a:ext>
            </a:extLst>
          </p:cNvPr>
          <p:cNvSpPr>
            <a:spLocks noGrp="1"/>
          </p:cNvSpPr>
          <p:nvPr/>
        </p:nvSpPr>
        <p:spPr>
          <a:xfrm>
            <a:off x="4848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expand-c1-s4-inner">
            <a:extLst>
              <a:ext uri="{FF2B5EF4-FFF2-40B4-BE49-F238E27FC236}">
                <a16:creationId xmlns:a16="http://schemas.microsoft.com/office/drawing/2014/main" id="{92DCB157-1CAF-43FD-B02C-7A0D144CDC9A}"/>
              </a:ext>
            </a:extLst>
          </p:cNvPr>
          <p:cNvSpPr>
            <a:spLocks noGrp="1"/>
          </p:cNvSpPr>
          <p:nvPr/>
        </p:nvSpPr>
        <p:spPr>
          <a:xfrm>
            <a:off x="4895850" y="1847850"/>
            <a:ext cx="209550" cy="2095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46" name="expand-c1-s4-text">
            <a:extLst>
              <a:ext uri="{FF2B5EF4-FFF2-40B4-BE49-F238E27FC236}">
                <a16:creationId xmlns:a16="http://schemas.microsoft.com/office/drawing/2014/main" id="{68026B95-875F-4B66-81EE-5AC448F4C78C}"/>
              </a:ext>
            </a:extLst>
          </p:cNvPr>
          <p:cNvSpPr>
            <a:spLocks noGrp="1"/>
          </p:cNvSpPr>
          <p:nvPr/>
        </p:nvSpPr>
        <p:spPr>
          <a:xfrm>
            <a:off x="4848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47" name="expand-c1-s5">
            <a:extLst>
              <a:ext uri="{FF2B5EF4-FFF2-40B4-BE49-F238E27FC236}">
                <a16:creationId xmlns:a16="http://schemas.microsoft.com/office/drawing/2014/main" id="{62FB7EBA-CB68-486F-B64C-4DF9473FFAC3}"/>
              </a:ext>
            </a:extLst>
          </p:cNvPr>
          <p:cNvSpPr>
            <a:spLocks noGrp="1"/>
          </p:cNvSpPr>
          <p:nvPr/>
        </p:nvSpPr>
        <p:spPr>
          <a:xfrm>
            <a:off x="13239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8" name="expand-c1-s5-text">
            <a:extLst>
              <a:ext uri="{FF2B5EF4-FFF2-40B4-BE49-F238E27FC236}">
                <a16:creationId xmlns:a16="http://schemas.microsoft.com/office/drawing/2014/main" id="{D18E50C5-4498-443B-8FFA-7D6BD30D4E4F}"/>
              </a:ext>
            </a:extLst>
          </p:cNvPr>
          <p:cNvSpPr>
            <a:spLocks noGrp="1"/>
          </p:cNvSpPr>
          <p:nvPr/>
        </p:nvSpPr>
        <p:spPr>
          <a:xfrm>
            <a:off x="13239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49" name="expand-c1-s6">
            <a:extLst>
              <a:ext uri="{FF2B5EF4-FFF2-40B4-BE49-F238E27FC236}">
                <a16:creationId xmlns:a16="http://schemas.microsoft.com/office/drawing/2014/main" id="{5D8F5EAB-7B45-441F-A8AA-F549F700F8CA}"/>
              </a:ext>
            </a:extLst>
          </p:cNvPr>
          <p:cNvSpPr>
            <a:spLocks noGrp="1"/>
          </p:cNvSpPr>
          <p:nvPr/>
        </p:nvSpPr>
        <p:spPr>
          <a:xfrm>
            <a:off x="218122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0" name="expand-c1-s6-text">
            <a:extLst>
              <a:ext uri="{FF2B5EF4-FFF2-40B4-BE49-F238E27FC236}">
                <a16:creationId xmlns:a16="http://schemas.microsoft.com/office/drawing/2014/main" id="{4CBCD88B-4DB2-4A7A-9BA4-3B7174F6BBB8}"/>
              </a:ext>
            </a:extLst>
          </p:cNvPr>
          <p:cNvSpPr>
            <a:spLocks noGrp="1"/>
          </p:cNvSpPr>
          <p:nvPr/>
        </p:nvSpPr>
        <p:spPr>
          <a:xfrm>
            <a:off x="21812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s6</a:t>
            </a:r>
          </a:p>
        </p:txBody>
      </p:sp>
      <p:sp>
        <p:nvSpPr>
          <p:cNvPr id="51" name="expand-c1-s7">
            <a:extLst>
              <a:ext uri="{FF2B5EF4-FFF2-40B4-BE49-F238E27FC236}">
                <a16:creationId xmlns:a16="http://schemas.microsoft.com/office/drawing/2014/main" id="{0B29749D-A510-4A5E-9D68-47BA20185EC4}"/>
              </a:ext>
            </a:extLst>
          </p:cNvPr>
          <p:cNvSpPr>
            <a:spLocks noGrp="1"/>
          </p:cNvSpPr>
          <p:nvPr/>
        </p:nvSpPr>
        <p:spPr>
          <a:xfrm>
            <a:off x="303847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2" name="expand-c1-s7-text">
            <a:extLst>
              <a:ext uri="{FF2B5EF4-FFF2-40B4-BE49-F238E27FC236}">
                <a16:creationId xmlns:a16="http://schemas.microsoft.com/office/drawing/2014/main" id="{BB13C479-1218-48E5-9972-A0B9CCC79EC1}"/>
              </a:ext>
            </a:extLst>
          </p:cNvPr>
          <p:cNvSpPr>
            <a:spLocks noGrp="1"/>
          </p:cNvSpPr>
          <p:nvPr/>
        </p:nvSpPr>
        <p:spPr>
          <a:xfrm>
            <a:off x="30384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s7</a:t>
            </a:r>
          </a:p>
        </p:txBody>
      </p:sp>
      <p:sp>
        <p:nvSpPr>
          <p:cNvPr id="53" name="expand-c1-s8">
            <a:extLst>
              <a:ext uri="{FF2B5EF4-FFF2-40B4-BE49-F238E27FC236}">
                <a16:creationId xmlns:a16="http://schemas.microsoft.com/office/drawing/2014/main" id="{46B0C5FC-6A76-4922-9C39-41ECA895F5BD}"/>
              </a:ext>
            </a:extLst>
          </p:cNvPr>
          <p:cNvSpPr>
            <a:spLocks noGrp="1"/>
          </p:cNvSpPr>
          <p:nvPr/>
        </p:nvSpPr>
        <p:spPr>
          <a:xfrm>
            <a:off x="389572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4" name="expand-c1-s8-text">
            <a:extLst>
              <a:ext uri="{FF2B5EF4-FFF2-40B4-BE49-F238E27FC236}">
                <a16:creationId xmlns:a16="http://schemas.microsoft.com/office/drawing/2014/main" id="{D66FD8A1-5F2E-41AF-B0BF-5EAF6BAF085E}"/>
              </a:ext>
            </a:extLst>
          </p:cNvPr>
          <p:cNvSpPr>
            <a:spLocks noGrp="1"/>
          </p:cNvSpPr>
          <p:nvPr/>
        </p:nvSpPr>
        <p:spPr>
          <a:xfrm>
            <a:off x="38957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5" name="expand-c1-s9">
            <a:extLst>
              <a:ext uri="{FF2B5EF4-FFF2-40B4-BE49-F238E27FC236}">
                <a16:creationId xmlns:a16="http://schemas.microsoft.com/office/drawing/2014/main" id="{6002D3A6-5E4B-48AE-8AAC-9E2A74E15E19}"/>
              </a:ext>
            </a:extLst>
          </p:cNvPr>
          <p:cNvSpPr>
            <a:spLocks noGrp="1"/>
          </p:cNvSpPr>
          <p:nvPr/>
        </p:nvSpPr>
        <p:spPr>
          <a:xfrm>
            <a:off x="4991100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6" name="expand-c1-s9-text">
            <a:extLst>
              <a:ext uri="{FF2B5EF4-FFF2-40B4-BE49-F238E27FC236}">
                <a16:creationId xmlns:a16="http://schemas.microsoft.com/office/drawing/2014/main" id="{628C8442-7DFF-4728-B2B6-236C215B74FD}"/>
              </a:ext>
            </a:extLst>
          </p:cNvPr>
          <p:cNvSpPr>
            <a:spLocks noGrp="1"/>
          </p:cNvSpPr>
          <p:nvPr/>
        </p:nvSpPr>
        <p:spPr>
          <a:xfrm>
            <a:off x="4991100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s9</a:t>
            </a:r>
          </a:p>
        </p:txBody>
      </p:sp>
      <p:sp>
        <p:nvSpPr>
          <p:cNvPr id="57" name="expand-c1-s10">
            <a:extLst>
              <a:ext uri="{FF2B5EF4-FFF2-40B4-BE49-F238E27FC236}">
                <a16:creationId xmlns:a16="http://schemas.microsoft.com/office/drawing/2014/main" id="{F1396BEA-6F60-4CBB-AE21-B3E4C5051619}"/>
              </a:ext>
            </a:extLst>
          </p:cNvPr>
          <p:cNvSpPr>
            <a:spLocks noGrp="1"/>
          </p:cNvSpPr>
          <p:nvPr/>
        </p:nvSpPr>
        <p:spPr>
          <a:xfrm>
            <a:off x="6019800" y="2733675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8" name="expand-c1-s10-inner">
            <a:extLst>
              <a:ext uri="{FF2B5EF4-FFF2-40B4-BE49-F238E27FC236}">
                <a16:creationId xmlns:a16="http://schemas.microsoft.com/office/drawing/2014/main" id="{8AA36C90-D350-4BC0-A2CD-29DDEC3B970A}"/>
              </a:ext>
            </a:extLst>
          </p:cNvPr>
          <p:cNvSpPr>
            <a:spLocks noGrp="1"/>
          </p:cNvSpPr>
          <p:nvPr/>
        </p:nvSpPr>
        <p:spPr>
          <a:xfrm>
            <a:off x="6067425" y="2781300"/>
            <a:ext cx="247650" cy="2476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59" name="expand-c1-s10-text">
            <a:extLst>
              <a:ext uri="{FF2B5EF4-FFF2-40B4-BE49-F238E27FC236}">
                <a16:creationId xmlns:a16="http://schemas.microsoft.com/office/drawing/2014/main" id="{1EE4587B-E16C-4E7F-8580-B2D84BBA06B3}"/>
              </a:ext>
            </a:extLst>
          </p:cNvPr>
          <p:cNvSpPr>
            <a:spLocks noGrp="1"/>
          </p:cNvSpPr>
          <p:nvPr/>
        </p:nvSpPr>
        <p:spPr>
          <a:xfrm>
            <a:off x="6019800" y="2781300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s10</a:t>
            </a:r>
          </a:p>
        </p:txBody>
      </p:sp>
      <p:sp>
        <p:nvSpPr>
          <p:cNvPr id="60" name="expand-c1-if-label">
            <a:extLst>
              <a:ext uri="{FF2B5EF4-FFF2-40B4-BE49-F238E27FC236}">
                <a16:creationId xmlns:a16="http://schemas.microsoft.com/office/drawing/2014/main" id="{82094381-5F0A-48F7-A848-DD8256F520F3}"/>
              </a:ext>
            </a:extLst>
          </p:cNvPr>
          <p:cNvSpPr>
            <a:spLocks noGrp="1"/>
          </p:cNvSpPr>
          <p:nvPr/>
        </p:nvSpPr>
        <p:spPr>
          <a:xfrm>
            <a:off x="2714625" y="152400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61" name="expand-c1-ident-label">
            <a:extLst>
              <a:ext uri="{FF2B5EF4-FFF2-40B4-BE49-F238E27FC236}">
                <a16:creationId xmlns:a16="http://schemas.microsoft.com/office/drawing/2014/main" id="{DCC393D0-0D31-4D8E-ABBF-748836A944AC}"/>
              </a:ext>
            </a:extLst>
          </p:cNvPr>
          <p:cNvSpPr>
            <a:spLocks noGrp="1"/>
          </p:cNvSpPr>
          <p:nvPr/>
        </p:nvSpPr>
        <p:spPr>
          <a:xfrm>
            <a:off x="714375" y="3105150"/>
            <a:ext cx="666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IDENT</a:t>
            </a:r>
          </a:p>
        </p:txBody>
      </p:sp>
      <p:sp>
        <p:nvSpPr>
          <p:cNvPr id="62" name="expand-c1-i">
            <a:extLst>
              <a:ext uri="{FF2B5EF4-FFF2-40B4-BE49-F238E27FC236}">
                <a16:creationId xmlns:a16="http://schemas.microsoft.com/office/drawing/2014/main" id="{5C282643-97B9-4C6B-A6B2-A88E612AA731}"/>
              </a:ext>
            </a:extLst>
          </p:cNvPr>
          <p:cNvSpPr>
            <a:spLocks noGrp="1"/>
          </p:cNvSpPr>
          <p:nvPr/>
        </p:nvSpPr>
        <p:spPr>
          <a:xfrm>
            <a:off x="207645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3" name="expand-c1-f">
            <a:extLst>
              <a:ext uri="{FF2B5EF4-FFF2-40B4-BE49-F238E27FC236}">
                <a16:creationId xmlns:a16="http://schemas.microsoft.com/office/drawing/2014/main" id="{5EBDC58D-5AD0-4E57-8F76-292452F8EAE4}"/>
              </a:ext>
            </a:extLst>
          </p:cNvPr>
          <p:cNvSpPr>
            <a:spLocks noGrp="1"/>
          </p:cNvSpPr>
          <p:nvPr/>
        </p:nvSpPr>
        <p:spPr>
          <a:xfrm>
            <a:off x="434340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4" name="expand-c1-letter">
            <a:extLst>
              <a:ext uri="{FF2B5EF4-FFF2-40B4-BE49-F238E27FC236}">
                <a16:creationId xmlns:a16="http://schemas.microsoft.com/office/drawing/2014/main" id="{81B03417-FBA1-4D39-9818-24AACB331BDF}"/>
              </a:ext>
            </a:extLst>
          </p:cNvPr>
          <p:cNvSpPr>
            <a:spLocks noGrp="1"/>
          </p:cNvSpPr>
          <p:nvPr/>
        </p:nvSpPr>
        <p:spPr>
          <a:xfrm>
            <a:off x="1685925" y="2667000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65" name="expand-c1-class">
            <a:extLst>
              <a:ext uri="{FF2B5EF4-FFF2-40B4-BE49-F238E27FC236}">
                <a16:creationId xmlns:a16="http://schemas.microsoft.com/office/drawing/2014/main" id="{961FF567-50BF-4E02-916C-FDC23FA1EDFA}"/>
              </a:ext>
            </a:extLst>
          </p:cNvPr>
          <p:cNvSpPr>
            <a:spLocks noGrp="1"/>
          </p:cNvSpPr>
          <p:nvPr/>
        </p:nvSpPr>
        <p:spPr>
          <a:xfrm>
            <a:off x="4333875" y="266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454545"/>
                </a:solidFill>
              </a:defRPr>
            </a:pPr>
            <a:r>
              <a:rPr sz="713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66" name="expand-c1-e01">
            <a:extLst>
              <a:ext uri="{FF2B5EF4-FFF2-40B4-BE49-F238E27FC236}">
                <a16:creationId xmlns:a16="http://schemas.microsoft.com/office/drawing/2014/main" id="{26A39A73-2A53-4AFA-B1D5-359F26D393C4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7" name="expand-c1-e05">
            <a:extLst>
              <a:ext uri="{FF2B5EF4-FFF2-40B4-BE49-F238E27FC236}">
                <a16:creationId xmlns:a16="http://schemas.microsoft.com/office/drawing/2014/main" id="{47B17B8E-1F57-4F73-AAAD-59458F76DAAA}"/>
              </a:ext>
            </a:extLst>
          </p:cNvPr>
          <p:cNvSpPr>
            <a:spLocks noGrp="1"/>
          </p:cNvSpPr>
          <p:nvPr/>
        </p:nvSpPr>
        <p:spPr>
          <a:xfrm>
            <a:off x="1000125" y="274320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expand-c1-e23">
            <a:extLst>
              <a:ext uri="{FF2B5EF4-FFF2-40B4-BE49-F238E27FC236}">
                <a16:creationId xmlns:a16="http://schemas.microsoft.com/office/drawing/2014/main" id="{A313DDFB-B2D9-44BA-8B8F-BF9414694F05}"/>
              </a:ext>
            </a:extLst>
          </p:cNvPr>
          <p:cNvSpPr>
            <a:spLocks noGrp="1"/>
          </p:cNvSpPr>
          <p:nvPr/>
        </p:nvSpPr>
        <p:spPr>
          <a:xfrm>
            <a:off x="3190875" y="17240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9" name="expand-c1-e67">
            <a:extLst>
              <a:ext uri="{FF2B5EF4-FFF2-40B4-BE49-F238E27FC236}">
                <a16:creationId xmlns:a16="http://schemas.microsoft.com/office/drawing/2014/main" id="{29B6338C-259F-439A-A34A-B269322F0C7D}"/>
              </a:ext>
            </a:extLst>
          </p:cNvPr>
          <p:cNvSpPr>
            <a:spLocks noGrp="1"/>
          </p:cNvSpPr>
          <p:nvPr/>
        </p:nvSpPr>
        <p:spPr>
          <a:xfrm>
            <a:off x="266700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0" name="expand-c1-e78">
            <a:extLst>
              <a:ext uri="{FF2B5EF4-FFF2-40B4-BE49-F238E27FC236}">
                <a16:creationId xmlns:a16="http://schemas.microsoft.com/office/drawing/2014/main" id="{65468395-C2B0-4F39-A2FF-B32978445792}"/>
              </a:ext>
            </a:extLst>
          </p:cNvPr>
          <p:cNvSpPr>
            <a:spLocks noGrp="1"/>
          </p:cNvSpPr>
          <p:nvPr/>
        </p:nvSpPr>
        <p:spPr>
          <a:xfrm>
            <a:off x="352425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expand-c1-e910">
            <a:extLst>
              <a:ext uri="{FF2B5EF4-FFF2-40B4-BE49-F238E27FC236}">
                <a16:creationId xmlns:a16="http://schemas.microsoft.com/office/drawing/2014/main" id="{65D69246-ECB6-49A7-9B71-0FE0ABF975AC}"/>
              </a:ext>
            </a:extLst>
          </p:cNvPr>
          <p:cNvSpPr>
            <a:spLocks noGrp="1"/>
          </p:cNvSpPr>
          <p:nvPr/>
        </p:nvSpPr>
        <p:spPr>
          <a:xfrm>
            <a:off x="5572125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expand-c1-eskip">
            <a:extLst>
              <a:ext uri="{FF2B5EF4-FFF2-40B4-BE49-F238E27FC236}">
                <a16:creationId xmlns:a16="http://schemas.microsoft.com/office/drawing/2014/main" id="{FEFABEEB-CD9D-4C45-86D2-D29AF4133422}"/>
              </a:ext>
            </a:extLst>
          </p:cNvPr>
          <p:cNvSpPr>
            <a:spLocks noGrp="1"/>
          </p:cNvSpPr>
          <p:nvPr/>
        </p:nvSpPr>
        <p:spPr>
          <a:xfrm>
            <a:off x="4476750" y="22955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3" name="expand-c1-eloop">
            <a:extLst>
              <a:ext uri="{FF2B5EF4-FFF2-40B4-BE49-F238E27FC236}">
                <a16:creationId xmlns:a16="http://schemas.microsoft.com/office/drawing/2014/main" id="{01355650-F0BE-4E9F-B018-721A347E7325}"/>
              </a:ext>
            </a:extLst>
          </p:cNvPr>
          <p:cNvSpPr>
            <a:spLocks noGrp="1"/>
          </p:cNvSpPr>
          <p:nvPr/>
        </p:nvSpPr>
        <p:spPr>
          <a:xfrm>
            <a:off x="4457700" y="306705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expand-c1-if-accept">
            <a:extLst>
              <a:ext uri="{FF2B5EF4-FFF2-40B4-BE49-F238E27FC236}">
                <a16:creationId xmlns:a16="http://schemas.microsoft.com/office/drawing/2014/main" id="{008E6233-2858-4691-91C1-13A7576E88A0}"/>
              </a:ext>
            </a:extLst>
          </p:cNvPr>
          <p:cNvSpPr>
            <a:spLocks noGrp="1"/>
          </p:cNvSpPr>
          <p:nvPr/>
        </p:nvSpPr>
        <p:spPr>
          <a:xfrm>
            <a:off x="5381625" y="1762125"/>
            <a:ext cx="109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priority 1</a:t>
            </a:r>
          </a:p>
        </p:txBody>
      </p:sp>
      <p:sp>
        <p:nvSpPr>
          <p:cNvPr id="75" name="expand-c1-id-accept">
            <a:extLst>
              <a:ext uri="{FF2B5EF4-FFF2-40B4-BE49-F238E27FC236}">
                <a16:creationId xmlns:a16="http://schemas.microsoft.com/office/drawing/2014/main" id="{35DC48E4-AC8E-4CC1-A765-36B70E3D8756}"/>
              </a:ext>
            </a:extLst>
          </p:cNvPr>
          <p:cNvSpPr>
            <a:spLocks noGrp="1"/>
          </p:cNvSpPr>
          <p:nvPr/>
        </p:nvSpPr>
        <p:spPr>
          <a:xfrm>
            <a:off x="6524625" y="273367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6" name="expand-c1-header-cell-0">
            <a:extLst>
              <a:ext uri="{FF2B5EF4-FFF2-40B4-BE49-F238E27FC236}">
                <a16:creationId xmlns:a16="http://schemas.microsoft.com/office/drawing/2014/main" id="{8F0101E5-5EC5-4434-8F01-29A44D799451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10953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expand-c1-header-text-0">
            <a:extLst>
              <a:ext uri="{FF2B5EF4-FFF2-40B4-BE49-F238E27FC236}">
                <a16:creationId xmlns:a16="http://schemas.microsoft.com/office/drawing/2014/main" id="{2003F2F6-81DF-47D3-8EAE-51549E185FC9}"/>
              </a:ext>
            </a:extLst>
          </p:cNvPr>
          <p:cNvSpPr>
            <a:spLocks noGrp="1"/>
          </p:cNvSpPr>
          <p:nvPr/>
        </p:nvSpPr>
        <p:spPr>
          <a:xfrm>
            <a:off x="876300" y="34194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输入</a:t>
            </a:r>
          </a:p>
        </p:txBody>
      </p:sp>
      <p:sp>
        <p:nvSpPr>
          <p:cNvPr id="78" name="expand-c1-header-cell-1">
            <a:extLst>
              <a:ext uri="{FF2B5EF4-FFF2-40B4-BE49-F238E27FC236}">
                <a16:creationId xmlns:a16="http://schemas.microsoft.com/office/drawing/2014/main" id="{FD989197-4116-41EB-8CB2-4311FBEBED4E}"/>
              </a:ext>
            </a:extLst>
          </p:cNvPr>
          <p:cNvSpPr>
            <a:spLocks noGrp="1"/>
          </p:cNvSpPr>
          <p:nvPr/>
        </p:nvSpPr>
        <p:spPr>
          <a:xfrm>
            <a:off x="1876425" y="3381375"/>
            <a:ext cx="16192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expand-c1-header-text-1">
            <a:extLst>
              <a:ext uri="{FF2B5EF4-FFF2-40B4-BE49-F238E27FC236}">
                <a16:creationId xmlns:a16="http://schemas.microsoft.com/office/drawing/2014/main" id="{0F9E5919-AC6F-4719-9647-605936EBC9E4}"/>
              </a:ext>
            </a:extLst>
          </p:cNvPr>
          <p:cNvSpPr>
            <a:spLocks noGrp="1"/>
          </p:cNvSpPr>
          <p:nvPr/>
        </p:nvSpPr>
        <p:spPr>
          <a:xfrm>
            <a:off x="1971675" y="3419475"/>
            <a:ext cx="142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move(C1,c)</a:t>
            </a:r>
          </a:p>
        </p:txBody>
      </p:sp>
      <p:sp>
        <p:nvSpPr>
          <p:cNvPr id="80" name="expand-c1-header-cell-2">
            <a:extLst>
              <a:ext uri="{FF2B5EF4-FFF2-40B4-BE49-F238E27FC236}">
                <a16:creationId xmlns:a16="http://schemas.microsoft.com/office/drawing/2014/main" id="{563A3123-41B1-4EC9-BCA3-C182293C6C1A}"/>
              </a:ext>
            </a:extLst>
          </p:cNvPr>
          <p:cNvSpPr>
            <a:spLocks noGrp="1"/>
          </p:cNvSpPr>
          <p:nvPr/>
        </p:nvSpPr>
        <p:spPr>
          <a:xfrm>
            <a:off x="3495675" y="3381375"/>
            <a:ext cx="3333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expand-c1-header-text-2">
            <a:extLst>
              <a:ext uri="{FF2B5EF4-FFF2-40B4-BE49-F238E27FC236}">
                <a16:creationId xmlns:a16="http://schemas.microsoft.com/office/drawing/2014/main" id="{E47DB103-CC24-4524-83DF-A526365E1116}"/>
              </a:ext>
            </a:extLst>
          </p:cNvPr>
          <p:cNvSpPr>
            <a:spLocks noGrp="1"/>
          </p:cNvSpPr>
          <p:nvPr/>
        </p:nvSpPr>
        <p:spPr>
          <a:xfrm>
            <a:off x="3590925" y="3419475"/>
            <a:ext cx="3143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ε-closure 后</a:t>
            </a:r>
          </a:p>
        </p:txBody>
      </p:sp>
      <p:sp>
        <p:nvSpPr>
          <p:cNvPr id="82" name="expand-c1-header-cell-3">
            <a:extLst>
              <a:ext uri="{FF2B5EF4-FFF2-40B4-BE49-F238E27FC236}">
                <a16:creationId xmlns:a16="http://schemas.microsoft.com/office/drawing/2014/main" id="{FD74CD38-1150-43B3-9982-871B4EA9FC2C}"/>
              </a:ext>
            </a:extLst>
          </p:cNvPr>
          <p:cNvSpPr>
            <a:spLocks noGrp="1"/>
          </p:cNvSpPr>
          <p:nvPr/>
        </p:nvSpPr>
        <p:spPr>
          <a:xfrm>
            <a:off x="6829425" y="3381375"/>
            <a:ext cx="152400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expand-c1-header-text-3">
            <a:extLst>
              <a:ext uri="{FF2B5EF4-FFF2-40B4-BE49-F238E27FC236}">
                <a16:creationId xmlns:a16="http://schemas.microsoft.com/office/drawing/2014/main" id="{3711C7AD-BCD9-4C52-AE93-6BA226088DB0}"/>
              </a:ext>
            </a:extLst>
          </p:cNvPr>
          <p:cNvSpPr>
            <a:spLocks noGrp="1"/>
          </p:cNvSpPr>
          <p:nvPr/>
        </p:nvSpPr>
        <p:spPr>
          <a:xfrm>
            <a:off x="6924675" y="3419475"/>
            <a:ext cx="1333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DFA 状态 / 是否新</a:t>
            </a:r>
          </a:p>
        </p:txBody>
      </p:sp>
      <p:sp>
        <p:nvSpPr>
          <p:cNvPr id="84" name="expand-c1-row-0-cell-0">
            <a:extLst>
              <a:ext uri="{FF2B5EF4-FFF2-40B4-BE49-F238E27FC236}">
                <a16:creationId xmlns:a16="http://schemas.microsoft.com/office/drawing/2014/main" id="{385FB2AB-7598-40C4-BC7C-7259973B299E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expand-c1-row-0-text-0">
            <a:extLst>
              <a:ext uri="{FF2B5EF4-FFF2-40B4-BE49-F238E27FC236}">
                <a16:creationId xmlns:a16="http://schemas.microsoft.com/office/drawing/2014/main" id="{BF6CE4F6-A31D-46FD-AC3D-2CDE03564062}"/>
              </a:ext>
            </a:extLst>
          </p:cNvPr>
          <p:cNvSpPr>
            <a:spLocks noGrp="1"/>
          </p:cNvSpPr>
          <p:nvPr/>
        </p:nvSpPr>
        <p:spPr>
          <a:xfrm>
            <a:off x="876300" y="37052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86" name="expand-c1-row-0-cell-1">
            <a:extLst>
              <a:ext uri="{FF2B5EF4-FFF2-40B4-BE49-F238E27FC236}">
                <a16:creationId xmlns:a16="http://schemas.microsoft.com/office/drawing/2014/main" id="{5CC49492-5C07-4630-86DC-6891EB891C0B}"/>
              </a:ext>
            </a:extLst>
          </p:cNvPr>
          <p:cNvSpPr>
            <a:spLocks noGrp="1"/>
          </p:cNvSpPr>
          <p:nvPr/>
        </p:nvSpPr>
        <p:spPr>
          <a:xfrm>
            <a:off x="1876425" y="36671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expand-c1-row-0-text-1">
            <a:extLst>
              <a:ext uri="{FF2B5EF4-FFF2-40B4-BE49-F238E27FC236}">
                <a16:creationId xmlns:a16="http://schemas.microsoft.com/office/drawing/2014/main" id="{65D9B991-6A8D-4E43-B571-C67368C1A6CF}"/>
              </a:ext>
            </a:extLst>
          </p:cNvPr>
          <p:cNvSpPr>
            <a:spLocks noGrp="1"/>
          </p:cNvSpPr>
          <p:nvPr/>
        </p:nvSpPr>
        <p:spPr>
          <a:xfrm>
            <a:off x="1971675" y="37052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{s4,s9}</a:t>
            </a:r>
          </a:p>
        </p:txBody>
      </p:sp>
      <p:sp>
        <p:nvSpPr>
          <p:cNvPr id="88" name="expand-c1-row-0-cell-2">
            <a:extLst>
              <a:ext uri="{FF2B5EF4-FFF2-40B4-BE49-F238E27FC236}">
                <a16:creationId xmlns:a16="http://schemas.microsoft.com/office/drawing/2014/main" id="{3978B1B6-169C-4E44-9EA9-1B2330DEB110}"/>
              </a:ext>
            </a:extLst>
          </p:cNvPr>
          <p:cNvSpPr>
            <a:spLocks noGrp="1"/>
          </p:cNvSpPr>
          <p:nvPr/>
        </p:nvSpPr>
        <p:spPr>
          <a:xfrm>
            <a:off x="3495675" y="36671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expand-c1-row-0-text-2">
            <a:extLst>
              <a:ext uri="{FF2B5EF4-FFF2-40B4-BE49-F238E27FC236}">
                <a16:creationId xmlns:a16="http://schemas.microsoft.com/office/drawing/2014/main" id="{235C9C7E-65A2-45CB-9548-CD04F8F89EDA}"/>
              </a:ext>
            </a:extLst>
          </p:cNvPr>
          <p:cNvSpPr>
            <a:spLocks noGrp="1"/>
          </p:cNvSpPr>
          <p:nvPr/>
        </p:nvSpPr>
        <p:spPr>
          <a:xfrm>
            <a:off x="3590925" y="37052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{s4,s8,s9,s10}</a:t>
            </a:r>
          </a:p>
        </p:txBody>
      </p:sp>
      <p:sp>
        <p:nvSpPr>
          <p:cNvPr id="90" name="expand-c1-row-0-cell-3">
            <a:extLst>
              <a:ext uri="{FF2B5EF4-FFF2-40B4-BE49-F238E27FC236}">
                <a16:creationId xmlns:a16="http://schemas.microsoft.com/office/drawing/2014/main" id="{9860A19E-3842-4B4D-B855-ACDFBFCC708A}"/>
              </a:ext>
            </a:extLst>
          </p:cNvPr>
          <p:cNvSpPr>
            <a:spLocks noGrp="1"/>
          </p:cNvSpPr>
          <p:nvPr/>
        </p:nvSpPr>
        <p:spPr>
          <a:xfrm>
            <a:off x="6829425" y="36671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expand-c1-row-0-text-3">
            <a:extLst>
              <a:ext uri="{FF2B5EF4-FFF2-40B4-BE49-F238E27FC236}">
                <a16:creationId xmlns:a16="http://schemas.microsoft.com/office/drawing/2014/main" id="{F3134C5A-2465-494D-B557-8986298EED2E}"/>
              </a:ext>
            </a:extLst>
          </p:cNvPr>
          <p:cNvSpPr>
            <a:spLocks noGrp="1"/>
          </p:cNvSpPr>
          <p:nvPr/>
        </p:nvSpPr>
        <p:spPr>
          <a:xfrm>
            <a:off x="6924675" y="37052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C2 / 是</a:t>
            </a:r>
          </a:p>
        </p:txBody>
      </p:sp>
      <p:sp>
        <p:nvSpPr>
          <p:cNvPr id="92" name="expand-c1-row-1-cell-0">
            <a:extLst>
              <a:ext uri="{FF2B5EF4-FFF2-40B4-BE49-F238E27FC236}">
                <a16:creationId xmlns:a16="http://schemas.microsoft.com/office/drawing/2014/main" id="{F3B6154C-6966-45AA-B57E-B781EE712B34}"/>
              </a:ext>
            </a:extLst>
          </p:cNvPr>
          <p:cNvSpPr>
            <a:spLocks noGrp="1"/>
          </p:cNvSpPr>
          <p:nvPr/>
        </p:nvSpPr>
        <p:spPr>
          <a:xfrm>
            <a:off x="781050" y="3990975"/>
            <a:ext cx="1095375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expand-c1-row-1-text-0">
            <a:extLst>
              <a:ext uri="{FF2B5EF4-FFF2-40B4-BE49-F238E27FC236}">
                <a16:creationId xmlns:a16="http://schemas.microsoft.com/office/drawing/2014/main" id="{7EAB0134-7A4C-4FCE-A81F-61E208FE6A6E}"/>
              </a:ext>
            </a:extLst>
          </p:cNvPr>
          <p:cNvSpPr>
            <a:spLocks noGrp="1"/>
          </p:cNvSpPr>
          <p:nvPr/>
        </p:nvSpPr>
        <p:spPr>
          <a:xfrm>
            <a:off x="876300" y="402907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其余 letter/digit</a:t>
            </a:r>
          </a:p>
        </p:txBody>
      </p:sp>
      <p:sp>
        <p:nvSpPr>
          <p:cNvPr id="94" name="expand-c1-row-1-cell-1">
            <a:extLst>
              <a:ext uri="{FF2B5EF4-FFF2-40B4-BE49-F238E27FC236}">
                <a16:creationId xmlns:a16="http://schemas.microsoft.com/office/drawing/2014/main" id="{F70B09A2-43F6-4504-B110-E3EAC5B98F1C}"/>
              </a:ext>
            </a:extLst>
          </p:cNvPr>
          <p:cNvSpPr>
            <a:spLocks noGrp="1"/>
          </p:cNvSpPr>
          <p:nvPr/>
        </p:nvSpPr>
        <p:spPr>
          <a:xfrm>
            <a:off x="1876425" y="3990975"/>
            <a:ext cx="16192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expand-c1-row-1-text-1">
            <a:extLst>
              <a:ext uri="{FF2B5EF4-FFF2-40B4-BE49-F238E27FC236}">
                <a16:creationId xmlns:a16="http://schemas.microsoft.com/office/drawing/2014/main" id="{A20C19C7-4B11-4878-A008-C4D48934B2C8}"/>
              </a:ext>
            </a:extLst>
          </p:cNvPr>
          <p:cNvSpPr>
            <a:spLocks noGrp="1"/>
          </p:cNvSpPr>
          <p:nvPr/>
        </p:nvSpPr>
        <p:spPr>
          <a:xfrm>
            <a:off x="1971675" y="402907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{s9}</a:t>
            </a:r>
          </a:p>
        </p:txBody>
      </p:sp>
      <p:sp>
        <p:nvSpPr>
          <p:cNvPr id="96" name="expand-c1-row-1-cell-2">
            <a:extLst>
              <a:ext uri="{FF2B5EF4-FFF2-40B4-BE49-F238E27FC236}">
                <a16:creationId xmlns:a16="http://schemas.microsoft.com/office/drawing/2014/main" id="{2AE96B4A-573E-4337-BF1B-6E1EABA053B8}"/>
              </a:ext>
            </a:extLst>
          </p:cNvPr>
          <p:cNvSpPr>
            <a:spLocks noGrp="1"/>
          </p:cNvSpPr>
          <p:nvPr/>
        </p:nvSpPr>
        <p:spPr>
          <a:xfrm>
            <a:off x="3495675" y="3990975"/>
            <a:ext cx="33337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expand-c1-row-1-text-2">
            <a:extLst>
              <a:ext uri="{FF2B5EF4-FFF2-40B4-BE49-F238E27FC236}">
                <a16:creationId xmlns:a16="http://schemas.microsoft.com/office/drawing/2014/main" id="{F1925567-F0C5-4950-A560-55308C82E848}"/>
              </a:ext>
            </a:extLst>
          </p:cNvPr>
          <p:cNvSpPr>
            <a:spLocks noGrp="1"/>
          </p:cNvSpPr>
          <p:nvPr/>
        </p:nvSpPr>
        <p:spPr>
          <a:xfrm>
            <a:off x="3590925" y="402907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{s8,s9,s10}</a:t>
            </a:r>
          </a:p>
        </p:txBody>
      </p:sp>
      <p:sp>
        <p:nvSpPr>
          <p:cNvPr id="98" name="expand-c1-row-1-cell-3">
            <a:extLst>
              <a:ext uri="{FF2B5EF4-FFF2-40B4-BE49-F238E27FC236}">
                <a16:creationId xmlns:a16="http://schemas.microsoft.com/office/drawing/2014/main" id="{A61AC754-C91B-41D9-B974-4A32F879ED28}"/>
              </a:ext>
            </a:extLst>
          </p:cNvPr>
          <p:cNvSpPr>
            <a:spLocks noGrp="1"/>
          </p:cNvSpPr>
          <p:nvPr/>
        </p:nvSpPr>
        <p:spPr>
          <a:xfrm>
            <a:off x="6829425" y="3990975"/>
            <a:ext cx="152400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expand-c1-row-1-text-3">
            <a:extLst>
              <a:ext uri="{FF2B5EF4-FFF2-40B4-BE49-F238E27FC236}">
                <a16:creationId xmlns:a16="http://schemas.microsoft.com/office/drawing/2014/main" id="{747A3C82-7B6F-4306-BA27-EB0772C14027}"/>
              </a:ext>
            </a:extLst>
          </p:cNvPr>
          <p:cNvSpPr>
            <a:spLocks noGrp="1"/>
          </p:cNvSpPr>
          <p:nvPr/>
        </p:nvSpPr>
        <p:spPr>
          <a:xfrm>
            <a:off x="6924675" y="402907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C_ID / 是</a:t>
            </a:r>
          </a:p>
        </p:txBody>
      </p:sp>
      <p:sp>
        <p:nvSpPr>
          <p:cNvPr id="100" name="expand-c1-row-2-cell-0">
            <a:extLst>
              <a:ext uri="{FF2B5EF4-FFF2-40B4-BE49-F238E27FC236}">
                <a16:creationId xmlns:a16="http://schemas.microsoft.com/office/drawing/2014/main" id="{16773226-2B85-4AF6-A89B-C04C74289721}"/>
              </a:ext>
            </a:extLst>
          </p:cNvPr>
          <p:cNvSpPr>
            <a:spLocks noGrp="1"/>
          </p:cNvSpPr>
          <p:nvPr/>
        </p:nvSpPr>
        <p:spPr>
          <a:xfrm>
            <a:off x="781050" y="43148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1" name="expand-c1-row-2-text-0">
            <a:extLst>
              <a:ext uri="{FF2B5EF4-FFF2-40B4-BE49-F238E27FC236}">
                <a16:creationId xmlns:a16="http://schemas.microsoft.com/office/drawing/2014/main" id="{92998FFD-7460-47F0-98E0-72489C368E91}"/>
              </a:ext>
            </a:extLst>
          </p:cNvPr>
          <p:cNvSpPr>
            <a:spLocks noGrp="1"/>
          </p:cNvSpPr>
          <p:nvPr/>
        </p:nvSpPr>
        <p:spPr>
          <a:xfrm>
            <a:off x="876300" y="43529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其他</a:t>
            </a:r>
          </a:p>
        </p:txBody>
      </p:sp>
      <p:sp>
        <p:nvSpPr>
          <p:cNvPr id="102" name="expand-c1-row-2-cell-1">
            <a:extLst>
              <a:ext uri="{FF2B5EF4-FFF2-40B4-BE49-F238E27FC236}">
                <a16:creationId xmlns:a16="http://schemas.microsoft.com/office/drawing/2014/main" id="{C69F4D36-2D95-4B83-9BE2-5D0B8F1BC25E}"/>
              </a:ext>
            </a:extLst>
          </p:cNvPr>
          <p:cNvSpPr>
            <a:spLocks noGrp="1"/>
          </p:cNvSpPr>
          <p:nvPr/>
        </p:nvSpPr>
        <p:spPr>
          <a:xfrm>
            <a:off x="1876425" y="43148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3" name="expand-c1-row-2-text-1">
            <a:extLst>
              <a:ext uri="{FF2B5EF4-FFF2-40B4-BE49-F238E27FC236}">
                <a16:creationId xmlns:a16="http://schemas.microsoft.com/office/drawing/2014/main" id="{51333B68-1479-438A-9281-62CEFDBE9178}"/>
              </a:ext>
            </a:extLst>
          </p:cNvPr>
          <p:cNvSpPr>
            <a:spLocks noGrp="1"/>
          </p:cNvSpPr>
          <p:nvPr/>
        </p:nvSpPr>
        <p:spPr>
          <a:xfrm>
            <a:off x="1971675" y="43529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104" name="expand-c1-row-2-cell-2">
            <a:extLst>
              <a:ext uri="{FF2B5EF4-FFF2-40B4-BE49-F238E27FC236}">
                <a16:creationId xmlns:a16="http://schemas.microsoft.com/office/drawing/2014/main" id="{EF056787-1DFA-4E26-8AB5-45D0AB7DAF73}"/>
              </a:ext>
            </a:extLst>
          </p:cNvPr>
          <p:cNvSpPr>
            <a:spLocks noGrp="1"/>
          </p:cNvSpPr>
          <p:nvPr/>
        </p:nvSpPr>
        <p:spPr>
          <a:xfrm>
            <a:off x="3495675" y="43148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5" name="expand-c1-row-2-text-2">
            <a:extLst>
              <a:ext uri="{FF2B5EF4-FFF2-40B4-BE49-F238E27FC236}">
                <a16:creationId xmlns:a16="http://schemas.microsoft.com/office/drawing/2014/main" id="{468637CB-0D35-4669-BBE4-F72A396C7C73}"/>
              </a:ext>
            </a:extLst>
          </p:cNvPr>
          <p:cNvSpPr>
            <a:spLocks noGrp="1"/>
          </p:cNvSpPr>
          <p:nvPr/>
        </p:nvSpPr>
        <p:spPr>
          <a:xfrm>
            <a:off x="3590925" y="43529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106" name="expand-c1-row-2-cell-3">
            <a:extLst>
              <a:ext uri="{FF2B5EF4-FFF2-40B4-BE49-F238E27FC236}">
                <a16:creationId xmlns:a16="http://schemas.microsoft.com/office/drawing/2014/main" id="{60A7552B-A4E4-477A-909B-25F121F69DD3}"/>
              </a:ext>
            </a:extLst>
          </p:cNvPr>
          <p:cNvSpPr>
            <a:spLocks noGrp="1"/>
          </p:cNvSpPr>
          <p:nvPr/>
        </p:nvSpPr>
        <p:spPr>
          <a:xfrm>
            <a:off x="6829425" y="43148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7" name="expand-c1-row-2-text-3">
            <a:extLst>
              <a:ext uri="{FF2B5EF4-FFF2-40B4-BE49-F238E27FC236}">
                <a16:creationId xmlns:a16="http://schemas.microsoft.com/office/drawing/2014/main" id="{6241F0B5-4FAD-481E-B9B5-C70935A3A36C}"/>
              </a:ext>
            </a:extLst>
          </p:cNvPr>
          <p:cNvSpPr>
            <a:spLocks noGrp="1"/>
          </p:cNvSpPr>
          <p:nvPr/>
        </p:nvSpPr>
        <p:spPr>
          <a:xfrm>
            <a:off x="6924675" y="43529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dead / 否</a:t>
            </a:r>
          </a:p>
        </p:txBody>
      </p:sp>
      <p:sp>
        <p:nvSpPr>
          <p:cNvPr id="108" name="expand-c1-worklist">
            <a:extLst>
              <a:ext uri="{FF2B5EF4-FFF2-40B4-BE49-F238E27FC236}">
                <a16:creationId xmlns:a16="http://schemas.microsoft.com/office/drawing/2014/main" id="{0D3CD66E-B1CA-48A9-9AA0-45F97AD1DA68}"/>
              </a:ext>
            </a:extLst>
          </p:cNvPr>
          <p:cNvSpPr>
            <a:spLocks noGrp="1"/>
          </p:cNvSpPr>
          <p:nvPr/>
        </p:nvSpPr>
        <p:spPr>
          <a:xfrm>
            <a:off x="1238250" y="470535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worklist = [ C_ID0, C2, C_ID ]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6C3428B-053E-6B4E-39FF-75B44F3F33F6}" type="slidenum">
              <a:t>32</a:t>
            </a:fld>
            <a:endParaRPr/>
          </a:p>
        </p:txBody>
      </p:sp>
      <p:sp>
        <p:nvSpPr>
          <p:cNvPr id="5" name="bridge-title-32">
            <a:extLst>
              <a:ext uri="{FF2B5EF4-FFF2-40B4-BE49-F238E27FC236}">
                <a16:creationId xmlns:a16="http://schemas.microsoft.com/office/drawing/2014/main" id="{1DF87C8B-5B34-4C72-B483-2D98A8114449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展开 C_ID0：转移到已有的 C_ID</a:t>
            </a:r>
          </a:p>
        </p:txBody>
      </p:sp>
      <p:sp>
        <p:nvSpPr>
          <p:cNvPr id="6" name="expand-id0-subtitle">
            <a:extLst>
              <a:ext uri="{FF2B5EF4-FFF2-40B4-BE49-F238E27FC236}">
                <a16:creationId xmlns:a16="http://schemas.microsoft.com/office/drawing/2014/main" id="{85DC20A9-809C-428B-9C18-DE6D583A978B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当前集合 C_ID0={s6,s7,s8,s10}；它不再产生新的可达集合。</a:t>
            </a:r>
          </a:p>
        </p:txBody>
      </p:sp>
      <p:sp>
        <p:nvSpPr>
          <p:cNvPr id="7" name="expand-id0-s0-proxy">
            <a:extLst>
              <a:ext uri="{FF2B5EF4-FFF2-40B4-BE49-F238E27FC236}">
                <a16:creationId xmlns:a16="http://schemas.microsoft.com/office/drawing/2014/main" id="{A6CB3B5F-9386-4018-83F6-61228C2EDD3E}"/>
              </a:ext>
            </a:extLst>
          </p:cNvPr>
          <p:cNvSpPr>
            <a:spLocks noGrp="1"/>
          </p:cNvSpPr>
          <p:nvPr/>
        </p:nvSpPr>
        <p:spPr>
          <a:xfrm>
            <a:off x="457200" y="2343150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expand-id0-s1-proxy">
            <a:extLst>
              <a:ext uri="{FF2B5EF4-FFF2-40B4-BE49-F238E27FC236}">
                <a16:creationId xmlns:a16="http://schemas.microsoft.com/office/drawing/2014/main" id="{811A1EB3-4F9B-4035-9EBA-26D6555A6421}"/>
              </a:ext>
            </a:extLst>
          </p:cNvPr>
          <p:cNvSpPr>
            <a:spLocks noGrp="1"/>
          </p:cNvSpPr>
          <p:nvPr/>
        </p:nvSpPr>
        <p:spPr>
          <a:xfrm>
            <a:off x="153352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expand-id0-s2-proxy">
            <a:extLst>
              <a:ext uri="{FF2B5EF4-FFF2-40B4-BE49-F238E27FC236}">
                <a16:creationId xmlns:a16="http://schemas.microsoft.com/office/drawing/2014/main" id="{4FA3D009-2966-4068-B664-D919DA8B24AC}"/>
              </a:ext>
            </a:extLst>
          </p:cNvPr>
          <p:cNvSpPr>
            <a:spLocks noGrp="1"/>
          </p:cNvSpPr>
          <p:nvPr/>
        </p:nvSpPr>
        <p:spPr>
          <a:xfrm>
            <a:off x="2628900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expand-id0-s3-proxy">
            <a:extLst>
              <a:ext uri="{FF2B5EF4-FFF2-40B4-BE49-F238E27FC236}">
                <a16:creationId xmlns:a16="http://schemas.microsoft.com/office/drawing/2014/main" id="{7B31FC9D-3EE6-4BBF-A863-337D16B824B1}"/>
              </a:ext>
            </a:extLst>
          </p:cNvPr>
          <p:cNvSpPr>
            <a:spLocks noGrp="1"/>
          </p:cNvSpPr>
          <p:nvPr/>
        </p:nvSpPr>
        <p:spPr>
          <a:xfrm>
            <a:off x="3724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expand-id0-s4-proxy">
            <a:extLst>
              <a:ext uri="{FF2B5EF4-FFF2-40B4-BE49-F238E27FC236}">
                <a16:creationId xmlns:a16="http://schemas.microsoft.com/office/drawing/2014/main" id="{13491825-3688-4B02-8AB8-B9779011C7C6}"/>
              </a:ext>
            </a:extLst>
          </p:cNvPr>
          <p:cNvSpPr>
            <a:spLocks noGrp="1"/>
          </p:cNvSpPr>
          <p:nvPr/>
        </p:nvSpPr>
        <p:spPr>
          <a:xfrm>
            <a:off x="4867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expand-id0-s5-proxy">
            <a:extLst>
              <a:ext uri="{FF2B5EF4-FFF2-40B4-BE49-F238E27FC236}">
                <a16:creationId xmlns:a16="http://schemas.microsoft.com/office/drawing/2014/main" id="{92ACD197-9D61-460D-B3E6-074129054268}"/>
              </a:ext>
            </a:extLst>
          </p:cNvPr>
          <p:cNvSpPr>
            <a:spLocks noGrp="1"/>
          </p:cNvSpPr>
          <p:nvPr/>
        </p:nvSpPr>
        <p:spPr>
          <a:xfrm>
            <a:off x="13430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expand-id0-s6-proxy">
            <a:extLst>
              <a:ext uri="{FF2B5EF4-FFF2-40B4-BE49-F238E27FC236}">
                <a16:creationId xmlns:a16="http://schemas.microsoft.com/office/drawing/2014/main" id="{3FB4F7EB-468B-42A3-8F00-BA773F65D8C6}"/>
              </a:ext>
            </a:extLst>
          </p:cNvPr>
          <p:cNvSpPr>
            <a:spLocks noGrp="1"/>
          </p:cNvSpPr>
          <p:nvPr/>
        </p:nvSpPr>
        <p:spPr>
          <a:xfrm>
            <a:off x="22002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expand-id0-s7-proxy">
            <a:extLst>
              <a:ext uri="{FF2B5EF4-FFF2-40B4-BE49-F238E27FC236}">
                <a16:creationId xmlns:a16="http://schemas.microsoft.com/office/drawing/2014/main" id="{C0F43B25-570B-43BE-BAD7-FEB4BD9579CB}"/>
              </a:ext>
            </a:extLst>
          </p:cNvPr>
          <p:cNvSpPr>
            <a:spLocks noGrp="1"/>
          </p:cNvSpPr>
          <p:nvPr/>
        </p:nvSpPr>
        <p:spPr>
          <a:xfrm>
            <a:off x="30575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expand-id0-s8-proxy">
            <a:extLst>
              <a:ext uri="{FF2B5EF4-FFF2-40B4-BE49-F238E27FC236}">
                <a16:creationId xmlns:a16="http://schemas.microsoft.com/office/drawing/2014/main" id="{2C997624-480B-4368-BC6A-8B41FF5F2992}"/>
              </a:ext>
            </a:extLst>
          </p:cNvPr>
          <p:cNvSpPr>
            <a:spLocks noGrp="1"/>
          </p:cNvSpPr>
          <p:nvPr/>
        </p:nvSpPr>
        <p:spPr>
          <a:xfrm>
            <a:off x="39147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expand-id0-s9-proxy">
            <a:extLst>
              <a:ext uri="{FF2B5EF4-FFF2-40B4-BE49-F238E27FC236}">
                <a16:creationId xmlns:a16="http://schemas.microsoft.com/office/drawing/2014/main" id="{39D7111E-1540-4962-B2FE-7654CFA346A9}"/>
              </a:ext>
            </a:extLst>
          </p:cNvPr>
          <p:cNvSpPr>
            <a:spLocks noGrp="1"/>
          </p:cNvSpPr>
          <p:nvPr/>
        </p:nvSpPr>
        <p:spPr>
          <a:xfrm>
            <a:off x="501015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expand-id0-s10-proxy">
            <a:extLst>
              <a:ext uri="{FF2B5EF4-FFF2-40B4-BE49-F238E27FC236}">
                <a16:creationId xmlns:a16="http://schemas.microsoft.com/office/drawing/2014/main" id="{D4DA5ECB-35B9-4A6A-8487-602953AA911E}"/>
              </a:ext>
            </a:extLst>
          </p:cNvPr>
          <p:cNvSpPr>
            <a:spLocks noGrp="1"/>
          </p:cNvSpPr>
          <p:nvPr/>
        </p:nvSpPr>
        <p:spPr>
          <a:xfrm>
            <a:off x="605790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expand-id0-skip-proxy">
            <a:extLst>
              <a:ext uri="{FF2B5EF4-FFF2-40B4-BE49-F238E27FC236}">
                <a16:creationId xmlns:a16="http://schemas.microsoft.com/office/drawing/2014/main" id="{10A4D610-D084-40FF-B3B6-3BD318253D42}"/>
              </a:ext>
            </a:extLst>
          </p:cNvPr>
          <p:cNvSpPr>
            <a:spLocks noGrp="1"/>
          </p:cNvSpPr>
          <p:nvPr/>
        </p:nvSpPr>
        <p:spPr>
          <a:xfrm>
            <a:off x="6172200" y="2476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expand-id0-loop-proxy">
            <a:extLst>
              <a:ext uri="{FF2B5EF4-FFF2-40B4-BE49-F238E27FC236}">
                <a16:creationId xmlns:a16="http://schemas.microsoft.com/office/drawing/2014/main" id="{3D73D281-47F3-400E-885B-3E57B68925A9}"/>
              </a:ext>
            </a:extLst>
          </p:cNvPr>
          <p:cNvSpPr>
            <a:spLocks noGrp="1"/>
          </p:cNvSpPr>
          <p:nvPr/>
        </p:nvSpPr>
        <p:spPr>
          <a:xfrm>
            <a:off x="4029075" y="3238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013" name="直线箭头连接符 148"/>
          <p:cNvCxnSpPr>
            <a:stCxn id="7" idx="6"/>
            <a:endCxn id="8" idx="2"/>
          </p:cNvCxnSpPr>
          <p:nvPr/>
        </p:nvCxnSpPr>
        <p:spPr>
          <a:xfrm flipV="1">
            <a:off x="723900" y="1952625"/>
            <a:ext cx="809625" cy="5238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4" name="直线箭头连接符 149"/>
          <p:cNvCxnSpPr>
            <a:stCxn id="7" idx="6"/>
            <a:endCxn id="12" idx="2"/>
          </p:cNvCxnSpPr>
          <p:nvPr/>
        </p:nvCxnSpPr>
        <p:spPr>
          <a:xfrm>
            <a:off x="723900" y="2476500"/>
            <a:ext cx="619125" cy="4286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5" name="直线箭头连接符 150"/>
          <p:cNvCxnSpPr>
            <a:stCxn id="8" idx="6"/>
            <a:endCxn id="9" idx="2"/>
          </p:cNvCxnSpPr>
          <p:nvPr/>
        </p:nvCxnSpPr>
        <p:spPr>
          <a:xfrm>
            <a:off x="1800225" y="19526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6" name="直线箭头连接符 151"/>
          <p:cNvCxnSpPr>
            <a:stCxn id="9" idx="6"/>
            <a:endCxn id="10" idx="2"/>
          </p:cNvCxnSpPr>
          <p:nvPr/>
        </p:nvCxnSpPr>
        <p:spPr>
          <a:xfrm>
            <a:off x="2895600" y="1952625"/>
            <a:ext cx="828675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7" name="直线箭头连接符 152"/>
          <p:cNvCxnSpPr>
            <a:stCxn id="10" idx="6"/>
            <a:endCxn id="11" idx="2"/>
          </p:cNvCxnSpPr>
          <p:nvPr/>
        </p:nvCxnSpPr>
        <p:spPr>
          <a:xfrm>
            <a:off x="3990975" y="1952625"/>
            <a:ext cx="87630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8" name="直线箭头连接符 153"/>
          <p:cNvCxnSpPr>
            <a:stCxn id="12" idx="6"/>
            <a:endCxn id="13" idx="2"/>
          </p:cNvCxnSpPr>
          <p:nvPr/>
        </p:nvCxnSpPr>
        <p:spPr>
          <a:xfrm>
            <a:off x="1609725" y="2905125"/>
            <a:ext cx="59055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9" name="直线箭头连接符 154"/>
          <p:cNvCxnSpPr>
            <a:stCxn id="13" idx="6"/>
            <a:endCxn id="14" idx="2"/>
          </p:cNvCxnSpPr>
          <p:nvPr/>
        </p:nvCxnSpPr>
        <p:spPr>
          <a:xfrm>
            <a:off x="246697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0" name="直线箭头连接符 155"/>
          <p:cNvCxnSpPr>
            <a:stCxn id="14" idx="6"/>
            <a:endCxn id="15" idx="2"/>
          </p:cNvCxnSpPr>
          <p:nvPr/>
        </p:nvCxnSpPr>
        <p:spPr>
          <a:xfrm>
            <a:off x="332422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1" name="直线箭头连接符 156"/>
          <p:cNvCxnSpPr>
            <a:stCxn id="15" idx="6"/>
            <a:endCxn id="16" idx="2"/>
          </p:cNvCxnSpPr>
          <p:nvPr/>
        </p:nvCxnSpPr>
        <p:spPr>
          <a:xfrm>
            <a:off x="4181475" y="29051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2" name="直线箭头连接符 157"/>
          <p:cNvCxnSpPr>
            <a:stCxn id="16" idx="6"/>
            <a:endCxn id="17" idx="2"/>
          </p:cNvCxnSpPr>
          <p:nvPr/>
        </p:nvCxnSpPr>
        <p:spPr>
          <a:xfrm>
            <a:off x="5276850" y="2905125"/>
            <a:ext cx="7810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0" name="expand-id0-skip-up">
            <a:extLst>
              <a:ext uri="{FF2B5EF4-FFF2-40B4-BE49-F238E27FC236}">
                <a16:creationId xmlns:a16="http://schemas.microsoft.com/office/drawing/2014/main" id="{1F266C79-9FD2-46E0-B701-193C398A6354}"/>
              </a:ext>
            </a:extLst>
          </p:cNvPr>
          <p:cNvSpPr>
            <a:spLocks noGrp="1"/>
          </p:cNvSpPr>
          <p:nvPr/>
        </p:nvSpPr>
        <p:spPr>
          <a:xfrm flipV="1">
            <a:off x="3190875" y="2495550"/>
            <a:ext cx="0" cy="2762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1" name="expand-id0-skip-across">
            <a:extLst>
              <a:ext uri="{FF2B5EF4-FFF2-40B4-BE49-F238E27FC236}">
                <a16:creationId xmlns:a16="http://schemas.microsoft.com/office/drawing/2014/main" id="{46AFEFBD-E48F-458F-9FD4-6B27CFB8C69C}"/>
              </a:ext>
            </a:extLst>
          </p:cNvPr>
          <p:cNvSpPr>
            <a:spLocks noGrp="1"/>
          </p:cNvSpPr>
          <p:nvPr/>
        </p:nvSpPr>
        <p:spPr>
          <a:xfrm>
            <a:off x="3190875" y="2495550"/>
            <a:ext cx="3000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25" name="直线箭头连接符 160"/>
          <p:cNvCxnSpPr>
            <a:stCxn id="18" idx="4"/>
            <a:endCxn id="17" idx="0"/>
          </p:cNvCxnSpPr>
          <p:nvPr/>
        </p:nvCxnSpPr>
        <p:spPr>
          <a:xfrm>
            <a:off x="6191250" y="2514600"/>
            <a:ext cx="0" cy="2571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expand-id0-loop-down">
            <a:extLst>
              <a:ext uri="{FF2B5EF4-FFF2-40B4-BE49-F238E27FC236}">
                <a16:creationId xmlns:a16="http://schemas.microsoft.com/office/drawing/2014/main" id="{96A4DD98-C26F-4804-8CD7-D6B2815CDBE8}"/>
              </a:ext>
            </a:extLst>
          </p:cNvPr>
          <p:cNvSpPr>
            <a:spLocks noGrp="1"/>
          </p:cNvSpPr>
          <p:nvPr/>
        </p:nvSpPr>
        <p:spPr>
          <a:xfrm>
            <a:off x="5143500" y="3038475"/>
            <a:ext cx="0" cy="2190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4" name="expand-id0-loop-across">
            <a:extLst>
              <a:ext uri="{FF2B5EF4-FFF2-40B4-BE49-F238E27FC236}">
                <a16:creationId xmlns:a16="http://schemas.microsoft.com/office/drawing/2014/main" id="{CD364126-5636-4DD6-A1B1-1745E446C018}"/>
              </a:ext>
            </a:extLst>
          </p:cNvPr>
          <p:cNvSpPr>
            <a:spLocks noGrp="1"/>
          </p:cNvSpPr>
          <p:nvPr/>
        </p:nvSpPr>
        <p:spPr>
          <a:xfrm flipH="1">
            <a:off x="4048125" y="3257550"/>
            <a:ext cx="1095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28" name="直线箭头连接符 163"/>
          <p:cNvCxnSpPr>
            <a:stCxn id="19" idx="0"/>
            <a:endCxn id="15" idx="4"/>
          </p:cNvCxnSpPr>
          <p:nvPr/>
        </p:nvCxnSpPr>
        <p:spPr>
          <a:xfrm flipV="1">
            <a:off x="4048125" y="3038475"/>
            <a:ext cx="0" cy="2000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6" name="expand-id0-s0">
            <a:extLst>
              <a:ext uri="{FF2B5EF4-FFF2-40B4-BE49-F238E27FC236}">
                <a16:creationId xmlns:a16="http://schemas.microsoft.com/office/drawing/2014/main" id="{3491E22C-94C2-40D4-AE9B-EDABBCC4B3D2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7" name="expand-id0-s0-text">
            <a:extLst>
              <a:ext uri="{FF2B5EF4-FFF2-40B4-BE49-F238E27FC236}">
                <a16:creationId xmlns:a16="http://schemas.microsoft.com/office/drawing/2014/main" id="{699904C4-1E70-401B-A5B3-7C6923E3B3A9}"/>
              </a:ext>
            </a:extLst>
          </p:cNvPr>
          <p:cNvSpPr>
            <a:spLocks noGrp="1"/>
          </p:cNvSpPr>
          <p:nvPr/>
        </p:nvSpPr>
        <p:spPr>
          <a:xfrm>
            <a:off x="438150" y="2352675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38" name="expand-id0-s1">
            <a:extLst>
              <a:ext uri="{FF2B5EF4-FFF2-40B4-BE49-F238E27FC236}">
                <a16:creationId xmlns:a16="http://schemas.microsoft.com/office/drawing/2014/main" id="{681A9BF2-82AD-446D-A7FD-5F77FF65FBD9}"/>
              </a:ext>
            </a:extLst>
          </p:cNvPr>
          <p:cNvSpPr>
            <a:spLocks noGrp="1"/>
          </p:cNvSpPr>
          <p:nvPr/>
        </p:nvSpPr>
        <p:spPr>
          <a:xfrm>
            <a:off x="151447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9" name="expand-id0-s1-text">
            <a:extLst>
              <a:ext uri="{FF2B5EF4-FFF2-40B4-BE49-F238E27FC236}">
                <a16:creationId xmlns:a16="http://schemas.microsoft.com/office/drawing/2014/main" id="{674F3700-5BCB-4879-81F8-1BB988D05069}"/>
              </a:ext>
            </a:extLst>
          </p:cNvPr>
          <p:cNvSpPr>
            <a:spLocks noGrp="1"/>
          </p:cNvSpPr>
          <p:nvPr/>
        </p:nvSpPr>
        <p:spPr>
          <a:xfrm>
            <a:off x="151447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0" name="expand-id0-s2">
            <a:extLst>
              <a:ext uri="{FF2B5EF4-FFF2-40B4-BE49-F238E27FC236}">
                <a16:creationId xmlns:a16="http://schemas.microsoft.com/office/drawing/2014/main" id="{85EC5DC2-2C0F-4E80-A1DA-D25ECF1DAC7C}"/>
              </a:ext>
            </a:extLst>
          </p:cNvPr>
          <p:cNvSpPr>
            <a:spLocks noGrp="1"/>
          </p:cNvSpPr>
          <p:nvPr/>
        </p:nvSpPr>
        <p:spPr>
          <a:xfrm>
            <a:off x="2609850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expand-id0-s2-text">
            <a:extLst>
              <a:ext uri="{FF2B5EF4-FFF2-40B4-BE49-F238E27FC236}">
                <a16:creationId xmlns:a16="http://schemas.microsoft.com/office/drawing/2014/main" id="{CF8D8BCA-2151-443E-AFAE-5A3DC3B9B38F}"/>
              </a:ext>
            </a:extLst>
          </p:cNvPr>
          <p:cNvSpPr>
            <a:spLocks noGrp="1"/>
          </p:cNvSpPr>
          <p:nvPr/>
        </p:nvSpPr>
        <p:spPr>
          <a:xfrm>
            <a:off x="2609850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2" name="expand-id0-s3">
            <a:extLst>
              <a:ext uri="{FF2B5EF4-FFF2-40B4-BE49-F238E27FC236}">
                <a16:creationId xmlns:a16="http://schemas.microsoft.com/office/drawing/2014/main" id="{810C04C8-A30D-4272-8F5C-911C9F79DE32}"/>
              </a:ext>
            </a:extLst>
          </p:cNvPr>
          <p:cNvSpPr>
            <a:spLocks noGrp="1"/>
          </p:cNvSpPr>
          <p:nvPr/>
        </p:nvSpPr>
        <p:spPr>
          <a:xfrm>
            <a:off x="3705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expand-id0-s3-text">
            <a:extLst>
              <a:ext uri="{FF2B5EF4-FFF2-40B4-BE49-F238E27FC236}">
                <a16:creationId xmlns:a16="http://schemas.microsoft.com/office/drawing/2014/main" id="{019FFC0D-F07A-4F8C-A082-BBCB56A3D05A}"/>
              </a:ext>
            </a:extLst>
          </p:cNvPr>
          <p:cNvSpPr>
            <a:spLocks noGrp="1"/>
          </p:cNvSpPr>
          <p:nvPr/>
        </p:nvSpPr>
        <p:spPr>
          <a:xfrm>
            <a:off x="3705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4" name="expand-id0-s4">
            <a:extLst>
              <a:ext uri="{FF2B5EF4-FFF2-40B4-BE49-F238E27FC236}">
                <a16:creationId xmlns:a16="http://schemas.microsoft.com/office/drawing/2014/main" id="{127CA4CB-AD51-4EFB-86D4-0461EB23C8F6}"/>
              </a:ext>
            </a:extLst>
          </p:cNvPr>
          <p:cNvSpPr>
            <a:spLocks noGrp="1"/>
          </p:cNvSpPr>
          <p:nvPr/>
        </p:nvSpPr>
        <p:spPr>
          <a:xfrm>
            <a:off x="4848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expand-id0-s4-inner">
            <a:extLst>
              <a:ext uri="{FF2B5EF4-FFF2-40B4-BE49-F238E27FC236}">
                <a16:creationId xmlns:a16="http://schemas.microsoft.com/office/drawing/2014/main" id="{2D2E028D-B0C1-451F-B9B3-19CBC5E1A641}"/>
              </a:ext>
            </a:extLst>
          </p:cNvPr>
          <p:cNvSpPr>
            <a:spLocks noGrp="1"/>
          </p:cNvSpPr>
          <p:nvPr/>
        </p:nvSpPr>
        <p:spPr>
          <a:xfrm>
            <a:off x="4895850" y="1847850"/>
            <a:ext cx="209550" cy="2095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46" name="expand-id0-s4-text">
            <a:extLst>
              <a:ext uri="{FF2B5EF4-FFF2-40B4-BE49-F238E27FC236}">
                <a16:creationId xmlns:a16="http://schemas.microsoft.com/office/drawing/2014/main" id="{B183B575-9B58-4CD4-AA2E-3A7A5D454C1C}"/>
              </a:ext>
            </a:extLst>
          </p:cNvPr>
          <p:cNvSpPr>
            <a:spLocks noGrp="1"/>
          </p:cNvSpPr>
          <p:nvPr/>
        </p:nvSpPr>
        <p:spPr>
          <a:xfrm>
            <a:off x="4848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47" name="expand-id0-s5">
            <a:extLst>
              <a:ext uri="{FF2B5EF4-FFF2-40B4-BE49-F238E27FC236}">
                <a16:creationId xmlns:a16="http://schemas.microsoft.com/office/drawing/2014/main" id="{CBB2E3AE-E6D2-4B15-B213-5E5FBDAFC523}"/>
              </a:ext>
            </a:extLst>
          </p:cNvPr>
          <p:cNvSpPr>
            <a:spLocks noGrp="1"/>
          </p:cNvSpPr>
          <p:nvPr/>
        </p:nvSpPr>
        <p:spPr>
          <a:xfrm>
            <a:off x="13239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8" name="expand-id0-s5-text">
            <a:extLst>
              <a:ext uri="{FF2B5EF4-FFF2-40B4-BE49-F238E27FC236}">
                <a16:creationId xmlns:a16="http://schemas.microsoft.com/office/drawing/2014/main" id="{85E0EC48-EF5C-414E-B83C-4A5EA803A084}"/>
              </a:ext>
            </a:extLst>
          </p:cNvPr>
          <p:cNvSpPr>
            <a:spLocks noGrp="1"/>
          </p:cNvSpPr>
          <p:nvPr/>
        </p:nvSpPr>
        <p:spPr>
          <a:xfrm>
            <a:off x="13239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49" name="expand-id0-s6">
            <a:extLst>
              <a:ext uri="{FF2B5EF4-FFF2-40B4-BE49-F238E27FC236}">
                <a16:creationId xmlns:a16="http://schemas.microsoft.com/office/drawing/2014/main" id="{3AE0B006-FDD7-47C3-A86D-290D7196E158}"/>
              </a:ext>
            </a:extLst>
          </p:cNvPr>
          <p:cNvSpPr>
            <a:spLocks noGrp="1"/>
          </p:cNvSpPr>
          <p:nvPr/>
        </p:nvSpPr>
        <p:spPr>
          <a:xfrm>
            <a:off x="218122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0" name="expand-id0-s6-text">
            <a:extLst>
              <a:ext uri="{FF2B5EF4-FFF2-40B4-BE49-F238E27FC236}">
                <a16:creationId xmlns:a16="http://schemas.microsoft.com/office/drawing/2014/main" id="{C32BD532-B803-45A5-BE04-1E086245D99D}"/>
              </a:ext>
            </a:extLst>
          </p:cNvPr>
          <p:cNvSpPr>
            <a:spLocks noGrp="1"/>
          </p:cNvSpPr>
          <p:nvPr/>
        </p:nvSpPr>
        <p:spPr>
          <a:xfrm>
            <a:off x="21812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s6</a:t>
            </a:r>
          </a:p>
        </p:txBody>
      </p:sp>
      <p:sp>
        <p:nvSpPr>
          <p:cNvPr id="51" name="expand-id0-s7">
            <a:extLst>
              <a:ext uri="{FF2B5EF4-FFF2-40B4-BE49-F238E27FC236}">
                <a16:creationId xmlns:a16="http://schemas.microsoft.com/office/drawing/2014/main" id="{7A859183-E84F-4E4D-9FFE-2D6E61CCD91B}"/>
              </a:ext>
            </a:extLst>
          </p:cNvPr>
          <p:cNvSpPr>
            <a:spLocks noGrp="1"/>
          </p:cNvSpPr>
          <p:nvPr/>
        </p:nvSpPr>
        <p:spPr>
          <a:xfrm>
            <a:off x="303847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2" name="expand-id0-s7-text">
            <a:extLst>
              <a:ext uri="{FF2B5EF4-FFF2-40B4-BE49-F238E27FC236}">
                <a16:creationId xmlns:a16="http://schemas.microsoft.com/office/drawing/2014/main" id="{121ABCD2-56C2-44E2-8ABE-6164C28EA896}"/>
              </a:ext>
            </a:extLst>
          </p:cNvPr>
          <p:cNvSpPr>
            <a:spLocks noGrp="1"/>
          </p:cNvSpPr>
          <p:nvPr/>
        </p:nvSpPr>
        <p:spPr>
          <a:xfrm>
            <a:off x="30384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s7</a:t>
            </a:r>
          </a:p>
        </p:txBody>
      </p:sp>
      <p:sp>
        <p:nvSpPr>
          <p:cNvPr id="53" name="expand-id0-s8">
            <a:extLst>
              <a:ext uri="{FF2B5EF4-FFF2-40B4-BE49-F238E27FC236}">
                <a16:creationId xmlns:a16="http://schemas.microsoft.com/office/drawing/2014/main" id="{4C443F89-A594-4695-AE66-98D4DE9810DA}"/>
              </a:ext>
            </a:extLst>
          </p:cNvPr>
          <p:cNvSpPr>
            <a:spLocks noGrp="1"/>
          </p:cNvSpPr>
          <p:nvPr/>
        </p:nvSpPr>
        <p:spPr>
          <a:xfrm>
            <a:off x="389572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4" name="expand-id0-s8-text">
            <a:extLst>
              <a:ext uri="{FF2B5EF4-FFF2-40B4-BE49-F238E27FC236}">
                <a16:creationId xmlns:a16="http://schemas.microsoft.com/office/drawing/2014/main" id="{4FB60439-BAFB-4EB0-92D2-8736B57B64C0}"/>
              </a:ext>
            </a:extLst>
          </p:cNvPr>
          <p:cNvSpPr>
            <a:spLocks noGrp="1"/>
          </p:cNvSpPr>
          <p:nvPr/>
        </p:nvSpPr>
        <p:spPr>
          <a:xfrm>
            <a:off x="38957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5" name="expand-id0-s9">
            <a:extLst>
              <a:ext uri="{FF2B5EF4-FFF2-40B4-BE49-F238E27FC236}">
                <a16:creationId xmlns:a16="http://schemas.microsoft.com/office/drawing/2014/main" id="{2907F816-C68D-4C12-ACAF-81D32CC06AA8}"/>
              </a:ext>
            </a:extLst>
          </p:cNvPr>
          <p:cNvSpPr>
            <a:spLocks noGrp="1"/>
          </p:cNvSpPr>
          <p:nvPr/>
        </p:nvSpPr>
        <p:spPr>
          <a:xfrm>
            <a:off x="4991100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6" name="expand-id0-s9-text">
            <a:extLst>
              <a:ext uri="{FF2B5EF4-FFF2-40B4-BE49-F238E27FC236}">
                <a16:creationId xmlns:a16="http://schemas.microsoft.com/office/drawing/2014/main" id="{CA644E84-7422-4E72-80B1-B7634A8CE25B}"/>
              </a:ext>
            </a:extLst>
          </p:cNvPr>
          <p:cNvSpPr>
            <a:spLocks noGrp="1"/>
          </p:cNvSpPr>
          <p:nvPr/>
        </p:nvSpPr>
        <p:spPr>
          <a:xfrm>
            <a:off x="4991100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s9</a:t>
            </a:r>
          </a:p>
        </p:txBody>
      </p:sp>
      <p:sp>
        <p:nvSpPr>
          <p:cNvPr id="57" name="expand-id0-s10">
            <a:extLst>
              <a:ext uri="{FF2B5EF4-FFF2-40B4-BE49-F238E27FC236}">
                <a16:creationId xmlns:a16="http://schemas.microsoft.com/office/drawing/2014/main" id="{C3B9A308-D900-400C-AF51-434BAD777CA1}"/>
              </a:ext>
            </a:extLst>
          </p:cNvPr>
          <p:cNvSpPr>
            <a:spLocks noGrp="1"/>
          </p:cNvSpPr>
          <p:nvPr/>
        </p:nvSpPr>
        <p:spPr>
          <a:xfrm>
            <a:off x="6019800" y="2733675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8" name="expand-id0-s10-inner">
            <a:extLst>
              <a:ext uri="{FF2B5EF4-FFF2-40B4-BE49-F238E27FC236}">
                <a16:creationId xmlns:a16="http://schemas.microsoft.com/office/drawing/2014/main" id="{EE00B87F-12AF-455F-8739-F0320E7E7D7C}"/>
              </a:ext>
            </a:extLst>
          </p:cNvPr>
          <p:cNvSpPr>
            <a:spLocks noGrp="1"/>
          </p:cNvSpPr>
          <p:nvPr/>
        </p:nvSpPr>
        <p:spPr>
          <a:xfrm>
            <a:off x="6067425" y="2781300"/>
            <a:ext cx="247650" cy="2476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59" name="expand-id0-s10-text">
            <a:extLst>
              <a:ext uri="{FF2B5EF4-FFF2-40B4-BE49-F238E27FC236}">
                <a16:creationId xmlns:a16="http://schemas.microsoft.com/office/drawing/2014/main" id="{8166AF5C-5FC8-4F7F-92C5-430E08380F72}"/>
              </a:ext>
            </a:extLst>
          </p:cNvPr>
          <p:cNvSpPr>
            <a:spLocks noGrp="1"/>
          </p:cNvSpPr>
          <p:nvPr/>
        </p:nvSpPr>
        <p:spPr>
          <a:xfrm>
            <a:off x="6019800" y="2781300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s10</a:t>
            </a:r>
          </a:p>
        </p:txBody>
      </p:sp>
      <p:sp>
        <p:nvSpPr>
          <p:cNvPr id="60" name="expand-id0-if-label">
            <a:extLst>
              <a:ext uri="{FF2B5EF4-FFF2-40B4-BE49-F238E27FC236}">
                <a16:creationId xmlns:a16="http://schemas.microsoft.com/office/drawing/2014/main" id="{6070CE74-9CE6-4732-9AB0-072EBC2CFBAE}"/>
              </a:ext>
            </a:extLst>
          </p:cNvPr>
          <p:cNvSpPr>
            <a:spLocks noGrp="1"/>
          </p:cNvSpPr>
          <p:nvPr/>
        </p:nvSpPr>
        <p:spPr>
          <a:xfrm>
            <a:off x="2714625" y="152400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61" name="expand-id0-ident-label">
            <a:extLst>
              <a:ext uri="{FF2B5EF4-FFF2-40B4-BE49-F238E27FC236}">
                <a16:creationId xmlns:a16="http://schemas.microsoft.com/office/drawing/2014/main" id="{E253E4AF-DEA9-4C22-9BF0-4EAC9347B2F5}"/>
              </a:ext>
            </a:extLst>
          </p:cNvPr>
          <p:cNvSpPr>
            <a:spLocks noGrp="1"/>
          </p:cNvSpPr>
          <p:nvPr/>
        </p:nvSpPr>
        <p:spPr>
          <a:xfrm>
            <a:off x="714375" y="3105150"/>
            <a:ext cx="666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IDENT</a:t>
            </a:r>
          </a:p>
        </p:txBody>
      </p:sp>
      <p:sp>
        <p:nvSpPr>
          <p:cNvPr id="62" name="expand-id0-i">
            <a:extLst>
              <a:ext uri="{FF2B5EF4-FFF2-40B4-BE49-F238E27FC236}">
                <a16:creationId xmlns:a16="http://schemas.microsoft.com/office/drawing/2014/main" id="{C16E49CD-FF89-47CA-BB03-B07FDC33E70A}"/>
              </a:ext>
            </a:extLst>
          </p:cNvPr>
          <p:cNvSpPr>
            <a:spLocks noGrp="1"/>
          </p:cNvSpPr>
          <p:nvPr/>
        </p:nvSpPr>
        <p:spPr>
          <a:xfrm>
            <a:off x="207645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3" name="expand-id0-f">
            <a:extLst>
              <a:ext uri="{FF2B5EF4-FFF2-40B4-BE49-F238E27FC236}">
                <a16:creationId xmlns:a16="http://schemas.microsoft.com/office/drawing/2014/main" id="{C3D1A18D-FAA9-4686-9B57-D3994E9295D8}"/>
              </a:ext>
            </a:extLst>
          </p:cNvPr>
          <p:cNvSpPr>
            <a:spLocks noGrp="1"/>
          </p:cNvSpPr>
          <p:nvPr/>
        </p:nvSpPr>
        <p:spPr>
          <a:xfrm>
            <a:off x="434340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4" name="expand-id0-letter">
            <a:extLst>
              <a:ext uri="{FF2B5EF4-FFF2-40B4-BE49-F238E27FC236}">
                <a16:creationId xmlns:a16="http://schemas.microsoft.com/office/drawing/2014/main" id="{F2698DDC-F008-4104-9BD0-9FFAB2B0FF42}"/>
              </a:ext>
            </a:extLst>
          </p:cNvPr>
          <p:cNvSpPr>
            <a:spLocks noGrp="1"/>
          </p:cNvSpPr>
          <p:nvPr/>
        </p:nvSpPr>
        <p:spPr>
          <a:xfrm>
            <a:off x="1685925" y="2667000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65" name="expand-id0-class">
            <a:extLst>
              <a:ext uri="{FF2B5EF4-FFF2-40B4-BE49-F238E27FC236}">
                <a16:creationId xmlns:a16="http://schemas.microsoft.com/office/drawing/2014/main" id="{D0BF758B-1891-46C5-B6AA-244502307DA2}"/>
              </a:ext>
            </a:extLst>
          </p:cNvPr>
          <p:cNvSpPr>
            <a:spLocks noGrp="1"/>
          </p:cNvSpPr>
          <p:nvPr/>
        </p:nvSpPr>
        <p:spPr>
          <a:xfrm>
            <a:off x="4333875" y="266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454545"/>
                </a:solidFill>
              </a:defRPr>
            </a:pPr>
            <a:r>
              <a:rPr sz="713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66" name="expand-id0-e01">
            <a:extLst>
              <a:ext uri="{FF2B5EF4-FFF2-40B4-BE49-F238E27FC236}">
                <a16:creationId xmlns:a16="http://schemas.microsoft.com/office/drawing/2014/main" id="{64A82BA7-ED02-41A4-B8BC-296448ED49F4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7" name="expand-id0-e05">
            <a:extLst>
              <a:ext uri="{FF2B5EF4-FFF2-40B4-BE49-F238E27FC236}">
                <a16:creationId xmlns:a16="http://schemas.microsoft.com/office/drawing/2014/main" id="{8319AFF5-E13C-4796-B572-D397C850E87F}"/>
              </a:ext>
            </a:extLst>
          </p:cNvPr>
          <p:cNvSpPr>
            <a:spLocks noGrp="1"/>
          </p:cNvSpPr>
          <p:nvPr/>
        </p:nvSpPr>
        <p:spPr>
          <a:xfrm>
            <a:off x="1000125" y="274320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expand-id0-e23">
            <a:extLst>
              <a:ext uri="{FF2B5EF4-FFF2-40B4-BE49-F238E27FC236}">
                <a16:creationId xmlns:a16="http://schemas.microsoft.com/office/drawing/2014/main" id="{A901418D-B277-47BC-B332-6B1D38DA8B98}"/>
              </a:ext>
            </a:extLst>
          </p:cNvPr>
          <p:cNvSpPr>
            <a:spLocks noGrp="1"/>
          </p:cNvSpPr>
          <p:nvPr/>
        </p:nvSpPr>
        <p:spPr>
          <a:xfrm>
            <a:off x="3190875" y="17240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9" name="expand-id0-e67">
            <a:extLst>
              <a:ext uri="{FF2B5EF4-FFF2-40B4-BE49-F238E27FC236}">
                <a16:creationId xmlns:a16="http://schemas.microsoft.com/office/drawing/2014/main" id="{B0D822C8-7A2D-487D-9DA4-4ADB9CEBDB52}"/>
              </a:ext>
            </a:extLst>
          </p:cNvPr>
          <p:cNvSpPr>
            <a:spLocks noGrp="1"/>
          </p:cNvSpPr>
          <p:nvPr/>
        </p:nvSpPr>
        <p:spPr>
          <a:xfrm>
            <a:off x="266700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0" name="expand-id0-e78">
            <a:extLst>
              <a:ext uri="{FF2B5EF4-FFF2-40B4-BE49-F238E27FC236}">
                <a16:creationId xmlns:a16="http://schemas.microsoft.com/office/drawing/2014/main" id="{0409A192-6B0A-4D0E-8CB2-9DCFC7C44941}"/>
              </a:ext>
            </a:extLst>
          </p:cNvPr>
          <p:cNvSpPr>
            <a:spLocks noGrp="1"/>
          </p:cNvSpPr>
          <p:nvPr/>
        </p:nvSpPr>
        <p:spPr>
          <a:xfrm>
            <a:off x="352425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expand-id0-e910">
            <a:extLst>
              <a:ext uri="{FF2B5EF4-FFF2-40B4-BE49-F238E27FC236}">
                <a16:creationId xmlns:a16="http://schemas.microsoft.com/office/drawing/2014/main" id="{8B9276CE-E503-4C05-9999-E8A3C44E8F64}"/>
              </a:ext>
            </a:extLst>
          </p:cNvPr>
          <p:cNvSpPr>
            <a:spLocks noGrp="1"/>
          </p:cNvSpPr>
          <p:nvPr/>
        </p:nvSpPr>
        <p:spPr>
          <a:xfrm>
            <a:off x="5572125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expand-id0-eskip">
            <a:extLst>
              <a:ext uri="{FF2B5EF4-FFF2-40B4-BE49-F238E27FC236}">
                <a16:creationId xmlns:a16="http://schemas.microsoft.com/office/drawing/2014/main" id="{FC0FB41D-45F3-47CA-9923-43D81A465A00}"/>
              </a:ext>
            </a:extLst>
          </p:cNvPr>
          <p:cNvSpPr>
            <a:spLocks noGrp="1"/>
          </p:cNvSpPr>
          <p:nvPr/>
        </p:nvSpPr>
        <p:spPr>
          <a:xfrm>
            <a:off x="4476750" y="22955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3" name="expand-id0-eloop">
            <a:extLst>
              <a:ext uri="{FF2B5EF4-FFF2-40B4-BE49-F238E27FC236}">
                <a16:creationId xmlns:a16="http://schemas.microsoft.com/office/drawing/2014/main" id="{0DF1E913-EA95-4F9C-A2C7-E1A4F5A16240}"/>
              </a:ext>
            </a:extLst>
          </p:cNvPr>
          <p:cNvSpPr>
            <a:spLocks noGrp="1"/>
          </p:cNvSpPr>
          <p:nvPr/>
        </p:nvSpPr>
        <p:spPr>
          <a:xfrm>
            <a:off x="4457700" y="306705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expand-id0-if-accept">
            <a:extLst>
              <a:ext uri="{FF2B5EF4-FFF2-40B4-BE49-F238E27FC236}">
                <a16:creationId xmlns:a16="http://schemas.microsoft.com/office/drawing/2014/main" id="{AD2A9868-28C6-4EF9-BEE4-8B1492B052DC}"/>
              </a:ext>
            </a:extLst>
          </p:cNvPr>
          <p:cNvSpPr>
            <a:spLocks noGrp="1"/>
          </p:cNvSpPr>
          <p:nvPr/>
        </p:nvSpPr>
        <p:spPr>
          <a:xfrm>
            <a:off x="5381625" y="1762125"/>
            <a:ext cx="109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priority 1</a:t>
            </a:r>
          </a:p>
        </p:txBody>
      </p:sp>
      <p:sp>
        <p:nvSpPr>
          <p:cNvPr id="75" name="expand-id0-id-accept">
            <a:extLst>
              <a:ext uri="{FF2B5EF4-FFF2-40B4-BE49-F238E27FC236}">
                <a16:creationId xmlns:a16="http://schemas.microsoft.com/office/drawing/2014/main" id="{744385F4-E685-4851-944C-26FC67FDC922}"/>
              </a:ext>
            </a:extLst>
          </p:cNvPr>
          <p:cNvSpPr>
            <a:spLocks noGrp="1"/>
          </p:cNvSpPr>
          <p:nvPr/>
        </p:nvSpPr>
        <p:spPr>
          <a:xfrm>
            <a:off x="6524625" y="273367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6" name="expand-id0-header-cell-0">
            <a:extLst>
              <a:ext uri="{FF2B5EF4-FFF2-40B4-BE49-F238E27FC236}">
                <a16:creationId xmlns:a16="http://schemas.microsoft.com/office/drawing/2014/main" id="{F67F874D-E62C-4880-A083-04A2951E7ADE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10953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expand-id0-header-text-0">
            <a:extLst>
              <a:ext uri="{FF2B5EF4-FFF2-40B4-BE49-F238E27FC236}">
                <a16:creationId xmlns:a16="http://schemas.microsoft.com/office/drawing/2014/main" id="{E409F638-D282-4B84-8DDC-4213B638F9D4}"/>
              </a:ext>
            </a:extLst>
          </p:cNvPr>
          <p:cNvSpPr>
            <a:spLocks noGrp="1"/>
          </p:cNvSpPr>
          <p:nvPr/>
        </p:nvSpPr>
        <p:spPr>
          <a:xfrm>
            <a:off x="876300" y="34194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输入</a:t>
            </a:r>
          </a:p>
        </p:txBody>
      </p:sp>
      <p:sp>
        <p:nvSpPr>
          <p:cNvPr id="78" name="expand-id0-header-cell-1">
            <a:extLst>
              <a:ext uri="{FF2B5EF4-FFF2-40B4-BE49-F238E27FC236}">
                <a16:creationId xmlns:a16="http://schemas.microsoft.com/office/drawing/2014/main" id="{737E1F32-C4E3-4BBD-AB3D-B65185FB9DC0}"/>
              </a:ext>
            </a:extLst>
          </p:cNvPr>
          <p:cNvSpPr>
            <a:spLocks noGrp="1"/>
          </p:cNvSpPr>
          <p:nvPr/>
        </p:nvSpPr>
        <p:spPr>
          <a:xfrm>
            <a:off x="1876425" y="3381375"/>
            <a:ext cx="16192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expand-id0-header-text-1">
            <a:extLst>
              <a:ext uri="{FF2B5EF4-FFF2-40B4-BE49-F238E27FC236}">
                <a16:creationId xmlns:a16="http://schemas.microsoft.com/office/drawing/2014/main" id="{D37EBD2B-FBC2-4AB5-8422-243A4CB1B753}"/>
              </a:ext>
            </a:extLst>
          </p:cNvPr>
          <p:cNvSpPr>
            <a:spLocks noGrp="1"/>
          </p:cNvSpPr>
          <p:nvPr/>
        </p:nvSpPr>
        <p:spPr>
          <a:xfrm>
            <a:off x="1971675" y="3419475"/>
            <a:ext cx="142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move(C_ID0,c)</a:t>
            </a:r>
          </a:p>
        </p:txBody>
      </p:sp>
      <p:sp>
        <p:nvSpPr>
          <p:cNvPr id="80" name="expand-id0-header-cell-2">
            <a:extLst>
              <a:ext uri="{FF2B5EF4-FFF2-40B4-BE49-F238E27FC236}">
                <a16:creationId xmlns:a16="http://schemas.microsoft.com/office/drawing/2014/main" id="{3133D043-702C-4EEC-958F-715DE248EDDC}"/>
              </a:ext>
            </a:extLst>
          </p:cNvPr>
          <p:cNvSpPr>
            <a:spLocks noGrp="1"/>
          </p:cNvSpPr>
          <p:nvPr/>
        </p:nvSpPr>
        <p:spPr>
          <a:xfrm>
            <a:off x="3495675" y="3381375"/>
            <a:ext cx="3333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expand-id0-header-text-2">
            <a:extLst>
              <a:ext uri="{FF2B5EF4-FFF2-40B4-BE49-F238E27FC236}">
                <a16:creationId xmlns:a16="http://schemas.microsoft.com/office/drawing/2014/main" id="{D69FF488-A3D8-49B7-ABE2-757DADDD00A0}"/>
              </a:ext>
            </a:extLst>
          </p:cNvPr>
          <p:cNvSpPr>
            <a:spLocks noGrp="1"/>
          </p:cNvSpPr>
          <p:nvPr/>
        </p:nvSpPr>
        <p:spPr>
          <a:xfrm>
            <a:off x="3590925" y="3419475"/>
            <a:ext cx="3143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ε-closure 后</a:t>
            </a:r>
          </a:p>
        </p:txBody>
      </p:sp>
      <p:sp>
        <p:nvSpPr>
          <p:cNvPr id="82" name="expand-id0-header-cell-3">
            <a:extLst>
              <a:ext uri="{FF2B5EF4-FFF2-40B4-BE49-F238E27FC236}">
                <a16:creationId xmlns:a16="http://schemas.microsoft.com/office/drawing/2014/main" id="{CC678981-C1EA-4015-83E7-4AEB0051FAB2}"/>
              </a:ext>
            </a:extLst>
          </p:cNvPr>
          <p:cNvSpPr>
            <a:spLocks noGrp="1"/>
          </p:cNvSpPr>
          <p:nvPr/>
        </p:nvSpPr>
        <p:spPr>
          <a:xfrm>
            <a:off x="6829425" y="3381375"/>
            <a:ext cx="152400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expand-id0-header-text-3">
            <a:extLst>
              <a:ext uri="{FF2B5EF4-FFF2-40B4-BE49-F238E27FC236}">
                <a16:creationId xmlns:a16="http://schemas.microsoft.com/office/drawing/2014/main" id="{C36DC9B4-7CAE-43BB-A723-2560855EC8EA}"/>
              </a:ext>
            </a:extLst>
          </p:cNvPr>
          <p:cNvSpPr>
            <a:spLocks noGrp="1"/>
          </p:cNvSpPr>
          <p:nvPr/>
        </p:nvSpPr>
        <p:spPr>
          <a:xfrm>
            <a:off x="6924675" y="3419475"/>
            <a:ext cx="1333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DFA 状态 / 是否新</a:t>
            </a:r>
          </a:p>
        </p:txBody>
      </p:sp>
      <p:sp>
        <p:nvSpPr>
          <p:cNvPr id="84" name="expand-id0-row-0-cell-0">
            <a:extLst>
              <a:ext uri="{FF2B5EF4-FFF2-40B4-BE49-F238E27FC236}">
                <a16:creationId xmlns:a16="http://schemas.microsoft.com/office/drawing/2014/main" id="{D1E526C4-D3CC-4E9B-B548-053CB08E727F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expand-id0-row-0-text-0">
            <a:extLst>
              <a:ext uri="{FF2B5EF4-FFF2-40B4-BE49-F238E27FC236}">
                <a16:creationId xmlns:a16="http://schemas.microsoft.com/office/drawing/2014/main" id="{D9875679-DD17-429B-BE03-BAACEBF27900}"/>
              </a:ext>
            </a:extLst>
          </p:cNvPr>
          <p:cNvSpPr>
            <a:spLocks noGrp="1"/>
          </p:cNvSpPr>
          <p:nvPr/>
        </p:nvSpPr>
        <p:spPr>
          <a:xfrm>
            <a:off x="876300" y="37052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letter/digit</a:t>
            </a:r>
          </a:p>
        </p:txBody>
      </p:sp>
      <p:sp>
        <p:nvSpPr>
          <p:cNvPr id="86" name="expand-id0-row-0-cell-1">
            <a:extLst>
              <a:ext uri="{FF2B5EF4-FFF2-40B4-BE49-F238E27FC236}">
                <a16:creationId xmlns:a16="http://schemas.microsoft.com/office/drawing/2014/main" id="{633272D3-936B-4ABF-8D9E-68AD5962196E}"/>
              </a:ext>
            </a:extLst>
          </p:cNvPr>
          <p:cNvSpPr>
            <a:spLocks noGrp="1"/>
          </p:cNvSpPr>
          <p:nvPr/>
        </p:nvSpPr>
        <p:spPr>
          <a:xfrm>
            <a:off x="1876425" y="36671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expand-id0-row-0-text-1">
            <a:extLst>
              <a:ext uri="{FF2B5EF4-FFF2-40B4-BE49-F238E27FC236}">
                <a16:creationId xmlns:a16="http://schemas.microsoft.com/office/drawing/2014/main" id="{E544B9F2-BC4A-4DEF-8E6E-032C80BD6EFB}"/>
              </a:ext>
            </a:extLst>
          </p:cNvPr>
          <p:cNvSpPr>
            <a:spLocks noGrp="1"/>
          </p:cNvSpPr>
          <p:nvPr/>
        </p:nvSpPr>
        <p:spPr>
          <a:xfrm>
            <a:off x="1971675" y="37052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{s9}</a:t>
            </a:r>
          </a:p>
        </p:txBody>
      </p:sp>
      <p:sp>
        <p:nvSpPr>
          <p:cNvPr id="88" name="expand-id0-row-0-cell-2">
            <a:extLst>
              <a:ext uri="{FF2B5EF4-FFF2-40B4-BE49-F238E27FC236}">
                <a16:creationId xmlns:a16="http://schemas.microsoft.com/office/drawing/2014/main" id="{BD25DE13-2F61-4D7C-B6CB-C62B2F3B208F}"/>
              </a:ext>
            </a:extLst>
          </p:cNvPr>
          <p:cNvSpPr>
            <a:spLocks noGrp="1"/>
          </p:cNvSpPr>
          <p:nvPr/>
        </p:nvSpPr>
        <p:spPr>
          <a:xfrm>
            <a:off x="3495675" y="36671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expand-id0-row-0-text-2">
            <a:extLst>
              <a:ext uri="{FF2B5EF4-FFF2-40B4-BE49-F238E27FC236}">
                <a16:creationId xmlns:a16="http://schemas.microsoft.com/office/drawing/2014/main" id="{57D74B9E-1AAA-4747-A644-BF1830174D9A}"/>
              </a:ext>
            </a:extLst>
          </p:cNvPr>
          <p:cNvSpPr>
            <a:spLocks noGrp="1"/>
          </p:cNvSpPr>
          <p:nvPr/>
        </p:nvSpPr>
        <p:spPr>
          <a:xfrm>
            <a:off x="3590925" y="37052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{s8,s9,s10}</a:t>
            </a:r>
          </a:p>
        </p:txBody>
      </p:sp>
      <p:sp>
        <p:nvSpPr>
          <p:cNvPr id="90" name="expand-id0-row-0-cell-3">
            <a:extLst>
              <a:ext uri="{FF2B5EF4-FFF2-40B4-BE49-F238E27FC236}">
                <a16:creationId xmlns:a16="http://schemas.microsoft.com/office/drawing/2014/main" id="{4BDAA9FD-C148-423F-9F50-D3F4C5C39750}"/>
              </a:ext>
            </a:extLst>
          </p:cNvPr>
          <p:cNvSpPr>
            <a:spLocks noGrp="1"/>
          </p:cNvSpPr>
          <p:nvPr/>
        </p:nvSpPr>
        <p:spPr>
          <a:xfrm>
            <a:off x="6829425" y="36671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expand-id0-row-0-text-3">
            <a:extLst>
              <a:ext uri="{FF2B5EF4-FFF2-40B4-BE49-F238E27FC236}">
                <a16:creationId xmlns:a16="http://schemas.microsoft.com/office/drawing/2014/main" id="{1ED3A560-2F85-4D28-9568-D5D9216D303B}"/>
              </a:ext>
            </a:extLst>
          </p:cNvPr>
          <p:cNvSpPr>
            <a:spLocks noGrp="1"/>
          </p:cNvSpPr>
          <p:nvPr/>
        </p:nvSpPr>
        <p:spPr>
          <a:xfrm>
            <a:off x="6924675" y="37052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C_ID / 否</a:t>
            </a:r>
          </a:p>
        </p:txBody>
      </p:sp>
      <p:sp>
        <p:nvSpPr>
          <p:cNvPr id="92" name="expand-id0-row-1-cell-0">
            <a:extLst>
              <a:ext uri="{FF2B5EF4-FFF2-40B4-BE49-F238E27FC236}">
                <a16:creationId xmlns:a16="http://schemas.microsoft.com/office/drawing/2014/main" id="{CFCA02DB-1E60-481C-8C9A-AB56C642393A}"/>
              </a:ext>
            </a:extLst>
          </p:cNvPr>
          <p:cNvSpPr>
            <a:spLocks noGrp="1"/>
          </p:cNvSpPr>
          <p:nvPr/>
        </p:nvSpPr>
        <p:spPr>
          <a:xfrm>
            <a:off x="781050" y="3990975"/>
            <a:ext cx="1095375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expand-id0-row-1-text-0">
            <a:extLst>
              <a:ext uri="{FF2B5EF4-FFF2-40B4-BE49-F238E27FC236}">
                <a16:creationId xmlns:a16="http://schemas.microsoft.com/office/drawing/2014/main" id="{E7A8BB37-A12B-4FE0-AA78-83885BEF6EB3}"/>
              </a:ext>
            </a:extLst>
          </p:cNvPr>
          <p:cNvSpPr>
            <a:spLocks noGrp="1"/>
          </p:cNvSpPr>
          <p:nvPr/>
        </p:nvSpPr>
        <p:spPr>
          <a:xfrm>
            <a:off x="876300" y="402907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其他</a:t>
            </a:r>
          </a:p>
        </p:txBody>
      </p:sp>
      <p:sp>
        <p:nvSpPr>
          <p:cNvPr id="94" name="expand-id0-row-1-cell-1">
            <a:extLst>
              <a:ext uri="{FF2B5EF4-FFF2-40B4-BE49-F238E27FC236}">
                <a16:creationId xmlns:a16="http://schemas.microsoft.com/office/drawing/2014/main" id="{72DC642B-A89E-4EB7-ADA6-3C877042779F}"/>
              </a:ext>
            </a:extLst>
          </p:cNvPr>
          <p:cNvSpPr>
            <a:spLocks noGrp="1"/>
          </p:cNvSpPr>
          <p:nvPr/>
        </p:nvSpPr>
        <p:spPr>
          <a:xfrm>
            <a:off x="1876425" y="3990975"/>
            <a:ext cx="16192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expand-id0-row-1-text-1">
            <a:extLst>
              <a:ext uri="{FF2B5EF4-FFF2-40B4-BE49-F238E27FC236}">
                <a16:creationId xmlns:a16="http://schemas.microsoft.com/office/drawing/2014/main" id="{9D9A1F3B-559C-4ECF-9853-468124D59896}"/>
              </a:ext>
            </a:extLst>
          </p:cNvPr>
          <p:cNvSpPr>
            <a:spLocks noGrp="1"/>
          </p:cNvSpPr>
          <p:nvPr/>
        </p:nvSpPr>
        <p:spPr>
          <a:xfrm>
            <a:off x="1971675" y="402907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96" name="expand-id0-row-1-cell-2">
            <a:extLst>
              <a:ext uri="{FF2B5EF4-FFF2-40B4-BE49-F238E27FC236}">
                <a16:creationId xmlns:a16="http://schemas.microsoft.com/office/drawing/2014/main" id="{FCF2C536-B195-43FA-8FED-D80BFC5A238E}"/>
              </a:ext>
            </a:extLst>
          </p:cNvPr>
          <p:cNvSpPr>
            <a:spLocks noGrp="1"/>
          </p:cNvSpPr>
          <p:nvPr/>
        </p:nvSpPr>
        <p:spPr>
          <a:xfrm>
            <a:off x="3495675" y="3990975"/>
            <a:ext cx="33337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expand-id0-row-1-text-2">
            <a:extLst>
              <a:ext uri="{FF2B5EF4-FFF2-40B4-BE49-F238E27FC236}">
                <a16:creationId xmlns:a16="http://schemas.microsoft.com/office/drawing/2014/main" id="{FDB07012-C1D9-49FF-94E4-4FE28E3151F3}"/>
              </a:ext>
            </a:extLst>
          </p:cNvPr>
          <p:cNvSpPr>
            <a:spLocks noGrp="1"/>
          </p:cNvSpPr>
          <p:nvPr/>
        </p:nvSpPr>
        <p:spPr>
          <a:xfrm>
            <a:off x="3590925" y="402907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98" name="expand-id0-row-1-cell-3">
            <a:extLst>
              <a:ext uri="{FF2B5EF4-FFF2-40B4-BE49-F238E27FC236}">
                <a16:creationId xmlns:a16="http://schemas.microsoft.com/office/drawing/2014/main" id="{2E175E7F-0161-459D-AE19-4B07E5B8631E}"/>
              </a:ext>
            </a:extLst>
          </p:cNvPr>
          <p:cNvSpPr>
            <a:spLocks noGrp="1"/>
          </p:cNvSpPr>
          <p:nvPr/>
        </p:nvSpPr>
        <p:spPr>
          <a:xfrm>
            <a:off x="6829425" y="3990975"/>
            <a:ext cx="152400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expand-id0-row-1-text-3">
            <a:extLst>
              <a:ext uri="{FF2B5EF4-FFF2-40B4-BE49-F238E27FC236}">
                <a16:creationId xmlns:a16="http://schemas.microsoft.com/office/drawing/2014/main" id="{9840A3AC-C072-4403-A020-4A2AEF333993}"/>
              </a:ext>
            </a:extLst>
          </p:cNvPr>
          <p:cNvSpPr>
            <a:spLocks noGrp="1"/>
          </p:cNvSpPr>
          <p:nvPr/>
        </p:nvSpPr>
        <p:spPr>
          <a:xfrm>
            <a:off x="6924675" y="402907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dead / 否</a:t>
            </a:r>
          </a:p>
        </p:txBody>
      </p:sp>
      <p:sp>
        <p:nvSpPr>
          <p:cNvPr id="100" name="expand-id0-worklist">
            <a:extLst>
              <a:ext uri="{FF2B5EF4-FFF2-40B4-BE49-F238E27FC236}">
                <a16:creationId xmlns:a16="http://schemas.microsoft.com/office/drawing/2014/main" id="{B8605210-B754-4C55-9E68-F56163B5CD60}"/>
              </a:ext>
            </a:extLst>
          </p:cNvPr>
          <p:cNvSpPr>
            <a:spLocks noGrp="1"/>
          </p:cNvSpPr>
          <p:nvPr/>
        </p:nvSpPr>
        <p:spPr>
          <a:xfrm>
            <a:off x="1238250" y="438150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worklist = [ C2, C_ID ]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9F9B2FD-F323-2D0A-D581-D6E61055F9A8}" type="slidenum">
              <a:rPr/>
              <a:t>33</a:t>
            </a:fld>
            <a:endParaRPr/>
          </a:p>
        </p:txBody>
      </p:sp>
      <p:sp>
        <p:nvSpPr>
          <p:cNvPr id="5" name="bridge-title-33">
            <a:extLst>
              <a:ext uri="{FF2B5EF4-FFF2-40B4-BE49-F238E27FC236}">
                <a16:creationId xmlns:a16="http://schemas.microsoft.com/office/drawing/2014/main" id="{3A8114EA-4B4C-4637-A209-ED00F5891421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展开 C2：转移到已有的 C_ID</a:t>
            </a:r>
          </a:p>
        </p:txBody>
      </p:sp>
      <p:sp>
        <p:nvSpPr>
          <p:cNvPr id="6" name="expand-c2-subtitle">
            <a:extLst>
              <a:ext uri="{FF2B5EF4-FFF2-40B4-BE49-F238E27FC236}">
                <a16:creationId xmlns:a16="http://schemas.microsoft.com/office/drawing/2014/main" id="{2D43C14A-ABEB-441E-A16E-3108537F2390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当前集合 C2={s4,s8,s9,s10}；s4 已接受 IF，但扫描仍可沿 IDENT 路径继续。</a:t>
            </a:r>
          </a:p>
        </p:txBody>
      </p:sp>
      <p:sp>
        <p:nvSpPr>
          <p:cNvPr id="7" name="expand-c2-s0-proxy">
            <a:extLst>
              <a:ext uri="{FF2B5EF4-FFF2-40B4-BE49-F238E27FC236}">
                <a16:creationId xmlns:a16="http://schemas.microsoft.com/office/drawing/2014/main" id="{F951B6CA-6A17-4AF9-B457-20527B1373E6}"/>
              </a:ext>
            </a:extLst>
          </p:cNvPr>
          <p:cNvSpPr>
            <a:spLocks noGrp="1"/>
          </p:cNvSpPr>
          <p:nvPr/>
        </p:nvSpPr>
        <p:spPr>
          <a:xfrm>
            <a:off x="457200" y="2343150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expand-c2-s1-proxy">
            <a:extLst>
              <a:ext uri="{FF2B5EF4-FFF2-40B4-BE49-F238E27FC236}">
                <a16:creationId xmlns:a16="http://schemas.microsoft.com/office/drawing/2014/main" id="{915A192F-CC57-45B1-B35C-B2D300EE0EF7}"/>
              </a:ext>
            </a:extLst>
          </p:cNvPr>
          <p:cNvSpPr>
            <a:spLocks noGrp="1"/>
          </p:cNvSpPr>
          <p:nvPr/>
        </p:nvSpPr>
        <p:spPr>
          <a:xfrm>
            <a:off x="153352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expand-c2-s2-proxy">
            <a:extLst>
              <a:ext uri="{FF2B5EF4-FFF2-40B4-BE49-F238E27FC236}">
                <a16:creationId xmlns:a16="http://schemas.microsoft.com/office/drawing/2014/main" id="{820F5B82-3794-4FC7-844B-3B0049A4A791}"/>
              </a:ext>
            </a:extLst>
          </p:cNvPr>
          <p:cNvSpPr>
            <a:spLocks noGrp="1"/>
          </p:cNvSpPr>
          <p:nvPr/>
        </p:nvSpPr>
        <p:spPr>
          <a:xfrm>
            <a:off x="2628900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expand-c2-s3-proxy">
            <a:extLst>
              <a:ext uri="{FF2B5EF4-FFF2-40B4-BE49-F238E27FC236}">
                <a16:creationId xmlns:a16="http://schemas.microsoft.com/office/drawing/2014/main" id="{B30D343C-4384-4B30-9AC7-AEE6326A7E13}"/>
              </a:ext>
            </a:extLst>
          </p:cNvPr>
          <p:cNvSpPr>
            <a:spLocks noGrp="1"/>
          </p:cNvSpPr>
          <p:nvPr/>
        </p:nvSpPr>
        <p:spPr>
          <a:xfrm>
            <a:off x="3724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expand-c2-s4-proxy">
            <a:extLst>
              <a:ext uri="{FF2B5EF4-FFF2-40B4-BE49-F238E27FC236}">
                <a16:creationId xmlns:a16="http://schemas.microsoft.com/office/drawing/2014/main" id="{9622329E-E8EC-4CD1-B7A6-6BE1E697FA65}"/>
              </a:ext>
            </a:extLst>
          </p:cNvPr>
          <p:cNvSpPr>
            <a:spLocks noGrp="1"/>
          </p:cNvSpPr>
          <p:nvPr/>
        </p:nvSpPr>
        <p:spPr>
          <a:xfrm>
            <a:off x="4867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expand-c2-s5-proxy">
            <a:extLst>
              <a:ext uri="{FF2B5EF4-FFF2-40B4-BE49-F238E27FC236}">
                <a16:creationId xmlns:a16="http://schemas.microsoft.com/office/drawing/2014/main" id="{4245D108-8B87-4EC9-B78D-D0835DAFE112}"/>
              </a:ext>
            </a:extLst>
          </p:cNvPr>
          <p:cNvSpPr>
            <a:spLocks noGrp="1"/>
          </p:cNvSpPr>
          <p:nvPr/>
        </p:nvSpPr>
        <p:spPr>
          <a:xfrm>
            <a:off x="13430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expand-c2-s6-proxy">
            <a:extLst>
              <a:ext uri="{FF2B5EF4-FFF2-40B4-BE49-F238E27FC236}">
                <a16:creationId xmlns:a16="http://schemas.microsoft.com/office/drawing/2014/main" id="{DAEA9500-0A74-4EAC-9D61-CE81A9501295}"/>
              </a:ext>
            </a:extLst>
          </p:cNvPr>
          <p:cNvSpPr>
            <a:spLocks noGrp="1"/>
          </p:cNvSpPr>
          <p:nvPr/>
        </p:nvSpPr>
        <p:spPr>
          <a:xfrm>
            <a:off x="22002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expand-c2-s7-proxy">
            <a:extLst>
              <a:ext uri="{FF2B5EF4-FFF2-40B4-BE49-F238E27FC236}">
                <a16:creationId xmlns:a16="http://schemas.microsoft.com/office/drawing/2014/main" id="{DE3CF5BD-22BE-4116-8EAF-735D5A9347F5}"/>
              </a:ext>
            </a:extLst>
          </p:cNvPr>
          <p:cNvSpPr>
            <a:spLocks noGrp="1"/>
          </p:cNvSpPr>
          <p:nvPr/>
        </p:nvSpPr>
        <p:spPr>
          <a:xfrm>
            <a:off x="30575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expand-c2-s8-proxy">
            <a:extLst>
              <a:ext uri="{FF2B5EF4-FFF2-40B4-BE49-F238E27FC236}">
                <a16:creationId xmlns:a16="http://schemas.microsoft.com/office/drawing/2014/main" id="{CA0703E3-B1EB-4B89-9FB8-C61222545F62}"/>
              </a:ext>
            </a:extLst>
          </p:cNvPr>
          <p:cNvSpPr>
            <a:spLocks noGrp="1"/>
          </p:cNvSpPr>
          <p:nvPr/>
        </p:nvSpPr>
        <p:spPr>
          <a:xfrm>
            <a:off x="39147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expand-c2-s9-proxy">
            <a:extLst>
              <a:ext uri="{FF2B5EF4-FFF2-40B4-BE49-F238E27FC236}">
                <a16:creationId xmlns:a16="http://schemas.microsoft.com/office/drawing/2014/main" id="{67573933-A6BD-4B71-8BB0-5E0D283FFD4F}"/>
              </a:ext>
            </a:extLst>
          </p:cNvPr>
          <p:cNvSpPr>
            <a:spLocks noGrp="1"/>
          </p:cNvSpPr>
          <p:nvPr/>
        </p:nvSpPr>
        <p:spPr>
          <a:xfrm>
            <a:off x="501015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expand-c2-s10-proxy">
            <a:extLst>
              <a:ext uri="{FF2B5EF4-FFF2-40B4-BE49-F238E27FC236}">
                <a16:creationId xmlns:a16="http://schemas.microsoft.com/office/drawing/2014/main" id="{CB4C52BA-6B5C-4F10-8717-F87540513ACD}"/>
              </a:ext>
            </a:extLst>
          </p:cNvPr>
          <p:cNvSpPr>
            <a:spLocks noGrp="1"/>
          </p:cNvSpPr>
          <p:nvPr/>
        </p:nvSpPr>
        <p:spPr>
          <a:xfrm>
            <a:off x="605790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expand-c2-skip-proxy">
            <a:extLst>
              <a:ext uri="{FF2B5EF4-FFF2-40B4-BE49-F238E27FC236}">
                <a16:creationId xmlns:a16="http://schemas.microsoft.com/office/drawing/2014/main" id="{883FCF68-7780-425B-ADC5-25AA434A4FAE}"/>
              </a:ext>
            </a:extLst>
          </p:cNvPr>
          <p:cNvSpPr>
            <a:spLocks noGrp="1"/>
          </p:cNvSpPr>
          <p:nvPr/>
        </p:nvSpPr>
        <p:spPr>
          <a:xfrm>
            <a:off x="6172200" y="2476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expand-c2-loop-proxy">
            <a:extLst>
              <a:ext uri="{FF2B5EF4-FFF2-40B4-BE49-F238E27FC236}">
                <a16:creationId xmlns:a16="http://schemas.microsoft.com/office/drawing/2014/main" id="{830C5236-1D66-4CBE-9DA0-A851B718B984}"/>
              </a:ext>
            </a:extLst>
          </p:cNvPr>
          <p:cNvSpPr>
            <a:spLocks noGrp="1"/>
          </p:cNvSpPr>
          <p:nvPr/>
        </p:nvSpPr>
        <p:spPr>
          <a:xfrm>
            <a:off x="4029075" y="3238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013" name="直线箭头连接符 148"/>
          <p:cNvCxnSpPr>
            <a:stCxn id="7" idx="6"/>
            <a:endCxn id="8" idx="2"/>
          </p:cNvCxnSpPr>
          <p:nvPr/>
        </p:nvCxnSpPr>
        <p:spPr>
          <a:xfrm flipV="1">
            <a:off x="723900" y="1952625"/>
            <a:ext cx="809625" cy="5238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4" name="直线箭头连接符 149"/>
          <p:cNvCxnSpPr>
            <a:stCxn id="7" idx="6"/>
            <a:endCxn id="12" idx="2"/>
          </p:cNvCxnSpPr>
          <p:nvPr/>
        </p:nvCxnSpPr>
        <p:spPr>
          <a:xfrm>
            <a:off x="723900" y="2476500"/>
            <a:ext cx="619125" cy="4286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5" name="直线箭头连接符 150"/>
          <p:cNvCxnSpPr>
            <a:stCxn id="8" idx="6"/>
            <a:endCxn id="9" idx="2"/>
          </p:cNvCxnSpPr>
          <p:nvPr/>
        </p:nvCxnSpPr>
        <p:spPr>
          <a:xfrm>
            <a:off x="1800225" y="19526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6" name="直线箭头连接符 151"/>
          <p:cNvCxnSpPr>
            <a:stCxn id="9" idx="6"/>
            <a:endCxn id="10" idx="2"/>
          </p:cNvCxnSpPr>
          <p:nvPr/>
        </p:nvCxnSpPr>
        <p:spPr>
          <a:xfrm>
            <a:off x="2895600" y="1952625"/>
            <a:ext cx="828675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7" name="直线箭头连接符 152"/>
          <p:cNvCxnSpPr>
            <a:stCxn id="10" idx="6"/>
            <a:endCxn id="11" idx="2"/>
          </p:cNvCxnSpPr>
          <p:nvPr/>
        </p:nvCxnSpPr>
        <p:spPr>
          <a:xfrm>
            <a:off x="3990975" y="1952625"/>
            <a:ext cx="87630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8" name="直线箭头连接符 153"/>
          <p:cNvCxnSpPr>
            <a:stCxn id="12" idx="6"/>
            <a:endCxn id="13" idx="2"/>
          </p:cNvCxnSpPr>
          <p:nvPr/>
        </p:nvCxnSpPr>
        <p:spPr>
          <a:xfrm>
            <a:off x="1609725" y="2905125"/>
            <a:ext cx="59055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9" name="直线箭头连接符 154"/>
          <p:cNvCxnSpPr>
            <a:stCxn id="13" idx="6"/>
            <a:endCxn id="14" idx="2"/>
          </p:cNvCxnSpPr>
          <p:nvPr/>
        </p:nvCxnSpPr>
        <p:spPr>
          <a:xfrm>
            <a:off x="246697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0" name="直线箭头连接符 155"/>
          <p:cNvCxnSpPr>
            <a:stCxn id="14" idx="6"/>
            <a:endCxn id="15" idx="2"/>
          </p:cNvCxnSpPr>
          <p:nvPr/>
        </p:nvCxnSpPr>
        <p:spPr>
          <a:xfrm>
            <a:off x="332422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1" name="直线箭头连接符 156"/>
          <p:cNvCxnSpPr>
            <a:stCxn id="15" idx="6"/>
            <a:endCxn id="16" idx="2"/>
          </p:cNvCxnSpPr>
          <p:nvPr/>
        </p:nvCxnSpPr>
        <p:spPr>
          <a:xfrm>
            <a:off x="4181475" y="29051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2" name="直线箭头连接符 157"/>
          <p:cNvCxnSpPr>
            <a:stCxn id="16" idx="6"/>
            <a:endCxn id="17" idx="2"/>
          </p:cNvCxnSpPr>
          <p:nvPr/>
        </p:nvCxnSpPr>
        <p:spPr>
          <a:xfrm>
            <a:off x="5276850" y="2905125"/>
            <a:ext cx="7810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0" name="expand-c2-skip-up">
            <a:extLst>
              <a:ext uri="{FF2B5EF4-FFF2-40B4-BE49-F238E27FC236}">
                <a16:creationId xmlns:a16="http://schemas.microsoft.com/office/drawing/2014/main" id="{8133C037-5064-4CE7-962A-84861876A270}"/>
              </a:ext>
            </a:extLst>
          </p:cNvPr>
          <p:cNvSpPr>
            <a:spLocks noGrp="1"/>
          </p:cNvSpPr>
          <p:nvPr/>
        </p:nvSpPr>
        <p:spPr>
          <a:xfrm flipV="1">
            <a:off x="3190875" y="2495550"/>
            <a:ext cx="0" cy="2762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1" name="expand-c2-skip-across">
            <a:extLst>
              <a:ext uri="{FF2B5EF4-FFF2-40B4-BE49-F238E27FC236}">
                <a16:creationId xmlns:a16="http://schemas.microsoft.com/office/drawing/2014/main" id="{2794C8F6-5EF2-4255-B9C2-6D57857BEC2A}"/>
              </a:ext>
            </a:extLst>
          </p:cNvPr>
          <p:cNvSpPr>
            <a:spLocks noGrp="1"/>
          </p:cNvSpPr>
          <p:nvPr/>
        </p:nvSpPr>
        <p:spPr>
          <a:xfrm>
            <a:off x="3190875" y="2495550"/>
            <a:ext cx="3000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25" name="直线箭头连接符 160"/>
          <p:cNvCxnSpPr>
            <a:stCxn id="18" idx="4"/>
            <a:endCxn id="17" idx="0"/>
          </p:cNvCxnSpPr>
          <p:nvPr/>
        </p:nvCxnSpPr>
        <p:spPr>
          <a:xfrm>
            <a:off x="6191250" y="2514600"/>
            <a:ext cx="0" cy="2571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expand-c2-loop-down">
            <a:extLst>
              <a:ext uri="{FF2B5EF4-FFF2-40B4-BE49-F238E27FC236}">
                <a16:creationId xmlns:a16="http://schemas.microsoft.com/office/drawing/2014/main" id="{EA4B50D0-7176-49BB-93F1-A373C43D1FE7}"/>
              </a:ext>
            </a:extLst>
          </p:cNvPr>
          <p:cNvSpPr>
            <a:spLocks noGrp="1"/>
          </p:cNvSpPr>
          <p:nvPr/>
        </p:nvSpPr>
        <p:spPr>
          <a:xfrm>
            <a:off x="5143500" y="3038475"/>
            <a:ext cx="0" cy="2190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4" name="expand-c2-loop-across">
            <a:extLst>
              <a:ext uri="{FF2B5EF4-FFF2-40B4-BE49-F238E27FC236}">
                <a16:creationId xmlns:a16="http://schemas.microsoft.com/office/drawing/2014/main" id="{3BE5BA7E-C03D-4651-83B2-308144ED6273}"/>
              </a:ext>
            </a:extLst>
          </p:cNvPr>
          <p:cNvSpPr>
            <a:spLocks noGrp="1"/>
          </p:cNvSpPr>
          <p:nvPr/>
        </p:nvSpPr>
        <p:spPr>
          <a:xfrm flipH="1">
            <a:off x="4048125" y="3257550"/>
            <a:ext cx="1095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28" name="直线箭头连接符 163"/>
          <p:cNvCxnSpPr>
            <a:stCxn id="19" idx="0"/>
            <a:endCxn id="15" idx="4"/>
          </p:cNvCxnSpPr>
          <p:nvPr/>
        </p:nvCxnSpPr>
        <p:spPr>
          <a:xfrm flipV="1">
            <a:off x="4048125" y="3038475"/>
            <a:ext cx="0" cy="2000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6" name="expand-c2-s0">
            <a:extLst>
              <a:ext uri="{FF2B5EF4-FFF2-40B4-BE49-F238E27FC236}">
                <a16:creationId xmlns:a16="http://schemas.microsoft.com/office/drawing/2014/main" id="{37CE01A6-BCBC-4542-A853-17F457BBF8FF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7" name="expand-c2-s0-text">
            <a:extLst>
              <a:ext uri="{FF2B5EF4-FFF2-40B4-BE49-F238E27FC236}">
                <a16:creationId xmlns:a16="http://schemas.microsoft.com/office/drawing/2014/main" id="{020D9409-E0F1-4DBA-81C4-6A99402C83E5}"/>
              </a:ext>
            </a:extLst>
          </p:cNvPr>
          <p:cNvSpPr>
            <a:spLocks noGrp="1"/>
          </p:cNvSpPr>
          <p:nvPr/>
        </p:nvSpPr>
        <p:spPr>
          <a:xfrm>
            <a:off x="438150" y="2352675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38" name="expand-c2-s1">
            <a:extLst>
              <a:ext uri="{FF2B5EF4-FFF2-40B4-BE49-F238E27FC236}">
                <a16:creationId xmlns:a16="http://schemas.microsoft.com/office/drawing/2014/main" id="{88C76E3D-52E7-480D-B48F-2370B8834099}"/>
              </a:ext>
            </a:extLst>
          </p:cNvPr>
          <p:cNvSpPr>
            <a:spLocks noGrp="1"/>
          </p:cNvSpPr>
          <p:nvPr/>
        </p:nvSpPr>
        <p:spPr>
          <a:xfrm>
            <a:off x="151447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9" name="expand-c2-s1-text">
            <a:extLst>
              <a:ext uri="{FF2B5EF4-FFF2-40B4-BE49-F238E27FC236}">
                <a16:creationId xmlns:a16="http://schemas.microsoft.com/office/drawing/2014/main" id="{7483DE0E-CB25-4F4E-9A8E-3B268840F096}"/>
              </a:ext>
            </a:extLst>
          </p:cNvPr>
          <p:cNvSpPr>
            <a:spLocks noGrp="1"/>
          </p:cNvSpPr>
          <p:nvPr/>
        </p:nvSpPr>
        <p:spPr>
          <a:xfrm>
            <a:off x="151447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0" name="expand-c2-s2">
            <a:extLst>
              <a:ext uri="{FF2B5EF4-FFF2-40B4-BE49-F238E27FC236}">
                <a16:creationId xmlns:a16="http://schemas.microsoft.com/office/drawing/2014/main" id="{C2269606-8BF3-4CB2-9B06-CD414E019CCD}"/>
              </a:ext>
            </a:extLst>
          </p:cNvPr>
          <p:cNvSpPr>
            <a:spLocks noGrp="1"/>
          </p:cNvSpPr>
          <p:nvPr/>
        </p:nvSpPr>
        <p:spPr>
          <a:xfrm>
            <a:off x="2609850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expand-c2-s2-text">
            <a:extLst>
              <a:ext uri="{FF2B5EF4-FFF2-40B4-BE49-F238E27FC236}">
                <a16:creationId xmlns:a16="http://schemas.microsoft.com/office/drawing/2014/main" id="{5422AC20-2DE7-4B9B-B99A-32BDBA6F42C2}"/>
              </a:ext>
            </a:extLst>
          </p:cNvPr>
          <p:cNvSpPr>
            <a:spLocks noGrp="1"/>
          </p:cNvSpPr>
          <p:nvPr/>
        </p:nvSpPr>
        <p:spPr>
          <a:xfrm>
            <a:off x="2609850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2" name="expand-c2-s3">
            <a:extLst>
              <a:ext uri="{FF2B5EF4-FFF2-40B4-BE49-F238E27FC236}">
                <a16:creationId xmlns:a16="http://schemas.microsoft.com/office/drawing/2014/main" id="{32DD6089-6138-419C-8988-7FF3F0F951B4}"/>
              </a:ext>
            </a:extLst>
          </p:cNvPr>
          <p:cNvSpPr>
            <a:spLocks noGrp="1"/>
          </p:cNvSpPr>
          <p:nvPr/>
        </p:nvSpPr>
        <p:spPr>
          <a:xfrm>
            <a:off x="3705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expand-c2-s3-text">
            <a:extLst>
              <a:ext uri="{FF2B5EF4-FFF2-40B4-BE49-F238E27FC236}">
                <a16:creationId xmlns:a16="http://schemas.microsoft.com/office/drawing/2014/main" id="{5C5B85CE-26EF-4614-BB80-699CDA07626D}"/>
              </a:ext>
            </a:extLst>
          </p:cNvPr>
          <p:cNvSpPr>
            <a:spLocks noGrp="1"/>
          </p:cNvSpPr>
          <p:nvPr/>
        </p:nvSpPr>
        <p:spPr>
          <a:xfrm>
            <a:off x="3705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4" name="expand-c2-s4">
            <a:extLst>
              <a:ext uri="{FF2B5EF4-FFF2-40B4-BE49-F238E27FC236}">
                <a16:creationId xmlns:a16="http://schemas.microsoft.com/office/drawing/2014/main" id="{74F367A3-BB3D-432A-9368-B5F272DA30C8}"/>
              </a:ext>
            </a:extLst>
          </p:cNvPr>
          <p:cNvSpPr>
            <a:spLocks noGrp="1"/>
          </p:cNvSpPr>
          <p:nvPr/>
        </p:nvSpPr>
        <p:spPr>
          <a:xfrm>
            <a:off x="4848225" y="18002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5" name="expand-c2-s4-inner">
            <a:extLst>
              <a:ext uri="{FF2B5EF4-FFF2-40B4-BE49-F238E27FC236}">
                <a16:creationId xmlns:a16="http://schemas.microsoft.com/office/drawing/2014/main" id="{B78574D2-D838-4AD5-BC26-1432C936376C}"/>
              </a:ext>
            </a:extLst>
          </p:cNvPr>
          <p:cNvSpPr>
            <a:spLocks noGrp="1"/>
          </p:cNvSpPr>
          <p:nvPr/>
        </p:nvSpPr>
        <p:spPr>
          <a:xfrm>
            <a:off x="4895850" y="1847850"/>
            <a:ext cx="209550" cy="2095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46" name="expand-c2-s4-text">
            <a:extLst>
              <a:ext uri="{FF2B5EF4-FFF2-40B4-BE49-F238E27FC236}">
                <a16:creationId xmlns:a16="http://schemas.microsoft.com/office/drawing/2014/main" id="{C77806FC-80B9-45E0-B513-69DD613CE1DA}"/>
              </a:ext>
            </a:extLst>
          </p:cNvPr>
          <p:cNvSpPr>
            <a:spLocks noGrp="1"/>
          </p:cNvSpPr>
          <p:nvPr/>
        </p:nvSpPr>
        <p:spPr>
          <a:xfrm>
            <a:off x="4848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s4</a:t>
            </a:r>
          </a:p>
        </p:txBody>
      </p:sp>
      <p:sp>
        <p:nvSpPr>
          <p:cNvPr id="47" name="expand-c2-s5">
            <a:extLst>
              <a:ext uri="{FF2B5EF4-FFF2-40B4-BE49-F238E27FC236}">
                <a16:creationId xmlns:a16="http://schemas.microsoft.com/office/drawing/2014/main" id="{C4F4B247-914C-4FF8-A8C5-0195B9BDA15B}"/>
              </a:ext>
            </a:extLst>
          </p:cNvPr>
          <p:cNvSpPr>
            <a:spLocks noGrp="1"/>
          </p:cNvSpPr>
          <p:nvPr/>
        </p:nvSpPr>
        <p:spPr>
          <a:xfrm>
            <a:off x="13239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8" name="expand-c2-s5-text">
            <a:extLst>
              <a:ext uri="{FF2B5EF4-FFF2-40B4-BE49-F238E27FC236}">
                <a16:creationId xmlns:a16="http://schemas.microsoft.com/office/drawing/2014/main" id="{E5E3AF54-0B8C-4834-88EB-8908F494C1BF}"/>
              </a:ext>
            </a:extLst>
          </p:cNvPr>
          <p:cNvSpPr>
            <a:spLocks noGrp="1"/>
          </p:cNvSpPr>
          <p:nvPr/>
        </p:nvSpPr>
        <p:spPr>
          <a:xfrm>
            <a:off x="13239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49" name="expand-c2-s6">
            <a:extLst>
              <a:ext uri="{FF2B5EF4-FFF2-40B4-BE49-F238E27FC236}">
                <a16:creationId xmlns:a16="http://schemas.microsoft.com/office/drawing/2014/main" id="{EC8A2DCA-ECE4-4BFA-B17D-A250B6A9F497}"/>
              </a:ext>
            </a:extLst>
          </p:cNvPr>
          <p:cNvSpPr>
            <a:spLocks noGrp="1"/>
          </p:cNvSpPr>
          <p:nvPr/>
        </p:nvSpPr>
        <p:spPr>
          <a:xfrm>
            <a:off x="218122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0" name="expand-c2-s6-text">
            <a:extLst>
              <a:ext uri="{FF2B5EF4-FFF2-40B4-BE49-F238E27FC236}">
                <a16:creationId xmlns:a16="http://schemas.microsoft.com/office/drawing/2014/main" id="{49F6405D-D5EF-4C37-9308-760D8127FFCC}"/>
              </a:ext>
            </a:extLst>
          </p:cNvPr>
          <p:cNvSpPr>
            <a:spLocks noGrp="1"/>
          </p:cNvSpPr>
          <p:nvPr/>
        </p:nvSpPr>
        <p:spPr>
          <a:xfrm>
            <a:off x="21812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s6</a:t>
            </a:r>
          </a:p>
        </p:txBody>
      </p:sp>
      <p:sp>
        <p:nvSpPr>
          <p:cNvPr id="51" name="expand-c2-s7">
            <a:extLst>
              <a:ext uri="{FF2B5EF4-FFF2-40B4-BE49-F238E27FC236}">
                <a16:creationId xmlns:a16="http://schemas.microsoft.com/office/drawing/2014/main" id="{20D7619B-708A-4401-A298-5A08E93AF361}"/>
              </a:ext>
            </a:extLst>
          </p:cNvPr>
          <p:cNvSpPr>
            <a:spLocks noGrp="1"/>
          </p:cNvSpPr>
          <p:nvPr/>
        </p:nvSpPr>
        <p:spPr>
          <a:xfrm>
            <a:off x="30384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2" name="expand-c2-s7-text">
            <a:extLst>
              <a:ext uri="{FF2B5EF4-FFF2-40B4-BE49-F238E27FC236}">
                <a16:creationId xmlns:a16="http://schemas.microsoft.com/office/drawing/2014/main" id="{DFE85CA6-4B1A-45F9-A2D3-C3891E7C0758}"/>
              </a:ext>
            </a:extLst>
          </p:cNvPr>
          <p:cNvSpPr>
            <a:spLocks noGrp="1"/>
          </p:cNvSpPr>
          <p:nvPr/>
        </p:nvSpPr>
        <p:spPr>
          <a:xfrm>
            <a:off x="30384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s7</a:t>
            </a:r>
          </a:p>
        </p:txBody>
      </p:sp>
      <p:sp>
        <p:nvSpPr>
          <p:cNvPr id="53" name="expand-c2-s8">
            <a:extLst>
              <a:ext uri="{FF2B5EF4-FFF2-40B4-BE49-F238E27FC236}">
                <a16:creationId xmlns:a16="http://schemas.microsoft.com/office/drawing/2014/main" id="{C5C30F88-6917-47DC-9963-F4E573529492}"/>
              </a:ext>
            </a:extLst>
          </p:cNvPr>
          <p:cNvSpPr>
            <a:spLocks noGrp="1"/>
          </p:cNvSpPr>
          <p:nvPr/>
        </p:nvSpPr>
        <p:spPr>
          <a:xfrm>
            <a:off x="389572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4" name="expand-c2-s8-text">
            <a:extLst>
              <a:ext uri="{FF2B5EF4-FFF2-40B4-BE49-F238E27FC236}">
                <a16:creationId xmlns:a16="http://schemas.microsoft.com/office/drawing/2014/main" id="{5DCDE108-5321-4B7A-B75E-96DDA162E7FA}"/>
              </a:ext>
            </a:extLst>
          </p:cNvPr>
          <p:cNvSpPr>
            <a:spLocks noGrp="1"/>
          </p:cNvSpPr>
          <p:nvPr/>
        </p:nvSpPr>
        <p:spPr>
          <a:xfrm>
            <a:off x="38957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5" name="expand-c2-s9">
            <a:extLst>
              <a:ext uri="{FF2B5EF4-FFF2-40B4-BE49-F238E27FC236}">
                <a16:creationId xmlns:a16="http://schemas.microsoft.com/office/drawing/2014/main" id="{129F7486-AD37-4883-AD0F-1A135F034369}"/>
              </a:ext>
            </a:extLst>
          </p:cNvPr>
          <p:cNvSpPr>
            <a:spLocks noGrp="1"/>
          </p:cNvSpPr>
          <p:nvPr/>
        </p:nvSpPr>
        <p:spPr>
          <a:xfrm>
            <a:off x="4991100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6" name="expand-c2-s9-text">
            <a:extLst>
              <a:ext uri="{FF2B5EF4-FFF2-40B4-BE49-F238E27FC236}">
                <a16:creationId xmlns:a16="http://schemas.microsoft.com/office/drawing/2014/main" id="{C6B07D19-BBAB-4DA2-8EBD-8DFEBD7D50EE}"/>
              </a:ext>
            </a:extLst>
          </p:cNvPr>
          <p:cNvSpPr>
            <a:spLocks noGrp="1"/>
          </p:cNvSpPr>
          <p:nvPr/>
        </p:nvSpPr>
        <p:spPr>
          <a:xfrm>
            <a:off x="4991100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s9</a:t>
            </a:r>
          </a:p>
        </p:txBody>
      </p:sp>
      <p:sp>
        <p:nvSpPr>
          <p:cNvPr id="57" name="expand-c2-s10">
            <a:extLst>
              <a:ext uri="{FF2B5EF4-FFF2-40B4-BE49-F238E27FC236}">
                <a16:creationId xmlns:a16="http://schemas.microsoft.com/office/drawing/2014/main" id="{E2556260-A156-491D-A2CD-BE7E8CB677FA}"/>
              </a:ext>
            </a:extLst>
          </p:cNvPr>
          <p:cNvSpPr>
            <a:spLocks noGrp="1"/>
          </p:cNvSpPr>
          <p:nvPr/>
        </p:nvSpPr>
        <p:spPr>
          <a:xfrm>
            <a:off x="6019800" y="2733675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8" name="expand-c2-s10-inner">
            <a:extLst>
              <a:ext uri="{FF2B5EF4-FFF2-40B4-BE49-F238E27FC236}">
                <a16:creationId xmlns:a16="http://schemas.microsoft.com/office/drawing/2014/main" id="{2C6B8E5F-C862-419E-952C-4C7599F4271C}"/>
              </a:ext>
            </a:extLst>
          </p:cNvPr>
          <p:cNvSpPr>
            <a:spLocks noGrp="1"/>
          </p:cNvSpPr>
          <p:nvPr/>
        </p:nvSpPr>
        <p:spPr>
          <a:xfrm>
            <a:off x="6067425" y="2781300"/>
            <a:ext cx="247650" cy="2476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59" name="expand-c2-s10-text">
            <a:extLst>
              <a:ext uri="{FF2B5EF4-FFF2-40B4-BE49-F238E27FC236}">
                <a16:creationId xmlns:a16="http://schemas.microsoft.com/office/drawing/2014/main" id="{A4779F7F-B03F-4572-8C73-D38715C6E3E9}"/>
              </a:ext>
            </a:extLst>
          </p:cNvPr>
          <p:cNvSpPr>
            <a:spLocks noGrp="1"/>
          </p:cNvSpPr>
          <p:nvPr/>
        </p:nvSpPr>
        <p:spPr>
          <a:xfrm>
            <a:off x="6019800" y="2781300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s10</a:t>
            </a:r>
          </a:p>
        </p:txBody>
      </p:sp>
      <p:sp>
        <p:nvSpPr>
          <p:cNvPr id="60" name="expand-c2-if-label">
            <a:extLst>
              <a:ext uri="{FF2B5EF4-FFF2-40B4-BE49-F238E27FC236}">
                <a16:creationId xmlns:a16="http://schemas.microsoft.com/office/drawing/2014/main" id="{B3A66A69-0E88-4812-B608-50D2ADFB7339}"/>
              </a:ext>
            </a:extLst>
          </p:cNvPr>
          <p:cNvSpPr>
            <a:spLocks noGrp="1"/>
          </p:cNvSpPr>
          <p:nvPr/>
        </p:nvSpPr>
        <p:spPr>
          <a:xfrm>
            <a:off x="2714625" y="152400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61" name="expand-c2-ident-label">
            <a:extLst>
              <a:ext uri="{FF2B5EF4-FFF2-40B4-BE49-F238E27FC236}">
                <a16:creationId xmlns:a16="http://schemas.microsoft.com/office/drawing/2014/main" id="{39A4E2CE-0D6B-4DC1-83B8-23E53130D5A9}"/>
              </a:ext>
            </a:extLst>
          </p:cNvPr>
          <p:cNvSpPr>
            <a:spLocks noGrp="1"/>
          </p:cNvSpPr>
          <p:nvPr/>
        </p:nvSpPr>
        <p:spPr>
          <a:xfrm>
            <a:off x="714375" y="3105150"/>
            <a:ext cx="666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IDENT</a:t>
            </a:r>
          </a:p>
        </p:txBody>
      </p:sp>
      <p:sp>
        <p:nvSpPr>
          <p:cNvPr id="62" name="expand-c2-i">
            <a:extLst>
              <a:ext uri="{FF2B5EF4-FFF2-40B4-BE49-F238E27FC236}">
                <a16:creationId xmlns:a16="http://schemas.microsoft.com/office/drawing/2014/main" id="{E48C3030-758B-4AEB-97B2-0154EEFEB2D4}"/>
              </a:ext>
            </a:extLst>
          </p:cNvPr>
          <p:cNvSpPr>
            <a:spLocks noGrp="1"/>
          </p:cNvSpPr>
          <p:nvPr/>
        </p:nvSpPr>
        <p:spPr>
          <a:xfrm>
            <a:off x="207645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3" name="expand-c2-f">
            <a:extLst>
              <a:ext uri="{FF2B5EF4-FFF2-40B4-BE49-F238E27FC236}">
                <a16:creationId xmlns:a16="http://schemas.microsoft.com/office/drawing/2014/main" id="{81ABBAA1-7DD1-424B-BDDE-6F89D7AF0A53}"/>
              </a:ext>
            </a:extLst>
          </p:cNvPr>
          <p:cNvSpPr>
            <a:spLocks noGrp="1"/>
          </p:cNvSpPr>
          <p:nvPr/>
        </p:nvSpPr>
        <p:spPr>
          <a:xfrm>
            <a:off x="434340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4" name="expand-c2-letter">
            <a:extLst>
              <a:ext uri="{FF2B5EF4-FFF2-40B4-BE49-F238E27FC236}">
                <a16:creationId xmlns:a16="http://schemas.microsoft.com/office/drawing/2014/main" id="{2CA2B640-F12A-4AC7-9F5D-B6B0ECCE56FC}"/>
              </a:ext>
            </a:extLst>
          </p:cNvPr>
          <p:cNvSpPr>
            <a:spLocks noGrp="1"/>
          </p:cNvSpPr>
          <p:nvPr/>
        </p:nvSpPr>
        <p:spPr>
          <a:xfrm>
            <a:off x="1685925" y="2667000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65" name="expand-c2-class">
            <a:extLst>
              <a:ext uri="{FF2B5EF4-FFF2-40B4-BE49-F238E27FC236}">
                <a16:creationId xmlns:a16="http://schemas.microsoft.com/office/drawing/2014/main" id="{6933432B-537C-4C06-B9CA-306581F131F9}"/>
              </a:ext>
            </a:extLst>
          </p:cNvPr>
          <p:cNvSpPr>
            <a:spLocks noGrp="1"/>
          </p:cNvSpPr>
          <p:nvPr/>
        </p:nvSpPr>
        <p:spPr>
          <a:xfrm>
            <a:off x="4333875" y="266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454545"/>
                </a:solidFill>
              </a:defRPr>
            </a:pPr>
            <a:r>
              <a:rPr sz="713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66" name="expand-c2-e01">
            <a:extLst>
              <a:ext uri="{FF2B5EF4-FFF2-40B4-BE49-F238E27FC236}">
                <a16:creationId xmlns:a16="http://schemas.microsoft.com/office/drawing/2014/main" id="{A4B748B1-C219-4AC7-B01A-6060F86440CC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7" name="expand-c2-e05">
            <a:extLst>
              <a:ext uri="{FF2B5EF4-FFF2-40B4-BE49-F238E27FC236}">
                <a16:creationId xmlns:a16="http://schemas.microsoft.com/office/drawing/2014/main" id="{2FFED885-6C7E-4C77-804C-5224E106A502}"/>
              </a:ext>
            </a:extLst>
          </p:cNvPr>
          <p:cNvSpPr>
            <a:spLocks noGrp="1"/>
          </p:cNvSpPr>
          <p:nvPr/>
        </p:nvSpPr>
        <p:spPr>
          <a:xfrm>
            <a:off x="1000125" y="274320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expand-c2-e23">
            <a:extLst>
              <a:ext uri="{FF2B5EF4-FFF2-40B4-BE49-F238E27FC236}">
                <a16:creationId xmlns:a16="http://schemas.microsoft.com/office/drawing/2014/main" id="{F400309F-9E3B-4D58-9D1B-1AF10895FBA2}"/>
              </a:ext>
            </a:extLst>
          </p:cNvPr>
          <p:cNvSpPr>
            <a:spLocks noGrp="1"/>
          </p:cNvSpPr>
          <p:nvPr/>
        </p:nvSpPr>
        <p:spPr>
          <a:xfrm>
            <a:off x="3190875" y="17240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9" name="expand-c2-e67">
            <a:extLst>
              <a:ext uri="{FF2B5EF4-FFF2-40B4-BE49-F238E27FC236}">
                <a16:creationId xmlns:a16="http://schemas.microsoft.com/office/drawing/2014/main" id="{474D9CC1-463C-44B0-9B86-DCF761F91D4C}"/>
              </a:ext>
            </a:extLst>
          </p:cNvPr>
          <p:cNvSpPr>
            <a:spLocks noGrp="1"/>
          </p:cNvSpPr>
          <p:nvPr/>
        </p:nvSpPr>
        <p:spPr>
          <a:xfrm>
            <a:off x="266700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0" name="expand-c2-e78">
            <a:extLst>
              <a:ext uri="{FF2B5EF4-FFF2-40B4-BE49-F238E27FC236}">
                <a16:creationId xmlns:a16="http://schemas.microsoft.com/office/drawing/2014/main" id="{B4B3EFA0-62C2-468C-9C26-DA92D8FEEDF0}"/>
              </a:ext>
            </a:extLst>
          </p:cNvPr>
          <p:cNvSpPr>
            <a:spLocks noGrp="1"/>
          </p:cNvSpPr>
          <p:nvPr/>
        </p:nvSpPr>
        <p:spPr>
          <a:xfrm>
            <a:off x="352425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expand-c2-e910">
            <a:extLst>
              <a:ext uri="{FF2B5EF4-FFF2-40B4-BE49-F238E27FC236}">
                <a16:creationId xmlns:a16="http://schemas.microsoft.com/office/drawing/2014/main" id="{5DB1A9B3-9351-4134-A680-C304ED9E81FF}"/>
              </a:ext>
            </a:extLst>
          </p:cNvPr>
          <p:cNvSpPr>
            <a:spLocks noGrp="1"/>
          </p:cNvSpPr>
          <p:nvPr/>
        </p:nvSpPr>
        <p:spPr>
          <a:xfrm>
            <a:off x="5572125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expand-c2-eskip">
            <a:extLst>
              <a:ext uri="{FF2B5EF4-FFF2-40B4-BE49-F238E27FC236}">
                <a16:creationId xmlns:a16="http://schemas.microsoft.com/office/drawing/2014/main" id="{15A92C4C-2139-4EC8-9791-F79F20875F38}"/>
              </a:ext>
            </a:extLst>
          </p:cNvPr>
          <p:cNvSpPr>
            <a:spLocks noGrp="1"/>
          </p:cNvSpPr>
          <p:nvPr/>
        </p:nvSpPr>
        <p:spPr>
          <a:xfrm>
            <a:off x="4476750" y="22955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3" name="expand-c2-eloop">
            <a:extLst>
              <a:ext uri="{FF2B5EF4-FFF2-40B4-BE49-F238E27FC236}">
                <a16:creationId xmlns:a16="http://schemas.microsoft.com/office/drawing/2014/main" id="{B76EC13D-C72D-4AA1-84E2-F7B4E4523BF9}"/>
              </a:ext>
            </a:extLst>
          </p:cNvPr>
          <p:cNvSpPr>
            <a:spLocks noGrp="1"/>
          </p:cNvSpPr>
          <p:nvPr/>
        </p:nvSpPr>
        <p:spPr>
          <a:xfrm>
            <a:off x="4457700" y="306705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expand-c2-if-accept">
            <a:extLst>
              <a:ext uri="{FF2B5EF4-FFF2-40B4-BE49-F238E27FC236}">
                <a16:creationId xmlns:a16="http://schemas.microsoft.com/office/drawing/2014/main" id="{917A4B9E-13F7-4916-986A-AC8095B6B08A}"/>
              </a:ext>
            </a:extLst>
          </p:cNvPr>
          <p:cNvSpPr>
            <a:spLocks noGrp="1"/>
          </p:cNvSpPr>
          <p:nvPr/>
        </p:nvSpPr>
        <p:spPr>
          <a:xfrm>
            <a:off x="5381625" y="1762125"/>
            <a:ext cx="109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priority 1</a:t>
            </a:r>
          </a:p>
        </p:txBody>
      </p:sp>
      <p:sp>
        <p:nvSpPr>
          <p:cNvPr id="75" name="expand-c2-id-accept">
            <a:extLst>
              <a:ext uri="{FF2B5EF4-FFF2-40B4-BE49-F238E27FC236}">
                <a16:creationId xmlns:a16="http://schemas.microsoft.com/office/drawing/2014/main" id="{D8CA86FD-EDD6-4A91-8771-E588F924A5FD}"/>
              </a:ext>
            </a:extLst>
          </p:cNvPr>
          <p:cNvSpPr>
            <a:spLocks noGrp="1"/>
          </p:cNvSpPr>
          <p:nvPr/>
        </p:nvSpPr>
        <p:spPr>
          <a:xfrm>
            <a:off x="6524625" y="273367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6" name="expand-c2-header-cell-0">
            <a:extLst>
              <a:ext uri="{FF2B5EF4-FFF2-40B4-BE49-F238E27FC236}">
                <a16:creationId xmlns:a16="http://schemas.microsoft.com/office/drawing/2014/main" id="{6D1E0CDA-0E0E-48B5-9F1B-37B816FB4D1C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10953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expand-c2-header-text-0">
            <a:extLst>
              <a:ext uri="{FF2B5EF4-FFF2-40B4-BE49-F238E27FC236}">
                <a16:creationId xmlns:a16="http://schemas.microsoft.com/office/drawing/2014/main" id="{3B66E611-E0B8-4F85-97A2-5978F88D6F14}"/>
              </a:ext>
            </a:extLst>
          </p:cNvPr>
          <p:cNvSpPr>
            <a:spLocks noGrp="1"/>
          </p:cNvSpPr>
          <p:nvPr/>
        </p:nvSpPr>
        <p:spPr>
          <a:xfrm>
            <a:off x="876300" y="34194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输入</a:t>
            </a:r>
          </a:p>
        </p:txBody>
      </p:sp>
      <p:sp>
        <p:nvSpPr>
          <p:cNvPr id="78" name="expand-c2-header-cell-1">
            <a:extLst>
              <a:ext uri="{FF2B5EF4-FFF2-40B4-BE49-F238E27FC236}">
                <a16:creationId xmlns:a16="http://schemas.microsoft.com/office/drawing/2014/main" id="{C6B19212-BC4E-4EB8-AF9D-14C784546E69}"/>
              </a:ext>
            </a:extLst>
          </p:cNvPr>
          <p:cNvSpPr>
            <a:spLocks noGrp="1"/>
          </p:cNvSpPr>
          <p:nvPr/>
        </p:nvSpPr>
        <p:spPr>
          <a:xfrm>
            <a:off x="1876425" y="3381375"/>
            <a:ext cx="16192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expand-c2-header-text-1">
            <a:extLst>
              <a:ext uri="{FF2B5EF4-FFF2-40B4-BE49-F238E27FC236}">
                <a16:creationId xmlns:a16="http://schemas.microsoft.com/office/drawing/2014/main" id="{880E4C46-B816-4A8B-88C3-91497D6D1816}"/>
              </a:ext>
            </a:extLst>
          </p:cNvPr>
          <p:cNvSpPr>
            <a:spLocks noGrp="1"/>
          </p:cNvSpPr>
          <p:nvPr/>
        </p:nvSpPr>
        <p:spPr>
          <a:xfrm>
            <a:off x="1971675" y="3419475"/>
            <a:ext cx="142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move(C2,c)</a:t>
            </a:r>
          </a:p>
        </p:txBody>
      </p:sp>
      <p:sp>
        <p:nvSpPr>
          <p:cNvPr id="80" name="expand-c2-header-cell-2">
            <a:extLst>
              <a:ext uri="{FF2B5EF4-FFF2-40B4-BE49-F238E27FC236}">
                <a16:creationId xmlns:a16="http://schemas.microsoft.com/office/drawing/2014/main" id="{ECA7668A-E8E8-4619-9B3A-BDEF1143C9EB}"/>
              </a:ext>
            </a:extLst>
          </p:cNvPr>
          <p:cNvSpPr>
            <a:spLocks noGrp="1"/>
          </p:cNvSpPr>
          <p:nvPr/>
        </p:nvSpPr>
        <p:spPr>
          <a:xfrm>
            <a:off x="3495675" y="3381375"/>
            <a:ext cx="3333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expand-c2-header-text-2">
            <a:extLst>
              <a:ext uri="{FF2B5EF4-FFF2-40B4-BE49-F238E27FC236}">
                <a16:creationId xmlns:a16="http://schemas.microsoft.com/office/drawing/2014/main" id="{2C302883-7484-4150-A765-A084492728A4}"/>
              </a:ext>
            </a:extLst>
          </p:cNvPr>
          <p:cNvSpPr>
            <a:spLocks noGrp="1"/>
          </p:cNvSpPr>
          <p:nvPr/>
        </p:nvSpPr>
        <p:spPr>
          <a:xfrm>
            <a:off x="3590925" y="3419475"/>
            <a:ext cx="3143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ε-closure 后</a:t>
            </a:r>
          </a:p>
        </p:txBody>
      </p:sp>
      <p:sp>
        <p:nvSpPr>
          <p:cNvPr id="82" name="expand-c2-header-cell-3">
            <a:extLst>
              <a:ext uri="{FF2B5EF4-FFF2-40B4-BE49-F238E27FC236}">
                <a16:creationId xmlns:a16="http://schemas.microsoft.com/office/drawing/2014/main" id="{64DBCB55-9678-4AB8-ADC0-C24D96F27DDD}"/>
              </a:ext>
            </a:extLst>
          </p:cNvPr>
          <p:cNvSpPr>
            <a:spLocks noGrp="1"/>
          </p:cNvSpPr>
          <p:nvPr/>
        </p:nvSpPr>
        <p:spPr>
          <a:xfrm>
            <a:off x="6829425" y="3381375"/>
            <a:ext cx="152400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expand-c2-header-text-3">
            <a:extLst>
              <a:ext uri="{FF2B5EF4-FFF2-40B4-BE49-F238E27FC236}">
                <a16:creationId xmlns:a16="http://schemas.microsoft.com/office/drawing/2014/main" id="{791EC3B1-C068-4422-A9C6-9FD36E720417}"/>
              </a:ext>
            </a:extLst>
          </p:cNvPr>
          <p:cNvSpPr>
            <a:spLocks noGrp="1"/>
          </p:cNvSpPr>
          <p:nvPr/>
        </p:nvSpPr>
        <p:spPr>
          <a:xfrm>
            <a:off x="6924675" y="3419475"/>
            <a:ext cx="1333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DFA 状态 / 是否新</a:t>
            </a:r>
          </a:p>
        </p:txBody>
      </p:sp>
      <p:sp>
        <p:nvSpPr>
          <p:cNvPr id="84" name="expand-c2-row-0-cell-0">
            <a:extLst>
              <a:ext uri="{FF2B5EF4-FFF2-40B4-BE49-F238E27FC236}">
                <a16:creationId xmlns:a16="http://schemas.microsoft.com/office/drawing/2014/main" id="{5A1155EA-2DA4-422D-912D-8A63B9A39B85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expand-c2-row-0-text-0">
            <a:extLst>
              <a:ext uri="{FF2B5EF4-FFF2-40B4-BE49-F238E27FC236}">
                <a16:creationId xmlns:a16="http://schemas.microsoft.com/office/drawing/2014/main" id="{42003972-D331-4085-8C9A-74B34A8AFF22}"/>
              </a:ext>
            </a:extLst>
          </p:cNvPr>
          <p:cNvSpPr>
            <a:spLocks noGrp="1"/>
          </p:cNvSpPr>
          <p:nvPr/>
        </p:nvSpPr>
        <p:spPr>
          <a:xfrm>
            <a:off x="876300" y="37052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letter/digit</a:t>
            </a:r>
          </a:p>
        </p:txBody>
      </p:sp>
      <p:sp>
        <p:nvSpPr>
          <p:cNvPr id="86" name="expand-c2-row-0-cell-1">
            <a:extLst>
              <a:ext uri="{FF2B5EF4-FFF2-40B4-BE49-F238E27FC236}">
                <a16:creationId xmlns:a16="http://schemas.microsoft.com/office/drawing/2014/main" id="{ADE2401B-9F5C-4C8C-97B8-D68DBEE33C1F}"/>
              </a:ext>
            </a:extLst>
          </p:cNvPr>
          <p:cNvSpPr>
            <a:spLocks noGrp="1"/>
          </p:cNvSpPr>
          <p:nvPr/>
        </p:nvSpPr>
        <p:spPr>
          <a:xfrm>
            <a:off x="1876425" y="36671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expand-c2-row-0-text-1">
            <a:extLst>
              <a:ext uri="{FF2B5EF4-FFF2-40B4-BE49-F238E27FC236}">
                <a16:creationId xmlns:a16="http://schemas.microsoft.com/office/drawing/2014/main" id="{ABE06A29-4A2E-4ABF-81B8-3E6097E58767}"/>
              </a:ext>
            </a:extLst>
          </p:cNvPr>
          <p:cNvSpPr>
            <a:spLocks noGrp="1"/>
          </p:cNvSpPr>
          <p:nvPr/>
        </p:nvSpPr>
        <p:spPr>
          <a:xfrm>
            <a:off x="1971675" y="37052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{s9}</a:t>
            </a:r>
          </a:p>
        </p:txBody>
      </p:sp>
      <p:sp>
        <p:nvSpPr>
          <p:cNvPr id="88" name="expand-c2-row-0-cell-2">
            <a:extLst>
              <a:ext uri="{FF2B5EF4-FFF2-40B4-BE49-F238E27FC236}">
                <a16:creationId xmlns:a16="http://schemas.microsoft.com/office/drawing/2014/main" id="{3A313353-CF30-4319-ABC2-952DD16D5915}"/>
              </a:ext>
            </a:extLst>
          </p:cNvPr>
          <p:cNvSpPr>
            <a:spLocks noGrp="1"/>
          </p:cNvSpPr>
          <p:nvPr/>
        </p:nvSpPr>
        <p:spPr>
          <a:xfrm>
            <a:off x="3495675" y="36671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expand-c2-row-0-text-2">
            <a:extLst>
              <a:ext uri="{FF2B5EF4-FFF2-40B4-BE49-F238E27FC236}">
                <a16:creationId xmlns:a16="http://schemas.microsoft.com/office/drawing/2014/main" id="{F77F2E78-1335-4628-AF5C-5CAF12806027}"/>
              </a:ext>
            </a:extLst>
          </p:cNvPr>
          <p:cNvSpPr>
            <a:spLocks noGrp="1"/>
          </p:cNvSpPr>
          <p:nvPr/>
        </p:nvSpPr>
        <p:spPr>
          <a:xfrm>
            <a:off x="3590925" y="37052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{s8,s9,s10}</a:t>
            </a:r>
          </a:p>
        </p:txBody>
      </p:sp>
      <p:sp>
        <p:nvSpPr>
          <p:cNvPr id="90" name="expand-c2-row-0-cell-3">
            <a:extLst>
              <a:ext uri="{FF2B5EF4-FFF2-40B4-BE49-F238E27FC236}">
                <a16:creationId xmlns:a16="http://schemas.microsoft.com/office/drawing/2014/main" id="{16DCDD74-4940-484E-AF45-3C76C7AB19C3}"/>
              </a:ext>
            </a:extLst>
          </p:cNvPr>
          <p:cNvSpPr>
            <a:spLocks noGrp="1"/>
          </p:cNvSpPr>
          <p:nvPr/>
        </p:nvSpPr>
        <p:spPr>
          <a:xfrm>
            <a:off x="6829425" y="36671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expand-c2-row-0-text-3">
            <a:extLst>
              <a:ext uri="{FF2B5EF4-FFF2-40B4-BE49-F238E27FC236}">
                <a16:creationId xmlns:a16="http://schemas.microsoft.com/office/drawing/2014/main" id="{11BED6FC-3FCC-4610-9902-A170151B57C9}"/>
              </a:ext>
            </a:extLst>
          </p:cNvPr>
          <p:cNvSpPr>
            <a:spLocks noGrp="1"/>
          </p:cNvSpPr>
          <p:nvPr/>
        </p:nvSpPr>
        <p:spPr>
          <a:xfrm>
            <a:off x="6924675" y="37052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C_ID / 否</a:t>
            </a:r>
          </a:p>
        </p:txBody>
      </p:sp>
      <p:sp>
        <p:nvSpPr>
          <p:cNvPr id="92" name="expand-c2-row-1-cell-0">
            <a:extLst>
              <a:ext uri="{FF2B5EF4-FFF2-40B4-BE49-F238E27FC236}">
                <a16:creationId xmlns:a16="http://schemas.microsoft.com/office/drawing/2014/main" id="{CA6C3BEC-F81D-467C-87FC-07C6607216F7}"/>
              </a:ext>
            </a:extLst>
          </p:cNvPr>
          <p:cNvSpPr>
            <a:spLocks noGrp="1"/>
          </p:cNvSpPr>
          <p:nvPr/>
        </p:nvSpPr>
        <p:spPr>
          <a:xfrm>
            <a:off x="781050" y="3990975"/>
            <a:ext cx="1095375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expand-c2-row-1-text-0">
            <a:extLst>
              <a:ext uri="{FF2B5EF4-FFF2-40B4-BE49-F238E27FC236}">
                <a16:creationId xmlns:a16="http://schemas.microsoft.com/office/drawing/2014/main" id="{23CBC95F-BC59-4197-A256-1AFD5D7F00AB}"/>
              </a:ext>
            </a:extLst>
          </p:cNvPr>
          <p:cNvSpPr>
            <a:spLocks noGrp="1"/>
          </p:cNvSpPr>
          <p:nvPr/>
        </p:nvSpPr>
        <p:spPr>
          <a:xfrm>
            <a:off x="876300" y="402907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其他</a:t>
            </a:r>
          </a:p>
        </p:txBody>
      </p:sp>
      <p:sp>
        <p:nvSpPr>
          <p:cNvPr id="94" name="expand-c2-row-1-cell-1">
            <a:extLst>
              <a:ext uri="{FF2B5EF4-FFF2-40B4-BE49-F238E27FC236}">
                <a16:creationId xmlns:a16="http://schemas.microsoft.com/office/drawing/2014/main" id="{BC2C38B8-98B6-4EDF-BD6C-8DC5A8B968A5}"/>
              </a:ext>
            </a:extLst>
          </p:cNvPr>
          <p:cNvSpPr>
            <a:spLocks noGrp="1"/>
          </p:cNvSpPr>
          <p:nvPr/>
        </p:nvSpPr>
        <p:spPr>
          <a:xfrm>
            <a:off x="1876425" y="3990975"/>
            <a:ext cx="16192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expand-c2-row-1-text-1">
            <a:extLst>
              <a:ext uri="{FF2B5EF4-FFF2-40B4-BE49-F238E27FC236}">
                <a16:creationId xmlns:a16="http://schemas.microsoft.com/office/drawing/2014/main" id="{D5AAEC76-7310-4B26-B04E-F6A0388728AA}"/>
              </a:ext>
            </a:extLst>
          </p:cNvPr>
          <p:cNvSpPr>
            <a:spLocks noGrp="1"/>
          </p:cNvSpPr>
          <p:nvPr/>
        </p:nvSpPr>
        <p:spPr>
          <a:xfrm>
            <a:off x="1971675" y="402907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96" name="expand-c2-row-1-cell-2">
            <a:extLst>
              <a:ext uri="{FF2B5EF4-FFF2-40B4-BE49-F238E27FC236}">
                <a16:creationId xmlns:a16="http://schemas.microsoft.com/office/drawing/2014/main" id="{B49C7FE2-558B-45A3-B14C-BF23E20ADC7A}"/>
              </a:ext>
            </a:extLst>
          </p:cNvPr>
          <p:cNvSpPr>
            <a:spLocks noGrp="1"/>
          </p:cNvSpPr>
          <p:nvPr/>
        </p:nvSpPr>
        <p:spPr>
          <a:xfrm>
            <a:off x="3495675" y="3990975"/>
            <a:ext cx="33337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expand-c2-row-1-text-2">
            <a:extLst>
              <a:ext uri="{FF2B5EF4-FFF2-40B4-BE49-F238E27FC236}">
                <a16:creationId xmlns:a16="http://schemas.microsoft.com/office/drawing/2014/main" id="{0ADDE48A-7B30-4B9A-BD6B-326C7C4FA772}"/>
              </a:ext>
            </a:extLst>
          </p:cNvPr>
          <p:cNvSpPr>
            <a:spLocks noGrp="1"/>
          </p:cNvSpPr>
          <p:nvPr/>
        </p:nvSpPr>
        <p:spPr>
          <a:xfrm>
            <a:off x="3590925" y="402907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98" name="expand-c2-row-1-cell-3">
            <a:extLst>
              <a:ext uri="{FF2B5EF4-FFF2-40B4-BE49-F238E27FC236}">
                <a16:creationId xmlns:a16="http://schemas.microsoft.com/office/drawing/2014/main" id="{BFAE8656-D1A9-45B5-8187-5A228A207030}"/>
              </a:ext>
            </a:extLst>
          </p:cNvPr>
          <p:cNvSpPr>
            <a:spLocks noGrp="1"/>
          </p:cNvSpPr>
          <p:nvPr/>
        </p:nvSpPr>
        <p:spPr>
          <a:xfrm>
            <a:off x="6829425" y="3990975"/>
            <a:ext cx="152400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expand-c2-row-1-text-3">
            <a:extLst>
              <a:ext uri="{FF2B5EF4-FFF2-40B4-BE49-F238E27FC236}">
                <a16:creationId xmlns:a16="http://schemas.microsoft.com/office/drawing/2014/main" id="{60117107-0F5F-489D-AB32-ACB9F8752C3B}"/>
              </a:ext>
            </a:extLst>
          </p:cNvPr>
          <p:cNvSpPr>
            <a:spLocks noGrp="1"/>
          </p:cNvSpPr>
          <p:nvPr/>
        </p:nvSpPr>
        <p:spPr>
          <a:xfrm>
            <a:off x="6924675" y="402907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dead / 否</a:t>
            </a:r>
          </a:p>
        </p:txBody>
      </p:sp>
      <p:sp>
        <p:nvSpPr>
          <p:cNvPr id="100" name="expand-c2-worklist">
            <a:extLst>
              <a:ext uri="{FF2B5EF4-FFF2-40B4-BE49-F238E27FC236}">
                <a16:creationId xmlns:a16="http://schemas.microsoft.com/office/drawing/2014/main" id="{95756E15-8EF2-4DED-A0B9-D81BCB939E6B}"/>
              </a:ext>
            </a:extLst>
          </p:cNvPr>
          <p:cNvSpPr>
            <a:spLocks noGrp="1"/>
          </p:cNvSpPr>
          <p:nvPr/>
        </p:nvSpPr>
        <p:spPr>
          <a:xfrm>
            <a:off x="1238250" y="438150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worklist = [ C_ID ]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6C2EC43-E3B9-C9B0-67FF-5447EB7F3925}" type="slidenum">
              <a:t>34</a:t>
            </a:fld>
            <a:endParaRPr/>
          </a:p>
        </p:txBody>
      </p:sp>
      <p:sp>
        <p:nvSpPr>
          <p:cNvPr id="5" name="bridge-title-34">
            <a:extLst>
              <a:ext uri="{FF2B5EF4-FFF2-40B4-BE49-F238E27FC236}">
                <a16:creationId xmlns:a16="http://schemas.microsoft.com/office/drawing/2014/main" id="{1648E9E8-36DA-453B-B469-F3D07924F657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展开 C_ID：自环后 worklist 为空</a:t>
            </a:r>
          </a:p>
        </p:txBody>
      </p:sp>
      <p:sp>
        <p:nvSpPr>
          <p:cNvPr id="6" name="expand-id-subtitle">
            <a:extLst>
              <a:ext uri="{FF2B5EF4-FFF2-40B4-BE49-F238E27FC236}">
                <a16:creationId xmlns:a16="http://schemas.microsoft.com/office/drawing/2014/main" id="{0A3D61EE-6577-4490-B47A-26AB69F6C4EB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当前集合 C_ID={s8,s9,s10}；读入字母或数字后，closure 回到同一集合。</a:t>
            </a:r>
          </a:p>
        </p:txBody>
      </p:sp>
      <p:sp>
        <p:nvSpPr>
          <p:cNvPr id="7" name="expand-id-s0-proxy">
            <a:extLst>
              <a:ext uri="{FF2B5EF4-FFF2-40B4-BE49-F238E27FC236}">
                <a16:creationId xmlns:a16="http://schemas.microsoft.com/office/drawing/2014/main" id="{9BEDFF28-D78F-46DB-B8DD-E9421FD8DC2D}"/>
              </a:ext>
            </a:extLst>
          </p:cNvPr>
          <p:cNvSpPr>
            <a:spLocks noGrp="1"/>
          </p:cNvSpPr>
          <p:nvPr/>
        </p:nvSpPr>
        <p:spPr>
          <a:xfrm>
            <a:off x="457200" y="2343150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expand-id-s1-proxy">
            <a:extLst>
              <a:ext uri="{FF2B5EF4-FFF2-40B4-BE49-F238E27FC236}">
                <a16:creationId xmlns:a16="http://schemas.microsoft.com/office/drawing/2014/main" id="{F07914F2-7298-4F00-8DD2-D78FC6A061AA}"/>
              </a:ext>
            </a:extLst>
          </p:cNvPr>
          <p:cNvSpPr>
            <a:spLocks noGrp="1"/>
          </p:cNvSpPr>
          <p:nvPr/>
        </p:nvSpPr>
        <p:spPr>
          <a:xfrm>
            <a:off x="153352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expand-id-s2-proxy">
            <a:extLst>
              <a:ext uri="{FF2B5EF4-FFF2-40B4-BE49-F238E27FC236}">
                <a16:creationId xmlns:a16="http://schemas.microsoft.com/office/drawing/2014/main" id="{064275D5-EE11-4F3C-BD5C-5446C9CD54C1}"/>
              </a:ext>
            </a:extLst>
          </p:cNvPr>
          <p:cNvSpPr>
            <a:spLocks noGrp="1"/>
          </p:cNvSpPr>
          <p:nvPr/>
        </p:nvSpPr>
        <p:spPr>
          <a:xfrm>
            <a:off x="2628900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expand-id-s3-proxy">
            <a:extLst>
              <a:ext uri="{FF2B5EF4-FFF2-40B4-BE49-F238E27FC236}">
                <a16:creationId xmlns:a16="http://schemas.microsoft.com/office/drawing/2014/main" id="{6F663704-0ABB-4A7E-BD7D-C9EE35BD1CB2}"/>
              </a:ext>
            </a:extLst>
          </p:cNvPr>
          <p:cNvSpPr>
            <a:spLocks noGrp="1"/>
          </p:cNvSpPr>
          <p:nvPr/>
        </p:nvSpPr>
        <p:spPr>
          <a:xfrm>
            <a:off x="3724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expand-id-s4-proxy">
            <a:extLst>
              <a:ext uri="{FF2B5EF4-FFF2-40B4-BE49-F238E27FC236}">
                <a16:creationId xmlns:a16="http://schemas.microsoft.com/office/drawing/2014/main" id="{4A3AAA20-38D5-4B5B-AE05-D6DC92835204}"/>
              </a:ext>
            </a:extLst>
          </p:cNvPr>
          <p:cNvSpPr>
            <a:spLocks noGrp="1"/>
          </p:cNvSpPr>
          <p:nvPr/>
        </p:nvSpPr>
        <p:spPr>
          <a:xfrm>
            <a:off x="4867275" y="18192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2" name="expand-id-s5-proxy">
            <a:extLst>
              <a:ext uri="{FF2B5EF4-FFF2-40B4-BE49-F238E27FC236}">
                <a16:creationId xmlns:a16="http://schemas.microsoft.com/office/drawing/2014/main" id="{5E3869B0-938A-406A-80BE-1B9AF1E41DDB}"/>
              </a:ext>
            </a:extLst>
          </p:cNvPr>
          <p:cNvSpPr>
            <a:spLocks noGrp="1"/>
          </p:cNvSpPr>
          <p:nvPr/>
        </p:nvSpPr>
        <p:spPr>
          <a:xfrm>
            <a:off x="13430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3" name="expand-id-s6-proxy">
            <a:extLst>
              <a:ext uri="{FF2B5EF4-FFF2-40B4-BE49-F238E27FC236}">
                <a16:creationId xmlns:a16="http://schemas.microsoft.com/office/drawing/2014/main" id="{15831233-049F-4DF2-B390-2ABD352E9BBE}"/>
              </a:ext>
            </a:extLst>
          </p:cNvPr>
          <p:cNvSpPr>
            <a:spLocks noGrp="1"/>
          </p:cNvSpPr>
          <p:nvPr/>
        </p:nvSpPr>
        <p:spPr>
          <a:xfrm>
            <a:off x="22002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4" name="expand-id-s7-proxy">
            <a:extLst>
              <a:ext uri="{FF2B5EF4-FFF2-40B4-BE49-F238E27FC236}">
                <a16:creationId xmlns:a16="http://schemas.microsoft.com/office/drawing/2014/main" id="{8B10F9DE-2B26-4F7C-A9A3-52EC198A02CF}"/>
              </a:ext>
            </a:extLst>
          </p:cNvPr>
          <p:cNvSpPr>
            <a:spLocks noGrp="1"/>
          </p:cNvSpPr>
          <p:nvPr/>
        </p:nvSpPr>
        <p:spPr>
          <a:xfrm>
            <a:off x="305752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5" name="expand-id-s8-proxy">
            <a:extLst>
              <a:ext uri="{FF2B5EF4-FFF2-40B4-BE49-F238E27FC236}">
                <a16:creationId xmlns:a16="http://schemas.microsoft.com/office/drawing/2014/main" id="{0CC29E79-263C-4ADF-AF65-FB9B086EE147}"/>
              </a:ext>
            </a:extLst>
          </p:cNvPr>
          <p:cNvSpPr>
            <a:spLocks noGrp="1"/>
          </p:cNvSpPr>
          <p:nvPr/>
        </p:nvSpPr>
        <p:spPr>
          <a:xfrm>
            <a:off x="3914775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6" name="expand-id-s9-proxy">
            <a:extLst>
              <a:ext uri="{FF2B5EF4-FFF2-40B4-BE49-F238E27FC236}">
                <a16:creationId xmlns:a16="http://schemas.microsoft.com/office/drawing/2014/main" id="{AF6F8CAD-B19A-4323-BB70-2460C07C6D85}"/>
              </a:ext>
            </a:extLst>
          </p:cNvPr>
          <p:cNvSpPr>
            <a:spLocks noGrp="1"/>
          </p:cNvSpPr>
          <p:nvPr/>
        </p:nvSpPr>
        <p:spPr>
          <a:xfrm>
            <a:off x="501015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7" name="expand-id-s10-proxy">
            <a:extLst>
              <a:ext uri="{FF2B5EF4-FFF2-40B4-BE49-F238E27FC236}">
                <a16:creationId xmlns:a16="http://schemas.microsoft.com/office/drawing/2014/main" id="{D5A0829F-0CBF-470C-B08A-A2549A6EDC53}"/>
              </a:ext>
            </a:extLst>
          </p:cNvPr>
          <p:cNvSpPr>
            <a:spLocks noGrp="1"/>
          </p:cNvSpPr>
          <p:nvPr/>
        </p:nvSpPr>
        <p:spPr>
          <a:xfrm>
            <a:off x="6057900" y="2771775"/>
            <a:ext cx="266700" cy="2667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8" name="expand-id-skip-proxy">
            <a:extLst>
              <a:ext uri="{FF2B5EF4-FFF2-40B4-BE49-F238E27FC236}">
                <a16:creationId xmlns:a16="http://schemas.microsoft.com/office/drawing/2014/main" id="{7CC8F31A-36F3-4CA7-91E7-C6B469B7DEC9}"/>
              </a:ext>
            </a:extLst>
          </p:cNvPr>
          <p:cNvSpPr>
            <a:spLocks noGrp="1"/>
          </p:cNvSpPr>
          <p:nvPr/>
        </p:nvSpPr>
        <p:spPr>
          <a:xfrm>
            <a:off x="6172200" y="2476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expand-id-loop-proxy">
            <a:extLst>
              <a:ext uri="{FF2B5EF4-FFF2-40B4-BE49-F238E27FC236}">
                <a16:creationId xmlns:a16="http://schemas.microsoft.com/office/drawing/2014/main" id="{6C6B102D-2BB3-4D3B-9C20-A5327680E998}"/>
              </a:ext>
            </a:extLst>
          </p:cNvPr>
          <p:cNvSpPr>
            <a:spLocks noGrp="1"/>
          </p:cNvSpPr>
          <p:nvPr/>
        </p:nvSpPr>
        <p:spPr>
          <a:xfrm>
            <a:off x="4029075" y="323850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1013" name="直线箭头连接符 148"/>
          <p:cNvCxnSpPr>
            <a:stCxn id="7" idx="6"/>
            <a:endCxn id="8" idx="2"/>
          </p:cNvCxnSpPr>
          <p:nvPr/>
        </p:nvCxnSpPr>
        <p:spPr>
          <a:xfrm flipV="1">
            <a:off x="723900" y="1952625"/>
            <a:ext cx="809625" cy="5238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4" name="直线箭头连接符 149"/>
          <p:cNvCxnSpPr>
            <a:stCxn id="7" idx="6"/>
            <a:endCxn id="12" idx="2"/>
          </p:cNvCxnSpPr>
          <p:nvPr/>
        </p:nvCxnSpPr>
        <p:spPr>
          <a:xfrm>
            <a:off x="723900" y="2476500"/>
            <a:ext cx="619125" cy="4286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5" name="直线箭头连接符 150"/>
          <p:cNvCxnSpPr>
            <a:stCxn id="8" idx="6"/>
            <a:endCxn id="9" idx="2"/>
          </p:cNvCxnSpPr>
          <p:nvPr/>
        </p:nvCxnSpPr>
        <p:spPr>
          <a:xfrm>
            <a:off x="1800225" y="19526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6" name="直线箭头连接符 151"/>
          <p:cNvCxnSpPr>
            <a:stCxn id="9" idx="6"/>
            <a:endCxn id="10" idx="2"/>
          </p:cNvCxnSpPr>
          <p:nvPr/>
        </p:nvCxnSpPr>
        <p:spPr>
          <a:xfrm>
            <a:off x="2895600" y="1952625"/>
            <a:ext cx="828675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17" name="直线箭头连接符 152"/>
          <p:cNvCxnSpPr>
            <a:stCxn id="10" idx="6"/>
            <a:endCxn id="11" idx="2"/>
          </p:cNvCxnSpPr>
          <p:nvPr/>
        </p:nvCxnSpPr>
        <p:spPr>
          <a:xfrm>
            <a:off x="3990975" y="1952625"/>
            <a:ext cx="87630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8" name="直线箭头连接符 153"/>
          <p:cNvCxnSpPr>
            <a:stCxn id="12" idx="6"/>
            <a:endCxn id="13" idx="2"/>
          </p:cNvCxnSpPr>
          <p:nvPr/>
        </p:nvCxnSpPr>
        <p:spPr>
          <a:xfrm>
            <a:off x="1609725" y="2905125"/>
            <a:ext cx="590550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19" name="直线箭头连接符 154"/>
          <p:cNvCxnSpPr>
            <a:stCxn id="13" idx="6"/>
            <a:endCxn id="14" idx="2"/>
          </p:cNvCxnSpPr>
          <p:nvPr/>
        </p:nvCxnSpPr>
        <p:spPr>
          <a:xfrm>
            <a:off x="246697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0" name="直线箭头连接符 155"/>
          <p:cNvCxnSpPr>
            <a:stCxn id="14" idx="6"/>
            <a:endCxn id="15" idx="2"/>
          </p:cNvCxnSpPr>
          <p:nvPr/>
        </p:nvCxnSpPr>
        <p:spPr>
          <a:xfrm>
            <a:off x="3324225" y="2905125"/>
            <a:ext cx="5905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cxnSp>
        <p:nvCxnSpPr>
          <p:cNvPr id="1021" name="直线箭头连接符 156"/>
          <p:cNvCxnSpPr>
            <a:stCxn id="15" idx="6"/>
            <a:endCxn id="16" idx="2"/>
          </p:cNvCxnSpPr>
          <p:nvPr/>
        </p:nvCxnSpPr>
        <p:spPr>
          <a:xfrm>
            <a:off x="4181475" y="2905125"/>
            <a:ext cx="828675" cy="0"/>
          </a:xfrm>
          <a:prstGeom prst="straightConnector1">
            <a:avLst/>
          </a:prstGeom>
          <a:ln w="16193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1022" name="直线箭头连接符 157"/>
          <p:cNvCxnSpPr>
            <a:stCxn id="16" idx="6"/>
            <a:endCxn id="17" idx="2"/>
          </p:cNvCxnSpPr>
          <p:nvPr/>
        </p:nvCxnSpPr>
        <p:spPr>
          <a:xfrm>
            <a:off x="5276850" y="2905125"/>
            <a:ext cx="781050" cy="0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0" name="expand-id-skip-up">
            <a:extLst>
              <a:ext uri="{FF2B5EF4-FFF2-40B4-BE49-F238E27FC236}">
                <a16:creationId xmlns:a16="http://schemas.microsoft.com/office/drawing/2014/main" id="{E4EBAB60-9C67-4DCC-B1D9-EAB0A4A12DAD}"/>
              </a:ext>
            </a:extLst>
          </p:cNvPr>
          <p:cNvSpPr>
            <a:spLocks noGrp="1"/>
          </p:cNvSpPr>
          <p:nvPr/>
        </p:nvSpPr>
        <p:spPr>
          <a:xfrm flipV="1">
            <a:off x="3190875" y="2495550"/>
            <a:ext cx="0" cy="27622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1" name="expand-id-skip-across">
            <a:extLst>
              <a:ext uri="{FF2B5EF4-FFF2-40B4-BE49-F238E27FC236}">
                <a16:creationId xmlns:a16="http://schemas.microsoft.com/office/drawing/2014/main" id="{8A3BBA0E-CC44-47A8-938E-24B38D35F05D}"/>
              </a:ext>
            </a:extLst>
          </p:cNvPr>
          <p:cNvSpPr>
            <a:spLocks noGrp="1"/>
          </p:cNvSpPr>
          <p:nvPr/>
        </p:nvSpPr>
        <p:spPr>
          <a:xfrm>
            <a:off x="3190875" y="2495550"/>
            <a:ext cx="3000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25" name="直线箭头连接符 160"/>
          <p:cNvCxnSpPr>
            <a:stCxn id="18" idx="4"/>
            <a:endCxn id="17" idx="0"/>
          </p:cNvCxnSpPr>
          <p:nvPr/>
        </p:nvCxnSpPr>
        <p:spPr>
          <a:xfrm>
            <a:off x="6191250" y="2514600"/>
            <a:ext cx="0" cy="25717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3" name="expand-id-loop-down">
            <a:extLst>
              <a:ext uri="{FF2B5EF4-FFF2-40B4-BE49-F238E27FC236}">
                <a16:creationId xmlns:a16="http://schemas.microsoft.com/office/drawing/2014/main" id="{F7369035-770A-4345-BA45-439FA699DEFF}"/>
              </a:ext>
            </a:extLst>
          </p:cNvPr>
          <p:cNvSpPr>
            <a:spLocks noGrp="1"/>
          </p:cNvSpPr>
          <p:nvPr/>
        </p:nvSpPr>
        <p:spPr>
          <a:xfrm>
            <a:off x="5143500" y="3038475"/>
            <a:ext cx="0" cy="219075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sp>
        <p:nvSpPr>
          <p:cNvPr id="34" name="expand-id-loop-across">
            <a:extLst>
              <a:ext uri="{FF2B5EF4-FFF2-40B4-BE49-F238E27FC236}">
                <a16:creationId xmlns:a16="http://schemas.microsoft.com/office/drawing/2014/main" id="{ECEE2130-D4A9-4A02-9E23-2A77EACA6F70}"/>
              </a:ext>
            </a:extLst>
          </p:cNvPr>
          <p:cNvSpPr>
            <a:spLocks noGrp="1"/>
          </p:cNvSpPr>
          <p:nvPr/>
        </p:nvSpPr>
        <p:spPr>
          <a:xfrm flipH="1">
            <a:off x="4048125" y="3257550"/>
            <a:ext cx="1095375" cy="0"/>
          </a:xfrm>
          <a:prstGeom prst="line">
            <a:avLst/>
          </a:prstGeom>
          <a:ln w="19050">
            <a:solidFill>
              <a:srgbClr val="C9364E"/>
            </a:solidFill>
            <a:prstDash val="solid"/>
          </a:ln>
        </p:spPr>
      </p:sp>
      <p:cxnSp>
        <p:nvCxnSpPr>
          <p:cNvPr id="1028" name="直线箭头连接符 163"/>
          <p:cNvCxnSpPr>
            <a:stCxn id="19" idx="0"/>
            <a:endCxn id="15" idx="4"/>
          </p:cNvCxnSpPr>
          <p:nvPr/>
        </p:nvCxnSpPr>
        <p:spPr>
          <a:xfrm flipV="1">
            <a:off x="4048125" y="3038475"/>
            <a:ext cx="0" cy="200025"/>
          </a:xfrm>
          <a:prstGeom prst="straightConnector1">
            <a:avLst/>
          </a:prstGeom>
          <a:ln w="16193">
            <a:solidFill>
              <a:srgbClr val="C9364E"/>
            </a:solidFill>
            <a:prstDash val="solid"/>
            <a:tailEnd type="arrow" w="med" len="med"/>
          </a:ln>
        </p:spPr>
      </p:cxnSp>
      <p:sp>
        <p:nvSpPr>
          <p:cNvPr id="36" name="expand-id-s0">
            <a:extLst>
              <a:ext uri="{FF2B5EF4-FFF2-40B4-BE49-F238E27FC236}">
                <a16:creationId xmlns:a16="http://schemas.microsoft.com/office/drawing/2014/main" id="{6484E188-7B0E-4B95-BFC2-331C4F01550C}"/>
              </a:ext>
            </a:extLst>
          </p:cNvPr>
          <p:cNvSpPr>
            <a:spLocks noGrp="1"/>
          </p:cNvSpPr>
          <p:nvPr/>
        </p:nvSpPr>
        <p:spPr>
          <a:xfrm>
            <a:off x="438150" y="2324100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7" name="expand-id-s0-text">
            <a:extLst>
              <a:ext uri="{FF2B5EF4-FFF2-40B4-BE49-F238E27FC236}">
                <a16:creationId xmlns:a16="http://schemas.microsoft.com/office/drawing/2014/main" id="{378572BA-E0AE-416E-AA8C-5CD49B188189}"/>
              </a:ext>
            </a:extLst>
          </p:cNvPr>
          <p:cNvSpPr>
            <a:spLocks noGrp="1"/>
          </p:cNvSpPr>
          <p:nvPr/>
        </p:nvSpPr>
        <p:spPr>
          <a:xfrm>
            <a:off x="438150" y="2352675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s0</a:t>
            </a:r>
          </a:p>
        </p:txBody>
      </p:sp>
      <p:sp>
        <p:nvSpPr>
          <p:cNvPr id="38" name="expand-id-s1">
            <a:extLst>
              <a:ext uri="{FF2B5EF4-FFF2-40B4-BE49-F238E27FC236}">
                <a16:creationId xmlns:a16="http://schemas.microsoft.com/office/drawing/2014/main" id="{85CB54EB-1650-4F8D-8BA6-AE2B6EE23AC5}"/>
              </a:ext>
            </a:extLst>
          </p:cNvPr>
          <p:cNvSpPr>
            <a:spLocks noGrp="1"/>
          </p:cNvSpPr>
          <p:nvPr/>
        </p:nvSpPr>
        <p:spPr>
          <a:xfrm>
            <a:off x="151447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9" name="expand-id-s1-text">
            <a:extLst>
              <a:ext uri="{FF2B5EF4-FFF2-40B4-BE49-F238E27FC236}">
                <a16:creationId xmlns:a16="http://schemas.microsoft.com/office/drawing/2014/main" id="{D2007A7C-4999-4E93-AEAC-033ED535653C}"/>
              </a:ext>
            </a:extLst>
          </p:cNvPr>
          <p:cNvSpPr>
            <a:spLocks noGrp="1"/>
          </p:cNvSpPr>
          <p:nvPr/>
        </p:nvSpPr>
        <p:spPr>
          <a:xfrm>
            <a:off x="151447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s1</a:t>
            </a:r>
          </a:p>
        </p:txBody>
      </p:sp>
      <p:sp>
        <p:nvSpPr>
          <p:cNvPr id="40" name="expand-id-s2">
            <a:extLst>
              <a:ext uri="{FF2B5EF4-FFF2-40B4-BE49-F238E27FC236}">
                <a16:creationId xmlns:a16="http://schemas.microsoft.com/office/drawing/2014/main" id="{DA4D8CA3-D018-437D-A738-EC264AB1ED56}"/>
              </a:ext>
            </a:extLst>
          </p:cNvPr>
          <p:cNvSpPr>
            <a:spLocks noGrp="1"/>
          </p:cNvSpPr>
          <p:nvPr/>
        </p:nvSpPr>
        <p:spPr>
          <a:xfrm>
            <a:off x="2609850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1" name="expand-id-s2-text">
            <a:extLst>
              <a:ext uri="{FF2B5EF4-FFF2-40B4-BE49-F238E27FC236}">
                <a16:creationId xmlns:a16="http://schemas.microsoft.com/office/drawing/2014/main" id="{CCA1E294-0626-4D09-BCAA-3AF5031D0528}"/>
              </a:ext>
            </a:extLst>
          </p:cNvPr>
          <p:cNvSpPr>
            <a:spLocks noGrp="1"/>
          </p:cNvSpPr>
          <p:nvPr/>
        </p:nvSpPr>
        <p:spPr>
          <a:xfrm>
            <a:off x="2609850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s2</a:t>
            </a:r>
          </a:p>
        </p:txBody>
      </p:sp>
      <p:sp>
        <p:nvSpPr>
          <p:cNvPr id="42" name="expand-id-s3">
            <a:extLst>
              <a:ext uri="{FF2B5EF4-FFF2-40B4-BE49-F238E27FC236}">
                <a16:creationId xmlns:a16="http://schemas.microsoft.com/office/drawing/2014/main" id="{BDE951A4-6085-439A-985B-6010B98D9A57}"/>
              </a:ext>
            </a:extLst>
          </p:cNvPr>
          <p:cNvSpPr>
            <a:spLocks noGrp="1"/>
          </p:cNvSpPr>
          <p:nvPr/>
        </p:nvSpPr>
        <p:spPr>
          <a:xfrm>
            <a:off x="3705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3" name="expand-id-s3-text">
            <a:extLst>
              <a:ext uri="{FF2B5EF4-FFF2-40B4-BE49-F238E27FC236}">
                <a16:creationId xmlns:a16="http://schemas.microsoft.com/office/drawing/2014/main" id="{37F83FFB-5419-4719-8F9E-77167D7C3B65}"/>
              </a:ext>
            </a:extLst>
          </p:cNvPr>
          <p:cNvSpPr>
            <a:spLocks noGrp="1"/>
          </p:cNvSpPr>
          <p:nvPr/>
        </p:nvSpPr>
        <p:spPr>
          <a:xfrm>
            <a:off x="3705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s3</a:t>
            </a:r>
          </a:p>
        </p:txBody>
      </p:sp>
      <p:sp>
        <p:nvSpPr>
          <p:cNvPr id="44" name="expand-id-s4">
            <a:extLst>
              <a:ext uri="{FF2B5EF4-FFF2-40B4-BE49-F238E27FC236}">
                <a16:creationId xmlns:a16="http://schemas.microsoft.com/office/drawing/2014/main" id="{9C574C4C-5A73-4A84-9B25-6B735F5BE3EF}"/>
              </a:ext>
            </a:extLst>
          </p:cNvPr>
          <p:cNvSpPr>
            <a:spLocks noGrp="1"/>
          </p:cNvSpPr>
          <p:nvPr/>
        </p:nvSpPr>
        <p:spPr>
          <a:xfrm>
            <a:off x="4848225" y="18002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5" name="expand-id-s4-inner">
            <a:extLst>
              <a:ext uri="{FF2B5EF4-FFF2-40B4-BE49-F238E27FC236}">
                <a16:creationId xmlns:a16="http://schemas.microsoft.com/office/drawing/2014/main" id="{E74F9817-97AC-4636-AA61-DDEB2470A2DF}"/>
              </a:ext>
            </a:extLst>
          </p:cNvPr>
          <p:cNvSpPr>
            <a:spLocks noGrp="1"/>
          </p:cNvSpPr>
          <p:nvPr/>
        </p:nvSpPr>
        <p:spPr>
          <a:xfrm>
            <a:off x="4895850" y="1847850"/>
            <a:ext cx="209550" cy="2095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46" name="expand-id-s4-text">
            <a:extLst>
              <a:ext uri="{FF2B5EF4-FFF2-40B4-BE49-F238E27FC236}">
                <a16:creationId xmlns:a16="http://schemas.microsoft.com/office/drawing/2014/main" id="{05D61834-FCA4-4F3D-9214-A10431C7AAC3}"/>
              </a:ext>
            </a:extLst>
          </p:cNvPr>
          <p:cNvSpPr>
            <a:spLocks noGrp="1"/>
          </p:cNvSpPr>
          <p:nvPr/>
        </p:nvSpPr>
        <p:spPr>
          <a:xfrm>
            <a:off x="4848225" y="18288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s4</a:t>
            </a:r>
          </a:p>
        </p:txBody>
      </p:sp>
      <p:sp>
        <p:nvSpPr>
          <p:cNvPr id="47" name="expand-id-s5">
            <a:extLst>
              <a:ext uri="{FF2B5EF4-FFF2-40B4-BE49-F238E27FC236}">
                <a16:creationId xmlns:a16="http://schemas.microsoft.com/office/drawing/2014/main" id="{F1A19888-8D73-4193-842C-1AAE2BF735A9}"/>
              </a:ext>
            </a:extLst>
          </p:cNvPr>
          <p:cNvSpPr>
            <a:spLocks noGrp="1"/>
          </p:cNvSpPr>
          <p:nvPr/>
        </p:nvSpPr>
        <p:spPr>
          <a:xfrm>
            <a:off x="13239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48" name="expand-id-s5-text">
            <a:extLst>
              <a:ext uri="{FF2B5EF4-FFF2-40B4-BE49-F238E27FC236}">
                <a16:creationId xmlns:a16="http://schemas.microsoft.com/office/drawing/2014/main" id="{082FC535-9424-4259-9F68-9865C2EDC9F7}"/>
              </a:ext>
            </a:extLst>
          </p:cNvPr>
          <p:cNvSpPr>
            <a:spLocks noGrp="1"/>
          </p:cNvSpPr>
          <p:nvPr/>
        </p:nvSpPr>
        <p:spPr>
          <a:xfrm>
            <a:off x="13239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s5</a:t>
            </a:r>
          </a:p>
        </p:txBody>
      </p:sp>
      <p:sp>
        <p:nvSpPr>
          <p:cNvPr id="49" name="expand-id-s6">
            <a:extLst>
              <a:ext uri="{FF2B5EF4-FFF2-40B4-BE49-F238E27FC236}">
                <a16:creationId xmlns:a16="http://schemas.microsoft.com/office/drawing/2014/main" id="{96C9748B-FBEC-44B0-8C25-FF1AE6C21408}"/>
              </a:ext>
            </a:extLst>
          </p:cNvPr>
          <p:cNvSpPr>
            <a:spLocks noGrp="1"/>
          </p:cNvSpPr>
          <p:nvPr/>
        </p:nvSpPr>
        <p:spPr>
          <a:xfrm>
            <a:off x="218122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0" name="expand-id-s6-text">
            <a:extLst>
              <a:ext uri="{FF2B5EF4-FFF2-40B4-BE49-F238E27FC236}">
                <a16:creationId xmlns:a16="http://schemas.microsoft.com/office/drawing/2014/main" id="{6AE117AD-8835-4B47-ABBA-C3E358DF921B}"/>
              </a:ext>
            </a:extLst>
          </p:cNvPr>
          <p:cNvSpPr>
            <a:spLocks noGrp="1"/>
          </p:cNvSpPr>
          <p:nvPr/>
        </p:nvSpPr>
        <p:spPr>
          <a:xfrm>
            <a:off x="21812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s6</a:t>
            </a:r>
          </a:p>
        </p:txBody>
      </p:sp>
      <p:sp>
        <p:nvSpPr>
          <p:cNvPr id="51" name="expand-id-s7">
            <a:extLst>
              <a:ext uri="{FF2B5EF4-FFF2-40B4-BE49-F238E27FC236}">
                <a16:creationId xmlns:a16="http://schemas.microsoft.com/office/drawing/2014/main" id="{6A267780-CBDA-4A65-B9FC-8D7A7B6B7929}"/>
              </a:ext>
            </a:extLst>
          </p:cNvPr>
          <p:cNvSpPr>
            <a:spLocks noGrp="1"/>
          </p:cNvSpPr>
          <p:nvPr/>
        </p:nvSpPr>
        <p:spPr>
          <a:xfrm>
            <a:off x="3038475" y="2752725"/>
            <a:ext cx="304800" cy="304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52" name="expand-id-s7-text">
            <a:extLst>
              <a:ext uri="{FF2B5EF4-FFF2-40B4-BE49-F238E27FC236}">
                <a16:creationId xmlns:a16="http://schemas.microsoft.com/office/drawing/2014/main" id="{05B2D370-0A56-49AD-82DD-7574AC257068}"/>
              </a:ext>
            </a:extLst>
          </p:cNvPr>
          <p:cNvSpPr>
            <a:spLocks noGrp="1"/>
          </p:cNvSpPr>
          <p:nvPr/>
        </p:nvSpPr>
        <p:spPr>
          <a:xfrm>
            <a:off x="303847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s7</a:t>
            </a:r>
          </a:p>
        </p:txBody>
      </p:sp>
      <p:sp>
        <p:nvSpPr>
          <p:cNvPr id="53" name="expand-id-s8">
            <a:extLst>
              <a:ext uri="{FF2B5EF4-FFF2-40B4-BE49-F238E27FC236}">
                <a16:creationId xmlns:a16="http://schemas.microsoft.com/office/drawing/2014/main" id="{D7A4C7FD-E818-4D8B-B425-7793B6BCB7CA}"/>
              </a:ext>
            </a:extLst>
          </p:cNvPr>
          <p:cNvSpPr>
            <a:spLocks noGrp="1"/>
          </p:cNvSpPr>
          <p:nvPr/>
        </p:nvSpPr>
        <p:spPr>
          <a:xfrm>
            <a:off x="3895725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4" name="expand-id-s8-text">
            <a:extLst>
              <a:ext uri="{FF2B5EF4-FFF2-40B4-BE49-F238E27FC236}">
                <a16:creationId xmlns:a16="http://schemas.microsoft.com/office/drawing/2014/main" id="{FD828FED-D10C-4C49-BDB3-2548585110D7}"/>
              </a:ext>
            </a:extLst>
          </p:cNvPr>
          <p:cNvSpPr>
            <a:spLocks noGrp="1"/>
          </p:cNvSpPr>
          <p:nvPr/>
        </p:nvSpPr>
        <p:spPr>
          <a:xfrm>
            <a:off x="3895725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s8</a:t>
            </a:r>
          </a:p>
        </p:txBody>
      </p:sp>
      <p:sp>
        <p:nvSpPr>
          <p:cNvPr id="55" name="expand-id-s9">
            <a:extLst>
              <a:ext uri="{FF2B5EF4-FFF2-40B4-BE49-F238E27FC236}">
                <a16:creationId xmlns:a16="http://schemas.microsoft.com/office/drawing/2014/main" id="{A81A9795-BBBA-4D60-906F-2518681359BE}"/>
              </a:ext>
            </a:extLst>
          </p:cNvPr>
          <p:cNvSpPr>
            <a:spLocks noGrp="1"/>
          </p:cNvSpPr>
          <p:nvPr/>
        </p:nvSpPr>
        <p:spPr>
          <a:xfrm>
            <a:off x="4991100" y="2752725"/>
            <a:ext cx="304800" cy="3048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6" name="expand-id-s9-text">
            <a:extLst>
              <a:ext uri="{FF2B5EF4-FFF2-40B4-BE49-F238E27FC236}">
                <a16:creationId xmlns:a16="http://schemas.microsoft.com/office/drawing/2014/main" id="{A90143AE-5BBC-4FAA-BBA5-7B3D05CC3E0A}"/>
              </a:ext>
            </a:extLst>
          </p:cNvPr>
          <p:cNvSpPr>
            <a:spLocks noGrp="1"/>
          </p:cNvSpPr>
          <p:nvPr/>
        </p:nvSpPr>
        <p:spPr>
          <a:xfrm>
            <a:off x="4991100" y="2781300"/>
            <a:ext cx="304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s9</a:t>
            </a:r>
          </a:p>
        </p:txBody>
      </p:sp>
      <p:sp>
        <p:nvSpPr>
          <p:cNvPr id="57" name="expand-id-s10">
            <a:extLst>
              <a:ext uri="{FF2B5EF4-FFF2-40B4-BE49-F238E27FC236}">
                <a16:creationId xmlns:a16="http://schemas.microsoft.com/office/drawing/2014/main" id="{02A750F2-4F4A-4599-ADC6-F8064E54C5ED}"/>
              </a:ext>
            </a:extLst>
          </p:cNvPr>
          <p:cNvSpPr>
            <a:spLocks noGrp="1"/>
          </p:cNvSpPr>
          <p:nvPr/>
        </p:nvSpPr>
        <p:spPr>
          <a:xfrm>
            <a:off x="6019800" y="2733675"/>
            <a:ext cx="342900" cy="3429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8" name="expand-id-s10-inner">
            <a:extLst>
              <a:ext uri="{FF2B5EF4-FFF2-40B4-BE49-F238E27FC236}">
                <a16:creationId xmlns:a16="http://schemas.microsoft.com/office/drawing/2014/main" id="{E64721C0-D241-48A5-8355-208AE4373CAF}"/>
              </a:ext>
            </a:extLst>
          </p:cNvPr>
          <p:cNvSpPr>
            <a:spLocks noGrp="1"/>
          </p:cNvSpPr>
          <p:nvPr/>
        </p:nvSpPr>
        <p:spPr>
          <a:xfrm>
            <a:off x="6067425" y="2781300"/>
            <a:ext cx="247650" cy="2476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59" name="expand-id-s10-text">
            <a:extLst>
              <a:ext uri="{FF2B5EF4-FFF2-40B4-BE49-F238E27FC236}">
                <a16:creationId xmlns:a16="http://schemas.microsoft.com/office/drawing/2014/main" id="{E77925BE-02EB-4EDE-B6EE-FE85B54E1EAF}"/>
              </a:ext>
            </a:extLst>
          </p:cNvPr>
          <p:cNvSpPr>
            <a:spLocks noGrp="1"/>
          </p:cNvSpPr>
          <p:nvPr/>
        </p:nvSpPr>
        <p:spPr>
          <a:xfrm>
            <a:off x="6019800" y="2781300"/>
            <a:ext cx="342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s10</a:t>
            </a:r>
          </a:p>
        </p:txBody>
      </p:sp>
      <p:sp>
        <p:nvSpPr>
          <p:cNvPr id="60" name="expand-id-if-label">
            <a:extLst>
              <a:ext uri="{FF2B5EF4-FFF2-40B4-BE49-F238E27FC236}">
                <a16:creationId xmlns:a16="http://schemas.microsoft.com/office/drawing/2014/main" id="{B915410E-4ADC-4059-A657-F8F4BE343A6E}"/>
              </a:ext>
            </a:extLst>
          </p:cNvPr>
          <p:cNvSpPr>
            <a:spLocks noGrp="1"/>
          </p:cNvSpPr>
          <p:nvPr/>
        </p:nvSpPr>
        <p:spPr>
          <a:xfrm>
            <a:off x="2714625" y="1524000"/>
            <a:ext cx="2571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IF = "if"</a:t>
            </a:r>
          </a:p>
        </p:txBody>
      </p:sp>
      <p:sp>
        <p:nvSpPr>
          <p:cNvPr id="61" name="expand-id-ident-label">
            <a:extLst>
              <a:ext uri="{FF2B5EF4-FFF2-40B4-BE49-F238E27FC236}">
                <a16:creationId xmlns:a16="http://schemas.microsoft.com/office/drawing/2014/main" id="{C63AB591-F754-4CA7-BBE9-DB960FAA6584}"/>
              </a:ext>
            </a:extLst>
          </p:cNvPr>
          <p:cNvSpPr>
            <a:spLocks noGrp="1"/>
          </p:cNvSpPr>
          <p:nvPr/>
        </p:nvSpPr>
        <p:spPr>
          <a:xfrm>
            <a:off x="714375" y="3105150"/>
            <a:ext cx="666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IDENT</a:t>
            </a:r>
          </a:p>
        </p:txBody>
      </p:sp>
      <p:sp>
        <p:nvSpPr>
          <p:cNvPr id="62" name="expand-id-i">
            <a:extLst>
              <a:ext uri="{FF2B5EF4-FFF2-40B4-BE49-F238E27FC236}">
                <a16:creationId xmlns:a16="http://schemas.microsoft.com/office/drawing/2014/main" id="{36723B6F-E280-4930-8ADD-8856E54C8BFF}"/>
              </a:ext>
            </a:extLst>
          </p:cNvPr>
          <p:cNvSpPr>
            <a:spLocks noGrp="1"/>
          </p:cNvSpPr>
          <p:nvPr/>
        </p:nvSpPr>
        <p:spPr>
          <a:xfrm>
            <a:off x="207645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63" name="expand-id-f">
            <a:extLst>
              <a:ext uri="{FF2B5EF4-FFF2-40B4-BE49-F238E27FC236}">
                <a16:creationId xmlns:a16="http://schemas.microsoft.com/office/drawing/2014/main" id="{A1E82C5D-BD4B-4FE2-BC8C-A4D5041AF596}"/>
              </a:ext>
            </a:extLst>
          </p:cNvPr>
          <p:cNvSpPr>
            <a:spLocks noGrp="1"/>
          </p:cNvSpPr>
          <p:nvPr/>
        </p:nvSpPr>
        <p:spPr>
          <a:xfrm>
            <a:off x="4343400" y="16954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64" name="expand-id-letter">
            <a:extLst>
              <a:ext uri="{FF2B5EF4-FFF2-40B4-BE49-F238E27FC236}">
                <a16:creationId xmlns:a16="http://schemas.microsoft.com/office/drawing/2014/main" id="{8DC45D42-8C09-4C2A-8884-7A740B26060A}"/>
              </a:ext>
            </a:extLst>
          </p:cNvPr>
          <p:cNvSpPr>
            <a:spLocks noGrp="1"/>
          </p:cNvSpPr>
          <p:nvPr/>
        </p:nvSpPr>
        <p:spPr>
          <a:xfrm>
            <a:off x="1685925" y="2667000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letter</a:t>
            </a:r>
          </a:p>
        </p:txBody>
      </p:sp>
      <p:sp>
        <p:nvSpPr>
          <p:cNvPr id="65" name="expand-id-class">
            <a:extLst>
              <a:ext uri="{FF2B5EF4-FFF2-40B4-BE49-F238E27FC236}">
                <a16:creationId xmlns:a16="http://schemas.microsoft.com/office/drawing/2014/main" id="{2709A9DF-4AF4-4F7F-B819-047285733664}"/>
              </a:ext>
            </a:extLst>
          </p:cNvPr>
          <p:cNvSpPr>
            <a:spLocks noGrp="1"/>
          </p:cNvSpPr>
          <p:nvPr/>
        </p:nvSpPr>
        <p:spPr>
          <a:xfrm>
            <a:off x="4333875" y="266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454545"/>
                </a:solidFill>
              </a:defRPr>
            </a:pPr>
            <a:r>
              <a:rPr sz="713" b="1">
                <a:solidFill>
                  <a:srgbClr val="454545"/>
                </a:solidFill>
              </a:rPr>
              <a:t>letter | digit</a:t>
            </a:r>
          </a:p>
        </p:txBody>
      </p:sp>
      <p:sp>
        <p:nvSpPr>
          <p:cNvPr id="66" name="expand-id-e01">
            <a:extLst>
              <a:ext uri="{FF2B5EF4-FFF2-40B4-BE49-F238E27FC236}">
                <a16:creationId xmlns:a16="http://schemas.microsoft.com/office/drawing/2014/main" id="{559A858D-56A2-4394-868B-7013F7E529E0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7" name="expand-id-e05">
            <a:extLst>
              <a:ext uri="{FF2B5EF4-FFF2-40B4-BE49-F238E27FC236}">
                <a16:creationId xmlns:a16="http://schemas.microsoft.com/office/drawing/2014/main" id="{06D75712-41A3-4F77-9A17-3E818B6F7D12}"/>
              </a:ext>
            </a:extLst>
          </p:cNvPr>
          <p:cNvSpPr>
            <a:spLocks noGrp="1"/>
          </p:cNvSpPr>
          <p:nvPr/>
        </p:nvSpPr>
        <p:spPr>
          <a:xfrm>
            <a:off x="1000125" y="274320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8" name="expand-id-e23">
            <a:extLst>
              <a:ext uri="{FF2B5EF4-FFF2-40B4-BE49-F238E27FC236}">
                <a16:creationId xmlns:a16="http://schemas.microsoft.com/office/drawing/2014/main" id="{E9AF4B68-F789-4A9F-BEAC-E68921B89A44}"/>
              </a:ext>
            </a:extLst>
          </p:cNvPr>
          <p:cNvSpPr>
            <a:spLocks noGrp="1"/>
          </p:cNvSpPr>
          <p:nvPr/>
        </p:nvSpPr>
        <p:spPr>
          <a:xfrm>
            <a:off x="3190875" y="17240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69" name="expand-id-e67">
            <a:extLst>
              <a:ext uri="{FF2B5EF4-FFF2-40B4-BE49-F238E27FC236}">
                <a16:creationId xmlns:a16="http://schemas.microsoft.com/office/drawing/2014/main" id="{3B6227D1-2B61-4A9E-8424-86ABBD600CC8}"/>
              </a:ext>
            </a:extLst>
          </p:cNvPr>
          <p:cNvSpPr>
            <a:spLocks noGrp="1"/>
          </p:cNvSpPr>
          <p:nvPr/>
        </p:nvSpPr>
        <p:spPr>
          <a:xfrm>
            <a:off x="266700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0" name="expand-id-e78">
            <a:extLst>
              <a:ext uri="{FF2B5EF4-FFF2-40B4-BE49-F238E27FC236}">
                <a16:creationId xmlns:a16="http://schemas.microsoft.com/office/drawing/2014/main" id="{9D2253F2-6E6C-457B-8466-8809C1FDC9E8}"/>
              </a:ext>
            </a:extLst>
          </p:cNvPr>
          <p:cNvSpPr>
            <a:spLocks noGrp="1"/>
          </p:cNvSpPr>
          <p:nvPr/>
        </p:nvSpPr>
        <p:spPr>
          <a:xfrm>
            <a:off x="3524250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1" name="expand-id-e910">
            <a:extLst>
              <a:ext uri="{FF2B5EF4-FFF2-40B4-BE49-F238E27FC236}">
                <a16:creationId xmlns:a16="http://schemas.microsoft.com/office/drawing/2014/main" id="{E1FC65FE-AF16-43D1-8C42-39CC71EF20A2}"/>
              </a:ext>
            </a:extLst>
          </p:cNvPr>
          <p:cNvSpPr>
            <a:spLocks noGrp="1"/>
          </p:cNvSpPr>
          <p:nvPr/>
        </p:nvSpPr>
        <p:spPr>
          <a:xfrm>
            <a:off x="5572125" y="269557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2" name="expand-id-eskip">
            <a:extLst>
              <a:ext uri="{FF2B5EF4-FFF2-40B4-BE49-F238E27FC236}">
                <a16:creationId xmlns:a16="http://schemas.microsoft.com/office/drawing/2014/main" id="{6F672741-0625-43C4-8386-B930DF45E98D}"/>
              </a:ext>
            </a:extLst>
          </p:cNvPr>
          <p:cNvSpPr>
            <a:spLocks noGrp="1"/>
          </p:cNvSpPr>
          <p:nvPr/>
        </p:nvSpPr>
        <p:spPr>
          <a:xfrm>
            <a:off x="4476750" y="2295525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3" name="expand-id-eloop">
            <a:extLst>
              <a:ext uri="{FF2B5EF4-FFF2-40B4-BE49-F238E27FC236}">
                <a16:creationId xmlns:a16="http://schemas.microsoft.com/office/drawing/2014/main" id="{CD2075E8-C70A-4F5C-B9EF-8D1703EB0959}"/>
              </a:ext>
            </a:extLst>
          </p:cNvPr>
          <p:cNvSpPr>
            <a:spLocks noGrp="1"/>
          </p:cNvSpPr>
          <p:nvPr/>
        </p:nvSpPr>
        <p:spPr>
          <a:xfrm>
            <a:off x="4457700" y="3067050"/>
            <a:ext cx="266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C9364E"/>
                </a:solidFill>
              </a:defRPr>
            </a:pPr>
            <a:r>
              <a:rPr sz="825" b="1">
                <a:solidFill>
                  <a:srgbClr val="C9364E"/>
                </a:solidFill>
              </a:rPr>
              <a:t>ε</a:t>
            </a:r>
          </a:p>
        </p:txBody>
      </p:sp>
      <p:sp>
        <p:nvSpPr>
          <p:cNvPr id="74" name="expand-id-if-accept">
            <a:extLst>
              <a:ext uri="{FF2B5EF4-FFF2-40B4-BE49-F238E27FC236}">
                <a16:creationId xmlns:a16="http://schemas.microsoft.com/office/drawing/2014/main" id="{C8CE7389-796B-4D8B-B288-B5304FEA048F}"/>
              </a:ext>
            </a:extLst>
          </p:cNvPr>
          <p:cNvSpPr>
            <a:spLocks noGrp="1"/>
          </p:cNvSpPr>
          <p:nvPr/>
        </p:nvSpPr>
        <p:spPr>
          <a:xfrm>
            <a:off x="5381625" y="1762125"/>
            <a:ext cx="109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accept IF</a:t>
            </a:r>
          </a:p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priority 1</a:t>
            </a:r>
          </a:p>
        </p:txBody>
      </p:sp>
      <p:sp>
        <p:nvSpPr>
          <p:cNvPr id="75" name="expand-id-id-accept">
            <a:extLst>
              <a:ext uri="{FF2B5EF4-FFF2-40B4-BE49-F238E27FC236}">
                <a16:creationId xmlns:a16="http://schemas.microsoft.com/office/drawing/2014/main" id="{E67419D8-5885-4E03-9D86-87A9E09F6B36}"/>
              </a:ext>
            </a:extLst>
          </p:cNvPr>
          <p:cNvSpPr>
            <a:spLocks noGrp="1"/>
          </p:cNvSpPr>
          <p:nvPr/>
        </p:nvSpPr>
        <p:spPr>
          <a:xfrm>
            <a:off x="6524625" y="2733675"/>
            <a:ext cx="1047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priority 2</a:t>
            </a:r>
          </a:p>
        </p:txBody>
      </p:sp>
      <p:sp>
        <p:nvSpPr>
          <p:cNvPr id="76" name="expand-id-header-cell-0">
            <a:extLst>
              <a:ext uri="{FF2B5EF4-FFF2-40B4-BE49-F238E27FC236}">
                <a16:creationId xmlns:a16="http://schemas.microsoft.com/office/drawing/2014/main" id="{15F3FBEA-4348-482B-875D-572242379748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10953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expand-id-header-text-0">
            <a:extLst>
              <a:ext uri="{FF2B5EF4-FFF2-40B4-BE49-F238E27FC236}">
                <a16:creationId xmlns:a16="http://schemas.microsoft.com/office/drawing/2014/main" id="{EA87A464-8111-4E5D-8CC5-D4A6BD174BCC}"/>
              </a:ext>
            </a:extLst>
          </p:cNvPr>
          <p:cNvSpPr>
            <a:spLocks noGrp="1"/>
          </p:cNvSpPr>
          <p:nvPr/>
        </p:nvSpPr>
        <p:spPr>
          <a:xfrm>
            <a:off x="876300" y="3419475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输入</a:t>
            </a:r>
          </a:p>
        </p:txBody>
      </p:sp>
      <p:sp>
        <p:nvSpPr>
          <p:cNvPr id="78" name="expand-id-header-cell-1">
            <a:extLst>
              <a:ext uri="{FF2B5EF4-FFF2-40B4-BE49-F238E27FC236}">
                <a16:creationId xmlns:a16="http://schemas.microsoft.com/office/drawing/2014/main" id="{14200E97-9363-4D40-AE38-7CA4B326E823}"/>
              </a:ext>
            </a:extLst>
          </p:cNvPr>
          <p:cNvSpPr>
            <a:spLocks noGrp="1"/>
          </p:cNvSpPr>
          <p:nvPr/>
        </p:nvSpPr>
        <p:spPr>
          <a:xfrm>
            <a:off x="1876425" y="3381375"/>
            <a:ext cx="16192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expand-id-header-text-1">
            <a:extLst>
              <a:ext uri="{FF2B5EF4-FFF2-40B4-BE49-F238E27FC236}">
                <a16:creationId xmlns:a16="http://schemas.microsoft.com/office/drawing/2014/main" id="{8D92D4DB-9167-4868-841D-57A93DB78239}"/>
              </a:ext>
            </a:extLst>
          </p:cNvPr>
          <p:cNvSpPr>
            <a:spLocks noGrp="1"/>
          </p:cNvSpPr>
          <p:nvPr/>
        </p:nvSpPr>
        <p:spPr>
          <a:xfrm>
            <a:off x="1971675" y="3419475"/>
            <a:ext cx="142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move(C_ID,c)</a:t>
            </a:r>
          </a:p>
        </p:txBody>
      </p:sp>
      <p:sp>
        <p:nvSpPr>
          <p:cNvPr id="80" name="expand-id-header-cell-2">
            <a:extLst>
              <a:ext uri="{FF2B5EF4-FFF2-40B4-BE49-F238E27FC236}">
                <a16:creationId xmlns:a16="http://schemas.microsoft.com/office/drawing/2014/main" id="{7BA4CEE5-7457-4090-B1CC-073FB86C5DE0}"/>
              </a:ext>
            </a:extLst>
          </p:cNvPr>
          <p:cNvSpPr>
            <a:spLocks noGrp="1"/>
          </p:cNvSpPr>
          <p:nvPr/>
        </p:nvSpPr>
        <p:spPr>
          <a:xfrm>
            <a:off x="3495675" y="3381375"/>
            <a:ext cx="3333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expand-id-header-text-2">
            <a:extLst>
              <a:ext uri="{FF2B5EF4-FFF2-40B4-BE49-F238E27FC236}">
                <a16:creationId xmlns:a16="http://schemas.microsoft.com/office/drawing/2014/main" id="{A04C3885-4ABD-4646-A888-2B0666323D65}"/>
              </a:ext>
            </a:extLst>
          </p:cNvPr>
          <p:cNvSpPr>
            <a:spLocks noGrp="1"/>
          </p:cNvSpPr>
          <p:nvPr/>
        </p:nvSpPr>
        <p:spPr>
          <a:xfrm>
            <a:off x="3590925" y="3419475"/>
            <a:ext cx="3143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ε-closure 后</a:t>
            </a:r>
          </a:p>
        </p:txBody>
      </p:sp>
      <p:sp>
        <p:nvSpPr>
          <p:cNvPr id="82" name="expand-id-header-cell-3">
            <a:extLst>
              <a:ext uri="{FF2B5EF4-FFF2-40B4-BE49-F238E27FC236}">
                <a16:creationId xmlns:a16="http://schemas.microsoft.com/office/drawing/2014/main" id="{848D3E01-C5D2-4627-B9AF-3E0DB42C7D66}"/>
              </a:ext>
            </a:extLst>
          </p:cNvPr>
          <p:cNvSpPr>
            <a:spLocks noGrp="1"/>
          </p:cNvSpPr>
          <p:nvPr/>
        </p:nvSpPr>
        <p:spPr>
          <a:xfrm>
            <a:off x="6829425" y="3381375"/>
            <a:ext cx="152400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expand-id-header-text-3">
            <a:extLst>
              <a:ext uri="{FF2B5EF4-FFF2-40B4-BE49-F238E27FC236}">
                <a16:creationId xmlns:a16="http://schemas.microsoft.com/office/drawing/2014/main" id="{680CB0B0-E367-4F94-8516-CAC7C009B6DB}"/>
              </a:ext>
            </a:extLst>
          </p:cNvPr>
          <p:cNvSpPr>
            <a:spLocks noGrp="1"/>
          </p:cNvSpPr>
          <p:nvPr/>
        </p:nvSpPr>
        <p:spPr>
          <a:xfrm>
            <a:off x="6924675" y="3419475"/>
            <a:ext cx="1333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DFA 状态 / 是否新</a:t>
            </a:r>
          </a:p>
        </p:txBody>
      </p:sp>
      <p:sp>
        <p:nvSpPr>
          <p:cNvPr id="84" name="expand-id-row-0-cell-0">
            <a:extLst>
              <a:ext uri="{FF2B5EF4-FFF2-40B4-BE49-F238E27FC236}">
                <a16:creationId xmlns:a16="http://schemas.microsoft.com/office/drawing/2014/main" id="{4CFC50ED-91E3-4797-8E9B-F530CE4C81A1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1095375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expand-id-row-0-text-0">
            <a:extLst>
              <a:ext uri="{FF2B5EF4-FFF2-40B4-BE49-F238E27FC236}">
                <a16:creationId xmlns:a16="http://schemas.microsoft.com/office/drawing/2014/main" id="{947D5FB4-B8D9-4D1A-BC2C-2FFDD7C632D9}"/>
              </a:ext>
            </a:extLst>
          </p:cNvPr>
          <p:cNvSpPr>
            <a:spLocks noGrp="1"/>
          </p:cNvSpPr>
          <p:nvPr/>
        </p:nvSpPr>
        <p:spPr>
          <a:xfrm>
            <a:off x="876300" y="370522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letter/digit</a:t>
            </a:r>
          </a:p>
        </p:txBody>
      </p:sp>
      <p:sp>
        <p:nvSpPr>
          <p:cNvPr id="86" name="expand-id-row-0-cell-1">
            <a:extLst>
              <a:ext uri="{FF2B5EF4-FFF2-40B4-BE49-F238E27FC236}">
                <a16:creationId xmlns:a16="http://schemas.microsoft.com/office/drawing/2014/main" id="{4226D907-8117-475D-B428-2211C1E7B718}"/>
              </a:ext>
            </a:extLst>
          </p:cNvPr>
          <p:cNvSpPr>
            <a:spLocks noGrp="1"/>
          </p:cNvSpPr>
          <p:nvPr/>
        </p:nvSpPr>
        <p:spPr>
          <a:xfrm>
            <a:off x="1876425" y="3667125"/>
            <a:ext cx="16192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expand-id-row-0-text-1">
            <a:extLst>
              <a:ext uri="{FF2B5EF4-FFF2-40B4-BE49-F238E27FC236}">
                <a16:creationId xmlns:a16="http://schemas.microsoft.com/office/drawing/2014/main" id="{D39817A1-223F-4F14-8F30-6919BB944DA1}"/>
              </a:ext>
            </a:extLst>
          </p:cNvPr>
          <p:cNvSpPr>
            <a:spLocks noGrp="1"/>
          </p:cNvSpPr>
          <p:nvPr/>
        </p:nvSpPr>
        <p:spPr>
          <a:xfrm>
            <a:off x="1971675" y="37052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{s9}</a:t>
            </a:r>
          </a:p>
        </p:txBody>
      </p:sp>
      <p:sp>
        <p:nvSpPr>
          <p:cNvPr id="88" name="expand-id-row-0-cell-2">
            <a:extLst>
              <a:ext uri="{FF2B5EF4-FFF2-40B4-BE49-F238E27FC236}">
                <a16:creationId xmlns:a16="http://schemas.microsoft.com/office/drawing/2014/main" id="{F3702E33-4E02-4EE1-8851-0CFE9647592F}"/>
              </a:ext>
            </a:extLst>
          </p:cNvPr>
          <p:cNvSpPr>
            <a:spLocks noGrp="1"/>
          </p:cNvSpPr>
          <p:nvPr/>
        </p:nvSpPr>
        <p:spPr>
          <a:xfrm>
            <a:off x="3495675" y="3667125"/>
            <a:ext cx="333375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expand-id-row-0-text-2">
            <a:extLst>
              <a:ext uri="{FF2B5EF4-FFF2-40B4-BE49-F238E27FC236}">
                <a16:creationId xmlns:a16="http://schemas.microsoft.com/office/drawing/2014/main" id="{8241E54B-A50B-43A7-9267-04A612886445}"/>
              </a:ext>
            </a:extLst>
          </p:cNvPr>
          <p:cNvSpPr>
            <a:spLocks noGrp="1"/>
          </p:cNvSpPr>
          <p:nvPr/>
        </p:nvSpPr>
        <p:spPr>
          <a:xfrm>
            <a:off x="3590925" y="370522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{s8,s9,s10}</a:t>
            </a:r>
          </a:p>
        </p:txBody>
      </p:sp>
      <p:sp>
        <p:nvSpPr>
          <p:cNvPr id="90" name="expand-id-row-0-cell-3">
            <a:extLst>
              <a:ext uri="{FF2B5EF4-FFF2-40B4-BE49-F238E27FC236}">
                <a16:creationId xmlns:a16="http://schemas.microsoft.com/office/drawing/2014/main" id="{8C6EB983-3208-4E06-BCE7-7BC7B808F35B}"/>
              </a:ext>
            </a:extLst>
          </p:cNvPr>
          <p:cNvSpPr>
            <a:spLocks noGrp="1"/>
          </p:cNvSpPr>
          <p:nvPr/>
        </p:nvSpPr>
        <p:spPr>
          <a:xfrm>
            <a:off x="6829425" y="3667125"/>
            <a:ext cx="1524000" cy="3238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expand-id-row-0-text-3">
            <a:extLst>
              <a:ext uri="{FF2B5EF4-FFF2-40B4-BE49-F238E27FC236}">
                <a16:creationId xmlns:a16="http://schemas.microsoft.com/office/drawing/2014/main" id="{A3826B40-ADEE-4ED9-8143-1D57E286AECC}"/>
              </a:ext>
            </a:extLst>
          </p:cNvPr>
          <p:cNvSpPr>
            <a:spLocks noGrp="1"/>
          </p:cNvSpPr>
          <p:nvPr/>
        </p:nvSpPr>
        <p:spPr>
          <a:xfrm>
            <a:off x="6924675" y="370522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C_ID / 否（自身）</a:t>
            </a:r>
          </a:p>
        </p:txBody>
      </p:sp>
      <p:sp>
        <p:nvSpPr>
          <p:cNvPr id="92" name="expand-id-row-1-cell-0">
            <a:extLst>
              <a:ext uri="{FF2B5EF4-FFF2-40B4-BE49-F238E27FC236}">
                <a16:creationId xmlns:a16="http://schemas.microsoft.com/office/drawing/2014/main" id="{73FB32F0-7FC6-4900-A202-34ACB5AF0BD2}"/>
              </a:ext>
            </a:extLst>
          </p:cNvPr>
          <p:cNvSpPr>
            <a:spLocks noGrp="1"/>
          </p:cNvSpPr>
          <p:nvPr/>
        </p:nvSpPr>
        <p:spPr>
          <a:xfrm>
            <a:off x="781050" y="3990975"/>
            <a:ext cx="1095375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expand-id-row-1-text-0">
            <a:extLst>
              <a:ext uri="{FF2B5EF4-FFF2-40B4-BE49-F238E27FC236}">
                <a16:creationId xmlns:a16="http://schemas.microsoft.com/office/drawing/2014/main" id="{51AC0829-2D18-4393-84E1-F200B6F081BA}"/>
              </a:ext>
            </a:extLst>
          </p:cNvPr>
          <p:cNvSpPr>
            <a:spLocks noGrp="1"/>
          </p:cNvSpPr>
          <p:nvPr/>
        </p:nvSpPr>
        <p:spPr>
          <a:xfrm>
            <a:off x="876300" y="4029075"/>
            <a:ext cx="904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1">
                <a:solidFill>
                  <a:srgbClr val="BE384B"/>
                </a:solidFill>
              </a:defRPr>
            </a:pPr>
            <a:r>
              <a:rPr sz="960" b="1">
                <a:solidFill>
                  <a:srgbClr val="BE384B"/>
                </a:solidFill>
              </a:rPr>
              <a:t>其他</a:t>
            </a:r>
          </a:p>
        </p:txBody>
      </p:sp>
      <p:sp>
        <p:nvSpPr>
          <p:cNvPr id="94" name="expand-id-row-1-cell-1">
            <a:extLst>
              <a:ext uri="{FF2B5EF4-FFF2-40B4-BE49-F238E27FC236}">
                <a16:creationId xmlns:a16="http://schemas.microsoft.com/office/drawing/2014/main" id="{050E0A7F-0DAE-463A-8530-0EB9FF9EAEC2}"/>
              </a:ext>
            </a:extLst>
          </p:cNvPr>
          <p:cNvSpPr>
            <a:spLocks noGrp="1"/>
          </p:cNvSpPr>
          <p:nvPr/>
        </p:nvSpPr>
        <p:spPr>
          <a:xfrm>
            <a:off x="1876425" y="3990975"/>
            <a:ext cx="16192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expand-id-row-1-text-1">
            <a:extLst>
              <a:ext uri="{FF2B5EF4-FFF2-40B4-BE49-F238E27FC236}">
                <a16:creationId xmlns:a16="http://schemas.microsoft.com/office/drawing/2014/main" id="{A6AB032D-78D6-4B51-9456-E060C91A984E}"/>
              </a:ext>
            </a:extLst>
          </p:cNvPr>
          <p:cNvSpPr>
            <a:spLocks noGrp="1"/>
          </p:cNvSpPr>
          <p:nvPr/>
        </p:nvSpPr>
        <p:spPr>
          <a:xfrm>
            <a:off x="1971675" y="402907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96" name="expand-id-row-1-cell-2">
            <a:extLst>
              <a:ext uri="{FF2B5EF4-FFF2-40B4-BE49-F238E27FC236}">
                <a16:creationId xmlns:a16="http://schemas.microsoft.com/office/drawing/2014/main" id="{B1FFAC0B-B84C-4E4D-931F-F6BEA0A8163B}"/>
              </a:ext>
            </a:extLst>
          </p:cNvPr>
          <p:cNvSpPr>
            <a:spLocks noGrp="1"/>
          </p:cNvSpPr>
          <p:nvPr/>
        </p:nvSpPr>
        <p:spPr>
          <a:xfrm>
            <a:off x="3495675" y="3990975"/>
            <a:ext cx="333375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expand-id-row-1-text-2">
            <a:extLst>
              <a:ext uri="{FF2B5EF4-FFF2-40B4-BE49-F238E27FC236}">
                <a16:creationId xmlns:a16="http://schemas.microsoft.com/office/drawing/2014/main" id="{9FA9AF93-0157-4381-9A5C-3823B8134747}"/>
              </a:ext>
            </a:extLst>
          </p:cNvPr>
          <p:cNvSpPr>
            <a:spLocks noGrp="1"/>
          </p:cNvSpPr>
          <p:nvPr/>
        </p:nvSpPr>
        <p:spPr>
          <a:xfrm>
            <a:off x="3590925" y="4029075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∅</a:t>
            </a:r>
          </a:p>
        </p:txBody>
      </p:sp>
      <p:sp>
        <p:nvSpPr>
          <p:cNvPr id="98" name="expand-id-row-1-cell-3">
            <a:extLst>
              <a:ext uri="{FF2B5EF4-FFF2-40B4-BE49-F238E27FC236}">
                <a16:creationId xmlns:a16="http://schemas.microsoft.com/office/drawing/2014/main" id="{B0EF8347-9AAD-45E3-A2DD-5E032A02F965}"/>
              </a:ext>
            </a:extLst>
          </p:cNvPr>
          <p:cNvSpPr>
            <a:spLocks noGrp="1"/>
          </p:cNvSpPr>
          <p:nvPr/>
        </p:nvSpPr>
        <p:spPr>
          <a:xfrm>
            <a:off x="6829425" y="3990975"/>
            <a:ext cx="1524000" cy="3238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expand-id-row-1-text-3">
            <a:extLst>
              <a:ext uri="{FF2B5EF4-FFF2-40B4-BE49-F238E27FC236}">
                <a16:creationId xmlns:a16="http://schemas.microsoft.com/office/drawing/2014/main" id="{9F348CCD-E896-4989-BEB4-0EC28C7EE653}"/>
              </a:ext>
            </a:extLst>
          </p:cNvPr>
          <p:cNvSpPr>
            <a:spLocks noGrp="1"/>
          </p:cNvSpPr>
          <p:nvPr/>
        </p:nvSpPr>
        <p:spPr>
          <a:xfrm>
            <a:off x="6924675" y="4029075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60" b="0">
                <a:solidFill>
                  <a:srgbClr val="454545"/>
                </a:solidFill>
              </a:defRPr>
            </a:pPr>
            <a:r>
              <a:rPr sz="960" b="0">
                <a:solidFill>
                  <a:srgbClr val="454545"/>
                </a:solidFill>
              </a:rPr>
              <a:t>dead / 否</a:t>
            </a:r>
          </a:p>
        </p:txBody>
      </p:sp>
      <p:sp>
        <p:nvSpPr>
          <p:cNvPr id="100" name="expand-id-worklist">
            <a:extLst>
              <a:ext uri="{FF2B5EF4-FFF2-40B4-BE49-F238E27FC236}">
                <a16:creationId xmlns:a16="http://schemas.microsoft.com/office/drawing/2014/main" id="{02058371-3526-4677-9A46-FAA032F11E84}"/>
              </a:ext>
            </a:extLst>
          </p:cNvPr>
          <p:cNvSpPr>
            <a:spLocks noGrp="1"/>
          </p:cNvSpPr>
          <p:nvPr/>
        </p:nvSpPr>
        <p:spPr>
          <a:xfrm>
            <a:off x="1238250" y="438150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worklist = [ ]    ⇒    所有可达集合已经展开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4FA566-8B12-6DD2-DDB5-FA6393938FB6}" type="slidenum">
              <a:t>35</a:t>
            </a:fld>
            <a:endParaRPr/>
          </a:p>
        </p:txBody>
      </p:sp>
      <p:sp>
        <p:nvSpPr>
          <p:cNvPr id="5" name="bridge-title-35">
            <a:extLst>
              <a:ext uri="{FF2B5EF4-FFF2-40B4-BE49-F238E27FC236}">
                <a16:creationId xmlns:a16="http://schemas.microsoft.com/office/drawing/2014/main" id="{42A5832C-AD9C-4DDC-ACFA-D5A6C8665A6B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BE384B"/>
                </a:solidFill>
              </a:defRPr>
            </a:pPr>
            <a:r>
              <a:rPr sz="2850" b="1">
                <a:solidFill>
                  <a:srgbClr val="BE384B"/>
                </a:solidFill>
              </a:rPr>
              <a:t>临时 DFA：包括状态、转移与 NFA 子集</a:t>
            </a:r>
          </a:p>
        </p:txBody>
      </p:sp>
      <p:sp>
        <p:nvSpPr>
          <p:cNvPr id="7" name="progress-c0-proxy">
            <a:extLst>
              <a:ext uri="{FF2B5EF4-FFF2-40B4-BE49-F238E27FC236}">
                <a16:creationId xmlns:a16="http://schemas.microsoft.com/office/drawing/2014/main" id="{0D021A59-B929-48CF-9FBA-234842087B2E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progress-c1-proxy">
            <a:extLst>
              <a:ext uri="{FF2B5EF4-FFF2-40B4-BE49-F238E27FC236}">
                <a16:creationId xmlns:a16="http://schemas.microsoft.com/office/drawing/2014/main" id="{6A6B134D-F5DE-4036-97D6-3F1290691B46}"/>
              </a:ext>
            </a:extLst>
          </p:cNvPr>
          <p:cNvSpPr>
            <a:spLocks noGrp="1"/>
          </p:cNvSpPr>
          <p:nvPr/>
        </p:nvSpPr>
        <p:spPr>
          <a:xfrm>
            <a:off x="2619375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progress-id0-proxy">
            <a:extLst>
              <a:ext uri="{FF2B5EF4-FFF2-40B4-BE49-F238E27FC236}">
                <a16:creationId xmlns:a16="http://schemas.microsoft.com/office/drawing/2014/main" id="{5A8C82C2-C37B-4C15-90C4-C2757BB42206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progress-c2-proxy">
            <a:extLst>
              <a:ext uri="{FF2B5EF4-FFF2-40B4-BE49-F238E27FC236}">
                <a16:creationId xmlns:a16="http://schemas.microsoft.com/office/drawing/2014/main" id="{557A09E2-3AD6-4AEE-AD69-C6808C4CEC0D}"/>
              </a:ext>
            </a:extLst>
          </p:cNvPr>
          <p:cNvSpPr>
            <a:spLocks noGrp="1"/>
          </p:cNvSpPr>
          <p:nvPr/>
        </p:nvSpPr>
        <p:spPr>
          <a:xfrm>
            <a:off x="4667250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progress-id-proxy">
            <a:extLst>
              <a:ext uri="{FF2B5EF4-FFF2-40B4-BE49-F238E27FC236}">
                <a16:creationId xmlns:a16="http://schemas.microsoft.com/office/drawing/2014/main" id="{B6B9D566-9EC8-4335-B5FB-24AF3F3EAF79}"/>
              </a:ext>
            </a:extLst>
          </p:cNvPr>
          <p:cNvSpPr>
            <a:spLocks noGrp="1"/>
          </p:cNvSpPr>
          <p:nvPr/>
        </p:nvSpPr>
        <p:spPr>
          <a:xfrm>
            <a:off x="6477000" y="2428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556" name="直线箭头连接符 69"/>
          <p:cNvCxnSpPr>
            <a:stCxn id="7" idx="6"/>
            <a:endCxn id="8" idx="2"/>
          </p:cNvCxnSpPr>
          <p:nvPr/>
        </p:nvCxnSpPr>
        <p:spPr>
          <a:xfrm flipV="1">
            <a:off x="1143000" y="1857375"/>
            <a:ext cx="1476375" cy="52387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57" name="直线箭头连接符 70"/>
          <p:cNvCxnSpPr>
            <a:stCxn id="7" idx="6"/>
            <a:endCxn id="9" idx="2"/>
          </p:cNvCxnSpPr>
          <p:nvPr/>
        </p:nvCxnSpPr>
        <p:spPr>
          <a:xfrm>
            <a:off x="1143000" y="2381250"/>
            <a:ext cx="1476375" cy="6191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58" name="直线箭头连接符 71"/>
          <p:cNvCxnSpPr>
            <a:stCxn id="8" idx="6"/>
            <a:endCxn id="10" idx="2"/>
          </p:cNvCxnSpPr>
          <p:nvPr/>
        </p:nvCxnSpPr>
        <p:spPr>
          <a:xfrm>
            <a:off x="3000375" y="1857375"/>
            <a:ext cx="166687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59" name="直线箭头连接符 72"/>
          <p:cNvCxnSpPr>
            <a:stCxn id="8" idx="6"/>
            <a:endCxn id="11" idx="2"/>
          </p:cNvCxnSpPr>
          <p:nvPr/>
        </p:nvCxnSpPr>
        <p:spPr>
          <a:xfrm>
            <a:off x="3000375" y="1857375"/>
            <a:ext cx="3476625" cy="762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60" name="直线箭头连接符 73"/>
          <p:cNvCxnSpPr>
            <a:stCxn id="9" idx="6"/>
            <a:endCxn id="11" idx="2"/>
          </p:cNvCxnSpPr>
          <p:nvPr/>
        </p:nvCxnSpPr>
        <p:spPr>
          <a:xfrm flipV="1">
            <a:off x="3000375" y="2619375"/>
            <a:ext cx="3476625" cy="381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61" name="直线箭头连接符 74"/>
          <p:cNvCxnSpPr>
            <a:stCxn id="10" idx="6"/>
            <a:endCxn id="11" idx="2"/>
          </p:cNvCxnSpPr>
          <p:nvPr/>
        </p:nvCxnSpPr>
        <p:spPr>
          <a:xfrm>
            <a:off x="5048250" y="1857375"/>
            <a:ext cx="1428750" cy="762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8" name="progress-loop-right">
            <a:extLst>
              <a:ext uri="{FF2B5EF4-FFF2-40B4-BE49-F238E27FC236}">
                <a16:creationId xmlns:a16="http://schemas.microsoft.com/office/drawing/2014/main" id="{ABA029BB-1119-4F34-85C1-8A5FAA4AC03B}"/>
              </a:ext>
            </a:extLst>
          </p:cNvPr>
          <p:cNvSpPr>
            <a:spLocks noGrp="1"/>
          </p:cNvSpPr>
          <p:nvPr/>
        </p:nvSpPr>
        <p:spPr>
          <a:xfrm>
            <a:off x="7505700" y="2600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progress-loop-up">
            <a:extLst>
              <a:ext uri="{FF2B5EF4-FFF2-40B4-BE49-F238E27FC236}">
                <a16:creationId xmlns:a16="http://schemas.microsoft.com/office/drawing/2014/main" id="{629464EA-E626-4883-B5F4-B3628F49F1D9}"/>
              </a:ext>
            </a:extLst>
          </p:cNvPr>
          <p:cNvSpPr>
            <a:spLocks noGrp="1"/>
          </p:cNvSpPr>
          <p:nvPr/>
        </p:nvSpPr>
        <p:spPr>
          <a:xfrm flipV="1">
            <a:off x="6667500" y="2190750"/>
            <a:ext cx="0" cy="2000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progress-loop-across">
            <a:extLst>
              <a:ext uri="{FF2B5EF4-FFF2-40B4-BE49-F238E27FC236}">
                <a16:creationId xmlns:a16="http://schemas.microsoft.com/office/drawing/2014/main" id="{A24FA831-DEAB-4482-AC7B-D12BBCE480D6}"/>
              </a:ext>
            </a:extLst>
          </p:cNvPr>
          <p:cNvSpPr>
            <a:spLocks noGrp="1"/>
          </p:cNvSpPr>
          <p:nvPr/>
        </p:nvSpPr>
        <p:spPr>
          <a:xfrm>
            <a:off x="6667500" y="2190750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progress-loop-down">
            <a:extLst>
              <a:ext uri="{FF2B5EF4-FFF2-40B4-BE49-F238E27FC236}">
                <a16:creationId xmlns:a16="http://schemas.microsoft.com/office/drawing/2014/main" id="{77809BAB-44D9-4D00-9DAE-DCB80E7B7AA2}"/>
              </a:ext>
            </a:extLst>
          </p:cNvPr>
          <p:cNvSpPr>
            <a:spLocks noGrp="1"/>
          </p:cNvSpPr>
          <p:nvPr/>
        </p:nvSpPr>
        <p:spPr>
          <a:xfrm>
            <a:off x="7524750" y="2190750"/>
            <a:ext cx="0" cy="428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566" name="直线箭头连接符 79"/>
          <p:cNvCxnSpPr>
            <a:stCxn id="18" idx="2"/>
            <a:endCxn id="11" idx="6"/>
          </p:cNvCxnSpPr>
          <p:nvPr/>
        </p:nvCxnSpPr>
        <p:spPr>
          <a:xfrm flipH="1">
            <a:off x="6858000" y="2619375"/>
            <a:ext cx="6477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3" name="progress-c0">
            <a:extLst>
              <a:ext uri="{FF2B5EF4-FFF2-40B4-BE49-F238E27FC236}">
                <a16:creationId xmlns:a16="http://schemas.microsoft.com/office/drawing/2014/main" id="{F8EDD89C-E4F3-432C-8ECE-5AE7A3681D54}"/>
              </a:ext>
            </a:extLst>
          </p:cNvPr>
          <p:cNvSpPr>
            <a:spLocks noGrp="1"/>
          </p:cNvSpPr>
          <p:nvPr/>
        </p:nvSpPr>
        <p:spPr>
          <a:xfrm>
            <a:off x="742950" y="2171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4" name="progress-c0-text">
            <a:extLst>
              <a:ext uri="{FF2B5EF4-FFF2-40B4-BE49-F238E27FC236}">
                <a16:creationId xmlns:a16="http://schemas.microsoft.com/office/drawing/2014/main" id="{F5122B22-EF85-408E-A105-05C60BB0D681}"/>
              </a:ext>
            </a:extLst>
          </p:cNvPr>
          <p:cNvSpPr>
            <a:spLocks noGrp="1"/>
          </p:cNvSpPr>
          <p:nvPr/>
        </p:nvSpPr>
        <p:spPr>
          <a:xfrm>
            <a:off x="742950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C0</a:t>
            </a:r>
          </a:p>
        </p:txBody>
      </p:sp>
      <p:sp>
        <p:nvSpPr>
          <p:cNvPr id="25" name="progress-c1">
            <a:extLst>
              <a:ext uri="{FF2B5EF4-FFF2-40B4-BE49-F238E27FC236}">
                <a16:creationId xmlns:a16="http://schemas.microsoft.com/office/drawing/2014/main" id="{C8E4E73C-F163-4DB2-AA78-B60BAB243B49}"/>
              </a:ext>
            </a:extLst>
          </p:cNvPr>
          <p:cNvSpPr>
            <a:spLocks noGrp="1"/>
          </p:cNvSpPr>
          <p:nvPr/>
        </p:nvSpPr>
        <p:spPr>
          <a:xfrm>
            <a:off x="2600325" y="1647825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6" name="progress-c1-text">
            <a:extLst>
              <a:ext uri="{FF2B5EF4-FFF2-40B4-BE49-F238E27FC236}">
                <a16:creationId xmlns:a16="http://schemas.microsoft.com/office/drawing/2014/main" id="{93B16C4B-C0CB-467E-BB24-633F13DA644A}"/>
              </a:ext>
            </a:extLst>
          </p:cNvPr>
          <p:cNvSpPr>
            <a:spLocks noGrp="1"/>
          </p:cNvSpPr>
          <p:nvPr/>
        </p:nvSpPr>
        <p:spPr>
          <a:xfrm>
            <a:off x="2600325" y="1733550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C1</a:t>
            </a:r>
          </a:p>
        </p:txBody>
      </p:sp>
      <p:sp>
        <p:nvSpPr>
          <p:cNvPr id="27" name="progress-id0">
            <a:extLst>
              <a:ext uri="{FF2B5EF4-FFF2-40B4-BE49-F238E27FC236}">
                <a16:creationId xmlns:a16="http://schemas.microsoft.com/office/drawing/2014/main" id="{6BAF88B0-0D11-444F-B456-446F65715591}"/>
              </a:ext>
            </a:extLst>
          </p:cNvPr>
          <p:cNvSpPr>
            <a:spLocks noGrp="1"/>
          </p:cNvSpPr>
          <p:nvPr/>
        </p:nvSpPr>
        <p:spPr>
          <a:xfrm>
            <a:off x="2571750" y="276225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8" name="progress-id0-text">
            <a:extLst>
              <a:ext uri="{FF2B5EF4-FFF2-40B4-BE49-F238E27FC236}">
                <a16:creationId xmlns:a16="http://schemas.microsoft.com/office/drawing/2014/main" id="{E7516071-E4AF-4281-8BD9-41E910EFAAF4}"/>
              </a:ext>
            </a:extLst>
          </p:cNvPr>
          <p:cNvSpPr>
            <a:spLocks noGrp="1"/>
          </p:cNvSpPr>
          <p:nvPr/>
        </p:nvSpPr>
        <p:spPr>
          <a:xfrm>
            <a:off x="2571750" y="287655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454545"/>
                </a:solidFill>
              </a:defRPr>
            </a:pPr>
            <a:r>
              <a:rPr sz="638" b="1">
                <a:solidFill>
                  <a:srgbClr val="454545"/>
                </a:solidFill>
              </a:rPr>
              <a:t>C_ID0</a:t>
            </a:r>
          </a:p>
        </p:txBody>
      </p:sp>
      <p:sp>
        <p:nvSpPr>
          <p:cNvPr id="29" name="progress-c2">
            <a:extLst>
              <a:ext uri="{FF2B5EF4-FFF2-40B4-BE49-F238E27FC236}">
                <a16:creationId xmlns:a16="http://schemas.microsoft.com/office/drawing/2014/main" id="{4426D5B9-5607-41E8-8530-65D3FBFE07F3}"/>
              </a:ext>
            </a:extLst>
          </p:cNvPr>
          <p:cNvSpPr>
            <a:spLocks noGrp="1"/>
          </p:cNvSpPr>
          <p:nvPr/>
        </p:nvSpPr>
        <p:spPr>
          <a:xfrm>
            <a:off x="4638675" y="1638300"/>
            <a:ext cx="438150" cy="438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0" name="progress-c2-text">
            <a:extLst>
              <a:ext uri="{FF2B5EF4-FFF2-40B4-BE49-F238E27FC236}">
                <a16:creationId xmlns:a16="http://schemas.microsoft.com/office/drawing/2014/main" id="{41C3E144-3638-4EB1-BD78-D9C4670E0CB4}"/>
              </a:ext>
            </a:extLst>
          </p:cNvPr>
          <p:cNvSpPr>
            <a:spLocks noGrp="1"/>
          </p:cNvSpPr>
          <p:nvPr/>
        </p:nvSpPr>
        <p:spPr>
          <a:xfrm>
            <a:off x="4638675" y="173355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C2</a:t>
            </a:r>
          </a:p>
        </p:txBody>
      </p:sp>
      <p:sp>
        <p:nvSpPr>
          <p:cNvPr id="31" name="progress-id">
            <a:extLst>
              <a:ext uri="{FF2B5EF4-FFF2-40B4-BE49-F238E27FC236}">
                <a16:creationId xmlns:a16="http://schemas.microsoft.com/office/drawing/2014/main" id="{1399F344-CA8D-4F85-9C61-D60AB75A16C7}"/>
              </a:ext>
            </a:extLst>
          </p:cNvPr>
          <p:cNvSpPr>
            <a:spLocks noGrp="1"/>
          </p:cNvSpPr>
          <p:nvPr/>
        </p:nvSpPr>
        <p:spPr>
          <a:xfrm>
            <a:off x="6438900" y="2390775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2" name="progress-id-text">
            <a:extLst>
              <a:ext uri="{FF2B5EF4-FFF2-40B4-BE49-F238E27FC236}">
                <a16:creationId xmlns:a16="http://schemas.microsoft.com/office/drawing/2014/main" id="{0ED8010D-A025-4239-8D38-1A24AF4AE7A6}"/>
              </a:ext>
            </a:extLst>
          </p:cNvPr>
          <p:cNvSpPr>
            <a:spLocks noGrp="1"/>
          </p:cNvSpPr>
          <p:nvPr/>
        </p:nvSpPr>
        <p:spPr>
          <a:xfrm>
            <a:off x="6438900" y="24955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33" name="progress-edge-i">
            <a:extLst>
              <a:ext uri="{FF2B5EF4-FFF2-40B4-BE49-F238E27FC236}">
                <a16:creationId xmlns:a16="http://schemas.microsoft.com/office/drawing/2014/main" id="{F564DCB7-A1FB-4575-A205-E4709DDEBEDB}"/>
              </a:ext>
            </a:extLst>
          </p:cNvPr>
          <p:cNvSpPr>
            <a:spLocks noGrp="1"/>
          </p:cNvSpPr>
          <p:nvPr/>
        </p:nvSpPr>
        <p:spPr>
          <a:xfrm>
            <a:off x="1714500" y="190500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34" name="progress-edge-letter">
            <a:extLst>
              <a:ext uri="{FF2B5EF4-FFF2-40B4-BE49-F238E27FC236}">
                <a16:creationId xmlns:a16="http://schemas.microsoft.com/office/drawing/2014/main" id="{F753E363-8960-45D0-A33F-98BB3CB7B3F4}"/>
              </a:ext>
            </a:extLst>
          </p:cNvPr>
          <p:cNvSpPr>
            <a:spLocks noGrp="1"/>
          </p:cNvSpPr>
          <p:nvPr/>
        </p:nvSpPr>
        <p:spPr>
          <a:xfrm>
            <a:off x="1524000" y="2781300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other letter</a:t>
            </a:r>
          </a:p>
        </p:txBody>
      </p:sp>
      <p:sp>
        <p:nvSpPr>
          <p:cNvPr id="35" name="progress-edge-f">
            <a:extLst>
              <a:ext uri="{FF2B5EF4-FFF2-40B4-BE49-F238E27FC236}">
                <a16:creationId xmlns:a16="http://schemas.microsoft.com/office/drawing/2014/main" id="{F4C8E0A6-F99E-406C-9FAB-4086E7658BEA}"/>
              </a:ext>
            </a:extLst>
          </p:cNvPr>
          <p:cNvSpPr>
            <a:spLocks noGrp="1"/>
          </p:cNvSpPr>
          <p:nvPr/>
        </p:nvSpPr>
        <p:spPr>
          <a:xfrm>
            <a:off x="3714750" y="158115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36" name="progress-edge-c1id">
            <a:extLst>
              <a:ext uri="{FF2B5EF4-FFF2-40B4-BE49-F238E27FC236}">
                <a16:creationId xmlns:a16="http://schemas.microsoft.com/office/drawing/2014/main" id="{EE769572-097B-41CC-9AE8-A93BBB90C0EF}"/>
              </a:ext>
            </a:extLst>
          </p:cNvPr>
          <p:cNvSpPr>
            <a:spLocks noGrp="1"/>
          </p:cNvSpPr>
          <p:nvPr/>
        </p:nvSpPr>
        <p:spPr>
          <a:xfrm>
            <a:off x="4333875" y="2381250"/>
            <a:ext cx="1190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except f</a:t>
            </a:r>
          </a:p>
        </p:txBody>
      </p:sp>
      <p:sp>
        <p:nvSpPr>
          <p:cNvPr id="37" name="progress-edge-id0">
            <a:extLst>
              <a:ext uri="{FF2B5EF4-FFF2-40B4-BE49-F238E27FC236}">
                <a16:creationId xmlns:a16="http://schemas.microsoft.com/office/drawing/2014/main" id="{82A77D52-427B-487C-800A-D397041AF55C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38" name="progress-edge-c2">
            <a:extLst>
              <a:ext uri="{FF2B5EF4-FFF2-40B4-BE49-F238E27FC236}">
                <a16:creationId xmlns:a16="http://schemas.microsoft.com/office/drawing/2014/main" id="{F4DDA30A-7196-4D43-8875-A1902DCC3656}"/>
              </a:ext>
            </a:extLst>
          </p:cNvPr>
          <p:cNvSpPr>
            <a:spLocks noGrp="1"/>
          </p:cNvSpPr>
          <p:nvPr/>
        </p:nvSpPr>
        <p:spPr>
          <a:xfrm>
            <a:off x="5572125" y="200025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39" name="progress-id-loop">
            <a:extLst>
              <a:ext uri="{FF2B5EF4-FFF2-40B4-BE49-F238E27FC236}">
                <a16:creationId xmlns:a16="http://schemas.microsoft.com/office/drawing/2014/main" id="{C6D49B8A-9110-44D8-AE68-B9FFE6D2756E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40" name="temporary-map-header-cell-0">
            <a:extLst>
              <a:ext uri="{FF2B5EF4-FFF2-40B4-BE49-F238E27FC236}">
                <a16:creationId xmlns:a16="http://schemas.microsoft.com/office/drawing/2014/main" id="{703B9950-AEE7-4CAA-80B2-C9E8F4F20C06}"/>
              </a:ext>
            </a:extLst>
          </p:cNvPr>
          <p:cNvSpPr>
            <a:spLocks noGrp="1"/>
          </p:cNvSpPr>
          <p:nvPr/>
        </p:nvSpPr>
        <p:spPr>
          <a:xfrm>
            <a:off x="523875" y="3619500"/>
            <a:ext cx="161925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1" name="temporary-map-header-text-0">
            <a:extLst>
              <a:ext uri="{FF2B5EF4-FFF2-40B4-BE49-F238E27FC236}">
                <a16:creationId xmlns:a16="http://schemas.microsoft.com/office/drawing/2014/main" id="{6EF1C6D9-BD6B-4294-A683-EC1F1853CF18}"/>
              </a:ext>
            </a:extLst>
          </p:cNvPr>
          <p:cNvSpPr>
            <a:spLocks noGrp="1"/>
          </p:cNvSpPr>
          <p:nvPr/>
        </p:nvSpPr>
        <p:spPr>
          <a:xfrm>
            <a:off x="619125" y="36576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C0</a:t>
            </a:r>
          </a:p>
        </p:txBody>
      </p:sp>
      <p:sp>
        <p:nvSpPr>
          <p:cNvPr id="42" name="temporary-map-header-cell-1">
            <a:extLst>
              <a:ext uri="{FF2B5EF4-FFF2-40B4-BE49-F238E27FC236}">
                <a16:creationId xmlns:a16="http://schemas.microsoft.com/office/drawing/2014/main" id="{FE6CEB4D-80D3-40FF-9B33-641627FF00AA}"/>
              </a:ext>
            </a:extLst>
          </p:cNvPr>
          <p:cNvSpPr>
            <a:spLocks noGrp="1"/>
          </p:cNvSpPr>
          <p:nvPr/>
        </p:nvSpPr>
        <p:spPr>
          <a:xfrm>
            <a:off x="2143125" y="3619500"/>
            <a:ext cx="161925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3" name="temporary-map-header-text-1">
            <a:extLst>
              <a:ext uri="{FF2B5EF4-FFF2-40B4-BE49-F238E27FC236}">
                <a16:creationId xmlns:a16="http://schemas.microsoft.com/office/drawing/2014/main" id="{D6E742E4-FFD8-415C-8542-4126DE969A21}"/>
              </a:ext>
            </a:extLst>
          </p:cNvPr>
          <p:cNvSpPr>
            <a:spLocks noGrp="1"/>
          </p:cNvSpPr>
          <p:nvPr/>
        </p:nvSpPr>
        <p:spPr>
          <a:xfrm>
            <a:off x="2238375" y="36576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44" name="temporary-map-header-cell-2">
            <a:extLst>
              <a:ext uri="{FF2B5EF4-FFF2-40B4-BE49-F238E27FC236}">
                <a16:creationId xmlns:a16="http://schemas.microsoft.com/office/drawing/2014/main" id="{89ACF115-2CA2-42E9-8787-B02D0755EABB}"/>
              </a:ext>
            </a:extLst>
          </p:cNvPr>
          <p:cNvSpPr>
            <a:spLocks noGrp="1"/>
          </p:cNvSpPr>
          <p:nvPr/>
        </p:nvSpPr>
        <p:spPr>
          <a:xfrm>
            <a:off x="3762375" y="3619500"/>
            <a:ext cx="161925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5" name="temporary-map-header-text-2">
            <a:extLst>
              <a:ext uri="{FF2B5EF4-FFF2-40B4-BE49-F238E27FC236}">
                <a16:creationId xmlns:a16="http://schemas.microsoft.com/office/drawing/2014/main" id="{F5A0AE51-B0F4-4F49-972C-6B1885A2C162}"/>
              </a:ext>
            </a:extLst>
          </p:cNvPr>
          <p:cNvSpPr>
            <a:spLocks noGrp="1"/>
          </p:cNvSpPr>
          <p:nvPr/>
        </p:nvSpPr>
        <p:spPr>
          <a:xfrm>
            <a:off x="3857625" y="36576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46" name="temporary-map-header-cell-3">
            <a:extLst>
              <a:ext uri="{FF2B5EF4-FFF2-40B4-BE49-F238E27FC236}">
                <a16:creationId xmlns:a16="http://schemas.microsoft.com/office/drawing/2014/main" id="{5D88B473-7DB4-480D-AFD8-BE6DB2F8BCCB}"/>
              </a:ext>
            </a:extLst>
          </p:cNvPr>
          <p:cNvSpPr>
            <a:spLocks noGrp="1"/>
          </p:cNvSpPr>
          <p:nvPr/>
        </p:nvSpPr>
        <p:spPr>
          <a:xfrm>
            <a:off x="5381625" y="3619500"/>
            <a:ext cx="161925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7" name="temporary-map-header-text-3">
            <a:extLst>
              <a:ext uri="{FF2B5EF4-FFF2-40B4-BE49-F238E27FC236}">
                <a16:creationId xmlns:a16="http://schemas.microsoft.com/office/drawing/2014/main" id="{9DFC86BB-DAAA-45C4-A014-DC19C6BB1DC3}"/>
              </a:ext>
            </a:extLst>
          </p:cNvPr>
          <p:cNvSpPr>
            <a:spLocks noGrp="1"/>
          </p:cNvSpPr>
          <p:nvPr/>
        </p:nvSpPr>
        <p:spPr>
          <a:xfrm>
            <a:off x="5476875" y="36576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48" name="temporary-map-header-cell-4">
            <a:extLst>
              <a:ext uri="{FF2B5EF4-FFF2-40B4-BE49-F238E27FC236}">
                <a16:creationId xmlns:a16="http://schemas.microsoft.com/office/drawing/2014/main" id="{CCB59006-CBD0-4E30-B0F2-CC8D00BF16C2}"/>
              </a:ext>
            </a:extLst>
          </p:cNvPr>
          <p:cNvSpPr>
            <a:spLocks noGrp="1"/>
          </p:cNvSpPr>
          <p:nvPr/>
        </p:nvSpPr>
        <p:spPr>
          <a:xfrm>
            <a:off x="7000875" y="3619500"/>
            <a:ext cx="161925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9" name="temporary-map-header-text-4">
            <a:extLst>
              <a:ext uri="{FF2B5EF4-FFF2-40B4-BE49-F238E27FC236}">
                <a16:creationId xmlns:a16="http://schemas.microsoft.com/office/drawing/2014/main" id="{26C86010-53ED-4185-A1B6-560F9E4EE7C6}"/>
              </a:ext>
            </a:extLst>
          </p:cNvPr>
          <p:cNvSpPr>
            <a:spLocks noGrp="1"/>
          </p:cNvSpPr>
          <p:nvPr/>
        </p:nvSpPr>
        <p:spPr>
          <a:xfrm>
            <a:off x="7096125" y="36576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50" name="temporary-map-body-cell-0">
            <a:extLst>
              <a:ext uri="{FF2B5EF4-FFF2-40B4-BE49-F238E27FC236}">
                <a16:creationId xmlns:a16="http://schemas.microsoft.com/office/drawing/2014/main" id="{1C5E7A9D-A090-45E2-B94A-E8355641A254}"/>
              </a:ext>
            </a:extLst>
          </p:cNvPr>
          <p:cNvSpPr>
            <a:spLocks noGrp="1"/>
          </p:cNvSpPr>
          <p:nvPr/>
        </p:nvSpPr>
        <p:spPr>
          <a:xfrm>
            <a:off x="523875" y="3981450"/>
            <a:ext cx="1619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1" name="temporary-map-body-text-0">
            <a:extLst>
              <a:ext uri="{FF2B5EF4-FFF2-40B4-BE49-F238E27FC236}">
                <a16:creationId xmlns:a16="http://schemas.microsoft.com/office/drawing/2014/main" id="{4B1B5B3F-50D1-4BC3-80CF-77C6C82398B8}"/>
              </a:ext>
            </a:extLst>
          </p:cNvPr>
          <p:cNvSpPr>
            <a:spLocks noGrp="1"/>
          </p:cNvSpPr>
          <p:nvPr/>
        </p:nvSpPr>
        <p:spPr>
          <a:xfrm>
            <a:off x="619125" y="4019550"/>
            <a:ext cx="142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{s0,s1,s5}</a:t>
            </a:r>
          </a:p>
        </p:txBody>
      </p:sp>
      <p:sp>
        <p:nvSpPr>
          <p:cNvPr id="52" name="temporary-map-body-cell-1">
            <a:extLst>
              <a:ext uri="{FF2B5EF4-FFF2-40B4-BE49-F238E27FC236}">
                <a16:creationId xmlns:a16="http://schemas.microsoft.com/office/drawing/2014/main" id="{35331B06-F516-4250-B251-E552330E8C20}"/>
              </a:ext>
            </a:extLst>
          </p:cNvPr>
          <p:cNvSpPr>
            <a:spLocks noGrp="1"/>
          </p:cNvSpPr>
          <p:nvPr/>
        </p:nvSpPr>
        <p:spPr>
          <a:xfrm>
            <a:off x="2143125" y="3981450"/>
            <a:ext cx="1619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3" name="temporary-map-body-text-1">
            <a:extLst>
              <a:ext uri="{FF2B5EF4-FFF2-40B4-BE49-F238E27FC236}">
                <a16:creationId xmlns:a16="http://schemas.microsoft.com/office/drawing/2014/main" id="{C1A5C746-88CB-408A-A0C6-A395D382F4B9}"/>
              </a:ext>
            </a:extLst>
          </p:cNvPr>
          <p:cNvSpPr>
            <a:spLocks noGrp="1"/>
          </p:cNvSpPr>
          <p:nvPr/>
        </p:nvSpPr>
        <p:spPr>
          <a:xfrm>
            <a:off x="2238375" y="4019550"/>
            <a:ext cx="142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{s2,s3,s6,</a:t>
            </a:r>
          </a:p>
          <a:p>
            <a:pPr algn="ctr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s7,s8,s10}</a:t>
            </a:r>
          </a:p>
        </p:txBody>
      </p:sp>
      <p:sp>
        <p:nvSpPr>
          <p:cNvPr id="54" name="temporary-map-body-cell-2">
            <a:extLst>
              <a:ext uri="{FF2B5EF4-FFF2-40B4-BE49-F238E27FC236}">
                <a16:creationId xmlns:a16="http://schemas.microsoft.com/office/drawing/2014/main" id="{445F57C0-C28B-44C6-A259-021D15933459}"/>
              </a:ext>
            </a:extLst>
          </p:cNvPr>
          <p:cNvSpPr>
            <a:spLocks noGrp="1"/>
          </p:cNvSpPr>
          <p:nvPr/>
        </p:nvSpPr>
        <p:spPr>
          <a:xfrm>
            <a:off x="3762375" y="3981450"/>
            <a:ext cx="1619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5" name="temporary-map-body-text-2">
            <a:extLst>
              <a:ext uri="{FF2B5EF4-FFF2-40B4-BE49-F238E27FC236}">
                <a16:creationId xmlns:a16="http://schemas.microsoft.com/office/drawing/2014/main" id="{0B0A4BA4-1419-49FA-A19E-1D75C555E06D}"/>
              </a:ext>
            </a:extLst>
          </p:cNvPr>
          <p:cNvSpPr>
            <a:spLocks noGrp="1"/>
          </p:cNvSpPr>
          <p:nvPr/>
        </p:nvSpPr>
        <p:spPr>
          <a:xfrm>
            <a:off x="3857625" y="4019550"/>
            <a:ext cx="142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{s6,s7,s8,s10}</a:t>
            </a:r>
          </a:p>
        </p:txBody>
      </p:sp>
      <p:sp>
        <p:nvSpPr>
          <p:cNvPr id="56" name="temporary-map-body-cell-3">
            <a:extLst>
              <a:ext uri="{FF2B5EF4-FFF2-40B4-BE49-F238E27FC236}">
                <a16:creationId xmlns:a16="http://schemas.microsoft.com/office/drawing/2014/main" id="{D91CDC6E-9B4E-4EB0-BAB5-E202F5117B04}"/>
              </a:ext>
            </a:extLst>
          </p:cNvPr>
          <p:cNvSpPr>
            <a:spLocks noGrp="1"/>
          </p:cNvSpPr>
          <p:nvPr/>
        </p:nvSpPr>
        <p:spPr>
          <a:xfrm>
            <a:off x="5381625" y="3981450"/>
            <a:ext cx="1619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7" name="temporary-map-body-text-3">
            <a:extLst>
              <a:ext uri="{FF2B5EF4-FFF2-40B4-BE49-F238E27FC236}">
                <a16:creationId xmlns:a16="http://schemas.microsoft.com/office/drawing/2014/main" id="{AC4860E4-7B5B-40C9-9607-BFDF9BD85841}"/>
              </a:ext>
            </a:extLst>
          </p:cNvPr>
          <p:cNvSpPr>
            <a:spLocks noGrp="1"/>
          </p:cNvSpPr>
          <p:nvPr/>
        </p:nvSpPr>
        <p:spPr>
          <a:xfrm>
            <a:off x="5476875" y="4019550"/>
            <a:ext cx="142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{s4,s8,s9,s10}</a:t>
            </a:r>
          </a:p>
        </p:txBody>
      </p:sp>
      <p:sp>
        <p:nvSpPr>
          <p:cNvPr id="58" name="temporary-map-body-cell-4">
            <a:extLst>
              <a:ext uri="{FF2B5EF4-FFF2-40B4-BE49-F238E27FC236}">
                <a16:creationId xmlns:a16="http://schemas.microsoft.com/office/drawing/2014/main" id="{FE1852BB-D366-407A-98E8-F8E5E7EB02E8}"/>
              </a:ext>
            </a:extLst>
          </p:cNvPr>
          <p:cNvSpPr>
            <a:spLocks noGrp="1"/>
          </p:cNvSpPr>
          <p:nvPr/>
        </p:nvSpPr>
        <p:spPr>
          <a:xfrm>
            <a:off x="7000875" y="3981450"/>
            <a:ext cx="1619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temporary-map-body-text-4">
            <a:extLst>
              <a:ext uri="{FF2B5EF4-FFF2-40B4-BE49-F238E27FC236}">
                <a16:creationId xmlns:a16="http://schemas.microsoft.com/office/drawing/2014/main" id="{2684F8BB-A63A-478F-BC47-4340B2B5F284}"/>
              </a:ext>
            </a:extLst>
          </p:cNvPr>
          <p:cNvSpPr>
            <a:spLocks noGrp="1"/>
          </p:cNvSpPr>
          <p:nvPr/>
        </p:nvSpPr>
        <p:spPr>
          <a:xfrm>
            <a:off x="7096125" y="4019550"/>
            <a:ext cx="142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{s8,s9,s10}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39A338D-B192-3127-EB9A-53A2665A0BB7}" type="slidenum">
              <a:t>36</a:t>
            </a:fld>
            <a:endParaRPr/>
          </a:p>
        </p:txBody>
      </p:sp>
      <p:sp>
        <p:nvSpPr>
          <p:cNvPr id="5" name="bridge-title-36">
            <a:extLst>
              <a:ext uri="{FF2B5EF4-FFF2-40B4-BE49-F238E27FC236}">
                <a16:creationId xmlns:a16="http://schemas.microsoft.com/office/drawing/2014/main" id="{ABB82FD5-A941-4C22-95EF-483832B23AC5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BE384B"/>
                </a:solidFill>
              </a:defRPr>
            </a:pPr>
            <a:r>
              <a:rPr sz="2850" b="1">
                <a:solidFill>
                  <a:srgbClr val="BE384B"/>
                </a:solidFill>
              </a:rPr>
              <a:t>再从 NFA 子集补上接受状态与候选标签</a:t>
            </a:r>
          </a:p>
        </p:txBody>
      </p:sp>
      <p:sp>
        <p:nvSpPr>
          <p:cNvPr id="7" name="progress-c0-proxy">
            <a:extLst>
              <a:ext uri="{FF2B5EF4-FFF2-40B4-BE49-F238E27FC236}">
                <a16:creationId xmlns:a16="http://schemas.microsoft.com/office/drawing/2014/main" id="{64EAA7A6-285C-48FA-9D4E-CC4DC3B80F80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progress-c1-proxy">
            <a:extLst>
              <a:ext uri="{FF2B5EF4-FFF2-40B4-BE49-F238E27FC236}">
                <a16:creationId xmlns:a16="http://schemas.microsoft.com/office/drawing/2014/main" id="{997AD085-83A4-4568-A6E2-2B12CFBF5008}"/>
              </a:ext>
            </a:extLst>
          </p:cNvPr>
          <p:cNvSpPr>
            <a:spLocks noGrp="1"/>
          </p:cNvSpPr>
          <p:nvPr/>
        </p:nvSpPr>
        <p:spPr>
          <a:xfrm>
            <a:off x="2619375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progress-id0-proxy">
            <a:extLst>
              <a:ext uri="{FF2B5EF4-FFF2-40B4-BE49-F238E27FC236}">
                <a16:creationId xmlns:a16="http://schemas.microsoft.com/office/drawing/2014/main" id="{31819598-1E21-4FA6-B46F-F7E4B7A273B8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progress-c2-proxy">
            <a:extLst>
              <a:ext uri="{FF2B5EF4-FFF2-40B4-BE49-F238E27FC236}">
                <a16:creationId xmlns:a16="http://schemas.microsoft.com/office/drawing/2014/main" id="{168EBDA8-5729-4490-9838-8C51F03EAEA9}"/>
              </a:ext>
            </a:extLst>
          </p:cNvPr>
          <p:cNvSpPr>
            <a:spLocks noGrp="1"/>
          </p:cNvSpPr>
          <p:nvPr/>
        </p:nvSpPr>
        <p:spPr>
          <a:xfrm>
            <a:off x="4667250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progress-id-proxy">
            <a:extLst>
              <a:ext uri="{FF2B5EF4-FFF2-40B4-BE49-F238E27FC236}">
                <a16:creationId xmlns:a16="http://schemas.microsoft.com/office/drawing/2014/main" id="{6B831359-1525-4E6E-924A-44B8B8F00F3D}"/>
              </a:ext>
            </a:extLst>
          </p:cNvPr>
          <p:cNvSpPr>
            <a:spLocks noGrp="1"/>
          </p:cNvSpPr>
          <p:nvPr/>
        </p:nvSpPr>
        <p:spPr>
          <a:xfrm>
            <a:off x="6477000" y="2428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556" name="直线箭头连接符 87"/>
          <p:cNvCxnSpPr>
            <a:stCxn id="7" idx="6"/>
            <a:endCxn id="8" idx="2"/>
          </p:cNvCxnSpPr>
          <p:nvPr/>
        </p:nvCxnSpPr>
        <p:spPr>
          <a:xfrm flipV="1">
            <a:off x="1143000" y="1857375"/>
            <a:ext cx="1476375" cy="52387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57" name="直线箭头连接符 88"/>
          <p:cNvCxnSpPr>
            <a:stCxn id="7" idx="6"/>
            <a:endCxn id="9" idx="2"/>
          </p:cNvCxnSpPr>
          <p:nvPr/>
        </p:nvCxnSpPr>
        <p:spPr>
          <a:xfrm>
            <a:off x="1143000" y="2381250"/>
            <a:ext cx="1476375" cy="6191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58" name="直线箭头连接符 89"/>
          <p:cNvCxnSpPr>
            <a:stCxn id="8" idx="6"/>
            <a:endCxn id="10" idx="2"/>
          </p:cNvCxnSpPr>
          <p:nvPr/>
        </p:nvCxnSpPr>
        <p:spPr>
          <a:xfrm>
            <a:off x="3000375" y="1857375"/>
            <a:ext cx="166687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59" name="直线箭头连接符 90"/>
          <p:cNvCxnSpPr>
            <a:stCxn id="8" idx="6"/>
            <a:endCxn id="11" idx="2"/>
          </p:cNvCxnSpPr>
          <p:nvPr/>
        </p:nvCxnSpPr>
        <p:spPr>
          <a:xfrm>
            <a:off x="3000375" y="1857375"/>
            <a:ext cx="3476625" cy="762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60" name="直线箭头连接符 91"/>
          <p:cNvCxnSpPr>
            <a:stCxn id="9" idx="6"/>
            <a:endCxn id="11" idx="2"/>
          </p:cNvCxnSpPr>
          <p:nvPr/>
        </p:nvCxnSpPr>
        <p:spPr>
          <a:xfrm flipV="1">
            <a:off x="3000375" y="2619375"/>
            <a:ext cx="3476625" cy="381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61" name="直线箭头连接符 92"/>
          <p:cNvCxnSpPr>
            <a:stCxn id="10" idx="6"/>
            <a:endCxn id="11" idx="2"/>
          </p:cNvCxnSpPr>
          <p:nvPr/>
        </p:nvCxnSpPr>
        <p:spPr>
          <a:xfrm>
            <a:off x="5048250" y="1857375"/>
            <a:ext cx="1428750" cy="762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8" name="progress-loop-right">
            <a:extLst>
              <a:ext uri="{FF2B5EF4-FFF2-40B4-BE49-F238E27FC236}">
                <a16:creationId xmlns:a16="http://schemas.microsoft.com/office/drawing/2014/main" id="{85B27643-CBC4-45C1-8B78-093FC5A904D6}"/>
              </a:ext>
            </a:extLst>
          </p:cNvPr>
          <p:cNvSpPr>
            <a:spLocks noGrp="1"/>
          </p:cNvSpPr>
          <p:nvPr/>
        </p:nvSpPr>
        <p:spPr>
          <a:xfrm>
            <a:off x="7505700" y="2600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progress-loop-up">
            <a:extLst>
              <a:ext uri="{FF2B5EF4-FFF2-40B4-BE49-F238E27FC236}">
                <a16:creationId xmlns:a16="http://schemas.microsoft.com/office/drawing/2014/main" id="{8F0BA367-1B0B-4041-8CB6-72C6CE5CA47A}"/>
              </a:ext>
            </a:extLst>
          </p:cNvPr>
          <p:cNvSpPr>
            <a:spLocks noGrp="1"/>
          </p:cNvSpPr>
          <p:nvPr/>
        </p:nvSpPr>
        <p:spPr>
          <a:xfrm flipV="1">
            <a:off x="6667500" y="2190750"/>
            <a:ext cx="0" cy="2000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progress-loop-across">
            <a:extLst>
              <a:ext uri="{FF2B5EF4-FFF2-40B4-BE49-F238E27FC236}">
                <a16:creationId xmlns:a16="http://schemas.microsoft.com/office/drawing/2014/main" id="{B91262A5-6152-4186-AD2E-D5B9DE9A9E4F}"/>
              </a:ext>
            </a:extLst>
          </p:cNvPr>
          <p:cNvSpPr>
            <a:spLocks noGrp="1"/>
          </p:cNvSpPr>
          <p:nvPr/>
        </p:nvSpPr>
        <p:spPr>
          <a:xfrm>
            <a:off x="6667500" y="2190750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progress-loop-down">
            <a:extLst>
              <a:ext uri="{FF2B5EF4-FFF2-40B4-BE49-F238E27FC236}">
                <a16:creationId xmlns:a16="http://schemas.microsoft.com/office/drawing/2014/main" id="{41554727-616C-4578-AF68-0DF442854749}"/>
              </a:ext>
            </a:extLst>
          </p:cNvPr>
          <p:cNvSpPr>
            <a:spLocks noGrp="1"/>
          </p:cNvSpPr>
          <p:nvPr/>
        </p:nvSpPr>
        <p:spPr>
          <a:xfrm>
            <a:off x="7524750" y="2190750"/>
            <a:ext cx="0" cy="428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566" name="直线箭头连接符 97"/>
          <p:cNvCxnSpPr>
            <a:stCxn id="18" idx="2"/>
            <a:endCxn id="11" idx="6"/>
          </p:cNvCxnSpPr>
          <p:nvPr/>
        </p:nvCxnSpPr>
        <p:spPr>
          <a:xfrm flipH="1">
            <a:off x="6858000" y="2619375"/>
            <a:ext cx="6477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3" name="progress-c0">
            <a:extLst>
              <a:ext uri="{FF2B5EF4-FFF2-40B4-BE49-F238E27FC236}">
                <a16:creationId xmlns:a16="http://schemas.microsoft.com/office/drawing/2014/main" id="{0A37FC91-6F79-4455-9429-FD073776CD26}"/>
              </a:ext>
            </a:extLst>
          </p:cNvPr>
          <p:cNvSpPr>
            <a:spLocks noGrp="1"/>
          </p:cNvSpPr>
          <p:nvPr/>
        </p:nvSpPr>
        <p:spPr>
          <a:xfrm>
            <a:off x="742950" y="2171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4" name="progress-c0-text">
            <a:extLst>
              <a:ext uri="{FF2B5EF4-FFF2-40B4-BE49-F238E27FC236}">
                <a16:creationId xmlns:a16="http://schemas.microsoft.com/office/drawing/2014/main" id="{122C556F-C675-4FB0-8687-B5F68536FE5C}"/>
              </a:ext>
            </a:extLst>
          </p:cNvPr>
          <p:cNvSpPr>
            <a:spLocks noGrp="1"/>
          </p:cNvSpPr>
          <p:nvPr/>
        </p:nvSpPr>
        <p:spPr>
          <a:xfrm>
            <a:off x="742950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C0</a:t>
            </a:r>
          </a:p>
        </p:txBody>
      </p:sp>
      <p:sp>
        <p:nvSpPr>
          <p:cNvPr id="25" name="progress-c1">
            <a:extLst>
              <a:ext uri="{FF2B5EF4-FFF2-40B4-BE49-F238E27FC236}">
                <a16:creationId xmlns:a16="http://schemas.microsoft.com/office/drawing/2014/main" id="{C174B0B2-921E-445A-AFA3-3EB9D040ADD6}"/>
              </a:ext>
            </a:extLst>
          </p:cNvPr>
          <p:cNvSpPr>
            <a:spLocks noGrp="1"/>
          </p:cNvSpPr>
          <p:nvPr/>
        </p:nvSpPr>
        <p:spPr>
          <a:xfrm>
            <a:off x="2600325" y="1647825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6" name="progress-c1-inner">
            <a:extLst>
              <a:ext uri="{FF2B5EF4-FFF2-40B4-BE49-F238E27FC236}">
                <a16:creationId xmlns:a16="http://schemas.microsoft.com/office/drawing/2014/main" id="{0833B4F0-284B-4491-A9AD-286C16DDEAE4}"/>
              </a:ext>
            </a:extLst>
          </p:cNvPr>
          <p:cNvSpPr>
            <a:spLocks noGrp="1"/>
          </p:cNvSpPr>
          <p:nvPr/>
        </p:nvSpPr>
        <p:spPr>
          <a:xfrm>
            <a:off x="2647950" y="1695450"/>
            <a:ext cx="323850" cy="3238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27" name="progress-c1-text">
            <a:extLst>
              <a:ext uri="{FF2B5EF4-FFF2-40B4-BE49-F238E27FC236}">
                <a16:creationId xmlns:a16="http://schemas.microsoft.com/office/drawing/2014/main" id="{09BAE2BB-E726-4E16-9C71-25074616E3AC}"/>
              </a:ext>
            </a:extLst>
          </p:cNvPr>
          <p:cNvSpPr>
            <a:spLocks noGrp="1"/>
          </p:cNvSpPr>
          <p:nvPr/>
        </p:nvSpPr>
        <p:spPr>
          <a:xfrm>
            <a:off x="2600325" y="1733550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C1</a:t>
            </a:r>
          </a:p>
        </p:txBody>
      </p:sp>
      <p:sp>
        <p:nvSpPr>
          <p:cNvPr id="28" name="progress-id0">
            <a:extLst>
              <a:ext uri="{FF2B5EF4-FFF2-40B4-BE49-F238E27FC236}">
                <a16:creationId xmlns:a16="http://schemas.microsoft.com/office/drawing/2014/main" id="{DEEF303A-3CAF-4E7F-8885-E801ACA47165}"/>
              </a:ext>
            </a:extLst>
          </p:cNvPr>
          <p:cNvSpPr>
            <a:spLocks noGrp="1"/>
          </p:cNvSpPr>
          <p:nvPr/>
        </p:nvSpPr>
        <p:spPr>
          <a:xfrm>
            <a:off x="2571750" y="276225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9" name="progress-id0-inner">
            <a:extLst>
              <a:ext uri="{FF2B5EF4-FFF2-40B4-BE49-F238E27FC236}">
                <a16:creationId xmlns:a16="http://schemas.microsoft.com/office/drawing/2014/main" id="{786661AE-647D-4419-AA2F-F6D45783DA03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30" name="progress-id0-text">
            <a:extLst>
              <a:ext uri="{FF2B5EF4-FFF2-40B4-BE49-F238E27FC236}">
                <a16:creationId xmlns:a16="http://schemas.microsoft.com/office/drawing/2014/main" id="{D635E1A4-B90A-4657-A68C-3A3484203EBC}"/>
              </a:ext>
            </a:extLst>
          </p:cNvPr>
          <p:cNvSpPr>
            <a:spLocks noGrp="1"/>
          </p:cNvSpPr>
          <p:nvPr/>
        </p:nvSpPr>
        <p:spPr>
          <a:xfrm>
            <a:off x="2571750" y="287655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454545"/>
                </a:solidFill>
              </a:defRPr>
            </a:pPr>
            <a:r>
              <a:rPr sz="638" b="1">
                <a:solidFill>
                  <a:srgbClr val="454545"/>
                </a:solidFill>
              </a:rPr>
              <a:t>C_ID0</a:t>
            </a:r>
          </a:p>
        </p:txBody>
      </p:sp>
      <p:sp>
        <p:nvSpPr>
          <p:cNvPr id="31" name="progress-c2">
            <a:extLst>
              <a:ext uri="{FF2B5EF4-FFF2-40B4-BE49-F238E27FC236}">
                <a16:creationId xmlns:a16="http://schemas.microsoft.com/office/drawing/2014/main" id="{6F4712B3-54DE-4E4B-92DB-8C147A616879}"/>
              </a:ext>
            </a:extLst>
          </p:cNvPr>
          <p:cNvSpPr>
            <a:spLocks noGrp="1"/>
          </p:cNvSpPr>
          <p:nvPr/>
        </p:nvSpPr>
        <p:spPr>
          <a:xfrm>
            <a:off x="4638675" y="1638300"/>
            <a:ext cx="438150" cy="4381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2" name="progress-c2-inner">
            <a:extLst>
              <a:ext uri="{FF2B5EF4-FFF2-40B4-BE49-F238E27FC236}">
                <a16:creationId xmlns:a16="http://schemas.microsoft.com/office/drawing/2014/main" id="{FED02E20-DD67-4A3E-BD18-DB7EF1050301}"/>
              </a:ext>
            </a:extLst>
          </p:cNvPr>
          <p:cNvSpPr>
            <a:spLocks noGrp="1"/>
          </p:cNvSpPr>
          <p:nvPr/>
        </p:nvSpPr>
        <p:spPr>
          <a:xfrm>
            <a:off x="4686300" y="1685925"/>
            <a:ext cx="342900" cy="3429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3" name="progress-c2-text">
            <a:extLst>
              <a:ext uri="{FF2B5EF4-FFF2-40B4-BE49-F238E27FC236}">
                <a16:creationId xmlns:a16="http://schemas.microsoft.com/office/drawing/2014/main" id="{E40C00C4-A707-483E-8278-010B7CE5046C}"/>
              </a:ext>
            </a:extLst>
          </p:cNvPr>
          <p:cNvSpPr>
            <a:spLocks noGrp="1"/>
          </p:cNvSpPr>
          <p:nvPr/>
        </p:nvSpPr>
        <p:spPr>
          <a:xfrm>
            <a:off x="4638675" y="173355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34" name="progress-id">
            <a:extLst>
              <a:ext uri="{FF2B5EF4-FFF2-40B4-BE49-F238E27FC236}">
                <a16:creationId xmlns:a16="http://schemas.microsoft.com/office/drawing/2014/main" id="{EEF680A2-9C8E-4417-9355-D350884AA495}"/>
              </a:ext>
            </a:extLst>
          </p:cNvPr>
          <p:cNvSpPr>
            <a:spLocks noGrp="1"/>
          </p:cNvSpPr>
          <p:nvPr/>
        </p:nvSpPr>
        <p:spPr>
          <a:xfrm>
            <a:off x="6438900" y="2390775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5" name="progress-id-inner">
            <a:extLst>
              <a:ext uri="{FF2B5EF4-FFF2-40B4-BE49-F238E27FC236}">
                <a16:creationId xmlns:a16="http://schemas.microsoft.com/office/drawing/2014/main" id="{E3B62806-DE8E-4F69-90E5-EEF1703F212D}"/>
              </a:ext>
            </a:extLst>
          </p:cNvPr>
          <p:cNvSpPr>
            <a:spLocks noGrp="1"/>
          </p:cNvSpPr>
          <p:nvPr/>
        </p:nvSpPr>
        <p:spPr>
          <a:xfrm>
            <a:off x="6486525" y="2438400"/>
            <a:ext cx="361950" cy="3619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36" name="progress-id-text">
            <a:extLst>
              <a:ext uri="{FF2B5EF4-FFF2-40B4-BE49-F238E27FC236}">
                <a16:creationId xmlns:a16="http://schemas.microsoft.com/office/drawing/2014/main" id="{3D7ECA66-BC6A-49FE-A0F8-BC0E387B2542}"/>
              </a:ext>
            </a:extLst>
          </p:cNvPr>
          <p:cNvSpPr>
            <a:spLocks noGrp="1"/>
          </p:cNvSpPr>
          <p:nvPr/>
        </p:nvSpPr>
        <p:spPr>
          <a:xfrm>
            <a:off x="6438900" y="24955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37" name="progress-edge-i">
            <a:extLst>
              <a:ext uri="{FF2B5EF4-FFF2-40B4-BE49-F238E27FC236}">
                <a16:creationId xmlns:a16="http://schemas.microsoft.com/office/drawing/2014/main" id="{0FDF54A3-A099-4EBD-8972-DEB0E42781C0}"/>
              </a:ext>
            </a:extLst>
          </p:cNvPr>
          <p:cNvSpPr>
            <a:spLocks noGrp="1"/>
          </p:cNvSpPr>
          <p:nvPr/>
        </p:nvSpPr>
        <p:spPr>
          <a:xfrm>
            <a:off x="1714500" y="190500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38" name="progress-edge-letter">
            <a:extLst>
              <a:ext uri="{FF2B5EF4-FFF2-40B4-BE49-F238E27FC236}">
                <a16:creationId xmlns:a16="http://schemas.microsoft.com/office/drawing/2014/main" id="{54E6FDAB-F174-4D35-96E1-7CCF9A7196FB}"/>
              </a:ext>
            </a:extLst>
          </p:cNvPr>
          <p:cNvSpPr>
            <a:spLocks noGrp="1"/>
          </p:cNvSpPr>
          <p:nvPr/>
        </p:nvSpPr>
        <p:spPr>
          <a:xfrm>
            <a:off x="1524000" y="2781300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other letter</a:t>
            </a:r>
          </a:p>
        </p:txBody>
      </p:sp>
      <p:sp>
        <p:nvSpPr>
          <p:cNvPr id="39" name="progress-edge-f">
            <a:extLst>
              <a:ext uri="{FF2B5EF4-FFF2-40B4-BE49-F238E27FC236}">
                <a16:creationId xmlns:a16="http://schemas.microsoft.com/office/drawing/2014/main" id="{637F75BC-6688-4190-8E0D-A3FC57E100E6}"/>
              </a:ext>
            </a:extLst>
          </p:cNvPr>
          <p:cNvSpPr>
            <a:spLocks noGrp="1"/>
          </p:cNvSpPr>
          <p:nvPr/>
        </p:nvSpPr>
        <p:spPr>
          <a:xfrm>
            <a:off x="3714750" y="158115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40" name="progress-edge-c1id">
            <a:extLst>
              <a:ext uri="{FF2B5EF4-FFF2-40B4-BE49-F238E27FC236}">
                <a16:creationId xmlns:a16="http://schemas.microsoft.com/office/drawing/2014/main" id="{57D50CF2-1C70-4E62-9132-BBC1787E1238}"/>
              </a:ext>
            </a:extLst>
          </p:cNvPr>
          <p:cNvSpPr>
            <a:spLocks noGrp="1"/>
          </p:cNvSpPr>
          <p:nvPr/>
        </p:nvSpPr>
        <p:spPr>
          <a:xfrm>
            <a:off x="4333875" y="2381250"/>
            <a:ext cx="1190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except f</a:t>
            </a:r>
          </a:p>
        </p:txBody>
      </p:sp>
      <p:sp>
        <p:nvSpPr>
          <p:cNvPr id="41" name="progress-edge-id0">
            <a:extLst>
              <a:ext uri="{FF2B5EF4-FFF2-40B4-BE49-F238E27FC236}">
                <a16:creationId xmlns:a16="http://schemas.microsoft.com/office/drawing/2014/main" id="{C16259F9-04FD-4AA4-A131-DDC293D4F3DA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42" name="progress-edge-c2">
            <a:extLst>
              <a:ext uri="{FF2B5EF4-FFF2-40B4-BE49-F238E27FC236}">
                <a16:creationId xmlns:a16="http://schemas.microsoft.com/office/drawing/2014/main" id="{5446DD91-E0FB-4611-90D1-5D3DF70D5F85}"/>
              </a:ext>
            </a:extLst>
          </p:cNvPr>
          <p:cNvSpPr>
            <a:spLocks noGrp="1"/>
          </p:cNvSpPr>
          <p:nvPr/>
        </p:nvSpPr>
        <p:spPr>
          <a:xfrm>
            <a:off x="5572125" y="200025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43" name="progress-id-loop">
            <a:extLst>
              <a:ext uri="{FF2B5EF4-FFF2-40B4-BE49-F238E27FC236}">
                <a16:creationId xmlns:a16="http://schemas.microsoft.com/office/drawing/2014/main" id="{8CA1B4BF-259F-4AC7-955E-9E1973141211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letter/digit</a:t>
            </a:r>
          </a:p>
        </p:txBody>
      </p:sp>
      <p:sp>
        <p:nvSpPr>
          <p:cNvPr id="44" name="progress-c1-tag">
            <a:extLst>
              <a:ext uri="{FF2B5EF4-FFF2-40B4-BE49-F238E27FC236}">
                <a16:creationId xmlns:a16="http://schemas.microsoft.com/office/drawing/2014/main" id="{29016753-7670-4BD6-9764-A184F7CBA60A}"/>
              </a:ext>
            </a:extLst>
          </p:cNvPr>
          <p:cNvSpPr>
            <a:spLocks noGrp="1"/>
          </p:cNvSpPr>
          <p:nvPr/>
        </p:nvSpPr>
        <p:spPr>
          <a:xfrm>
            <a:off x="2333625" y="1381125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45" name="progress-c2-tag">
            <a:extLst>
              <a:ext uri="{FF2B5EF4-FFF2-40B4-BE49-F238E27FC236}">
                <a16:creationId xmlns:a16="http://schemas.microsoft.com/office/drawing/2014/main" id="{E2AF8D76-C0B7-47D1-8F4F-AC0626F59278}"/>
              </a:ext>
            </a:extLst>
          </p:cNvPr>
          <p:cNvSpPr>
            <a:spLocks noGrp="1"/>
          </p:cNvSpPr>
          <p:nvPr/>
        </p:nvSpPr>
        <p:spPr>
          <a:xfrm>
            <a:off x="4333875" y="1381125"/>
            <a:ext cx="1047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IF + IDENT</a:t>
            </a:r>
          </a:p>
        </p:txBody>
      </p:sp>
      <p:sp>
        <p:nvSpPr>
          <p:cNvPr id="46" name="progress-id0-tag">
            <a:extLst>
              <a:ext uri="{FF2B5EF4-FFF2-40B4-BE49-F238E27FC236}">
                <a16:creationId xmlns:a16="http://schemas.microsoft.com/office/drawing/2014/main" id="{C4E3B3BD-419E-43B3-B63C-04CDC00FBAAE}"/>
              </a:ext>
            </a:extLst>
          </p:cNvPr>
          <p:cNvSpPr>
            <a:spLocks noGrp="1"/>
          </p:cNvSpPr>
          <p:nvPr/>
        </p:nvSpPr>
        <p:spPr>
          <a:xfrm>
            <a:off x="2286000" y="3257550"/>
            <a:ext cx="1047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47" name="progress-id-tag">
            <a:extLst>
              <a:ext uri="{FF2B5EF4-FFF2-40B4-BE49-F238E27FC236}">
                <a16:creationId xmlns:a16="http://schemas.microsoft.com/office/drawing/2014/main" id="{FD7D03C8-DEA4-4457-B23F-88A586C11F93}"/>
              </a:ext>
            </a:extLst>
          </p:cNvPr>
          <p:cNvSpPr>
            <a:spLocks noGrp="1"/>
          </p:cNvSpPr>
          <p:nvPr/>
        </p:nvSpPr>
        <p:spPr>
          <a:xfrm>
            <a:off x="6191250" y="2971800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48" name="marked-map-header-cell-0">
            <a:extLst>
              <a:ext uri="{FF2B5EF4-FFF2-40B4-BE49-F238E27FC236}">
                <a16:creationId xmlns:a16="http://schemas.microsoft.com/office/drawing/2014/main" id="{599F409B-29D1-40FE-A8F6-B16F08999964}"/>
              </a:ext>
            </a:extLst>
          </p:cNvPr>
          <p:cNvSpPr>
            <a:spLocks noGrp="1"/>
          </p:cNvSpPr>
          <p:nvPr/>
        </p:nvSpPr>
        <p:spPr>
          <a:xfrm>
            <a:off x="523875" y="3571875"/>
            <a:ext cx="16192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9" name="marked-map-header-text-0">
            <a:extLst>
              <a:ext uri="{FF2B5EF4-FFF2-40B4-BE49-F238E27FC236}">
                <a16:creationId xmlns:a16="http://schemas.microsoft.com/office/drawing/2014/main" id="{45A67F86-0E0B-4B5D-BC24-B88CCC839FE1}"/>
              </a:ext>
            </a:extLst>
          </p:cNvPr>
          <p:cNvSpPr>
            <a:spLocks noGrp="1"/>
          </p:cNvSpPr>
          <p:nvPr/>
        </p:nvSpPr>
        <p:spPr>
          <a:xfrm>
            <a:off x="619125" y="36099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C0</a:t>
            </a:r>
          </a:p>
        </p:txBody>
      </p:sp>
      <p:sp>
        <p:nvSpPr>
          <p:cNvPr id="50" name="marked-map-header-cell-1">
            <a:extLst>
              <a:ext uri="{FF2B5EF4-FFF2-40B4-BE49-F238E27FC236}">
                <a16:creationId xmlns:a16="http://schemas.microsoft.com/office/drawing/2014/main" id="{BE194AFC-76BA-4838-877E-945E28293654}"/>
              </a:ext>
            </a:extLst>
          </p:cNvPr>
          <p:cNvSpPr>
            <a:spLocks noGrp="1"/>
          </p:cNvSpPr>
          <p:nvPr/>
        </p:nvSpPr>
        <p:spPr>
          <a:xfrm>
            <a:off x="2143125" y="3571875"/>
            <a:ext cx="16192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1" name="marked-map-header-text-1">
            <a:extLst>
              <a:ext uri="{FF2B5EF4-FFF2-40B4-BE49-F238E27FC236}">
                <a16:creationId xmlns:a16="http://schemas.microsoft.com/office/drawing/2014/main" id="{9891A124-0920-4AD2-B9C9-600B33EDC973}"/>
              </a:ext>
            </a:extLst>
          </p:cNvPr>
          <p:cNvSpPr>
            <a:spLocks noGrp="1"/>
          </p:cNvSpPr>
          <p:nvPr/>
        </p:nvSpPr>
        <p:spPr>
          <a:xfrm>
            <a:off x="2238375" y="36099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52" name="marked-map-header-cell-2">
            <a:extLst>
              <a:ext uri="{FF2B5EF4-FFF2-40B4-BE49-F238E27FC236}">
                <a16:creationId xmlns:a16="http://schemas.microsoft.com/office/drawing/2014/main" id="{05460F31-C99E-4748-846B-ED34F30E40C0}"/>
              </a:ext>
            </a:extLst>
          </p:cNvPr>
          <p:cNvSpPr>
            <a:spLocks noGrp="1"/>
          </p:cNvSpPr>
          <p:nvPr/>
        </p:nvSpPr>
        <p:spPr>
          <a:xfrm>
            <a:off x="3762375" y="3571875"/>
            <a:ext cx="16192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3" name="marked-map-header-text-2">
            <a:extLst>
              <a:ext uri="{FF2B5EF4-FFF2-40B4-BE49-F238E27FC236}">
                <a16:creationId xmlns:a16="http://schemas.microsoft.com/office/drawing/2014/main" id="{BC311ED0-D782-4059-9822-313CB305325C}"/>
              </a:ext>
            </a:extLst>
          </p:cNvPr>
          <p:cNvSpPr>
            <a:spLocks noGrp="1"/>
          </p:cNvSpPr>
          <p:nvPr/>
        </p:nvSpPr>
        <p:spPr>
          <a:xfrm>
            <a:off x="3857625" y="36099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54" name="marked-map-header-cell-3">
            <a:extLst>
              <a:ext uri="{FF2B5EF4-FFF2-40B4-BE49-F238E27FC236}">
                <a16:creationId xmlns:a16="http://schemas.microsoft.com/office/drawing/2014/main" id="{EAE161C4-1215-45B2-A985-DF5EAE59B1A9}"/>
              </a:ext>
            </a:extLst>
          </p:cNvPr>
          <p:cNvSpPr>
            <a:spLocks noGrp="1"/>
          </p:cNvSpPr>
          <p:nvPr/>
        </p:nvSpPr>
        <p:spPr>
          <a:xfrm>
            <a:off x="5381625" y="3571875"/>
            <a:ext cx="16192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5" name="marked-map-header-text-3">
            <a:extLst>
              <a:ext uri="{FF2B5EF4-FFF2-40B4-BE49-F238E27FC236}">
                <a16:creationId xmlns:a16="http://schemas.microsoft.com/office/drawing/2014/main" id="{ED1CED37-89F0-42E8-A366-1A60596727E9}"/>
              </a:ext>
            </a:extLst>
          </p:cNvPr>
          <p:cNvSpPr>
            <a:spLocks noGrp="1"/>
          </p:cNvSpPr>
          <p:nvPr/>
        </p:nvSpPr>
        <p:spPr>
          <a:xfrm>
            <a:off x="5476875" y="36099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56" name="marked-map-header-cell-4">
            <a:extLst>
              <a:ext uri="{FF2B5EF4-FFF2-40B4-BE49-F238E27FC236}">
                <a16:creationId xmlns:a16="http://schemas.microsoft.com/office/drawing/2014/main" id="{418EFBC7-2010-4D31-A15E-6A702FCD1E7E}"/>
              </a:ext>
            </a:extLst>
          </p:cNvPr>
          <p:cNvSpPr>
            <a:spLocks noGrp="1"/>
          </p:cNvSpPr>
          <p:nvPr/>
        </p:nvSpPr>
        <p:spPr>
          <a:xfrm>
            <a:off x="7000875" y="3571875"/>
            <a:ext cx="16192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7" name="marked-map-header-text-4">
            <a:extLst>
              <a:ext uri="{FF2B5EF4-FFF2-40B4-BE49-F238E27FC236}">
                <a16:creationId xmlns:a16="http://schemas.microsoft.com/office/drawing/2014/main" id="{41D4E4B7-28E2-4CFD-B4BC-26C95103B7F3}"/>
              </a:ext>
            </a:extLst>
          </p:cNvPr>
          <p:cNvSpPr>
            <a:spLocks noGrp="1"/>
          </p:cNvSpPr>
          <p:nvPr/>
        </p:nvSpPr>
        <p:spPr>
          <a:xfrm>
            <a:off x="7096125" y="36099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58" name="marked-map-subsets-cell-0">
            <a:extLst>
              <a:ext uri="{FF2B5EF4-FFF2-40B4-BE49-F238E27FC236}">
                <a16:creationId xmlns:a16="http://schemas.microsoft.com/office/drawing/2014/main" id="{07FFC016-E4C8-4245-97F9-8E9C68FD91CE}"/>
              </a:ext>
            </a:extLst>
          </p:cNvPr>
          <p:cNvSpPr>
            <a:spLocks noGrp="1"/>
          </p:cNvSpPr>
          <p:nvPr/>
        </p:nvSpPr>
        <p:spPr>
          <a:xfrm>
            <a:off x="523875" y="3876675"/>
            <a:ext cx="161925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marked-map-subsets-text-0">
            <a:extLst>
              <a:ext uri="{FF2B5EF4-FFF2-40B4-BE49-F238E27FC236}">
                <a16:creationId xmlns:a16="http://schemas.microsoft.com/office/drawing/2014/main" id="{5A8E8150-B6A8-44CD-AD5F-EE834F217DE2}"/>
              </a:ext>
            </a:extLst>
          </p:cNvPr>
          <p:cNvSpPr>
            <a:spLocks noGrp="1"/>
          </p:cNvSpPr>
          <p:nvPr/>
        </p:nvSpPr>
        <p:spPr>
          <a:xfrm>
            <a:off x="619125" y="3914775"/>
            <a:ext cx="142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{s0,s1,s5}</a:t>
            </a:r>
          </a:p>
        </p:txBody>
      </p:sp>
      <p:sp>
        <p:nvSpPr>
          <p:cNvPr id="60" name="marked-map-subsets-cell-1">
            <a:extLst>
              <a:ext uri="{FF2B5EF4-FFF2-40B4-BE49-F238E27FC236}">
                <a16:creationId xmlns:a16="http://schemas.microsoft.com/office/drawing/2014/main" id="{10491773-060E-4F73-BA8E-4EEFA4DF2B0E}"/>
              </a:ext>
            </a:extLst>
          </p:cNvPr>
          <p:cNvSpPr>
            <a:spLocks noGrp="1"/>
          </p:cNvSpPr>
          <p:nvPr/>
        </p:nvSpPr>
        <p:spPr>
          <a:xfrm>
            <a:off x="2143125" y="3876675"/>
            <a:ext cx="161925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1" name="marked-map-subsets-text-1">
            <a:extLst>
              <a:ext uri="{FF2B5EF4-FFF2-40B4-BE49-F238E27FC236}">
                <a16:creationId xmlns:a16="http://schemas.microsoft.com/office/drawing/2014/main" id="{68DB2504-30BF-4A53-9CF4-FA22DE869698}"/>
              </a:ext>
            </a:extLst>
          </p:cNvPr>
          <p:cNvSpPr>
            <a:spLocks noGrp="1"/>
          </p:cNvSpPr>
          <p:nvPr/>
        </p:nvSpPr>
        <p:spPr>
          <a:xfrm>
            <a:off x="2238375" y="3914775"/>
            <a:ext cx="142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{s2,s3,s6,</a:t>
            </a:r>
          </a:p>
          <a:p>
            <a:pPr algn="ctr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s7,s8,</a:t>
            </a:r>
            <a:r>
              <a:rPr sz="863" b="1">
                <a:solidFill>
                  <a:srgbClr val="C00000"/>
                </a:solidFill>
              </a:rPr>
              <a:t>s10</a:t>
            </a:r>
            <a:r>
              <a:rPr sz="863">
                <a:solidFill>
                  <a:srgbClr val="454545"/>
                </a:solidFill>
              </a:rPr>
              <a:t>}</a:t>
            </a:r>
          </a:p>
        </p:txBody>
      </p:sp>
      <p:sp>
        <p:nvSpPr>
          <p:cNvPr id="62" name="marked-map-subsets-cell-2">
            <a:extLst>
              <a:ext uri="{FF2B5EF4-FFF2-40B4-BE49-F238E27FC236}">
                <a16:creationId xmlns:a16="http://schemas.microsoft.com/office/drawing/2014/main" id="{EE7DE8E2-75E3-4EC0-9841-F5078A5C1B21}"/>
              </a:ext>
            </a:extLst>
          </p:cNvPr>
          <p:cNvSpPr>
            <a:spLocks noGrp="1"/>
          </p:cNvSpPr>
          <p:nvPr/>
        </p:nvSpPr>
        <p:spPr>
          <a:xfrm>
            <a:off x="3762375" y="3876675"/>
            <a:ext cx="161925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3" name="marked-map-subsets-text-2">
            <a:extLst>
              <a:ext uri="{FF2B5EF4-FFF2-40B4-BE49-F238E27FC236}">
                <a16:creationId xmlns:a16="http://schemas.microsoft.com/office/drawing/2014/main" id="{30E7B933-B588-47E8-9D6B-141A2CED4C1D}"/>
              </a:ext>
            </a:extLst>
          </p:cNvPr>
          <p:cNvSpPr>
            <a:spLocks noGrp="1"/>
          </p:cNvSpPr>
          <p:nvPr/>
        </p:nvSpPr>
        <p:spPr>
          <a:xfrm>
            <a:off x="3857625" y="3914775"/>
            <a:ext cx="142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{s6,s7,s8,</a:t>
            </a:r>
            <a:r>
              <a:rPr sz="863" b="1">
                <a:solidFill>
                  <a:srgbClr val="C00000"/>
                </a:solidFill>
              </a:rPr>
              <a:t>s10</a:t>
            </a:r>
            <a:r>
              <a:rPr sz="863">
                <a:solidFill>
                  <a:srgbClr val="454545"/>
                </a:solidFill>
              </a:rPr>
              <a:t>}</a:t>
            </a:r>
          </a:p>
        </p:txBody>
      </p:sp>
      <p:sp>
        <p:nvSpPr>
          <p:cNvPr id="64" name="marked-map-subsets-cell-3">
            <a:extLst>
              <a:ext uri="{FF2B5EF4-FFF2-40B4-BE49-F238E27FC236}">
                <a16:creationId xmlns:a16="http://schemas.microsoft.com/office/drawing/2014/main" id="{87EE55D2-9B03-45B1-A7E4-E10DC6D0C8CC}"/>
              </a:ext>
            </a:extLst>
          </p:cNvPr>
          <p:cNvSpPr>
            <a:spLocks noGrp="1"/>
          </p:cNvSpPr>
          <p:nvPr/>
        </p:nvSpPr>
        <p:spPr>
          <a:xfrm>
            <a:off x="5381625" y="3876675"/>
            <a:ext cx="161925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5" name="marked-map-subsets-text-3">
            <a:extLst>
              <a:ext uri="{FF2B5EF4-FFF2-40B4-BE49-F238E27FC236}">
                <a16:creationId xmlns:a16="http://schemas.microsoft.com/office/drawing/2014/main" id="{9362B3D8-D648-41DE-9D1E-9BA217E89111}"/>
              </a:ext>
            </a:extLst>
          </p:cNvPr>
          <p:cNvSpPr>
            <a:spLocks noGrp="1"/>
          </p:cNvSpPr>
          <p:nvPr/>
        </p:nvSpPr>
        <p:spPr>
          <a:xfrm>
            <a:off x="5476875" y="3914775"/>
            <a:ext cx="142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{</a:t>
            </a:r>
            <a:r>
              <a:rPr sz="863" b="1">
                <a:solidFill>
                  <a:srgbClr val="C00000"/>
                </a:solidFill>
              </a:rPr>
              <a:t>s4</a:t>
            </a:r>
            <a:r>
              <a:rPr sz="863">
                <a:solidFill>
                  <a:srgbClr val="454545"/>
                </a:solidFill>
              </a:rPr>
              <a:t>,s8,s9,</a:t>
            </a:r>
            <a:r>
              <a:rPr sz="863" b="1">
                <a:solidFill>
                  <a:srgbClr val="C00000"/>
                </a:solidFill>
              </a:rPr>
              <a:t>s10</a:t>
            </a:r>
            <a:r>
              <a:rPr sz="863">
                <a:solidFill>
                  <a:srgbClr val="454545"/>
                </a:solidFill>
              </a:rPr>
              <a:t>}</a:t>
            </a:r>
          </a:p>
        </p:txBody>
      </p:sp>
      <p:sp>
        <p:nvSpPr>
          <p:cNvPr id="66" name="marked-map-subsets-cell-4">
            <a:extLst>
              <a:ext uri="{FF2B5EF4-FFF2-40B4-BE49-F238E27FC236}">
                <a16:creationId xmlns:a16="http://schemas.microsoft.com/office/drawing/2014/main" id="{5B3D3606-A21E-4190-B5F4-4E2FBFFA254A}"/>
              </a:ext>
            </a:extLst>
          </p:cNvPr>
          <p:cNvSpPr>
            <a:spLocks noGrp="1"/>
          </p:cNvSpPr>
          <p:nvPr/>
        </p:nvSpPr>
        <p:spPr>
          <a:xfrm>
            <a:off x="7000875" y="3876675"/>
            <a:ext cx="161925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7" name="marked-map-subsets-text-4">
            <a:extLst>
              <a:ext uri="{FF2B5EF4-FFF2-40B4-BE49-F238E27FC236}">
                <a16:creationId xmlns:a16="http://schemas.microsoft.com/office/drawing/2014/main" id="{1A6BA6C9-CEA6-47E8-8185-F3E971EEF761}"/>
              </a:ext>
            </a:extLst>
          </p:cNvPr>
          <p:cNvSpPr>
            <a:spLocks noGrp="1"/>
          </p:cNvSpPr>
          <p:nvPr/>
        </p:nvSpPr>
        <p:spPr>
          <a:xfrm>
            <a:off x="7096125" y="3914775"/>
            <a:ext cx="142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{s8,s9,</a:t>
            </a:r>
            <a:r>
              <a:rPr sz="863" b="1">
                <a:solidFill>
                  <a:srgbClr val="C00000"/>
                </a:solidFill>
              </a:rPr>
              <a:t>s10</a:t>
            </a:r>
            <a:r>
              <a:rPr sz="863">
                <a:solidFill>
                  <a:srgbClr val="454545"/>
                </a:solidFill>
              </a:rPr>
              <a:t>}</a:t>
            </a:r>
          </a:p>
        </p:txBody>
      </p:sp>
      <p:sp>
        <p:nvSpPr>
          <p:cNvPr id="68" name="marked-map-accepts-cell-0">
            <a:extLst>
              <a:ext uri="{FF2B5EF4-FFF2-40B4-BE49-F238E27FC236}">
                <a16:creationId xmlns:a16="http://schemas.microsoft.com/office/drawing/2014/main" id="{7BD60332-F9C1-4B67-BA00-89F064EEEBCF}"/>
              </a:ext>
            </a:extLst>
          </p:cNvPr>
          <p:cNvSpPr>
            <a:spLocks noGrp="1"/>
          </p:cNvSpPr>
          <p:nvPr/>
        </p:nvSpPr>
        <p:spPr>
          <a:xfrm>
            <a:off x="523875" y="4286250"/>
            <a:ext cx="1619250" cy="381000"/>
          </a:xfrm>
          <a:prstGeom prst="rect">
            <a:avLst/>
          </a:prstGeom>
          <a:solidFill>
            <a:srgbClr val="FFF5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9" name="marked-map-accepts-text-0">
            <a:extLst>
              <a:ext uri="{FF2B5EF4-FFF2-40B4-BE49-F238E27FC236}">
                <a16:creationId xmlns:a16="http://schemas.microsoft.com/office/drawing/2014/main" id="{155A7D6A-AB6D-4603-81E4-46A6859143CA}"/>
              </a:ext>
            </a:extLst>
          </p:cNvPr>
          <p:cNvSpPr>
            <a:spLocks noGrp="1"/>
          </p:cNvSpPr>
          <p:nvPr/>
        </p:nvSpPr>
        <p:spPr>
          <a:xfrm>
            <a:off x="619125" y="4324350"/>
            <a:ext cx="142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707070"/>
                </a:solidFill>
              </a:defRPr>
            </a:pPr>
            <a:r>
              <a:rPr sz="975" b="0">
                <a:solidFill>
                  <a:srgbClr val="707070"/>
                </a:solidFill>
              </a:rPr>
              <a:t>不接受</a:t>
            </a:r>
          </a:p>
        </p:txBody>
      </p:sp>
      <p:sp>
        <p:nvSpPr>
          <p:cNvPr id="70" name="marked-map-accepts-cell-1">
            <a:extLst>
              <a:ext uri="{FF2B5EF4-FFF2-40B4-BE49-F238E27FC236}">
                <a16:creationId xmlns:a16="http://schemas.microsoft.com/office/drawing/2014/main" id="{B41B0AC6-A49F-4899-ACE6-B2B062007344}"/>
              </a:ext>
            </a:extLst>
          </p:cNvPr>
          <p:cNvSpPr>
            <a:spLocks noGrp="1"/>
          </p:cNvSpPr>
          <p:nvPr/>
        </p:nvSpPr>
        <p:spPr>
          <a:xfrm>
            <a:off x="2143125" y="4286250"/>
            <a:ext cx="1619250" cy="381000"/>
          </a:xfrm>
          <a:prstGeom prst="rect">
            <a:avLst/>
          </a:prstGeom>
          <a:solidFill>
            <a:srgbClr val="FFF5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1" name="marked-map-accepts-text-1">
            <a:extLst>
              <a:ext uri="{FF2B5EF4-FFF2-40B4-BE49-F238E27FC236}">
                <a16:creationId xmlns:a16="http://schemas.microsoft.com/office/drawing/2014/main" id="{7A90D20E-DBB5-43F8-A3C2-A015CE31F255}"/>
              </a:ext>
            </a:extLst>
          </p:cNvPr>
          <p:cNvSpPr>
            <a:spLocks noGrp="1"/>
          </p:cNvSpPr>
          <p:nvPr/>
        </p:nvSpPr>
        <p:spPr>
          <a:xfrm>
            <a:off x="2238375" y="4324350"/>
            <a:ext cx="142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72" name="marked-map-accepts-cell-2">
            <a:extLst>
              <a:ext uri="{FF2B5EF4-FFF2-40B4-BE49-F238E27FC236}">
                <a16:creationId xmlns:a16="http://schemas.microsoft.com/office/drawing/2014/main" id="{D22DB8EE-24C4-4B62-A326-979FA6EC8BF5}"/>
              </a:ext>
            </a:extLst>
          </p:cNvPr>
          <p:cNvSpPr>
            <a:spLocks noGrp="1"/>
          </p:cNvSpPr>
          <p:nvPr/>
        </p:nvSpPr>
        <p:spPr>
          <a:xfrm>
            <a:off x="3762375" y="4286250"/>
            <a:ext cx="1619250" cy="381000"/>
          </a:xfrm>
          <a:prstGeom prst="rect">
            <a:avLst/>
          </a:prstGeom>
          <a:solidFill>
            <a:srgbClr val="FFF5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3" name="marked-map-accepts-text-2">
            <a:extLst>
              <a:ext uri="{FF2B5EF4-FFF2-40B4-BE49-F238E27FC236}">
                <a16:creationId xmlns:a16="http://schemas.microsoft.com/office/drawing/2014/main" id="{FFA1E66C-C708-43F4-9CD6-922ABDA4BAA8}"/>
              </a:ext>
            </a:extLst>
          </p:cNvPr>
          <p:cNvSpPr>
            <a:spLocks noGrp="1"/>
          </p:cNvSpPr>
          <p:nvPr/>
        </p:nvSpPr>
        <p:spPr>
          <a:xfrm>
            <a:off x="3857625" y="4324350"/>
            <a:ext cx="142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74" name="marked-map-accepts-cell-3">
            <a:extLst>
              <a:ext uri="{FF2B5EF4-FFF2-40B4-BE49-F238E27FC236}">
                <a16:creationId xmlns:a16="http://schemas.microsoft.com/office/drawing/2014/main" id="{F7B08118-0EB6-43C9-AFA6-6CA3638E8317}"/>
              </a:ext>
            </a:extLst>
          </p:cNvPr>
          <p:cNvSpPr>
            <a:spLocks noGrp="1"/>
          </p:cNvSpPr>
          <p:nvPr/>
        </p:nvSpPr>
        <p:spPr>
          <a:xfrm>
            <a:off x="5381625" y="4286250"/>
            <a:ext cx="1619250" cy="381000"/>
          </a:xfrm>
          <a:prstGeom prst="rect">
            <a:avLst/>
          </a:prstGeom>
          <a:solidFill>
            <a:srgbClr val="FFF5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5" name="marked-map-accepts-text-3">
            <a:extLst>
              <a:ext uri="{FF2B5EF4-FFF2-40B4-BE49-F238E27FC236}">
                <a16:creationId xmlns:a16="http://schemas.microsoft.com/office/drawing/2014/main" id="{231D115D-80E9-4328-A534-57314067C133}"/>
              </a:ext>
            </a:extLst>
          </p:cNvPr>
          <p:cNvSpPr>
            <a:spLocks noGrp="1"/>
          </p:cNvSpPr>
          <p:nvPr/>
        </p:nvSpPr>
        <p:spPr>
          <a:xfrm>
            <a:off x="5476875" y="4324350"/>
            <a:ext cx="142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IF + IDENT</a:t>
            </a:r>
          </a:p>
        </p:txBody>
      </p:sp>
      <p:sp>
        <p:nvSpPr>
          <p:cNvPr id="76" name="marked-map-accepts-cell-4">
            <a:extLst>
              <a:ext uri="{FF2B5EF4-FFF2-40B4-BE49-F238E27FC236}">
                <a16:creationId xmlns:a16="http://schemas.microsoft.com/office/drawing/2014/main" id="{FF100C86-DA60-4062-8752-1B0487B3FAE1}"/>
              </a:ext>
            </a:extLst>
          </p:cNvPr>
          <p:cNvSpPr>
            <a:spLocks noGrp="1"/>
          </p:cNvSpPr>
          <p:nvPr/>
        </p:nvSpPr>
        <p:spPr>
          <a:xfrm>
            <a:off x="7000875" y="4286250"/>
            <a:ext cx="1619250" cy="381000"/>
          </a:xfrm>
          <a:prstGeom prst="rect">
            <a:avLst/>
          </a:prstGeom>
          <a:solidFill>
            <a:srgbClr val="FFF5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marked-map-accepts-text-4">
            <a:extLst>
              <a:ext uri="{FF2B5EF4-FFF2-40B4-BE49-F238E27FC236}">
                <a16:creationId xmlns:a16="http://schemas.microsoft.com/office/drawing/2014/main" id="{A90A607B-A5A0-46B0-8D10-DD2D69363835}"/>
              </a:ext>
            </a:extLst>
          </p:cNvPr>
          <p:cNvSpPr>
            <a:spLocks noGrp="1"/>
          </p:cNvSpPr>
          <p:nvPr/>
        </p:nvSpPr>
        <p:spPr>
          <a:xfrm>
            <a:off x="7096125" y="4324350"/>
            <a:ext cx="142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79" name="bridge-takeaway-36">
            <a:extLst>
              <a:ext uri="{FF2B5EF4-FFF2-40B4-BE49-F238E27FC236}">
                <a16:creationId xmlns:a16="http://schemas.microsoft.com/office/drawing/2014/main" id="{5BC83A86-4A2B-4F3A-838D-DDD3C50D7BBD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只要子集中有accept state，DFA中的状态就是accept（类似方法找出匹配规则）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462584-AE9C-29A5-FE35-02E258F9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上一讲回顾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A28506-F269-02DD-10F3-5691180F4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词法规约与分词</a:t>
            </a:r>
          </a:p>
          <a:p>
            <a:pPr>
              <a:buFont typeface="Arial"/>
              <a:buChar char="•"/>
            </a:pPr>
            <a:r>
              <a:rPr sz="2000" b="0"/>
              <a:t>规约写法：正则语言/正则表达式（Regular Expression)</a:t>
            </a:r>
          </a:p>
          <a:p>
            <a:pPr>
              <a:buFont typeface="Arial"/>
              <a:buChar char="•"/>
            </a:pPr>
            <a:r>
              <a:rPr sz="2000" b="0"/>
              <a:t>模式+动作：模式用于匹配（RE），动作用于生成token</a:t>
            </a:r>
          </a:p>
          <a:p>
            <a:pPr>
              <a:buFont typeface="Arial"/>
              <a:buChar char="•"/>
            </a:pPr>
            <a:r>
              <a:rPr sz="2000" b="0"/>
              <a:t>冲突解决（maximal munch，优先级）</a:t>
            </a:r>
          </a:p>
          <a:p>
            <a:pPr>
              <a:buFont typeface="Arial"/>
              <a:buChar char="•"/>
            </a:pPr>
            <a:r>
              <a:rPr sz="2000" b="0"/>
              <a:t>错误处理与lexer mode</a:t>
            </a:r>
            <a:endParaRPr b="0"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B15879-7D6F-4B63-1331-B27C322F35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37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5ADC7B-DC69-75FB-5CA6-B26E20303760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35417097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C94AA4-3966-028C-CD66-AF84B178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上一讲回顾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DC9644-5BA4-7AA0-D2D0-22558A532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从词法规约到自动生成词法分析器</a:t>
            </a:r>
          </a:p>
          <a:p>
            <a:pPr>
              <a:buFont typeface="Arial"/>
              <a:buChar char="•"/>
            </a:pPr>
            <a:r>
              <a:rPr sz="2000" b="0"/>
              <a:t>Regex -&gt; NFA: 四条规则分别映射（Thompson构造）</a:t>
            </a:r>
          </a:p>
          <a:p>
            <a:pPr>
              <a:buFont typeface="Arial"/>
              <a:buChar char="•"/>
            </a:pPr>
            <a:r>
              <a:rPr sz="2000" b="0"/>
              <a:t>NFA-&gt;DFA: 将ε可达看作集合（closure），从集合出发沿着状态转移求解所有集合</a:t>
            </a:r>
            <a:endParaRPr b="0"/>
          </a:p>
          <a:p>
            <a:pPr>
              <a:buFont typeface="Arial"/>
              <a:buChar char="•"/>
            </a:pPr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338E23-F254-8A41-90E0-92BE86550A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38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5FADC6-E6B4-1643-7397-F655484DECCF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13736893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D334276-4C85-190E-BA41-5CA1CBB04E4E}" type="slidenum">
              <a:rPr/>
              <a:t>39</a:t>
            </a:fld>
            <a:endParaRPr/>
          </a:p>
        </p:txBody>
      </p:sp>
      <p:sp>
        <p:nvSpPr>
          <p:cNvPr id="5" name="bridge-title-37">
            <a:extLst>
              <a:ext uri="{FF2B5EF4-FFF2-40B4-BE49-F238E27FC236}">
                <a16:creationId xmlns:a16="http://schemas.microsoft.com/office/drawing/2014/main" id="{39DF5FEF-2283-4A43-8204-C0315274DC75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多个接受标签：先最长匹配，再比较规则优先级</a:t>
            </a:r>
          </a:p>
        </p:txBody>
      </p:sp>
      <p:sp>
        <p:nvSpPr>
          <p:cNvPr id="6" name="accept-priority-subtitle">
            <a:extLst>
              <a:ext uri="{FF2B5EF4-FFF2-40B4-BE49-F238E27FC236}">
                <a16:creationId xmlns:a16="http://schemas.microsoft.com/office/drawing/2014/main" id="{CBF28ECA-2BC9-4AC6-BCA5-851DC4626E1C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C2 同时包含 s4 与 s10，因此它有 IF、IDENT 两个候选 action。</a:t>
            </a:r>
          </a:p>
        </p:txBody>
      </p:sp>
      <p:sp>
        <p:nvSpPr>
          <p:cNvPr id="7" name="priority-decision-panel">
            <a:extLst>
              <a:ext uri="{FF2B5EF4-FFF2-40B4-BE49-F238E27FC236}">
                <a16:creationId xmlns:a16="http://schemas.microsoft.com/office/drawing/2014/main" id="{9AA95A07-DF3C-4D3E-8390-56FBC2DD1B93}"/>
              </a:ext>
            </a:extLst>
          </p:cNvPr>
          <p:cNvSpPr>
            <a:spLocks noGrp="1"/>
          </p:cNvSpPr>
          <p:nvPr/>
        </p:nvSpPr>
        <p:spPr>
          <a:xfrm>
            <a:off x="571500" y="1762125"/>
            <a:ext cx="3810000" cy="2762250"/>
          </a:xfrm>
          <a:prstGeom prst="roundRect">
            <a:avLst>
              <a:gd name="adj" fmla="val 2759"/>
            </a:avLst>
          </a:prstGeom>
          <a:solidFill>
            <a:srgbClr val="FAFAFA"/>
          </a:solidFill>
          <a:ln w="11430">
            <a:solidFill>
              <a:srgbClr val="D8D8D8"/>
            </a:solidFill>
            <a:prstDash val="solid"/>
          </a:ln>
        </p:spPr>
      </p:sp>
      <p:sp>
        <p:nvSpPr>
          <p:cNvPr id="8" name="priority-decision-panel-heading">
            <a:extLst>
              <a:ext uri="{FF2B5EF4-FFF2-40B4-BE49-F238E27FC236}">
                <a16:creationId xmlns:a16="http://schemas.microsoft.com/office/drawing/2014/main" id="{D4D63F3D-EB8B-40FB-A65A-A42061558568}"/>
              </a:ext>
            </a:extLst>
          </p:cNvPr>
          <p:cNvSpPr>
            <a:spLocks noGrp="1"/>
          </p:cNvSpPr>
          <p:nvPr/>
        </p:nvSpPr>
        <p:spPr>
          <a:xfrm>
            <a:off x="742950" y="1876425"/>
            <a:ext cx="3467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C2 的候选如何决策？</a:t>
            </a:r>
          </a:p>
        </p:txBody>
      </p:sp>
      <p:sp>
        <p:nvSpPr>
          <p:cNvPr id="9" name="priority-decision-panel-body">
            <a:extLst>
              <a:ext uri="{FF2B5EF4-FFF2-40B4-BE49-F238E27FC236}">
                <a16:creationId xmlns:a16="http://schemas.microsoft.com/office/drawing/2014/main" id="{F2BBACD6-D99E-4510-BF65-6F8728829F0C}"/>
              </a:ext>
            </a:extLst>
          </p:cNvPr>
          <p:cNvSpPr>
            <a:spLocks noGrp="1"/>
          </p:cNvSpPr>
          <p:nvPr/>
        </p:nvSpPr>
        <p:spPr>
          <a:xfrm>
            <a:off x="742950" y="2276475"/>
            <a:ext cx="3467100" cy="2114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>
                <a:solidFill>
                  <a:srgbClr val="454545"/>
                </a:solidFill>
              </a:rPr>
              <a:t>candidates(C2) = {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>
                <a:solidFill>
                  <a:srgbClr val="454545"/>
                </a:solidFill>
              </a:rPr>
              <a:t>  IF(priority=1),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>
                <a:solidFill>
                  <a:srgbClr val="454545"/>
                </a:solidFill>
              </a:rPr>
              <a:t>  IDENT(priority=2)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>
                <a:solidFill>
                  <a:srgbClr val="454545"/>
                </a:solidFill>
              </a:rPr>
              <a:t>}</a:t>
            </a:r>
          </a:p>
          <a:p>
            <a:endParaRPr sz="1163" dirty="0">
              <a:solidFill>
                <a:srgbClr val="454545"/>
              </a:solidFill>
            </a:endParaRP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>
                <a:solidFill>
                  <a:srgbClr val="454545"/>
                </a:solidFill>
              </a:rPr>
              <a:t>priority </a:t>
            </a:r>
            <a:r>
              <a:rPr sz="1163" dirty="0" err="1">
                <a:solidFill>
                  <a:srgbClr val="454545"/>
                </a:solidFill>
              </a:rPr>
              <a:t>来自词法规约中的规则顺序</a:t>
            </a:r>
            <a:r>
              <a:rPr sz="1163" dirty="0">
                <a:solidFill>
                  <a:srgbClr val="454545"/>
                </a:solidFill>
              </a:rPr>
              <a:t>，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 err="1">
                <a:solidFill>
                  <a:srgbClr val="454545"/>
                </a:solidFill>
              </a:rPr>
              <a:t>或由生成器显式指定</a:t>
            </a:r>
            <a:r>
              <a:rPr sz="1163" dirty="0">
                <a:solidFill>
                  <a:srgbClr val="454545"/>
                </a:solidFill>
              </a:rPr>
              <a:t>。</a:t>
            </a:r>
          </a:p>
          <a:p>
            <a:endParaRPr sz="1163" dirty="0">
              <a:solidFill>
                <a:srgbClr val="454545"/>
              </a:solidFill>
            </a:endParaRP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 dirty="0" err="1">
                <a:solidFill>
                  <a:srgbClr val="454545"/>
                </a:solidFill>
              </a:rPr>
              <a:t>同一匹配长度下：选择</a:t>
            </a:r>
            <a:r>
              <a:rPr sz="1163" dirty="0">
                <a:solidFill>
                  <a:srgbClr val="454545"/>
                </a:solidFill>
              </a:rPr>
              <a:t> priority </a:t>
            </a:r>
            <a:r>
              <a:rPr sz="1163" dirty="0" err="1">
                <a:solidFill>
                  <a:srgbClr val="454545"/>
                </a:solidFill>
              </a:rPr>
              <a:t>最小者</a:t>
            </a:r>
            <a:r>
              <a:rPr sz="1163" dirty="0">
                <a:solidFill>
                  <a:srgbClr val="454545"/>
                </a:solidFill>
              </a:rPr>
              <a:t>。</a:t>
            </a:r>
          </a:p>
        </p:txBody>
      </p:sp>
      <p:sp>
        <p:nvSpPr>
          <p:cNvPr id="10" name="priority-boundary-panel">
            <a:extLst>
              <a:ext uri="{FF2B5EF4-FFF2-40B4-BE49-F238E27FC236}">
                <a16:creationId xmlns:a16="http://schemas.microsoft.com/office/drawing/2014/main" id="{81431C2E-10B7-4402-AC48-403341295233}"/>
              </a:ext>
            </a:extLst>
          </p:cNvPr>
          <p:cNvSpPr>
            <a:spLocks noGrp="1"/>
          </p:cNvSpPr>
          <p:nvPr/>
        </p:nvSpPr>
        <p:spPr>
          <a:xfrm>
            <a:off x="4762500" y="1762125"/>
            <a:ext cx="3810000" cy="2762250"/>
          </a:xfrm>
          <a:prstGeom prst="roundRect">
            <a:avLst>
              <a:gd name="adj" fmla="val 2759"/>
            </a:avLst>
          </a:prstGeom>
          <a:solidFill>
            <a:srgbClr val="FAFAFA"/>
          </a:solidFill>
          <a:ln w="11430">
            <a:solidFill>
              <a:srgbClr val="D8D8D8"/>
            </a:solidFill>
            <a:prstDash val="solid"/>
          </a:ln>
        </p:spPr>
      </p:sp>
      <p:sp>
        <p:nvSpPr>
          <p:cNvPr id="11" name="priority-boundary-panel-heading">
            <a:extLst>
              <a:ext uri="{FF2B5EF4-FFF2-40B4-BE49-F238E27FC236}">
                <a16:creationId xmlns:a16="http://schemas.microsoft.com/office/drawing/2014/main" id="{A1E23568-3E7C-490C-8054-AD90698C6E17}"/>
              </a:ext>
            </a:extLst>
          </p:cNvPr>
          <p:cNvSpPr>
            <a:spLocks noGrp="1"/>
          </p:cNvSpPr>
          <p:nvPr/>
        </p:nvSpPr>
        <p:spPr>
          <a:xfrm>
            <a:off x="4933950" y="1876425"/>
            <a:ext cx="3467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accept 不等于立即 emit</a:t>
            </a:r>
          </a:p>
        </p:txBody>
      </p:sp>
      <p:sp>
        <p:nvSpPr>
          <p:cNvPr id="12" name="priority-boundary-panel-body">
            <a:extLst>
              <a:ext uri="{FF2B5EF4-FFF2-40B4-BE49-F238E27FC236}">
                <a16:creationId xmlns:a16="http://schemas.microsoft.com/office/drawing/2014/main" id="{24F11E29-DA5E-411B-B475-B7D5DC5BB98F}"/>
              </a:ext>
            </a:extLst>
          </p:cNvPr>
          <p:cNvSpPr>
            <a:spLocks noGrp="1"/>
          </p:cNvSpPr>
          <p:nvPr/>
        </p:nvSpPr>
        <p:spPr>
          <a:xfrm>
            <a:off x="4933950" y="2276475"/>
            <a:ext cx="3467100" cy="2114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进入 accepting state 时：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记录当前候选 action 与位置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继续尝试读取更长的 lexeme</a:t>
            </a:r>
          </a:p>
          <a:p>
            <a:endParaRPr sz="1200">
              <a:solidFill>
                <a:srgbClr val="454545"/>
              </a:solidFill>
            </a:endParaRP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只有无法继续转移时：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1. 回到 lastAccept 记录的位置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2. 确定最长匹配长度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3. 再在同长候选中比较 priority</a:t>
            </a:r>
          </a:p>
          <a:p>
            <a:endParaRPr sz="1200">
              <a:solidFill>
                <a:srgbClr val="454545"/>
              </a:solidFill>
            </a:endParaRPr>
          </a:p>
        </p:txBody>
      </p:sp>
      <p:sp>
        <p:nvSpPr>
          <p:cNvPr id="13" name="bridge-takeaway-band-37">
            <a:extLst>
              <a:ext uri="{FF2B5EF4-FFF2-40B4-BE49-F238E27FC236}">
                <a16:creationId xmlns:a16="http://schemas.microsoft.com/office/drawing/2014/main" id="{DAC83E3C-9FC3-4DBE-A095-BDE54D89F160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4" name="bridge-takeaway-37">
            <a:extLst>
              <a:ext uri="{FF2B5EF4-FFF2-40B4-BE49-F238E27FC236}">
                <a16:creationId xmlns:a16="http://schemas.microsoft.com/office/drawing/2014/main" id="{2F6D0D3A-919F-4501-9CD8-460423DFBEB6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决策顺序：maximal munch 决定长度；priority 只解决同长规则冲突。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55A7F00-3259-A23D-D734-A322A9F9DD63}" type="slidenum">
              <a:rPr/>
              <a:t>40</a:t>
            </a:fld>
            <a:endParaRPr/>
          </a:p>
        </p:txBody>
      </p:sp>
      <p:sp>
        <p:nvSpPr>
          <p:cNvPr id="5" name="bridge-title-38">
            <a:extLst>
              <a:ext uri="{FF2B5EF4-FFF2-40B4-BE49-F238E27FC236}">
                <a16:creationId xmlns:a16="http://schemas.microsoft.com/office/drawing/2014/main" id="{1300189E-AAD3-4AD0-A7D0-BE9971B9E72D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运行 ifx：DFA 图与状态表同步推进</a:t>
            </a:r>
          </a:p>
        </p:txBody>
      </p:sp>
      <p:sp>
        <p:nvSpPr>
          <p:cNvPr id="6" name="ifx-graph-subtitle">
            <a:extLst>
              <a:ext uri="{FF2B5EF4-FFF2-40B4-BE49-F238E27FC236}">
                <a16:creationId xmlns:a16="http://schemas.microsoft.com/office/drawing/2014/main" id="{BB42387E-44EE-4053-9D8B-4BCE08B2D16D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红色路径给出确定转移；每到一个接受状态，表格就更新 lastAccept。</a:t>
            </a:r>
          </a:p>
        </p:txBody>
      </p:sp>
      <p:sp>
        <p:nvSpPr>
          <p:cNvPr id="7" name="ifx-c0-proxy">
            <a:extLst>
              <a:ext uri="{FF2B5EF4-FFF2-40B4-BE49-F238E27FC236}">
                <a16:creationId xmlns:a16="http://schemas.microsoft.com/office/drawing/2014/main" id="{6386B950-5331-465A-8985-0CC4A8ECE803}"/>
              </a:ext>
            </a:extLst>
          </p:cNvPr>
          <p:cNvSpPr>
            <a:spLocks noGrp="1"/>
          </p:cNvSpPr>
          <p:nvPr/>
        </p:nvSpPr>
        <p:spPr>
          <a:xfrm>
            <a:off x="714375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ifx-c1-proxy">
            <a:extLst>
              <a:ext uri="{FF2B5EF4-FFF2-40B4-BE49-F238E27FC236}">
                <a16:creationId xmlns:a16="http://schemas.microsoft.com/office/drawing/2014/main" id="{8588653E-3385-4CEA-818D-0341B64E0C41}"/>
              </a:ext>
            </a:extLst>
          </p:cNvPr>
          <p:cNvSpPr>
            <a:spLocks noGrp="1"/>
          </p:cNvSpPr>
          <p:nvPr/>
        </p:nvSpPr>
        <p:spPr>
          <a:xfrm>
            <a:off x="2524125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ifx-id0-proxy">
            <a:extLst>
              <a:ext uri="{FF2B5EF4-FFF2-40B4-BE49-F238E27FC236}">
                <a16:creationId xmlns:a16="http://schemas.microsoft.com/office/drawing/2014/main" id="{0C028F3A-BB48-4BAD-85F1-DACE45D2CB9E}"/>
              </a:ext>
            </a:extLst>
          </p:cNvPr>
          <p:cNvSpPr>
            <a:spLocks noGrp="1"/>
          </p:cNvSpPr>
          <p:nvPr/>
        </p:nvSpPr>
        <p:spPr>
          <a:xfrm>
            <a:off x="2524125" y="271462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ifx-c2-proxy">
            <a:extLst>
              <a:ext uri="{FF2B5EF4-FFF2-40B4-BE49-F238E27FC236}">
                <a16:creationId xmlns:a16="http://schemas.microsoft.com/office/drawing/2014/main" id="{CB5B4805-978C-44AB-A842-880873A1DCFB}"/>
              </a:ext>
            </a:extLst>
          </p:cNvPr>
          <p:cNvSpPr>
            <a:spLocks noGrp="1"/>
          </p:cNvSpPr>
          <p:nvPr/>
        </p:nvSpPr>
        <p:spPr>
          <a:xfrm>
            <a:off x="4572000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ifx-id-proxy">
            <a:extLst>
              <a:ext uri="{FF2B5EF4-FFF2-40B4-BE49-F238E27FC236}">
                <a16:creationId xmlns:a16="http://schemas.microsoft.com/office/drawing/2014/main" id="{FEA0B91A-3907-4CCA-A90F-70B4C3971392}"/>
              </a:ext>
            </a:extLst>
          </p:cNvPr>
          <p:cNvSpPr>
            <a:spLocks noGrp="1"/>
          </p:cNvSpPr>
          <p:nvPr/>
        </p:nvSpPr>
        <p:spPr>
          <a:xfrm>
            <a:off x="6477000" y="2428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592" name="直线箭头连接符 116"/>
          <p:cNvCxnSpPr>
            <a:stCxn id="7" idx="6"/>
            <a:endCxn id="8" idx="2"/>
          </p:cNvCxnSpPr>
          <p:nvPr/>
        </p:nvCxnSpPr>
        <p:spPr>
          <a:xfrm flipV="1">
            <a:off x="1095375" y="1857375"/>
            <a:ext cx="1428750" cy="523875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cxnSp>
        <p:nvCxnSpPr>
          <p:cNvPr id="593" name="直线箭头连接符 117"/>
          <p:cNvCxnSpPr>
            <a:stCxn id="7" idx="6"/>
            <a:endCxn id="9" idx="2"/>
          </p:cNvCxnSpPr>
          <p:nvPr/>
        </p:nvCxnSpPr>
        <p:spPr>
          <a:xfrm>
            <a:off x="1095375" y="2381250"/>
            <a:ext cx="1428750" cy="523875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94" name="直线箭头连接符 118"/>
          <p:cNvCxnSpPr>
            <a:stCxn id="8" idx="6"/>
            <a:endCxn id="10" idx="2"/>
          </p:cNvCxnSpPr>
          <p:nvPr/>
        </p:nvCxnSpPr>
        <p:spPr>
          <a:xfrm>
            <a:off x="2905125" y="1857375"/>
            <a:ext cx="1666875" cy="0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cxnSp>
        <p:nvCxnSpPr>
          <p:cNvPr id="595" name="直线箭头连接符 119"/>
          <p:cNvCxnSpPr>
            <a:stCxn id="8" idx="6"/>
            <a:endCxn id="11" idx="2"/>
          </p:cNvCxnSpPr>
          <p:nvPr/>
        </p:nvCxnSpPr>
        <p:spPr>
          <a:xfrm>
            <a:off x="2905125" y="1857375"/>
            <a:ext cx="3571875" cy="76200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96" name="直线箭头连接符 120"/>
          <p:cNvCxnSpPr>
            <a:stCxn id="9" idx="6"/>
            <a:endCxn id="11" idx="2"/>
          </p:cNvCxnSpPr>
          <p:nvPr/>
        </p:nvCxnSpPr>
        <p:spPr>
          <a:xfrm flipV="1">
            <a:off x="2905125" y="2619375"/>
            <a:ext cx="3571875" cy="28575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597" name="直线箭头连接符 121"/>
          <p:cNvCxnSpPr>
            <a:stCxn id="10" idx="6"/>
            <a:endCxn id="11" idx="2"/>
          </p:cNvCxnSpPr>
          <p:nvPr/>
        </p:nvCxnSpPr>
        <p:spPr>
          <a:xfrm>
            <a:off x="4953000" y="1857375"/>
            <a:ext cx="1524000" cy="762000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sp>
        <p:nvSpPr>
          <p:cNvPr id="18" name="ifx-loop-right">
            <a:extLst>
              <a:ext uri="{FF2B5EF4-FFF2-40B4-BE49-F238E27FC236}">
                <a16:creationId xmlns:a16="http://schemas.microsoft.com/office/drawing/2014/main" id="{54BCB9C3-57A5-4495-BC6C-F301697E267E}"/>
              </a:ext>
            </a:extLst>
          </p:cNvPr>
          <p:cNvSpPr>
            <a:spLocks noGrp="1"/>
          </p:cNvSpPr>
          <p:nvPr/>
        </p:nvSpPr>
        <p:spPr>
          <a:xfrm>
            <a:off x="7505700" y="2600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ifx-loop-up">
            <a:extLst>
              <a:ext uri="{FF2B5EF4-FFF2-40B4-BE49-F238E27FC236}">
                <a16:creationId xmlns:a16="http://schemas.microsoft.com/office/drawing/2014/main" id="{2155E672-0B6D-432C-A32E-EA212E514462}"/>
              </a:ext>
            </a:extLst>
          </p:cNvPr>
          <p:cNvSpPr>
            <a:spLocks noGrp="1"/>
          </p:cNvSpPr>
          <p:nvPr/>
        </p:nvSpPr>
        <p:spPr>
          <a:xfrm flipV="1">
            <a:off x="6667500" y="2190750"/>
            <a:ext cx="0" cy="2000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ifx-loop-across">
            <a:extLst>
              <a:ext uri="{FF2B5EF4-FFF2-40B4-BE49-F238E27FC236}">
                <a16:creationId xmlns:a16="http://schemas.microsoft.com/office/drawing/2014/main" id="{DFAB9021-708C-499C-8C3B-AFFA7211E2AC}"/>
              </a:ext>
            </a:extLst>
          </p:cNvPr>
          <p:cNvSpPr>
            <a:spLocks noGrp="1"/>
          </p:cNvSpPr>
          <p:nvPr/>
        </p:nvSpPr>
        <p:spPr>
          <a:xfrm>
            <a:off x="6667500" y="2190750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ifx-loop-down">
            <a:extLst>
              <a:ext uri="{FF2B5EF4-FFF2-40B4-BE49-F238E27FC236}">
                <a16:creationId xmlns:a16="http://schemas.microsoft.com/office/drawing/2014/main" id="{06F1ECAE-B5FF-4CAE-ACF0-1DBBB4F8EDCC}"/>
              </a:ext>
            </a:extLst>
          </p:cNvPr>
          <p:cNvSpPr>
            <a:spLocks noGrp="1"/>
          </p:cNvSpPr>
          <p:nvPr/>
        </p:nvSpPr>
        <p:spPr>
          <a:xfrm>
            <a:off x="7524750" y="2190750"/>
            <a:ext cx="0" cy="428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602" name="直线箭头连接符 126"/>
          <p:cNvCxnSpPr>
            <a:stCxn id="18" idx="2"/>
            <a:endCxn id="11" idx="6"/>
          </p:cNvCxnSpPr>
          <p:nvPr/>
        </p:nvCxnSpPr>
        <p:spPr>
          <a:xfrm flipH="1">
            <a:off x="6858000" y="2619375"/>
            <a:ext cx="647700" cy="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3" name="ifx-c0">
            <a:extLst>
              <a:ext uri="{FF2B5EF4-FFF2-40B4-BE49-F238E27FC236}">
                <a16:creationId xmlns:a16="http://schemas.microsoft.com/office/drawing/2014/main" id="{3CEAA8FD-D7BE-4997-9941-A32BA6917C1B}"/>
              </a:ext>
            </a:extLst>
          </p:cNvPr>
          <p:cNvSpPr>
            <a:spLocks noGrp="1"/>
          </p:cNvSpPr>
          <p:nvPr/>
        </p:nvSpPr>
        <p:spPr>
          <a:xfrm>
            <a:off x="695325" y="217170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4" name="ifx-c0-text">
            <a:extLst>
              <a:ext uri="{FF2B5EF4-FFF2-40B4-BE49-F238E27FC236}">
                <a16:creationId xmlns:a16="http://schemas.microsoft.com/office/drawing/2014/main" id="{7F92B7A5-0BD8-448E-B5FC-0ECF0CD27F01}"/>
              </a:ext>
            </a:extLst>
          </p:cNvPr>
          <p:cNvSpPr>
            <a:spLocks noGrp="1"/>
          </p:cNvSpPr>
          <p:nvPr/>
        </p:nvSpPr>
        <p:spPr>
          <a:xfrm>
            <a:off x="695325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C0</a:t>
            </a:r>
          </a:p>
        </p:txBody>
      </p:sp>
      <p:sp>
        <p:nvSpPr>
          <p:cNvPr id="25" name="ifx-c1">
            <a:extLst>
              <a:ext uri="{FF2B5EF4-FFF2-40B4-BE49-F238E27FC236}">
                <a16:creationId xmlns:a16="http://schemas.microsoft.com/office/drawing/2014/main" id="{417C6529-F103-444D-A278-BF0C8C1F72D4}"/>
              </a:ext>
            </a:extLst>
          </p:cNvPr>
          <p:cNvSpPr>
            <a:spLocks noGrp="1"/>
          </p:cNvSpPr>
          <p:nvPr/>
        </p:nvSpPr>
        <p:spPr>
          <a:xfrm>
            <a:off x="2505075" y="1647825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6" name="ifx-c1-inner">
            <a:extLst>
              <a:ext uri="{FF2B5EF4-FFF2-40B4-BE49-F238E27FC236}">
                <a16:creationId xmlns:a16="http://schemas.microsoft.com/office/drawing/2014/main" id="{9A86F1C9-8021-4144-B50B-5FA20E96E41C}"/>
              </a:ext>
            </a:extLst>
          </p:cNvPr>
          <p:cNvSpPr>
            <a:spLocks noGrp="1"/>
          </p:cNvSpPr>
          <p:nvPr/>
        </p:nvSpPr>
        <p:spPr>
          <a:xfrm>
            <a:off x="2552700" y="1695450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27" name="ifx-c1-text">
            <a:extLst>
              <a:ext uri="{FF2B5EF4-FFF2-40B4-BE49-F238E27FC236}">
                <a16:creationId xmlns:a16="http://schemas.microsoft.com/office/drawing/2014/main" id="{880FBE25-919F-43AA-9325-09BD04B685F0}"/>
              </a:ext>
            </a:extLst>
          </p:cNvPr>
          <p:cNvSpPr>
            <a:spLocks noGrp="1"/>
          </p:cNvSpPr>
          <p:nvPr/>
        </p:nvSpPr>
        <p:spPr>
          <a:xfrm>
            <a:off x="2505075" y="1733550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28" name="ifx-id0">
            <a:extLst>
              <a:ext uri="{FF2B5EF4-FFF2-40B4-BE49-F238E27FC236}">
                <a16:creationId xmlns:a16="http://schemas.microsoft.com/office/drawing/2014/main" id="{5B529CB6-C417-451F-9DED-6E24EB4E69BA}"/>
              </a:ext>
            </a:extLst>
          </p:cNvPr>
          <p:cNvSpPr>
            <a:spLocks noGrp="1"/>
          </p:cNvSpPr>
          <p:nvPr/>
        </p:nvSpPr>
        <p:spPr>
          <a:xfrm>
            <a:off x="2476500" y="266700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9" name="ifx-id0-inner">
            <a:extLst>
              <a:ext uri="{FF2B5EF4-FFF2-40B4-BE49-F238E27FC236}">
                <a16:creationId xmlns:a16="http://schemas.microsoft.com/office/drawing/2014/main" id="{9BB000EB-F004-421E-9CF3-481DF52BB1BF}"/>
              </a:ext>
            </a:extLst>
          </p:cNvPr>
          <p:cNvSpPr>
            <a:spLocks noGrp="1"/>
          </p:cNvSpPr>
          <p:nvPr/>
        </p:nvSpPr>
        <p:spPr>
          <a:xfrm>
            <a:off x="2524125" y="2714625"/>
            <a:ext cx="381000" cy="38100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30" name="ifx-id0-text">
            <a:extLst>
              <a:ext uri="{FF2B5EF4-FFF2-40B4-BE49-F238E27FC236}">
                <a16:creationId xmlns:a16="http://schemas.microsoft.com/office/drawing/2014/main" id="{0254485A-CBC3-4EB1-9A09-98940BF67B66}"/>
              </a:ext>
            </a:extLst>
          </p:cNvPr>
          <p:cNvSpPr>
            <a:spLocks noGrp="1"/>
          </p:cNvSpPr>
          <p:nvPr/>
        </p:nvSpPr>
        <p:spPr>
          <a:xfrm>
            <a:off x="2476500" y="278130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454545"/>
                </a:solidFill>
              </a:defRPr>
            </a:pPr>
            <a:r>
              <a:rPr sz="638" b="1">
                <a:solidFill>
                  <a:srgbClr val="454545"/>
                </a:solidFill>
              </a:rPr>
              <a:t>C_ID0</a:t>
            </a:r>
          </a:p>
        </p:txBody>
      </p:sp>
      <p:sp>
        <p:nvSpPr>
          <p:cNvPr id="31" name="ifx-c2">
            <a:extLst>
              <a:ext uri="{FF2B5EF4-FFF2-40B4-BE49-F238E27FC236}">
                <a16:creationId xmlns:a16="http://schemas.microsoft.com/office/drawing/2014/main" id="{2C7501AF-40A5-4772-8577-6F1683801D8A}"/>
              </a:ext>
            </a:extLst>
          </p:cNvPr>
          <p:cNvSpPr>
            <a:spLocks noGrp="1"/>
          </p:cNvSpPr>
          <p:nvPr/>
        </p:nvSpPr>
        <p:spPr>
          <a:xfrm>
            <a:off x="4543425" y="1638300"/>
            <a:ext cx="438150" cy="4381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2" name="ifx-c2-inner">
            <a:extLst>
              <a:ext uri="{FF2B5EF4-FFF2-40B4-BE49-F238E27FC236}">
                <a16:creationId xmlns:a16="http://schemas.microsoft.com/office/drawing/2014/main" id="{27F9026A-82CE-43EC-AA8E-6CF0C13F4AD6}"/>
              </a:ext>
            </a:extLst>
          </p:cNvPr>
          <p:cNvSpPr>
            <a:spLocks noGrp="1"/>
          </p:cNvSpPr>
          <p:nvPr/>
        </p:nvSpPr>
        <p:spPr>
          <a:xfrm>
            <a:off x="4591050" y="1685925"/>
            <a:ext cx="342900" cy="3429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3" name="ifx-c2-text">
            <a:extLst>
              <a:ext uri="{FF2B5EF4-FFF2-40B4-BE49-F238E27FC236}">
                <a16:creationId xmlns:a16="http://schemas.microsoft.com/office/drawing/2014/main" id="{A8ACBC1C-5331-49A9-8C41-6B00B48A9300}"/>
              </a:ext>
            </a:extLst>
          </p:cNvPr>
          <p:cNvSpPr>
            <a:spLocks noGrp="1"/>
          </p:cNvSpPr>
          <p:nvPr/>
        </p:nvSpPr>
        <p:spPr>
          <a:xfrm>
            <a:off x="4543425" y="173355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34" name="ifx-id">
            <a:extLst>
              <a:ext uri="{FF2B5EF4-FFF2-40B4-BE49-F238E27FC236}">
                <a16:creationId xmlns:a16="http://schemas.microsoft.com/office/drawing/2014/main" id="{B168EBCF-3320-40C1-9CF4-D5FF63274B9B}"/>
              </a:ext>
            </a:extLst>
          </p:cNvPr>
          <p:cNvSpPr>
            <a:spLocks noGrp="1"/>
          </p:cNvSpPr>
          <p:nvPr/>
        </p:nvSpPr>
        <p:spPr>
          <a:xfrm>
            <a:off x="6438900" y="2390775"/>
            <a:ext cx="457200" cy="4572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ifx-id-inner">
            <a:extLst>
              <a:ext uri="{FF2B5EF4-FFF2-40B4-BE49-F238E27FC236}">
                <a16:creationId xmlns:a16="http://schemas.microsoft.com/office/drawing/2014/main" id="{2E355E8F-9902-46A7-805D-A0060F75482F}"/>
              </a:ext>
            </a:extLst>
          </p:cNvPr>
          <p:cNvSpPr>
            <a:spLocks noGrp="1"/>
          </p:cNvSpPr>
          <p:nvPr/>
        </p:nvSpPr>
        <p:spPr>
          <a:xfrm>
            <a:off x="6486525" y="2438400"/>
            <a:ext cx="361950" cy="3619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6" name="ifx-id-text">
            <a:extLst>
              <a:ext uri="{FF2B5EF4-FFF2-40B4-BE49-F238E27FC236}">
                <a16:creationId xmlns:a16="http://schemas.microsoft.com/office/drawing/2014/main" id="{E9054A04-BDA0-4B50-B6E5-1BA2A68168FE}"/>
              </a:ext>
            </a:extLst>
          </p:cNvPr>
          <p:cNvSpPr>
            <a:spLocks noGrp="1"/>
          </p:cNvSpPr>
          <p:nvPr/>
        </p:nvSpPr>
        <p:spPr>
          <a:xfrm>
            <a:off x="6438900" y="24955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37" name="ifx-edge-i">
            <a:extLst>
              <a:ext uri="{FF2B5EF4-FFF2-40B4-BE49-F238E27FC236}">
                <a16:creationId xmlns:a16="http://schemas.microsoft.com/office/drawing/2014/main" id="{98CB44B7-7921-42C1-BDF7-84772211719B}"/>
              </a:ext>
            </a:extLst>
          </p:cNvPr>
          <p:cNvSpPr>
            <a:spLocks noGrp="1"/>
          </p:cNvSpPr>
          <p:nvPr/>
        </p:nvSpPr>
        <p:spPr>
          <a:xfrm>
            <a:off x="1666875" y="1895475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i</a:t>
            </a:r>
          </a:p>
        </p:txBody>
      </p:sp>
      <p:sp>
        <p:nvSpPr>
          <p:cNvPr id="38" name="ifx-edge-other-letter">
            <a:extLst>
              <a:ext uri="{FF2B5EF4-FFF2-40B4-BE49-F238E27FC236}">
                <a16:creationId xmlns:a16="http://schemas.microsoft.com/office/drawing/2014/main" id="{54ED9689-FFD2-4775-A2B0-0DEF34175753}"/>
              </a:ext>
            </a:extLst>
          </p:cNvPr>
          <p:cNvSpPr>
            <a:spLocks noGrp="1"/>
          </p:cNvSpPr>
          <p:nvPr/>
        </p:nvSpPr>
        <p:spPr>
          <a:xfrm>
            <a:off x="1476375" y="278130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other letter</a:t>
            </a:r>
          </a:p>
        </p:txBody>
      </p:sp>
      <p:sp>
        <p:nvSpPr>
          <p:cNvPr id="39" name="ifx-edge-f">
            <a:extLst>
              <a:ext uri="{FF2B5EF4-FFF2-40B4-BE49-F238E27FC236}">
                <a16:creationId xmlns:a16="http://schemas.microsoft.com/office/drawing/2014/main" id="{6EE985E6-006E-4370-8A27-6A16B29AAAB8}"/>
              </a:ext>
            </a:extLst>
          </p:cNvPr>
          <p:cNvSpPr>
            <a:spLocks noGrp="1"/>
          </p:cNvSpPr>
          <p:nvPr/>
        </p:nvSpPr>
        <p:spPr>
          <a:xfrm>
            <a:off x="3667125" y="158115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40" name="ifx-edge-c1-id">
            <a:extLst>
              <a:ext uri="{FF2B5EF4-FFF2-40B4-BE49-F238E27FC236}">
                <a16:creationId xmlns:a16="http://schemas.microsoft.com/office/drawing/2014/main" id="{C67B0CD2-ED5C-4C8D-9AEE-687438EF50C2}"/>
              </a:ext>
            </a:extLst>
          </p:cNvPr>
          <p:cNvSpPr>
            <a:spLocks noGrp="1"/>
          </p:cNvSpPr>
          <p:nvPr/>
        </p:nvSpPr>
        <p:spPr>
          <a:xfrm>
            <a:off x="4238625" y="2381250"/>
            <a:ext cx="133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50" b="1">
                <a:solidFill>
                  <a:srgbClr val="707070"/>
                </a:solidFill>
              </a:defRPr>
            </a:pPr>
            <a:r>
              <a:rPr sz="750" b="1">
                <a:solidFill>
                  <a:srgbClr val="707070"/>
                </a:solidFill>
              </a:rPr>
              <a:t>letter/digit</a:t>
            </a:r>
          </a:p>
          <a:p>
            <a:pPr algn="ctr">
              <a:buNone/>
              <a:defRPr sz="750" b="1">
                <a:solidFill>
                  <a:srgbClr val="707070"/>
                </a:solidFill>
              </a:defRPr>
            </a:pPr>
            <a:r>
              <a:rPr sz="750" b="1">
                <a:solidFill>
                  <a:srgbClr val="707070"/>
                </a:solidFill>
              </a:rPr>
              <a:t>except f</a:t>
            </a:r>
          </a:p>
        </p:txBody>
      </p:sp>
      <p:sp>
        <p:nvSpPr>
          <p:cNvPr id="41" name="ifx-edge-id0-id">
            <a:extLst>
              <a:ext uri="{FF2B5EF4-FFF2-40B4-BE49-F238E27FC236}">
                <a16:creationId xmlns:a16="http://schemas.microsoft.com/office/drawing/2014/main" id="{474C3B7B-3D43-475F-B32D-D440FD35B366}"/>
              </a:ext>
            </a:extLst>
          </p:cNvPr>
          <p:cNvSpPr>
            <a:spLocks noGrp="1"/>
          </p:cNvSpPr>
          <p:nvPr/>
        </p:nvSpPr>
        <p:spPr>
          <a:xfrm>
            <a:off x="4381500" y="2952750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50" b="1">
                <a:solidFill>
                  <a:srgbClr val="707070"/>
                </a:solidFill>
              </a:defRPr>
            </a:pPr>
            <a:r>
              <a:rPr sz="750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2" name="ifx-edge-x">
            <a:extLst>
              <a:ext uri="{FF2B5EF4-FFF2-40B4-BE49-F238E27FC236}">
                <a16:creationId xmlns:a16="http://schemas.microsoft.com/office/drawing/2014/main" id="{8B51C50F-D9D9-487B-B77D-90FC8B1D7F54}"/>
              </a:ext>
            </a:extLst>
          </p:cNvPr>
          <p:cNvSpPr>
            <a:spLocks noGrp="1"/>
          </p:cNvSpPr>
          <p:nvPr/>
        </p:nvSpPr>
        <p:spPr>
          <a:xfrm>
            <a:off x="5572125" y="2000250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x</a:t>
            </a:r>
          </a:p>
        </p:txBody>
      </p:sp>
      <p:sp>
        <p:nvSpPr>
          <p:cNvPr id="43" name="ifx-loop-label">
            <a:extLst>
              <a:ext uri="{FF2B5EF4-FFF2-40B4-BE49-F238E27FC236}">
                <a16:creationId xmlns:a16="http://schemas.microsoft.com/office/drawing/2014/main" id="{A5695AF1-3B58-4A82-9A9E-ACD5153D890E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4" name="ifx-step-start">
            <a:extLst>
              <a:ext uri="{FF2B5EF4-FFF2-40B4-BE49-F238E27FC236}">
                <a16:creationId xmlns:a16="http://schemas.microsoft.com/office/drawing/2014/main" id="{CBD9EFC2-A580-4484-9201-6B5BE56B219C}"/>
              </a:ext>
            </a:extLst>
          </p:cNvPr>
          <p:cNvSpPr>
            <a:spLocks noGrp="1"/>
          </p:cNvSpPr>
          <p:nvPr/>
        </p:nvSpPr>
        <p:spPr>
          <a:xfrm>
            <a:off x="523875" y="2714625"/>
            <a:ext cx="762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start</a:t>
            </a:r>
          </a:p>
        </p:txBody>
      </p:sp>
      <p:sp>
        <p:nvSpPr>
          <p:cNvPr id="45" name="ifx-step-i">
            <a:extLst>
              <a:ext uri="{FF2B5EF4-FFF2-40B4-BE49-F238E27FC236}">
                <a16:creationId xmlns:a16="http://schemas.microsoft.com/office/drawing/2014/main" id="{E52D41FF-2E5B-4104-A0AE-9FE4204216C2}"/>
              </a:ext>
            </a:extLst>
          </p:cNvPr>
          <p:cNvSpPr>
            <a:spLocks noGrp="1"/>
          </p:cNvSpPr>
          <p:nvPr/>
        </p:nvSpPr>
        <p:spPr>
          <a:xfrm>
            <a:off x="2238375" y="1437687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after i</a:t>
            </a:r>
          </a:p>
        </p:txBody>
      </p:sp>
      <p:sp>
        <p:nvSpPr>
          <p:cNvPr id="46" name="ifx-step-if">
            <a:extLst>
              <a:ext uri="{FF2B5EF4-FFF2-40B4-BE49-F238E27FC236}">
                <a16:creationId xmlns:a16="http://schemas.microsoft.com/office/drawing/2014/main" id="{3B29B827-3D95-48D7-BCCE-657CC733730A}"/>
              </a:ext>
            </a:extLst>
          </p:cNvPr>
          <p:cNvSpPr>
            <a:spLocks noGrp="1"/>
          </p:cNvSpPr>
          <p:nvPr/>
        </p:nvSpPr>
        <p:spPr>
          <a:xfrm>
            <a:off x="4238625" y="1437687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after if</a:t>
            </a:r>
          </a:p>
        </p:txBody>
      </p:sp>
      <p:sp>
        <p:nvSpPr>
          <p:cNvPr id="47" name="ifx-step-ifx">
            <a:extLst>
              <a:ext uri="{FF2B5EF4-FFF2-40B4-BE49-F238E27FC236}">
                <a16:creationId xmlns:a16="http://schemas.microsoft.com/office/drawing/2014/main" id="{94470751-AC1D-459E-9E61-7ED0762108F8}"/>
              </a:ext>
            </a:extLst>
          </p:cNvPr>
          <p:cNvSpPr>
            <a:spLocks noGrp="1"/>
          </p:cNvSpPr>
          <p:nvPr/>
        </p:nvSpPr>
        <p:spPr>
          <a:xfrm>
            <a:off x="6191250" y="297180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after ifx</a:t>
            </a:r>
          </a:p>
        </p:txBody>
      </p:sp>
      <p:sp>
        <p:nvSpPr>
          <p:cNvPr id="48" name="ifx-graph-header-cell-0">
            <a:extLst>
              <a:ext uri="{FF2B5EF4-FFF2-40B4-BE49-F238E27FC236}">
                <a16:creationId xmlns:a16="http://schemas.microsoft.com/office/drawing/2014/main" id="{E451C283-816F-449D-83D8-3EC2424885D2}"/>
              </a:ext>
            </a:extLst>
          </p:cNvPr>
          <p:cNvSpPr>
            <a:spLocks noGrp="1"/>
          </p:cNvSpPr>
          <p:nvPr/>
        </p:nvSpPr>
        <p:spPr>
          <a:xfrm>
            <a:off x="952500" y="3370282"/>
            <a:ext cx="619125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9" name="ifx-graph-header-text-0">
            <a:extLst>
              <a:ext uri="{FF2B5EF4-FFF2-40B4-BE49-F238E27FC236}">
                <a16:creationId xmlns:a16="http://schemas.microsoft.com/office/drawing/2014/main" id="{4F941E62-8906-4FF3-BD1E-AB95EC571C1D}"/>
              </a:ext>
            </a:extLst>
          </p:cNvPr>
          <p:cNvSpPr>
            <a:spLocks noGrp="1"/>
          </p:cNvSpPr>
          <p:nvPr/>
        </p:nvSpPr>
        <p:spPr>
          <a:xfrm>
            <a:off x="1047750" y="3408382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pos</a:t>
            </a:r>
          </a:p>
        </p:txBody>
      </p:sp>
      <p:sp>
        <p:nvSpPr>
          <p:cNvPr id="50" name="ifx-graph-header-cell-1">
            <a:extLst>
              <a:ext uri="{FF2B5EF4-FFF2-40B4-BE49-F238E27FC236}">
                <a16:creationId xmlns:a16="http://schemas.microsoft.com/office/drawing/2014/main" id="{0E607FA2-1CA4-4544-87CD-69C1DD628F11}"/>
              </a:ext>
            </a:extLst>
          </p:cNvPr>
          <p:cNvSpPr>
            <a:spLocks noGrp="1"/>
          </p:cNvSpPr>
          <p:nvPr/>
        </p:nvSpPr>
        <p:spPr>
          <a:xfrm>
            <a:off x="1571625" y="3370282"/>
            <a:ext cx="762000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1" name="ifx-graph-header-text-1">
            <a:extLst>
              <a:ext uri="{FF2B5EF4-FFF2-40B4-BE49-F238E27FC236}">
                <a16:creationId xmlns:a16="http://schemas.microsoft.com/office/drawing/2014/main" id="{ED93867C-84FF-411B-B62C-74C12AED65C2}"/>
              </a:ext>
            </a:extLst>
          </p:cNvPr>
          <p:cNvSpPr>
            <a:spLocks noGrp="1"/>
          </p:cNvSpPr>
          <p:nvPr/>
        </p:nvSpPr>
        <p:spPr>
          <a:xfrm>
            <a:off x="1666875" y="3408382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char</a:t>
            </a:r>
          </a:p>
        </p:txBody>
      </p:sp>
      <p:sp>
        <p:nvSpPr>
          <p:cNvPr id="52" name="ifx-graph-header-cell-2">
            <a:extLst>
              <a:ext uri="{FF2B5EF4-FFF2-40B4-BE49-F238E27FC236}">
                <a16:creationId xmlns:a16="http://schemas.microsoft.com/office/drawing/2014/main" id="{EA4A6DCA-4BBB-4A27-9E93-0CED5B3668BC}"/>
              </a:ext>
            </a:extLst>
          </p:cNvPr>
          <p:cNvSpPr>
            <a:spLocks noGrp="1"/>
          </p:cNvSpPr>
          <p:nvPr/>
        </p:nvSpPr>
        <p:spPr>
          <a:xfrm>
            <a:off x="2333625" y="3370282"/>
            <a:ext cx="1047750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3" name="ifx-graph-header-text-2">
            <a:extLst>
              <a:ext uri="{FF2B5EF4-FFF2-40B4-BE49-F238E27FC236}">
                <a16:creationId xmlns:a16="http://schemas.microsoft.com/office/drawing/2014/main" id="{5D6EB126-8A16-4D8A-BCD7-17B41AC3EE72}"/>
              </a:ext>
            </a:extLst>
          </p:cNvPr>
          <p:cNvSpPr>
            <a:spLocks noGrp="1"/>
          </p:cNvSpPr>
          <p:nvPr/>
        </p:nvSpPr>
        <p:spPr>
          <a:xfrm>
            <a:off x="2428875" y="3408382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state</a:t>
            </a:r>
          </a:p>
        </p:txBody>
      </p:sp>
      <p:sp>
        <p:nvSpPr>
          <p:cNvPr id="54" name="ifx-graph-header-cell-3">
            <a:extLst>
              <a:ext uri="{FF2B5EF4-FFF2-40B4-BE49-F238E27FC236}">
                <a16:creationId xmlns:a16="http://schemas.microsoft.com/office/drawing/2014/main" id="{007AA932-C2B4-4B98-A496-D89F62CFFDA6}"/>
              </a:ext>
            </a:extLst>
          </p:cNvPr>
          <p:cNvSpPr>
            <a:spLocks noGrp="1"/>
          </p:cNvSpPr>
          <p:nvPr/>
        </p:nvSpPr>
        <p:spPr>
          <a:xfrm>
            <a:off x="3381375" y="3370282"/>
            <a:ext cx="1809750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5" name="ifx-graph-header-text-3">
            <a:extLst>
              <a:ext uri="{FF2B5EF4-FFF2-40B4-BE49-F238E27FC236}">
                <a16:creationId xmlns:a16="http://schemas.microsoft.com/office/drawing/2014/main" id="{8C21FEA0-87F6-436E-959A-58E88DDBC572}"/>
              </a:ext>
            </a:extLst>
          </p:cNvPr>
          <p:cNvSpPr>
            <a:spLocks noGrp="1"/>
          </p:cNvSpPr>
          <p:nvPr/>
        </p:nvSpPr>
        <p:spPr>
          <a:xfrm>
            <a:off x="3476625" y="3408382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当前接受</a:t>
            </a:r>
          </a:p>
        </p:txBody>
      </p:sp>
      <p:sp>
        <p:nvSpPr>
          <p:cNvPr id="56" name="ifx-graph-header-cell-4">
            <a:extLst>
              <a:ext uri="{FF2B5EF4-FFF2-40B4-BE49-F238E27FC236}">
                <a16:creationId xmlns:a16="http://schemas.microsoft.com/office/drawing/2014/main" id="{A7B6F215-02EB-4677-9936-E66A0EF9A014}"/>
              </a:ext>
            </a:extLst>
          </p:cNvPr>
          <p:cNvSpPr>
            <a:spLocks noGrp="1"/>
          </p:cNvSpPr>
          <p:nvPr/>
        </p:nvSpPr>
        <p:spPr>
          <a:xfrm>
            <a:off x="5191125" y="3370282"/>
            <a:ext cx="3000375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7" name="ifx-graph-header-text-4">
            <a:extLst>
              <a:ext uri="{FF2B5EF4-FFF2-40B4-BE49-F238E27FC236}">
                <a16:creationId xmlns:a16="http://schemas.microsoft.com/office/drawing/2014/main" id="{8E42A033-D5A9-47B3-8B74-6EE9AE953BA8}"/>
              </a:ext>
            </a:extLst>
          </p:cNvPr>
          <p:cNvSpPr>
            <a:spLocks noGrp="1"/>
          </p:cNvSpPr>
          <p:nvPr/>
        </p:nvSpPr>
        <p:spPr>
          <a:xfrm>
            <a:off x="5286375" y="3408382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lastAccept</a:t>
            </a:r>
          </a:p>
        </p:txBody>
      </p:sp>
      <p:sp>
        <p:nvSpPr>
          <p:cNvPr id="58" name="ifx-graph-row-0-cell-0">
            <a:extLst>
              <a:ext uri="{FF2B5EF4-FFF2-40B4-BE49-F238E27FC236}">
                <a16:creationId xmlns:a16="http://schemas.microsoft.com/office/drawing/2014/main" id="{A90103FE-B104-461F-9ABC-381943CF8A86}"/>
              </a:ext>
            </a:extLst>
          </p:cNvPr>
          <p:cNvSpPr>
            <a:spLocks noGrp="1"/>
          </p:cNvSpPr>
          <p:nvPr/>
        </p:nvSpPr>
        <p:spPr>
          <a:xfrm>
            <a:off x="952500" y="3627457"/>
            <a:ext cx="61912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ifx-graph-row-0-text-0">
            <a:extLst>
              <a:ext uri="{FF2B5EF4-FFF2-40B4-BE49-F238E27FC236}">
                <a16:creationId xmlns:a16="http://schemas.microsoft.com/office/drawing/2014/main" id="{4941D13C-EA16-4550-B3AE-F07B480C0696}"/>
              </a:ext>
            </a:extLst>
          </p:cNvPr>
          <p:cNvSpPr>
            <a:spLocks noGrp="1"/>
          </p:cNvSpPr>
          <p:nvPr/>
        </p:nvSpPr>
        <p:spPr>
          <a:xfrm>
            <a:off x="1047750" y="3665557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60" name="ifx-graph-row-0-cell-1">
            <a:extLst>
              <a:ext uri="{FF2B5EF4-FFF2-40B4-BE49-F238E27FC236}">
                <a16:creationId xmlns:a16="http://schemas.microsoft.com/office/drawing/2014/main" id="{E3ADF8A4-65F1-42E6-96AE-10346BB5815F}"/>
              </a:ext>
            </a:extLst>
          </p:cNvPr>
          <p:cNvSpPr>
            <a:spLocks noGrp="1"/>
          </p:cNvSpPr>
          <p:nvPr/>
        </p:nvSpPr>
        <p:spPr>
          <a:xfrm>
            <a:off x="1571625" y="3627457"/>
            <a:ext cx="7620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1" name="ifx-graph-row-0-text-1">
            <a:extLst>
              <a:ext uri="{FF2B5EF4-FFF2-40B4-BE49-F238E27FC236}">
                <a16:creationId xmlns:a16="http://schemas.microsoft.com/office/drawing/2014/main" id="{5BD2609A-DBC6-41B9-98B1-47DCCCC0A26B}"/>
              </a:ext>
            </a:extLst>
          </p:cNvPr>
          <p:cNvSpPr>
            <a:spLocks noGrp="1"/>
          </p:cNvSpPr>
          <p:nvPr/>
        </p:nvSpPr>
        <p:spPr>
          <a:xfrm>
            <a:off x="1666875" y="3665557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62" name="ifx-graph-row-0-cell-2">
            <a:extLst>
              <a:ext uri="{FF2B5EF4-FFF2-40B4-BE49-F238E27FC236}">
                <a16:creationId xmlns:a16="http://schemas.microsoft.com/office/drawing/2014/main" id="{D50AF2B8-05D0-48DE-A87A-2AF980791219}"/>
              </a:ext>
            </a:extLst>
          </p:cNvPr>
          <p:cNvSpPr>
            <a:spLocks noGrp="1"/>
          </p:cNvSpPr>
          <p:nvPr/>
        </p:nvSpPr>
        <p:spPr>
          <a:xfrm>
            <a:off x="2333625" y="3627457"/>
            <a:ext cx="1047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3" name="ifx-graph-row-0-text-2">
            <a:extLst>
              <a:ext uri="{FF2B5EF4-FFF2-40B4-BE49-F238E27FC236}">
                <a16:creationId xmlns:a16="http://schemas.microsoft.com/office/drawing/2014/main" id="{B8D59C2F-FB99-4875-ABDB-8514F619C64D}"/>
              </a:ext>
            </a:extLst>
          </p:cNvPr>
          <p:cNvSpPr>
            <a:spLocks noGrp="1"/>
          </p:cNvSpPr>
          <p:nvPr/>
        </p:nvSpPr>
        <p:spPr>
          <a:xfrm>
            <a:off x="2428875" y="3665557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C0</a:t>
            </a:r>
          </a:p>
        </p:txBody>
      </p:sp>
      <p:sp>
        <p:nvSpPr>
          <p:cNvPr id="64" name="ifx-graph-row-0-cell-3">
            <a:extLst>
              <a:ext uri="{FF2B5EF4-FFF2-40B4-BE49-F238E27FC236}">
                <a16:creationId xmlns:a16="http://schemas.microsoft.com/office/drawing/2014/main" id="{D8B1EADF-7C1D-4E71-9FBF-AE908C7ED5D2}"/>
              </a:ext>
            </a:extLst>
          </p:cNvPr>
          <p:cNvSpPr>
            <a:spLocks noGrp="1"/>
          </p:cNvSpPr>
          <p:nvPr/>
        </p:nvSpPr>
        <p:spPr>
          <a:xfrm>
            <a:off x="3381375" y="3627457"/>
            <a:ext cx="1809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5" name="ifx-graph-row-0-text-3">
            <a:extLst>
              <a:ext uri="{FF2B5EF4-FFF2-40B4-BE49-F238E27FC236}">
                <a16:creationId xmlns:a16="http://schemas.microsoft.com/office/drawing/2014/main" id="{96E56394-64C6-4CE9-A3E5-2FEBA19F1C79}"/>
              </a:ext>
            </a:extLst>
          </p:cNvPr>
          <p:cNvSpPr>
            <a:spLocks noGrp="1"/>
          </p:cNvSpPr>
          <p:nvPr/>
        </p:nvSpPr>
        <p:spPr>
          <a:xfrm>
            <a:off x="3476625" y="3665557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66" name="ifx-graph-row-0-cell-4">
            <a:extLst>
              <a:ext uri="{FF2B5EF4-FFF2-40B4-BE49-F238E27FC236}">
                <a16:creationId xmlns:a16="http://schemas.microsoft.com/office/drawing/2014/main" id="{746CCAA5-5DA8-4684-A5CB-72842BA1ED1D}"/>
              </a:ext>
            </a:extLst>
          </p:cNvPr>
          <p:cNvSpPr>
            <a:spLocks noGrp="1"/>
          </p:cNvSpPr>
          <p:nvPr/>
        </p:nvSpPr>
        <p:spPr>
          <a:xfrm>
            <a:off x="5191125" y="3627457"/>
            <a:ext cx="300037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7" name="ifx-graph-row-0-text-4">
            <a:extLst>
              <a:ext uri="{FF2B5EF4-FFF2-40B4-BE49-F238E27FC236}">
                <a16:creationId xmlns:a16="http://schemas.microsoft.com/office/drawing/2014/main" id="{33E750CE-6837-492A-9590-5E42A760AC12}"/>
              </a:ext>
            </a:extLst>
          </p:cNvPr>
          <p:cNvSpPr>
            <a:spLocks noGrp="1"/>
          </p:cNvSpPr>
          <p:nvPr/>
        </p:nvSpPr>
        <p:spPr>
          <a:xfrm>
            <a:off x="5286375" y="3665557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68" name="ifx-graph-row-1-cell-0">
            <a:extLst>
              <a:ext uri="{FF2B5EF4-FFF2-40B4-BE49-F238E27FC236}">
                <a16:creationId xmlns:a16="http://schemas.microsoft.com/office/drawing/2014/main" id="{5AF0ABDB-B009-43A1-ACEE-80CCB203ECB2}"/>
              </a:ext>
            </a:extLst>
          </p:cNvPr>
          <p:cNvSpPr>
            <a:spLocks noGrp="1"/>
          </p:cNvSpPr>
          <p:nvPr/>
        </p:nvSpPr>
        <p:spPr>
          <a:xfrm>
            <a:off x="952500" y="3884632"/>
            <a:ext cx="61912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9" name="ifx-graph-row-1-text-0">
            <a:extLst>
              <a:ext uri="{FF2B5EF4-FFF2-40B4-BE49-F238E27FC236}">
                <a16:creationId xmlns:a16="http://schemas.microsoft.com/office/drawing/2014/main" id="{BD8DFD92-D49C-4AEA-A18A-322AFD44016F}"/>
              </a:ext>
            </a:extLst>
          </p:cNvPr>
          <p:cNvSpPr>
            <a:spLocks noGrp="1"/>
          </p:cNvSpPr>
          <p:nvPr/>
        </p:nvSpPr>
        <p:spPr>
          <a:xfrm>
            <a:off x="1047750" y="3922732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70" name="ifx-graph-row-1-cell-1">
            <a:extLst>
              <a:ext uri="{FF2B5EF4-FFF2-40B4-BE49-F238E27FC236}">
                <a16:creationId xmlns:a16="http://schemas.microsoft.com/office/drawing/2014/main" id="{5930B44E-9816-44AE-8D75-549C0C85BAB7}"/>
              </a:ext>
            </a:extLst>
          </p:cNvPr>
          <p:cNvSpPr>
            <a:spLocks noGrp="1"/>
          </p:cNvSpPr>
          <p:nvPr/>
        </p:nvSpPr>
        <p:spPr>
          <a:xfrm>
            <a:off x="1571625" y="3884632"/>
            <a:ext cx="76200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1" name="ifx-graph-row-1-text-1">
            <a:extLst>
              <a:ext uri="{FF2B5EF4-FFF2-40B4-BE49-F238E27FC236}">
                <a16:creationId xmlns:a16="http://schemas.microsoft.com/office/drawing/2014/main" id="{B0BA344D-AA1E-44DD-AB33-A71F17AE7C51}"/>
              </a:ext>
            </a:extLst>
          </p:cNvPr>
          <p:cNvSpPr>
            <a:spLocks noGrp="1"/>
          </p:cNvSpPr>
          <p:nvPr/>
        </p:nvSpPr>
        <p:spPr>
          <a:xfrm>
            <a:off x="1666875" y="3922732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72" name="ifx-graph-row-1-cell-2">
            <a:extLst>
              <a:ext uri="{FF2B5EF4-FFF2-40B4-BE49-F238E27FC236}">
                <a16:creationId xmlns:a16="http://schemas.microsoft.com/office/drawing/2014/main" id="{BA22B564-ED37-4CB9-B1BA-70F0C4E7850B}"/>
              </a:ext>
            </a:extLst>
          </p:cNvPr>
          <p:cNvSpPr>
            <a:spLocks noGrp="1"/>
          </p:cNvSpPr>
          <p:nvPr/>
        </p:nvSpPr>
        <p:spPr>
          <a:xfrm>
            <a:off x="2333625" y="3884632"/>
            <a:ext cx="1047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3" name="ifx-graph-row-1-text-2">
            <a:extLst>
              <a:ext uri="{FF2B5EF4-FFF2-40B4-BE49-F238E27FC236}">
                <a16:creationId xmlns:a16="http://schemas.microsoft.com/office/drawing/2014/main" id="{20653307-7FB9-4A57-BAD8-609A2902C217}"/>
              </a:ext>
            </a:extLst>
          </p:cNvPr>
          <p:cNvSpPr>
            <a:spLocks noGrp="1"/>
          </p:cNvSpPr>
          <p:nvPr/>
        </p:nvSpPr>
        <p:spPr>
          <a:xfrm>
            <a:off x="2428875" y="3922732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C1</a:t>
            </a:r>
          </a:p>
        </p:txBody>
      </p:sp>
      <p:sp>
        <p:nvSpPr>
          <p:cNvPr id="74" name="ifx-graph-row-1-cell-3">
            <a:extLst>
              <a:ext uri="{FF2B5EF4-FFF2-40B4-BE49-F238E27FC236}">
                <a16:creationId xmlns:a16="http://schemas.microsoft.com/office/drawing/2014/main" id="{4878AC0A-6F1E-4FDA-99A3-28D46B81DDF8}"/>
              </a:ext>
            </a:extLst>
          </p:cNvPr>
          <p:cNvSpPr>
            <a:spLocks noGrp="1"/>
          </p:cNvSpPr>
          <p:nvPr/>
        </p:nvSpPr>
        <p:spPr>
          <a:xfrm>
            <a:off x="3381375" y="3884632"/>
            <a:ext cx="1809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5" name="ifx-graph-row-1-text-3">
            <a:extLst>
              <a:ext uri="{FF2B5EF4-FFF2-40B4-BE49-F238E27FC236}">
                <a16:creationId xmlns:a16="http://schemas.microsoft.com/office/drawing/2014/main" id="{4D7DC7E1-4404-410F-9AC3-3DED7DE48025}"/>
              </a:ext>
            </a:extLst>
          </p:cNvPr>
          <p:cNvSpPr>
            <a:spLocks noGrp="1"/>
          </p:cNvSpPr>
          <p:nvPr/>
        </p:nvSpPr>
        <p:spPr>
          <a:xfrm>
            <a:off x="3476625" y="3922732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76" name="ifx-graph-row-1-cell-4">
            <a:extLst>
              <a:ext uri="{FF2B5EF4-FFF2-40B4-BE49-F238E27FC236}">
                <a16:creationId xmlns:a16="http://schemas.microsoft.com/office/drawing/2014/main" id="{95AE0203-7DF9-4B3A-A9D0-CA25AA7776F7}"/>
              </a:ext>
            </a:extLst>
          </p:cNvPr>
          <p:cNvSpPr>
            <a:spLocks noGrp="1"/>
          </p:cNvSpPr>
          <p:nvPr/>
        </p:nvSpPr>
        <p:spPr>
          <a:xfrm>
            <a:off x="5191125" y="3884632"/>
            <a:ext cx="300037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ifx-graph-row-1-text-4">
            <a:extLst>
              <a:ext uri="{FF2B5EF4-FFF2-40B4-BE49-F238E27FC236}">
                <a16:creationId xmlns:a16="http://schemas.microsoft.com/office/drawing/2014/main" id="{0B7DCFD1-D765-48A8-B6D9-E97DCA61713F}"/>
              </a:ext>
            </a:extLst>
          </p:cNvPr>
          <p:cNvSpPr>
            <a:spLocks noGrp="1"/>
          </p:cNvSpPr>
          <p:nvPr/>
        </p:nvSpPr>
        <p:spPr>
          <a:xfrm>
            <a:off x="5286375" y="3922732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(IDENT, pos=1)</a:t>
            </a:r>
          </a:p>
        </p:txBody>
      </p:sp>
      <p:sp>
        <p:nvSpPr>
          <p:cNvPr id="78" name="ifx-graph-row-2-cell-0">
            <a:extLst>
              <a:ext uri="{FF2B5EF4-FFF2-40B4-BE49-F238E27FC236}">
                <a16:creationId xmlns:a16="http://schemas.microsoft.com/office/drawing/2014/main" id="{952B7D4A-07D0-4F2C-874F-C51EC4EB20AA}"/>
              </a:ext>
            </a:extLst>
          </p:cNvPr>
          <p:cNvSpPr>
            <a:spLocks noGrp="1"/>
          </p:cNvSpPr>
          <p:nvPr/>
        </p:nvSpPr>
        <p:spPr>
          <a:xfrm>
            <a:off x="952500" y="4141807"/>
            <a:ext cx="61912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ifx-graph-row-2-text-0">
            <a:extLst>
              <a:ext uri="{FF2B5EF4-FFF2-40B4-BE49-F238E27FC236}">
                <a16:creationId xmlns:a16="http://schemas.microsoft.com/office/drawing/2014/main" id="{77BCF097-6BE3-4C99-B082-6A7D62E587AC}"/>
              </a:ext>
            </a:extLst>
          </p:cNvPr>
          <p:cNvSpPr>
            <a:spLocks noGrp="1"/>
          </p:cNvSpPr>
          <p:nvPr/>
        </p:nvSpPr>
        <p:spPr>
          <a:xfrm>
            <a:off x="1047750" y="4179907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80" name="ifx-graph-row-2-cell-1">
            <a:extLst>
              <a:ext uri="{FF2B5EF4-FFF2-40B4-BE49-F238E27FC236}">
                <a16:creationId xmlns:a16="http://schemas.microsoft.com/office/drawing/2014/main" id="{A6178064-F0AA-4448-A580-C168428FDDC0}"/>
              </a:ext>
            </a:extLst>
          </p:cNvPr>
          <p:cNvSpPr>
            <a:spLocks noGrp="1"/>
          </p:cNvSpPr>
          <p:nvPr/>
        </p:nvSpPr>
        <p:spPr>
          <a:xfrm>
            <a:off x="1571625" y="4141807"/>
            <a:ext cx="7620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ifx-graph-row-2-text-1">
            <a:extLst>
              <a:ext uri="{FF2B5EF4-FFF2-40B4-BE49-F238E27FC236}">
                <a16:creationId xmlns:a16="http://schemas.microsoft.com/office/drawing/2014/main" id="{C2CBFE60-2D98-4F2D-A62F-42393136920E}"/>
              </a:ext>
            </a:extLst>
          </p:cNvPr>
          <p:cNvSpPr>
            <a:spLocks noGrp="1"/>
          </p:cNvSpPr>
          <p:nvPr/>
        </p:nvSpPr>
        <p:spPr>
          <a:xfrm>
            <a:off x="1666875" y="4179907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82" name="ifx-graph-row-2-cell-2">
            <a:extLst>
              <a:ext uri="{FF2B5EF4-FFF2-40B4-BE49-F238E27FC236}">
                <a16:creationId xmlns:a16="http://schemas.microsoft.com/office/drawing/2014/main" id="{629E6257-D04B-4C8B-B410-C4061C6DC3EA}"/>
              </a:ext>
            </a:extLst>
          </p:cNvPr>
          <p:cNvSpPr>
            <a:spLocks noGrp="1"/>
          </p:cNvSpPr>
          <p:nvPr/>
        </p:nvSpPr>
        <p:spPr>
          <a:xfrm>
            <a:off x="2333625" y="4141807"/>
            <a:ext cx="1047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ifx-graph-row-2-text-2">
            <a:extLst>
              <a:ext uri="{FF2B5EF4-FFF2-40B4-BE49-F238E27FC236}">
                <a16:creationId xmlns:a16="http://schemas.microsoft.com/office/drawing/2014/main" id="{9BAC2305-2276-45B7-B21F-D0FA709A9385}"/>
              </a:ext>
            </a:extLst>
          </p:cNvPr>
          <p:cNvSpPr>
            <a:spLocks noGrp="1"/>
          </p:cNvSpPr>
          <p:nvPr/>
        </p:nvSpPr>
        <p:spPr>
          <a:xfrm>
            <a:off x="2428875" y="4179907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C2</a:t>
            </a:r>
          </a:p>
        </p:txBody>
      </p:sp>
      <p:sp>
        <p:nvSpPr>
          <p:cNvPr id="84" name="ifx-graph-row-2-cell-3">
            <a:extLst>
              <a:ext uri="{FF2B5EF4-FFF2-40B4-BE49-F238E27FC236}">
                <a16:creationId xmlns:a16="http://schemas.microsoft.com/office/drawing/2014/main" id="{02ADF3C1-9322-4C75-8F13-A1C4CBF2F86B}"/>
              </a:ext>
            </a:extLst>
          </p:cNvPr>
          <p:cNvSpPr>
            <a:spLocks noGrp="1"/>
          </p:cNvSpPr>
          <p:nvPr/>
        </p:nvSpPr>
        <p:spPr>
          <a:xfrm>
            <a:off x="3381375" y="4141807"/>
            <a:ext cx="1809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ifx-graph-row-2-text-3">
            <a:extLst>
              <a:ext uri="{FF2B5EF4-FFF2-40B4-BE49-F238E27FC236}">
                <a16:creationId xmlns:a16="http://schemas.microsoft.com/office/drawing/2014/main" id="{095F3817-D0D8-4651-801A-E1262999B06F}"/>
              </a:ext>
            </a:extLst>
          </p:cNvPr>
          <p:cNvSpPr>
            <a:spLocks noGrp="1"/>
          </p:cNvSpPr>
          <p:nvPr/>
        </p:nvSpPr>
        <p:spPr>
          <a:xfrm>
            <a:off x="3476625" y="4179907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IF + IDENT</a:t>
            </a:r>
          </a:p>
        </p:txBody>
      </p:sp>
      <p:sp>
        <p:nvSpPr>
          <p:cNvPr id="86" name="ifx-graph-row-2-cell-4">
            <a:extLst>
              <a:ext uri="{FF2B5EF4-FFF2-40B4-BE49-F238E27FC236}">
                <a16:creationId xmlns:a16="http://schemas.microsoft.com/office/drawing/2014/main" id="{100A861F-570E-4ACA-99BB-E5DC4E77615C}"/>
              </a:ext>
            </a:extLst>
          </p:cNvPr>
          <p:cNvSpPr>
            <a:spLocks noGrp="1"/>
          </p:cNvSpPr>
          <p:nvPr/>
        </p:nvSpPr>
        <p:spPr>
          <a:xfrm>
            <a:off x="5191125" y="4141807"/>
            <a:ext cx="300037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ifx-graph-row-2-text-4">
            <a:extLst>
              <a:ext uri="{FF2B5EF4-FFF2-40B4-BE49-F238E27FC236}">
                <a16:creationId xmlns:a16="http://schemas.microsoft.com/office/drawing/2014/main" id="{D3C9604C-7ABB-4C73-8C2B-5E3F4F7EEF2E}"/>
              </a:ext>
            </a:extLst>
          </p:cNvPr>
          <p:cNvSpPr>
            <a:spLocks noGrp="1"/>
          </p:cNvSpPr>
          <p:nvPr/>
        </p:nvSpPr>
        <p:spPr>
          <a:xfrm>
            <a:off x="5286375" y="4179907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(IF, pos=2)</a:t>
            </a:r>
          </a:p>
        </p:txBody>
      </p:sp>
      <p:sp>
        <p:nvSpPr>
          <p:cNvPr id="88" name="ifx-graph-row-3-cell-0">
            <a:extLst>
              <a:ext uri="{FF2B5EF4-FFF2-40B4-BE49-F238E27FC236}">
                <a16:creationId xmlns:a16="http://schemas.microsoft.com/office/drawing/2014/main" id="{7D20E02E-A2F4-4564-A8E1-0EF377FC4813}"/>
              </a:ext>
            </a:extLst>
          </p:cNvPr>
          <p:cNvSpPr>
            <a:spLocks noGrp="1"/>
          </p:cNvSpPr>
          <p:nvPr/>
        </p:nvSpPr>
        <p:spPr>
          <a:xfrm>
            <a:off x="952500" y="4398982"/>
            <a:ext cx="61912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ifx-graph-row-3-text-0">
            <a:extLst>
              <a:ext uri="{FF2B5EF4-FFF2-40B4-BE49-F238E27FC236}">
                <a16:creationId xmlns:a16="http://schemas.microsoft.com/office/drawing/2014/main" id="{7392EBA4-E3B9-4E0B-9425-F5886531C58D}"/>
              </a:ext>
            </a:extLst>
          </p:cNvPr>
          <p:cNvSpPr>
            <a:spLocks noGrp="1"/>
          </p:cNvSpPr>
          <p:nvPr/>
        </p:nvSpPr>
        <p:spPr>
          <a:xfrm>
            <a:off x="1047750" y="4437082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90" name="ifx-graph-row-3-cell-1">
            <a:extLst>
              <a:ext uri="{FF2B5EF4-FFF2-40B4-BE49-F238E27FC236}">
                <a16:creationId xmlns:a16="http://schemas.microsoft.com/office/drawing/2014/main" id="{C4EE8014-315D-4145-9908-E5EF85CA1091}"/>
              </a:ext>
            </a:extLst>
          </p:cNvPr>
          <p:cNvSpPr>
            <a:spLocks noGrp="1"/>
          </p:cNvSpPr>
          <p:nvPr/>
        </p:nvSpPr>
        <p:spPr>
          <a:xfrm>
            <a:off x="1571625" y="4398982"/>
            <a:ext cx="76200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ifx-graph-row-3-text-1">
            <a:extLst>
              <a:ext uri="{FF2B5EF4-FFF2-40B4-BE49-F238E27FC236}">
                <a16:creationId xmlns:a16="http://schemas.microsoft.com/office/drawing/2014/main" id="{1BCB4D63-F750-4821-9731-801ABE1EE8BA}"/>
              </a:ext>
            </a:extLst>
          </p:cNvPr>
          <p:cNvSpPr>
            <a:spLocks noGrp="1"/>
          </p:cNvSpPr>
          <p:nvPr/>
        </p:nvSpPr>
        <p:spPr>
          <a:xfrm>
            <a:off x="1666875" y="4437082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x</a:t>
            </a:r>
          </a:p>
        </p:txBody>
      </p:sp>
      <p:sp>
        <p:nvSpPr>
          <p:cNvPr id="92" name="ifx-graph-row-3-cell-2">
            <a:extLst>
              <a:ext uri="{FF2B5EF4-FFF2-40B4-BE49-F238E27FC236}">
                <a16:creationId xmlns:a16="http://schemas.microsoft.com/office/drawing/2014/main" id="{805C2690-0836-42B8-A47B-4D90C3C2AB9A}"/>
              </a:ext>
            </a:extLst>
          </p:cNvPr>
          <p:cNvSpPr>
            <a:spLocks noGrp="1"/>
          </p:cNvSpPr>
          <p:nvPr/>
        </p:nvSpPr>
        <p:spPr>
          <a:xfrm>
            <a:off x="2333625" y="4398982"/>
            <a:ext cx="1047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ifx-graph-row-3-text-2">
            <a:extLst>
              <a:ext uri="{FF2B5EF4-FFF2-40B4-BE49-F238E27FC236}">
                <a16:creationId xmlns:a16="http://schemas.microsoft.com/office/drawing/2014/main" id="{A0980BB0-4C27-4366-B819-D1DECF924202}"/>
              </a:ext>
            </a:extLst>
          </p:cNvPr>
          <p:cNvSpPr>
            <a:spLocks noGrp="1"/>
          </p:cNvSpPr>
          <p:nvPr/>
        </p:nvSpPr>
        <p:spPr>
          <a:xfrm>
            <a:off x="2428875" y="4437082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94" name="ifx-graph-row-3-cell-3">
            <a:extLst>
              <a:ext uri="{FF2B5EF4-FFF2-40B4-BE49-F238E27FC236}">
                <a16:creationId xmlns:a16="http://schemas.microsoft.com/office/drawing/2014/main" id="{D6C75DE2-9BFE-4FC7-99C4-3B0CB773675E}"/>
              </a:ext>
            </a:extLst>
          </p:cNvPr>
          <p:cNvSpPr>
            <a:spLocks noGrp="1"/>
          </p:cNvSpPr>
          <p:nvPr/>
        </p:nvSpPr>
        <p:spPr>
          <a:xfrm>
            <a:off x="3381375" y="4398982"/>
            <a:ext cx="1809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ifx-graph-row-3-text-3">
            <a:extLst>
              <a:ext uri="{FF2B5EF4-FFF2-40B4-BE49-F238E27FC236}">
                <a16:creationId xmlns:a16="http://schemas.microsoft.com/office/drawing/2014/main" id="{64A47204-9B06-43C8-8703-710F2630BCF0}"/>
              </a:ext>
            </a:extLst>
          </p:cNvPr>
          <p:cNvSpPr>
            <a:spLocks noGrp="1"/>
          </p:cNvSpPr>
          <p:nvPr/>
        </p:nvSpPr>
        <p:spPr>
          <a:xfrm>
            <a:off x="3476625" y="4437082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96" name="ifx-graph-row-3-cell-4">
            <a:extLst>
              <a:ext uri="{FF2B5EF4-FFF2-40B4-BE49-F238E27FC236}">
                <a16:creationId xmlns:a16="http://schemas.microsoft.com/office/drawing/2014/main" id="{644FCEB3-E40F-4906-BACB-B66D21CED570}"/>
              </a:ext>
            </a:extLst>
          </p:cNvPr>
          <p:cNvSpPr>
            <a:spLocks noGrp="1"/>
          </p:cNvSpPr>
          <p:nvPr/>
        </p:nvSpPr>
        <p:spPr>
          <a:xfrm>
            <a:off x="5191125" y="4398982"/>
            <a:ext cx="300037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ifx-graph-row-3-text-4">
            <a:extLst>
              <a:ext uri="{FF2B5EF4-FFF2-40B4-BE49-F238E27FC236}">
                <a16:creationId xmlns:a16="http://schemas.microsoft.com/office/drawing/2014/main" id="{D1AF080A-5CC5-4121-B423-3CAACF5E0356}"/>
              </a:ext>
            </a:extLst>
          </p:cNvPr>
          <p:cNvSpPr>
            <a:spLocks noGrp="1"/>
          </p:cNvSpPr>
          <p:nvPr/>
        </p:nvSpPr>
        <p:spPr>
          <a:xfrm>
            <a:off x="5286375" y="4437082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(IDENT, pos=3)</a:t>
            </a:r>
          </a:p>
        </p:txBody>
      </p:sp>
      <p:sp>
        <p:nvSpPr>
          <p:cNvPr id="98" name="ifx-graph-row-4-cell-0">
            <a:extLst>
              <a:ext uri="{FF2B5EF4-FFF2-40B4-BE49-F238E27FC236}">
                <a16:creationId xmlns:a16="http://schemas.microsoft.com/office/drawing/2014/main" id="{23CB0500-1B70-4839-8A76-FD5C337F9715}"/>
              </a:ext>
            </a:extLst>
          </p:cNvPr>
          <p:cNvSpPr>
            <a:spLocks noGrp="1"/>
          </p:cNvSpPr>
          <p:nvPr/>
        </p:nvSpPr>
        <p:spPr>
          <a:xfrm>
            <a:off x="952500" y="4656157"/>
            <a:ext cx="61912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ifx-graph-row-4-text-0">
            <a:extLst>
              <a:ext uri="{FF2B5EF4-FFF2-40B4-BE49-F238E27FC236}">
                <a16:creationId xmlns:a16="http://schemas.microsoft.com/office/drawing/2014/main" id="{3B759D2E-9B4E-4C82-AC01-9F638C15AB2B}"/>
              </a:ext>
            </a:extLst>
          </p:cNvPr>
          <p:cNvSpPr>
            <a:spLocks noGrp="1"/>
          </p:cNvSpPr>
          <p:nvPr/>
        </p:nvSpPr>
        <p:spPr>
          <a:xfrm>
            <a:off x="1047750" y="4694257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100" name="ifx-graph-row-4-cell-1">
            <a:extLst>
              <a:ext uri="{FF2B5EF4-FFF2-40B4-BE49-F238E27FC236}">
                <a16:creationId xmlns:a16="http://schemas.microsoft.com/office/drawing/2014/main" id="{1AAB0BAC-772C-4106-AEE8-38F69B13D6BF}"/>
              </a:ext>
            </a:extLst>
          </p:cNvPr>
          <p:cNvSpPr>
            <a:spLocks noGrp="1"/>
          </p:cNvSpPr>
          <p:nvPr/>
        </p:nvSpPr>
        <p:spPr>
          <a:xfrm>
            <a:off x="1571625" y="4656157"/>
            <a:ext cx="7620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1" name="ifx-graph-row-4-text-1">
            <a:extLst>
              <a:ext uri="{FF2B5EF4-FFF2-40B4-BE49-F238E27FC236}">
                <a16:creationId xmlns:a16="http://schemas.microsoft.com/office/drawing/2014/main" id="{1E380424-F17F-47FA-9089-D09819D09497}"/>
              </a:ext>
            </a:extLst>
          </p:cNvPr>
          <p:cNvSpPr>
            <a:spLocks noGrp="1"/>
          </p:cNvSpPr>
          <p:nvPr/>
        </p:nvSpPr>
        <p:spPr>
          <a:xfrm>
            <a:off x="1666875" y="4694257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;</a:t>
            </a:r>
          </a:p>
        </p:txBody>
      </p:sp>
      <p:sp>
        <p:nvSpPr>
          <p:cNvPr id="102" name="ifx-graph-row-4-cell-2">
            <a:extLst>
              <a:ext uri="{FF2B5EF4-FFF2-40B4-BE49-F238E27FC236}">
                <a16:creationId xmlns:a16="http://schemas.microsoft.com/office/drawing/2014/main" id="{862D4ECF-F2AE-4C28-AF0E-2B2B521EC3CC}"/>
              </a:ext>
            </a:extLst>
          </p:cNvPr>
          <p:cNvSpPr>
            <a:spLocks noGrp="1"/>
          </p:cNvSpPr>
          <p:nvPr/>
        </p:nvSpPr>
        <p:spPr>
          <a:xfrm>
            <a:off x="2333625" y="4656157"/>
            <a:ext cx="1047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3" name="ifx-graph-row-4-text-2">
            <a:extLst>
              <a:ext uri="{FF2B5EF4-FFF2-40B4-BE49-F238E27FC236}">
                <a16:creationId xmlns:a16="http://schemas.microsoft.com/office/drawing/2014/main" id="{295BB72A-CD2A-4AB7-BD2E-9597D2097414}"/>
              </a:ext>
            </a:extLst>
          </p:cNvPr>
          <p:cNvSpPr>
            <a:spLocks noGrp="1"/>
          </p:cNvSpPr>
          <p:nvPr/>
        </p:nvSpPr>
        <p:spPr>
          <a:xfrm>
            <a:off x="2428875" y="4694257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104" name="ifx-graph-row-4-cell-3">
            <a:extLst>
              <a:ext uri="{FF2B5EF4-FFF2-40B4-BE49-F238E27FC236}">
                <a16:creationId xmlns:a16="http://schemas.microsoft.com/office/drawing/2014/main" id="{E5CC2A72-70E0-4D1D-BB9E-7272E461F294}"/>
              </a:ext>
            </a:extLst>
          </p:cNvPr>
          <p:cNvSpPr>
            <a:spLocks noGrp="1"/>
          </p:cNvSpPr>
          <p:nvPr/>
        </p:nvSpPr>
        <p:spPr>
          <a:xfrm>
            <a:off x="3381375" y="4656157"/>
            <a:ext cx="1809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5" name="ifx-graph-row-4-text-3">
            <a:extLst>
              <a:ext uri="{FF2B5EF4-FFF2-40B4-BE49-F238E27FC236}">
                <a16:creationId xmlns:a16="http://schemas.microsoft.com/office/drawing/2014/main" id="{225014A4-C296-49F8-A275-CA2A75CEB550}"/>
              </a:ext>
            </a:extLst>
          </p:cNvPr>
          <p:cNvSpPr>
            <a:spLocks noGrp="1"/>
          </p:cNvSpPr>
          <p:nvPr/>
        </p:nvSpPr>
        <p:spPr>
          <a:xfrm>
            <a:off x="3476625" y="4694257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106" name="ifx-graph-row-4-cell-4">
            <a:extLst>
              <a:ext uri="{FF2B5EF4-FFF2-40B4-BE49-F238E27FC236}">
                <a16:creationId xmlns:a16="http://schemas.microsoft.com/office/drawing/2014/main" id="{FD363F20-652D-4051-90E1-03A90899979C}"/>
              </a:ext>
            </a:extLst>
          </p:cNvPr>
          <p:cNvSpPr>
            <a:spLocks noGrp="1"/>
          </p:cNvSpPr>
          <p:nvPr/>
        </p:nvSpPr>
        <p:spPr>
          <a:xfrm>
            <a:off x="5191125" y="4656157"/>
            <a:ext cx="300037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7" name="ifx-graph-row-4-text-4">
            <a:extLst>
              <a:ext uri="{FF2B5EF4-FFF2-40B4-BE49-F238E27FC236}">
                <a16:creationId xmlns:a16="http://schemas.microsoft.com/office/drawing/2014/main" id="{DFC9F55F-1D5D-4986-93B6-3D3F45A22545}"/>
              </a:ext>
            </a:extLst>
          </p:cNvPr>
          <p:cNvSpPr>
            <a:spLocks noGrp="1"/>
          </p:cNvSpPr>
          <p:nvPr/>
        </p:nvSpPr>
        <p:spPr>
          <a:xfrm>
            <a:off x="5286375" y="4694257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(IDENT, pos=3)</a:t>
            </a:r>
          </a:p>
        </p:txBody>
      </p:sp>
      <p:sp>
        <p:nvSpPr>
          <p:cNvPr id="108" name="ifx-graph-result">
            <a:extLst>
              <a:ext uri="{FF2B5EF4-FFF2-40B4-BE49-F238E27FC236}">
                <a16:creationId xmlns:a16="http://schemas.microsoft.com/office/drawing/2014/main" id="{28EB0CE8-EA01-4AB4-889A-D2A4CAED941C}"/>
              </a:ext>
            </a:extLst>
          </p:cNvPr>
          <p:cNvSpPr>
            <a:spLocks noGrp="1"/>
          </p:cNvSpPr>
          <p:nvPr/>
        </p:nvSpPr>
        <p:spPr>
          <a:xfrm>
            <a:off x="1952625" y="4960957"/>
            <a:ext cx="523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BE384B"/>
                </a:solidFill>
              </a:defRPr>
            </a:pPr>
            <a:r>
              <a:rPr sz="1238" b="1">
                <a:solidFill>
                  <a:srgbClr val="BE384B"/>
                </a:solidFill>
              </a:rPr>
              <a:t>emit IDENT("ifx"); restart from ';'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166C477-A387-35CF-F492-F54B4FA4FEC9}" type="slidenum">
              <a:rPr/>
              <a:t>41</a:t>
            </a:fld>
            <a:endParaRPr/>
          </a:p>
        </p:txBody>
      </p:sp>
      <p:sp>
        <p:nvSpPr>
          <p:cNvPr id="5" name="bridge-title-39">
            <a:extLst>
              <a:ext uri="{FF2B5EF4-FFF2-40B4-BE49-F238E27FC236}">
                <a16:creationId xmlns:a16="http://schemas.microsoft.com/office/drawing/2014/main" id="{8CA7D32C-BFA2-4E54-B6C6-1B740BB3F931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运行 if：DFA 停止后再比较同长优先级</a:t>
            </a:r>
          </a:p>
        </p:txBody>
      </p:sp>
      <p:sp>
        <p:nvSpPr>
          <p:cNvPr id="6" name="if-graph-subtitle">
            <a:extLst>
              <a:ext uri="{FF2B5EF4-FFF2-40B4-BE49-F238E27FC236}">
                <a16:creationId xmlns:a16="http://schemas.microsoft.com/office/drawing/2014/main" id="{33030689-8333-42DF-A9E5-437637AFBE69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红色路径读入 i、f、space；扫描停止后使用 lastAccept，而不是把空格吞掉。</a:t>
            </a:r>
          </a:p>
        </p:txBody>
      </p:sp>
      <p:sp>
        <p:nvSpPr>
          <p:cNvPr id="7" name="if-c0-proxy">
            <a:extLst>
              <a:ext uri="{FF2B5EF4-FFF2-40B4-BE49-F238E27FC236}">
                <a16:creationId xmlns:a16="http://schemas.microsoft.com/office/drawing/2014/main" id="{764B0B2C-B88B-40A7-8C27-93D21589139F}"/>
              </a:ext>
            </a:extLst>
          </p:cNvPr>
          <p:cNvSpPr>
            <a:spLocks noGrp="1"/>
          </p:cNvSpPr>
          <p:nvPr/>
        </p:nvSpPr>
        <p:spPr>
          <a:xfrm>
            <a:off x="714375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if-c1-proxy">
            <a:extLst>
              <a:ext uri="{FF2B5EF4-FFF2-40B4-BE49-F238E27FC236}">
                <a16:creationId xmlns:a16="http://schemas.microsoft.com/office/drawing/2014/main" id="{76393E6F-1DC3-4941-961F-195C59CDBC03}"/>
              </a:ext>
            </a:extLst>
          </p:cNvPr>
          <p:cNvSpPr>
            <a:spLocks noGrp="1"/>
          </p:cNvSpPr>
          <p:nvPr/>
        </p:nvSpPr>
        <p:spPr>
          <a:xfrm>
            <a:off x="2524125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if-id0-proxy">
            <a:extLst>
              <a:ext uri="{FF2B5EF4-FFF2-40B4-BE49-F238E27FC236}">
                <a16:creationId xmlns:a16="http://schemas.microsoft.com/office/drawing/2014/main" id="{A299D2C0-269F-4696-90E8-0CB5867E1493}"/>
              </a:ext>
            </a:extLst>
          </p:cNvPr>
          <p:cNvSpPr>
            <a:spLocks noGrp="1"/>
          </p:cNvSpPr>
          <p:nvPr/>
        </p:nvSpPr>
        <p:spPr>
          <a:xfrm>
            <a:off x="2524125" y="271462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if-c2-proxy">
            <a:extLst>
              <a:ext uri="{FF2B5EF4-FFF2-40B4-BE49-F238E27FC236}">
                <a16:creationId xmlns:a16="http://schemas.microsoft.com/office/drawing/2014/main" id="{F72481F8-883B-406C-AC89-BC333EB58BF4}"/>
              </a:ext>
            </a:extLst>
          </p:cNvPr>
          <p:cNvSpPr>
            <a:spLocks noGrp="1"/>
          </p:cNvSpPr>
          <p:nvPr/>
        </p:nvSpPr>
        <p:spPr>
          <a:xfrm>
            <a:off x="4572000" y="1666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if-id-proxy">
            <a:extLst>
              <a:ext uri="{FF2B5EF4-FFF2-40B4-BE49-F238E27FC236}">
                <a16:creationId xmlns:a16="http://schemas.microsoft.com/office/drawing/2014/main" id="{1F15B6CA-18DB-4C65-9742-7D4145740E6D}"/>
              </a:ext>
            </a:extLst>
          </p:cNvPr>
          <p:cNvSpPr>
            <a:spLocks noGrp="1"/>
          </p:cNvSpPr>
          <p:nvPr/>
        </p:nvSpPr>
        <p:spPr>
          <a:xfrm>
            <a:off x="6477000" y="252412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619" name="直线箭头连接符 112"/>
          <p:cNvCxnSpPr>
            <a:stCxn id="7" idx="6"/>
            <a:endCxn id="8" idx="2"/>
          </p:cNvCxnSpPr>
          <p:nvPr/>
        </p:nvCxnSpPr>
        <p:spPr>
          <a:xfrm flipV="1">
            <a:off x="1095375" y="1857375"/>
            <a:ext cx="1428750" cy="523875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cxnSp>
        <p:nvCxnSpPr>
          <p:cNvPr id="620" name="直线箭头连接符 113"/>
          <p:cNvCxnSpPr>
            <a:stCxn id="7" idx="6"/>
            <a:endCxn id="9" idx="2"/>
          </p:cNvCxnSpPr>
          <p:nvPr/>
        </p:nvCxnSpPr>
        <p:spPr>
          <a:xfrm>
            <a:off x="1095375" y="2381250"/>
            <a:ext cx="1428750" cy="523875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621" name="直线箭头连接符 114"/>
          <p:cNvCxnSpPr>
            <a:stCxn id="8" idx="6"/>
            <a:endCxn id="10" idx="2"/>
          </p:cNvCxnSpPr>
          <p:nvPr/>
        </p:nvCxnSpPr>
        <p:spPr>
          <a:xfrm>
            <a:off x="2905125" y="1857375"/>
            <a:ext cx="1666875" cy="0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cxnSp>
        <p:nvCxnSpPr>
          <p:cNvPr id="622" name="直线箭头连接符 115"/>
          <p:cNvCxnSpPr>
            <a:stCxn id="8" idx="6"/>
            <a:endCxn id="11" idx="2"/>
          </p:cNvCxnSpPr>
          <p:nvPr/>
        </p:nvCxnSpPr>
        <p:spPr>
          <a:xfrm>
            <a:off x="2905125" y="1857375"/>
            <a:ext cx="3571875" cy="85725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623" name="直线箭头连接符 116"/>
          <p:cNvCxnSpPr>
            <a:stCxn id="9" idx="6"/>
            <a:endCxn id="11" idx="2"/>
          </p:cNvCxnSpPr>
          <p:nvPr/>
        </p:nvCxnSpPr>
        <p:spPr>
          <a:xfrm flipV="1">
            <a:off x="2905125" y="2714625"/>
            <a:ext cx="3571875" cy="19050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624" name="直线箭头连接符 117"/>
          <p:cNvCxnSpPr>
            <a:stCxn id="10" idx="6"/>
            <a:endCxn id="11" idx="2"/>
          </p:cNvCxnSpPr>
          <p:nvPr/>
        </p:nvCxnSpPr>
        <p:spPr>
          <a:xfrm>
            <a:off x="4953000" y="1857375"/>
            <a:ext cx="1524000" cy="85725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8" name="if-no-transition-line">
            <a:extLst>
              <a:ext uri="{FF2B5EF4-FFF2-40B4-BE49-F238E27FC236}">
                <a16:creationId xmlns:a16="http://schemas.microsoft.com/office/drawing/2014/main" id="{C0BC1299-0AEF-4F7F-9B3B-AB442D617266}"/>
              </a:ext>
            </a:extLst>
          </p:cNvPr>
          <p:cNvSpPr>
            <a:spLocks noGrp="1"/>
          </p:cNvSpPr>
          <p:nvPr/>
        </p:nvSpPr>
        <p:spPr>
          <a:xfrm>
            <a:off x="4981575" y="1857375"/>
            <a:ext cx="2066925" cy="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9" name="if-no-transition-x1">
            <a:extLst>
              <a:ext uri="{FF2B5EF4-FFF2-40B4-BE49-F238E27FC236}">
                <a16:creationId xmlns:a16="http://schemas.microsoft.com/office/drawing/2014/main" id="{B7EEF572-9DBB-4617-B1B8-8B3309D1E7AA}"/>
              </a:ext>
            </a:extLst>
          </p:cNvPr>
          <p:cNvSpPr>
            <a:spLocks noGrp="1"/>
          </p:cNvSpPr>
          <p:nvPr/>
        </p:nvSpPr>
        <p:spPr>
          <a:xfrm>
            <a:off x="7000875" y="1790700"/>
            <a:ext cx="133350" cy="13335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20" name="if-no-transition-x2">
            <a:extLst>
              <a:ext uri="{FF2B5EF4-FFF2-40B4-BE49-F238E27FC236}">
                <a16:creationId xmlns:a16="http://schemas.microsoft.com/office/drawing/2014/main" id="{B7C5171A-D766-4F08-803E-BBA35FB8424C}"/>
              </a:ext>
            </a:extLst>
          </p:cNvPr>
          <p:cNvSpPr>
            <a:spLocks noGrp="1"/>
          </p:cNvSpPr>
          <p:nvPr/>
        </p:nvSpPr>
        <p:spPr>
          <a:xfrm flipV="1">
            <a:off x="7000875" y="1790700"/>
            <a:ext cx="133350" cy="13335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21" name="if-loop-right">
            <a:extLst>
              <a:ext uri="{FF2B5EF4-FFF2-40B4-BE49-F238E27FC236}">
                <a16:creationId xmlns:a16="http://schemas.microsoft.com/office/drawing/2014/main" id="{6BE7CBA7-A21D-467D-908D-AFA6FE8A7DF7}"/>
              </a:ext>
            </a:extLst>
          </p:cNvPr>
          <p:cNvSpPr>
            <a:spLocks noGrp="1"/>
          </p:cNvSpPr>
          <p:nvPr/>
        </p:nvSpPr>
        <p:spPr>
          <a:xfrm>
            <a:off x="7505700" y="269557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2" name="if-loop-up">
            <a:extLst>
              <a:ext uri="{FF2B5EF4-FFF2-40B4-BE49-F238E27FC236}">
                <a16:creationId xmlns:a16="http://schemas.microsoft.com/office/drawing/2014/main" id="{B4D288EC-3E00-4D74-8B41-A19FA8FB2545}"/>
              </a:ext>
            </a:extLst>
          </p:cNvPr>
          <p:cNvSpPr>
            <a:spLocks noGrp="1"/>
          </p:cNvSpPr>
          <p:nvPr/>
        </p:nvSpPr>
        <p:spPr>
          <a:xfrm flipV="1">
            <a:off x="6667500" y="2238375"/>
            <a:ext cx="0" cy="24765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3" name="if-loop-across">
            <a:extLst>
              <a:ext uri="{FF2B5EF4-FFF2-40B4-BE49-F238E27FC236}">
                <a16:creationId xmlns:a16="http://schemas.microsoft.com/office/drawing/2014/main" id="{214EAA6E-0063-45AD-8A3E-871E2380E0D1}"/>
              </a:ext>
            </a:extLst>
          </p:cNvPr>
          <p:cNvSpPr>
            <a:spLocks noGrp="1"/>
          </p:cNvSpPr>
          <p:nvPr/>
        </p:nvSpPr>
        <p:spPr>
          <a:xfrm>
            <a:off x="6667500" y="2238375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4" name="if-loop-down">
            <a:extLst>
              <a:ext uri="{FF2B5EF4-FFF2-40B4-BE49-F238E27FC236}">
                <a16:creationId xmlns:a16="http://schemas.microsoft.com/office/drawing/2014/main" id="{B8D69FC4-6BF3-402F-9334-C15D985D6B69}"/>
              </a:ext>
            </a:extLst>
          </p:cNvPr>
          <p:cNvSpPr>
            <a:spLocks noGrp="1"/>
          </p:cNvSpPr>
          <p:nvPr/>
        </p:nvSpPr>
        <p:spPr>
          <a:xfrm>
            <a:off x="7524750" y="2238375"/>
            <a:ext cx="0" cy="47625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632" name="直线箭头连接符 125"/>
          <p:cNvCxnSpPr>
            <a:stCxn id="21" idx="2"/>
            <a:endCxn id="11" idx="6"/>
          </p:cNvCxnSpPr>
          <p:nvPr/>
        </p:nvCxnSpPr>
        <p:spPr>
          <a:xfrm flipH="1">
            <a:off x="6858000" y="2714625"/>
            <a:ext cx="647700" cy="0"/>
          </a:xfrm>
          <a:prstGeom prst="straightConnector1">
            <a:avLst/>
          </a:prstGeom>
          <a:ln w="17145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6" name="if-c0">
            <a:extLst>
              <a:ext uri="{FF2B5EF4-FFF2-40B4-BE49-F238E27FC236}">
                <a16:creationId xmlns:a16="http://schemas.microsoft.com/office/drawing/2014/main" id="{902FAD39-54B1-40CA-8A1B-623DD3FA36F2}"/>
              </a:ext>
            </a:extLst>
          </p:cNvPr>
          <p:cNvSpPr>
            <a:spLocks noGrp="1"/>
          </p:cNvSpPr>
          <p:nvPr/>
        </p:nvSpPr>
        <p:spPr>
          <a:xfrm>
            <a:off x="695325" y="217170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7" name="if-c0-text">
            <a:extLst>
              <a:ext uri="{FF2B5EF4-FFF2-40B4-BE49-F238E27FC236}">
                <a16:creationId xmlns:a16="http://schemas.microsoft.com/office/drawing/2014/main" id="{CCB12DEC-869A-4D90-BD42-466E3B3160C1}"/>
              </a:ext>
            </a:extLst>
          </p:cNvPr>
          <p:cNvSpPr>
            <a:spLocks noGrp="1"/>
          </p:cNvSpPr>
          <p:nvPr/>
        </p:nvSpPr>
        <p:spPr>
          <a:xfrm>
            <a:off x="695325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C0</a:t>
            </a:r>
          </a:p>
        </p:txBody>
      </p:sp>
      <p:sp>
        <p:nvSpPr>
          <p:cNvPr id="28" name="if-c1">
            <a:extLst>
              <a:ext uri="{FF2B5EF4-FFF2-40B4-BE49-F238E27FC236}">
                <a16:creationId xmlns:a16="http://schemas.microsoft.com/office/drawing/2014/main" id="{2225A1C9-DAE6-4DFC-81A5-163CAEE6BFE4}"/>
              </a:ext>
            </a:extLst>
          </p:cNvPr>
          <p:cNvSpPr>
            <a:spLocks noGrp="1"/>
          </p:cNvSpPr>
          <p:nvPr/>
        </p:nvSpPr>
        <p:spPr>
          <a:xfrm>
            <a:off x="2505075" y="1647825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9" name="if-c1-inner">
            <a:extLst>
              <a:ext uri="{FF2B5EF4-FFF2-40B4-BE49-F238E27FC236}">
                <a16:creationId xmlns:a16="http://schemas.microsoft.com/office/drawing/2014/main" id="{F6CA3BED-5CCC-41ED-89E5-E1ED76993FDC}"/>
              </a:ext>
            </a:extLst>
          </p:cNvPr>
          <p:cNvSpPr>
            <a:spLocks noGrp="1"/>
          </p:cNvSpPr>
          <p:nvPr/>
        </p:nvSpPr>
        <p:spPr>
          <a:xfrm>
            <a:off x="2552700" y="1695450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0" name="if-c1-text">
            <a:extLst>
              <a:ext uri="{FF2B5EF4-FFF2-40B4-BE49-F238E27FC236}">
                <a16:creationId xmlns:a16="http://schemas.microsoft.com/office/drawing/2014/main" id="{617ED154-ECFD-4C52-81E6-762D09B9F032}"/>
              </a:ext>
            </a:extLst>
          </p:cNvPr>
          <p:cNvSpPr>
            <a:spLocks noGrp="1"/>
          </p:cNvSpPr>
          <p:nvPr/>
        </p:nvSpPr>
        <p:spPr>
          <a:xfrm>
            <a:off x="2505075" y="1733550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31" name="if-id0">
            <a:extLst>
              <a:ext uri="{FF2B5EF4-FFF2-40B4-BE49-F238E27FC236}">
                <a16:creationId xmlns:a16="http://schemas.microsoft.com/office/drawing/2014/main" id="{F0B8EAD7-73C8-4CFC-AA90-C374DDD0F36B}"/>
              </a:ext>
            </a:extLst>
          </p:cNvPr>
          <p:cNvSpPr>
            <a:spLocks noGrp="1"/>
          </p:cNvSpPr>
          <p:nvPr/>
        </p:nvSpPr>
        <p:spPr>
          <a:xfrm>
            <a:off x="2476500" y="266700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2" name="if-id0-inner">
            <a:extLst>
              <a:ext uri="{FF2B5EF4-FFF2-40B4-BE49-F238E27FC236}">
                <a16:creationId xmlns:a16="http://schemas.microsoft.com/office/drawing/2014/main" id="{7A88FC89-CE74-4CC3-B3C9-9C7E7F3D2D01}"/>
              </a:ext>
            </a:extLst>
          </p:cNvPr>
          <p:cNvSpPr>
            <a:spLocks noGrp="1"/>
          </p:cNvSpPr>
          <p:nvPr/>
        </p:nvSpPr>
        <p:spPr>
          <a:xfrm>
            <a:off x="2524125" y="2714625"/>
            <a:ext cx="381000" cy="38100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33" name="if-id0-text">
            <a:extLst>
              <a:ext uri="{FF2B5EF4-FFF2-40B4-BE49-F238E27FC236}">
                <a16:creationId xmlns:a16="http://schemas.microsoft.com/office/drawing/2014/main" id="{02A19FAB-B386-42B8-BC0A-26B65031C3C0}"/>
              </a:ext>
            </a:extLst>
          </p:cNvPr>
          <p:cNvSpPr>
            <a:spLocks noGrp="1"/>
          </p:cNvSpPr>
          <p:nvPr/>
        </p:nvSpPr>
        <p:spPr>
          <a:xfrm>
            <a:off x="2476500" y="278130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454545"/>
                </a:solidFill>
              </a:defRPr>
            </a:pPr>
            <a:r>
              <a:rPr sz="638" b="1">
                <a:solidFill>
                  <a:srgbClr val="454545"/>
                </a:solidFill>
              </a:rPr>
              <a:t>C_ID0</a:t>
            </a:r>
          </a:p>
        </p:txBody>
      </p:sp>
      <p:sp>
        <p:nvSpPr>
          <p:cNvPr id="34" name="if-c2">
            <a:extLst>
              <a:ext uri="{FF2B5EF4-FFF2-40B4-BE49-F238E27FC236}">
                <a16:creationId xmlns:a16="http://schemas.microsoft.com/office/drawing/2014/main" id="{F8D021CD-B7F0-439B-B75E-FE9C86176B48}"/>
              </a:ext>
            </a:extLst>
          </p:cNvPr>
          <p:cNvSpPr>
            <a:spLocks noGrp="1"/>
          </p:cNvSpPr>
          <p:nvPr/>
        </p:nvSpPr>
        <p:spPr>
          <a:xfrm>
            <a:off x="4543425" y="1638300"/>
            <a:ext cx="438150" cy="4381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if-c2-inner">
            <a:extLst>
              <a:ext uri="{FF2B5EF4-FFF2-40B4-BE49-F238E27FC236}">
                <a16:creationId xmlns:a16="http://schemas.microsoft.com/office/drawing/2014/main" id="{BC523EED-C542-49EE-8F47-440B828767B3}"/>
              </a:ext>
            </a:extLst>
          </p:cNvPr>
          <p:cNvSpPr>
            <a:spLocks noGrp="1"/>
          </p:cNvSpPr>
          <p:nvPr/>
        </p:nvSpPr>
        <p:spPr>
          <a:xfrm>
            <a:off x="4591050" y="1685925"/>
            <a:ext cx="342900" cy="3429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6" name="if-c2-text">
            <a:extLst>
              <a:ext uri="{FF2B5EF4-FFF2-40B4-BE49-F238E27FC236}">
                <a16:creationId xmlns:a16="http://schemas.microsoft.com/office/drawing/2014/main" id="{359BB670-851F-4D91-84D8-4F446763E4E6}"/>
              </a:ext>
            </a:extLst>
          </p:cNvPr>
          <p:cNvSpPr>
            <a:spLocks noGrp="1"/>
          </p:cNvSpPr>
          <p:nvPr/>
        </p:nvSpPr>
        <p:spPr>
          <a:xfrm>
            <a:off x="4543425" y="173355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37" name="if-id">
            <a:extLst>
              <a:ext uri="{FF2B5EF4-FFF2-40B4-BE49-F238E27FC236}">
                <a16:creationId xmlns:a16="http://schemas.microsoft.com/office/drawing/2014/main" id="{F292DDAD-6239-43CC-B29C-02086014CA84}"/>
              </a:ext>
            </a:extLst>
          </p:cNvPr>
          <p:cNvSpPr>
            <a:spLocks noGrp="1"/>
          </p:cNvSpPr>
          <p:nvPr/>
        </p:nvSpPr>
        <p:spPr>
          <a:xfrm>
            <a:off x="6438900" y="2486025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8" name="if-id-inner">
            <a:extLst>
              <a:ext uri="{FF2B5EF4-FFF2-40B4-BE49-F238E27FC236}">
                <a16:creationId xmlns:a16="http://schemas.microsoft.com/office/drawing/2014/main" id="{BF58ABE3-005D-4438-93A1-4CDEBE50855C}"/>
              </a:ext>
            </a:extLst>
          </p:cNvPr>
          <p:cNvSpPr>
            <a:spLocks noGrp="1"/>
          </p:cNvSpPr>
          <p:nvPr/>
        </p:nvSpPr>
        <p:spPr>
          <a:xfrm>
            <a:off x="6486525" y="2533650"/>
            <a:ext cx="361950" cy="36195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39" name="if-id-text">
            <a:extLst>
              <a:ext uri="{FF2B5EF4-FFF2-40B4-BE49-F238E27FC236}">
                <a16:creationId xmlns:a16="http://schemas.microsoft.com/office/drawing/2014/main" id="{5E50BD88-C83F-41D2-A49D-EFD72BFE6959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454545"/>
                </a:solidFill>
              </a:defRPr>
            </a:pPr>
            <a:r>
              <a:rPr sz="675" b="1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40" name="if-edge-i">
            <a:extLst>
              <a:ext uri="{FF2B5EF4-FFF2-40B4-BE49-F238E27FC236}">
                <a16:creationId xmlns:a16="http://schemas.microsoft.com/office/drawing/2014/main" id="{DBEB6C64-F5FA-4497-96C0-DA43FE50F990}"/>
              </a:ext>
            </a:extLst>
          </p:cNvPr>
          <p:cNvSpPr>
            <a:spLocks noGrp="1"/>
          </p:cNvSpPr>
          <p:nvPr/>
        </p:nvSpPr>
        <p:spPr>
          <a:xfrm>
            <a:off x="1666875" y="1895475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i</a:t>
            </a:r>
          </a:p>
        </p:txBody>
      </p:sp>
      <p:sp>
        <p:nvSpPr>
          <p:cNvPr id="41" name="if-edge-other-letter">
            <a:extLst>
              <a:ext uri="{FF2B5EF4-FFF2-40B4-BE49-F238E27FC236}">
                <a16:creationId xmlns:a16="http://schemas.microsoft.com/office/drawing/2014/main" id="{12F3E1AB-067E-4E16-B9F5-1EA0D05804F0}"/>
              </a:ext>
            </a:extLst>
          </p:cNvPr>
          <p:cNvSpPr>
            <a:spLocks noGrp="1"/>
          </p:cNvSpPr>
          <p:nvPr/>
        </p:nvSpPr>
        <p:spPr>
          <a:xfrm>
            <a:off x="1476375" y="278130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other letter</a:t>
            </a:r>
          </a:p>
        </p:txBody>
      </p:sp>
      <p:sp>
        <p:nvSpPr>
          <p:cNvPr id="42" name="if-edge-f">
            <a:extLst>
              <a:ext uri="{FF2B5EF4-FFF2-40B4-BE49-F238E27FC236}">
                <a16:creationId xmlns:a16="http://schemas.microsoft.com/office/drawing/2014/main" id="{8247A626-543C-4C00-8C1A-413D7F3B1C57}"/>
              </a:ext>
            </a:extLst>
          </p:cNvPr>
          <p:cNvSpPr>
            <a:spLocks noGrp="1"/>
          </p:cNvSpPr>
          <p:nvPr/>
        </p:nvSpPr>
        <p:spPr>
          <a:xfrm>
            <a:off x="3667125" y="158115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43" name="if-edge-c1-id">
            <a:extLst>
              <a:ext uri="{FF2B5EF4-FFF2-40B4-BE49-F238E27FC236}">
                <a16:creationId xmlns:a16="http://schemas.microsoft.com/office/drawing/2014/main" id="{184294F4-51F7-4702-9311-80FA0D65B0AD}"/>
              </a:ext>
            </a:extLst>
          </p:cNvPr>
          <p:cNvSpPr>
            <a:spLocks noGrp="1"/>
          </p:cNvSpPr>
          <p:nvPr/>
        </p:nvSpPr>
        <p:spPr>
          <a:xfrm>
            <a:off x="4000500" y="2638425"/>
            <a:ext cx="133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50" b="1">
                <a:solidFill>
                  <a:srgbClr val="707070"/>
                </a:solidFill>
              </a:defRPr>
            </a:pPr>
            <a:r>
              <a:rPr sz="750" b="1">
                <a:solidFill>
                  <a:srgbClr val="707070"/>
                </a:solidFill>
              </a:rPr>
              <a:t>letter/digit</a:t>
            </a:r>
          </a:p>
          <a:p>
            <a:pPr algn="ctr">
              <a:buNone/>
              <a:defRPr sz="750" b="1">
                <a:solidFill>
                  <a:srgbClr val="707070"/>
                </a:solidFill>
              </a:defRPr>
            </a:pPr>
            <a:r>
              <a:rPr sz="750" b="1">
                <a:solidFill>
                  <a:srgbClr val="707070"/>
                </a:solidFill>
              </a:rPr>
              <a:t>except f</a:t>
            </a:r>
          </a:p>
        </p:txBody>
      </p:sp>
      <p:sp>
        <p:nvSpPr>
          <p:cNvPr id="44" name="if-edge-id0-id">
            <a:extLst>
              <a:ext uri="{FF2B5EF4-FFF2-40B4-BE49-F238E27FC236}">
                <a16:creationId xmlns:a16="http://schemas.microsoft.com/office/drawing/2014/main" id="{48D6255A-DE6C-4EC3-B4B5-81A129E1B69D}"/>
              </a:ext>
            </a:extLst>
          </p:cNvPr>
          <p:cNvSpPr>
            <a:spLocks noGrp="1"/>
          </p:cNvSpPr>
          <p:nvPr/>
        </p:nvSpPr>
        <p:spPr>
          <a:xfrm>
            <a:off x="4381500" y="296227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50" b="1">
                <a:solidFill>
                  <a:srgbClr val="707070"/>
                </a:solidFill>
              </a:defRPr>
            </a:pPr>
            <a:r>
              <a:rPr sz="750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5" name="if-edge-c2-id">
            <a:extLst>
              <a:ext uri="{FF2B5EF4-FFF2-40B4-BE49-F238E27FC236}">
                <a16:creationId xmlns:a16="http://schemas.microsoft.com/office/drawing/2014/main" id="{9331B967-8EE5-4A6D-9667-5A2DD6A87998}"/>
              </a:ext>
            </a:extLst>
          </p:cNvPr>
          <p:cNvSpPr>
            <a:spLocks noGrp="1"/>
          </p:cNvSpPr>
          <p:nvPr/>
        </p:nvSpPr>
        <p:spPr>
          <a:xfrm>
            <a:off x="5429250" y="2238375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6" name="if-edge-space">
            <a:extLst>
              <a:ext uri="{FF2B5EF4-FFF2-40B4-BE49-F238E27FC236}">
                <a16:creationId xmlns:a16="http://schemas.microsoft.com/office/drawing/2014/main" id="{3F3AB9E3-EC19-465D-807C-E76008EF1FAE}"/>
              </a:ext>
            </a:extLst>
          </p:cNvPr>
          <p:cNvSpPr>
            <a:spLocks noGrp="1"/>
          </p:cNvSpPr>
          <p:nvPr/>
        </p:nvSpPr>
        <p:spPr>
          <a:xfrm>
            <a:off x="5667375" y="1581150"/>
            <a:ext cx="1238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space：无转移</a:t>
            </a:r>
          </a:p>
        </p:txBody>
      </p:sp>
      <p:sp>
        <p:nvSpPr>
          <p:cNvPr id="47" name="if-loop-label">
            <a:extLst>
              <a:ext uri="{FF2B5EF4-FFF2-40B4-BE49-F238E27FC236}">
                <a16:creationId xmlns:a16="http://schemas.microsoft.com/office/drawing/2014/main" id="{E7F6D782-715A-4152-974A-216A59A04F51}"/>
              </a:ext>
            </a:extLst>
          </p:cNvPr>
          <p:cNvSpPr>
            <a:spLocks noGrp="1"/>
          </p:cNvSpPr>
          <p:nvPr/>
        </p:nvSpPr>
        <p:spPr>
          <a:xfrm>
            <a:off x="6667500" y="200025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8" name="if-step-start">
            <a:extLst>
              <a:ext uri="{FF2B5EF4-FFF2-40B4-BE49-F238E27FC236}">
                <a16:creationId xmlns:a16="http://schemas.microsoft.com/office/drawing/2014/main" id="{4073E59D-358E-498F-944A-3FBA27AF4718}"/>
              </a:ext>
            </a:extLst>
          </p:cNvPr>
          <p:cNvSpPr>
            <a:spLocks noGrp="1"/>
          </p:cNvSpPr>
          <p:nvPr/>
        </p:nvSpPr>
        <p:spPr>
          <a:xfrm>
            <a:off x="523875" y="2714625"/>
            <a:ext cx="762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start</a:t>
            </a:r>
          </a:p>
        </p:txBody>
      </p:sp>
      <p:sp>
        <p:nvSpPr>
          <p:cNvPr id="49" name="if-step-i">
            <a:extLst>
              <a:ext uri="{FF2B5EF4-FFF2-40B4-BE49-F238E27FC236}">
                <a16:creationId xmlns:a16="http://schemas.microsoft.com/office/drawing/2014/main" id="{F2C7FE4B-AC01-4611-83A7-2BDA604D437F}"/>
              </a:ext>
            </a:extLst>
          </p:cNvPr>
          <p:cNvSpPr>
            <a:spLocks noGrp="1"/>
          </p:cNvSpPr>
          <p:nvPr/>
        </p:nvSpPr>
        <p:spPr>
          <a:xfrm>
            <a:off x="2238375" y="1456541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after i</a:t>
            </a:r>
          </a:p>
        </p:txBody>
      </p:sp>
      <p:sp>
        <p:nvSpPr>
          <p:cNvPr id="50" name="if-step-if">
            <a:extLst>
              <a:ext uri="{FF2B5EF4-FFF2-40B4-BE49-F238E27FC236}">
                <a16:creationId xmlns:a16="http://schemas.microsoft.com/office/drawing/2014/main" id="{2AA960EA-4177-4859-9070-B541F7FA6C25}"/>
              </a:ext>
            </a:extLst>
          </p:cNvPr>
          <p:cNvSpPr>
            <a:spLocks noGrp="1"/>
          </p:cNvSpPr>
          <p:nvPr/>
        </p:nvSpPr>
        <p:spPr>
          <a:xfrm>
            <a:off x="4238625" y="1456541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after if</a:t>
            </a:r>
          </a:p>
        </p:txBody>
      </p:sp>
      <p:sp>
        <p:nvSpPr>
          <p:cNvPr id="51" name="if-step-stop">
            <a:extLst>
              <a:ext uri="{FF2B5EF4-FFF2-40B4-BE49-F238E27FC236}">
                <a16:creationId xmlns:a16="http://schemas.microsoft.com/office/drawing/2014/main" id="{DF8E5912-5092-4C59-8F39-25D19FC67C88}"/>
              </a:ext>
            </a:extLst>
          </p:cNvPr>
          <p:cNvSpPr>
            <a:spLocks noGrp="1"/>
          </p:cNvSpPr>
          <p:nvPr/>
        </p:nvSpPr>
        <p:spPr>
          <a:xfrm>
            <a:off x="6667500" y="1456541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scan stops</a:t>
            </a:r>
          </a:p>
        </p:txBody>
      </p:sp>
      <p:sp>
        <p:nvSpPr>
          <p:cNvPr id="52" name="if-graph-header-cell-0">
            <a:extLst>
              <a:ext uri="{FF2B5EF4-FFF2-40B4-BE49-F238E27FC236}">
                <a16:creationId xmlns:a16="http://schemas.microsoft.com/office/drawing/2014/main" id="{59C629A1-77F7-4FC1-B46B-F4FC7FCBAFAD}"/>
              </a:ext>
            </a:extLst>
          </p:cNvPr>
          <p:cNvSpPr>
            <a:spLocks noGrp="1"/>
          </p:cNvSpPr>
          <p:nvPr/>
        </p:nvSpPr>
        <p:spPr>
          <a:xfrm>
            <a:off x="952500" y="3219450"/>
            <a:ext cx="619125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3" name="if-graph-header-text-0">
            <a:extLst>
              <a:ext uri="{FF2B5EF4-FFF2-40B4-BE49-F238E27FC236}">
                <a16:creationId xmlns:a16="http://schemas.microsoft.com/office/drawing/2014/main" id="{F5418CCD-5A10-4647-93DE-2B4B89E66334}"/>
              </a:ext>
            </a:extLst>
          </p:cNvPr>
          <p:cNvSpPr>
            <a:spLocks noGrp="1"/>
          </p:cNvSpPr>
          <p:nvPr/>
        </p:nvSpPr>
        <p:spPr>
          <a:xfrm>
            <a:off x="1047750" y="3257550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pos</a:t>
            </a:r>
          </a:p>
        </p:txBody>
      </p:sp>
      <p:sp>
        <p:nvSpPr>
          <p:cNvPr id="54" name="if-graph-header-cell-1">
            <a:extLst>
              <a:ext uri="{FF2B5EF4-FFF2-40B4-BE49-F238E27FC236}">
                <a16:creationId xmlns:a16="http://schemas.microsoft.com/office/drawing/2014/main" id="{D03928D9-963D-4ADC-B0F8-636ED1782E00}"/>
              </a:ext>
            </a:extLst>
          </p:cNvPr>
          <p:cNvSpPr>
            <a:spLocks noGrp="1"/>
          </p:cNvSpPr>
          <p:nvPr/>
        </p:nvSpPr>
        <p:spPr>
          <a:xfrm>
            <a:off x="1571625" y="3219450"/>
            <a:ext cx="762000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5" name="if-graph-header-text-1">
            <a:extLst>
              <a:ext uri="{FF2B5EF4-FFF2-40B4-BE49-F238E27FC236}">
                <a16:creationId xmlns:a16="http://schemas.microsoft.com/office/drawing/2014/main" id="{7C8765EF-FF51-4761-9869-B3F42012B51C}"/>
              </a:ext>
            </a:extLst>
          </p:cNvPr>
          <p:cNvSpPr>
            <a:spLocks noGrp="1"/>
          </p:cNvSpPr>
          <p:nvPr/>
        </p:nvSpPr>
        <p:spPr>
          <a:xfrm>
            <a:off x="1666875" y="3257550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char</a:t>
            </a:r>
          </a:p>
        </p:txBody>
      </p:sp>
      <p:sp>
        <p:nvSpPr>
          <p:cNvPr id="56" name="if-graph-header-cell-2">
            <a:extLst>
              <a:ext uri="{FF2B5EF4-FFF2-40B4-BE49-F238E27FC236}">
                <a16:creationId xmlns:a16="http://schemas.microsoft.com/office/drawing/2014/main" id="{59ABF952-5D49-4F33-A1B3-606B6D56600D}"/>
              </a:ext>
            </a:extLst>
          </p:cNvPr>
          <p:cNvSpPr>
            <a:spLocks noGrp="1"/>
          </p:cNvSpPr>
          <p:nvPr/>
        </p:nvSpPr>
        <p:spPr>
          <a:xfrm>
            <a:off x="2333625" y="3219450"/>
            <a:ext cx="1047750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7" name="if-graph-header-text-2">
            <a:extLst>
              <a:ext uri="{FF2B5EF4-FFF2-40B4-BE49-F238E27FC236}">
                <a16:creationId xmlns:a16="http://schemas.microsoft.com/office/drawing/2014/main" id="{093D5F38-30D3-4DEE-A70D-02EB28F6FBC4}"/>
              </a:ext>
            </a:extLst>
          </p:cNvPr>
          <p:cNvSpPr>
            <a:spLocks noGrp="1"/>
          </p:cNvSpPr>
          <p:nvPr/>
        </p:nvSpPr>
        <p:spPr>
          <a:xfrm>
            <a:off x="2428875" y="3257550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state</a:t>
            </a:r>
          </a:p>
        </p:txBody>
      </p:sp>
      <p:sp>
        <p:nvSpPr>
          <p:cNvPr id="58" name="if-graph-header-cell-3">
            <a:extLst>
              <a:ext uri="{FF2B5EF4-FFF2-40B4-BE49-F238E27FC236}">
                <a16:creationId xmlns:a16="http://schemas.microsoft.com/office/drawing/2014/main" id="{E722065A-7638-4A1E-B6D5-5E64714BA12D}"/>
              </a:ext>
            </a:extLst>
          </p:cNvPr>
          <p:cNvSpPr>
            <a:spLocks noGrp="1"/>
          </p:cNvSpPr>
          <p:nvPr/>
        </p:nvSpPr>
        <p:spPr>
          <a:xfrm>
            <a:off x="3381375" y="3219450"/>
            <a:ext cx="1809750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if-graph-header-text-3">
            <a:extLst>
              <a:ext uri="{FF2B5EF4-FFF2-40B4-BE49-F238E27FC236}">
                <a16:creationId xmlns:a16="http://schemas.microsoft.com/office/drawing/2014/main" id="{9A37C5F9-3E10-426F-84B6-1D0C553A6C52}"/>
              </a:ext>
            </a:extLst>
          </p:cNvPr>
          <p:cNvSpPr>
            <a:spLocks noGrp="1"/>
          </p:cNvSpPr>
          <p:nvPr/>
        </p:nvSpPr>
        <p:spPr>
          <a:xfrm>
            <a:off x="3476625" y="3257550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当前接受</a:t>
            </a:r>
          </a:p>
        </p:txBody>
      </p:sp>
      <p:sp>
        <p:nvSpPr>
          <p:cNvPr id="60" name="if-graph-header-cell-4">
            <a:extLst>
              <a:ext uri="{FF2B5EF4-FFF2-40B4-BE49-F238E27FC236}">
                <a16:creationId xmlns:a16="http://schemas.microsoft.com/office/drawing/2014/main" id="{7B2124D2-9846-4878-84ED-7D1353046856}"/>
              </a:ext>
            </a:extLst>
          </p:cNvPr>
          <p:cNvSpPr>
            <a:spLocks noGrp="1"/>
          </p:cNvSpPr>
          <p:nvPr/>
        </p:nvSpPr>
        <p:spPr>
          <a:xfrm>
            <a:off x="5191125" y="3219450"/>
            <a:ext cx="3000375" cy="257175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1" name="if-graph-header-text-4">
            <a:extLst>
              <a:ext uri="{FF2B5EF4-FFF2-40B4-BE49-F238E27FC236}">
                <a16:creationId xmlns:a16="http://schemas.microsoft.com/office/drawing/2014/main" id="{C2534282-DA56-4179-AA3E-05AA6177EA7A}"/>
              </a:ext>
            </a:extLst>
          </p:cNvPr>
          <p:cNvSpPr>
            <a:spLocks noGrp="1"/>
          </p:cNvSpPr>
          <p:nvPr/>
        </p:nvSpPr>
        <p:spPr>
          <a:xfrm>
            <a:off x="5286375" y="3257550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lastAccept</a:t>
            </a:r>
          </a:p>
        </p:txBody>
      </p:sp>
      <p:sp>
        <p:nvSpPr>
          <p:cNvPr id="62" name="if-graph-row-0-cell-0">
            <a:extLst>
              <a:ext uri="{FF2B5EF4-FFF2-40B4-BE49-F238E27FC236}">
                <a16:creationId xmlns:a16="http://schemas.microsoft.com/office/drawing/2014/main" id="{57AA4B87-4F89-4B34-9D8D-8E28465353E1}"/>
              </a:ext>
            </a:extLst>
          </p:cNvPr>
          <p:cNvSpPr>
            <a:spLocks noGrp="1"/>
          </p:cNvSpPr>
          <p:nvPr/>
        </p:nvSpPr>
        <p:spPr>
          <a:xfrm>
            <a:off x="952500" y="3476625"/>
            <a:ext cx="61912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3" name="if-graph-row-0-text-0">
            <a:extLst>
              <a:ext uri="{FF2B5EF4-FFF2-40B4-BE49-F238E27FC236}">
                <a16:creationId xmlns:a16="http://schemas.microsoft.com/office/drawing/2014/main" id="{0BC4BA00-FF85-4961-85E7-3801C0A5DDEA}"/>
              </a:ext>
            </a:extLst>
          </p:cNvPr>
          <p:cNvSpPr>
            <a:spLocks noGrp="1"/>
          </p:cNvSpPr>
          <p:nvPr/>
        </p:nvSpPr>
        <p:spPr>
          <a:xfrm>
            <a:off x="1047750" y="3514725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64" name="if-graph-row-0-cell-1">
            <a:extLst>
              <a:ext uri="{FF2B5EF4-FFF2-40B4-BE49-F238E27FC236}">
                <a16:creationId xmlns:a16="http://schemas.microsoft.com/office/drawing/2014/main" id="{21A45406-1A5B-4D09-8A6A-0233CF2ADD5E}"/>
              </a:ext>
            </a:extLst>
          </p:cNvPr>
          <p:cNvSpPr>
            <a:spLocks noGrp="1"/>
          </p:cNvSpPr>
          <p:nvPr/>
        </p:nvSpPr>
        <p:spPr>
          <a:xfrm>
            <a:off x="1571625" y="3476625"/>
            <a:ext cx="7620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5" name="if-graph-row-0-text-1">
            <a:extLst>
              <a:ext uri="{FF2B5EF4-FFF2-40B4-BE49-F238E27FC236}">
                <a16:creationId xmlns:a16="http://schemas.microsoft.com/office/drawing/2014/main" id="{9EBC4E75-61D8-4DEF-8654-8DADDBFC49C8}"/>
              </a:ext>
            </a:extLst>
          </p:cNvPr>
          <p:cNvSpPr>
            <a:spLocks noGrp="1"/>
          </p:cNvSpPr>
          <p:nvPr/>
        </p:nvSpPr>
        <p:spPr>
          <a:xfrm>
            <a:off x="1666875" y="3514725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66" name="if-graph-row-0-cell-2">
            <a:extLst>
              <a:ext uri="{FF2B5EF4-FFF2-40B4-BE49-F238E27FC236}">
                <a16:creationId xmlns:a16="http://schemas.microsoft.com/office/drawing/2014/main" id="{4B3D1F06-F4B1-4B43-96B4-6A71A5E9188C}"/>
              </a:ext>
            </a:extLst>
          </p:cNvPr>
          <p:cNvSpPr>
            <a:spLocks noGrp="1"/>
          </p:cNvSpPr>
          <p:nvPr/>
        </p:nvSpPr>
        <p:spPr>
          <a:xfrm>
            <a:off x="2333625" y="3476625"/>
            <a:ext cx="1047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7" name="if-graph-row-0-text-2">
            <a:extLst>
              <a:ext uri="{FF2B5EF4-FFF2-40B4-BE49-F238E27FC236}">
                <a16:creationId xmlns:a16="http://schemas.microsoft.com/office/drawing/2014/main" id="{72170EB2-8DCB-4DB0-96DF-7FD5A0D898BD}"/>
              </a:ext>
            </a:extLst>
          </p:cNvPr>
          <p:cNvSpPr>
            <a:spLocks noGrp="1"/>
          </p:cNvSpPr>
          <p:nvPr/>
        </p:nvSpPr>
        <p:spPr>
          <a:xfrm>
            <a:off x="2428875" y="3514725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C0</a:t>
            </a:r>
          </a:p>
        </p:txBody>
      </p:sp>
      <p:sp>
        <p:nvSpPr>
          <p:cNvPr id="68" name="if-graph-row-0-cell-3">
            <a:extLst>
              <a:ext uri="{FF2B5EF4-FFF2-40B4-BE49-F238E27FC236}">
                <a16:creationId xmlns:a16="http://schemas.microsoft.com/office/drawing/2014/main" id="{331AFB79-E7D8-4F70-A4E1-766239FB2DAE}"/>
              </a:ext>
            </a:extLst>
          </p:cNvPr>
          <p:cNvSpPr>
            <a:spLocks noGrp="1"/>
          </p:cNvSpPr>
          <p:nvPr/>
        </p:nvSpPr>
        <p:spPr>
          <a:xfrm>
            <a:off x="3381375" y="3476625"/>
            <a:ext cx="1809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9" name="if-graph-row-0-text-3">
            <a:extLst>
              <a:ext uri="{FF2B5EF4-FFF2-40B4-BE49-F238E27FC236}">
                <a16:creationId xmlns:a16="http://schemas.microsoft.com/office/drawing/2014/main" id="{0C99BC8B-3E7F-4932-A10D-E844138CF6E4}"/>
              </a:ext>
            </a:extLst>
          </p:cNvPr>
          <p:cNvSpPr>
            <a:spLocks noGrp="1"/>
          </p:cNvSpPr>
          <p:nvPr/>
        </p:nvSpPr>
        <p:spPr>
          <a:xfrm>
            <a:off x="3476625" y="3514725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70" name="if-graph-row-0-cell-4">
            <a:extLst>
              <a:ext uri="{FF2B5EF4-FFF2-40B4-BE49-F238E27FC236}">
                <a16:creationId xmlns:a16="http://schemas.microsoft.com/office/drawing/2014/main" id="{7C7F2B50-16D0-458A-B094-1F03BADC6B18}"/>
              </a:ext>
            </a:extLst>
          </p:cNvPr>
          <p:cNvSpPr>
            <a:spLocks noGrp="1"/>
          </p:cNvSpPr>
          <p:nvPr/>
        </p:nvSpPr>
        <p:spPr>
          <a:xfrm>
            <a:off x="5191125" y="3476625"/>
            <a:ext cx="300037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1" name="if-graph-row-0-text-4">
            <a:extLst>
              <a:ext uri="{FF2B5EF4-FFF2-40B4-BE49-F238E27FC236}">
                <a16:creationId xmlns:a16="http://schemas.microsoft.com/office/drawing/2014/main" id="{B4675F0C-E9E6-4C9C-9D67-92F4B0CF4F89}"/>
              </a:ext>
            </a:extLst>
          </p:cNvPr>
          <p:cNvSpPr>
            <a:spLocks noGrp="1"/>
          </p:cNvSpPr>
          <p:nvPr/>
        </p:nvSpPr>
        <p:spPr>
          <a:xfrm>
            <a:off x="5286375" y="3514725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72" name="if-graph-row-1-cell-0">
            <a:extLst>
              <a:ext uri="{FF2B5EF4-FFF2-40B4-BE49-F238E27FC236}">
                <a16:creationId xmlns:a16="http://schemas.microsoft.com/office/drawing/2014/main" id="{0C1A4B7D-2FA0-4132-B55B-841431E692AA}"/>
              </a:ext>
            </a:extLst>
          </p:cNvPr>
          <p:cNvSpPr>
            <a:spLocks noGrp="1"/>
          </p:cNvSpPr>
          <p:nvPr/>
        </p:nvSpPr>
        <p:spPr>
          <a:xfrm>
            <a:off x="952500" y="3733800"/>
            <a:ext cx="61912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3" name="if-graph-row-1-text-0">
            <a:extLst>
              <a:ext uri="{FF2B5EF4-FFF2-40B4-BE49-F238E27FC236}">
                <a16:creationId xmlns:a16="http://schemas.microsoft.com/office/drawing/2014/main" id="{6892C7AE-94CF-4AF6-B79D-8291CD971C82}"/>
              </a:ext>
            </a:extLst>
          </p:cNvPr>
          <p:cNvSpPr>
            <a:spLocks noGrp="1"/>
          </p:cNvSpPr>
          <p:nvPr/>
        </p:nvSpPr>
        <p:spPr>
          <a:xfrm>
            <a:off x="1047750" y="3771900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74" name="if-graph-row-1-cell-1">
            <a:extLst>
              <a:ext uri="{FF2B5EF4-FFF2-40B4-BE49-F238E27FC236}">
                <a16:creationId xmlns:a16="http://schemas.microsoft.com/office/drawing/2014/main" id="{82B5F87A-4A19-4D57-8086-064370444AE3}"/>
              </a:ext>
            </a:extLst>
          </p:cNvPr>
          <p:cNvSpPr>
            <a:spLocks noGrp="1"/>
          </p:cNvSpPr>
          <p:nvPr/>
        </p:nvSpPr>
        <p:spPr>
          <a:xfrm>
            <a:off x="1571625" y="3733800"/>
            <a:ext cx="76200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5" name="if-graph-row-1-text-1">
            <a:extLst>
              <a:ext uri="{FF2B5EF4-FFF2-40B4-BE49-F238E27FC236}">
                <a16:creationId xmlns:a16="http://schemas.microsoft.com/office/drawing/2014/main" id="{FBAB469E-C613-44A1-A73C-231389BD4F81}"/>
              </a:ext>
            </a:extLst>
          </p:cNvPr>
          <p:cNvSpPr>
            <a:spLocks noGrp="1"/>
          </p:cNvSpPr>
          <p:nvPr/>
        </p:nvSpPr>
        <p:spPr>
          <a:xfrm>
            <a:off x="1666875" y="3771900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76" name="if-graph-row-1-cell-2">
            <a:extLst>
              <a:ext uri="{FF2B5EF4-FFF2-40B4-BE49-F238E27FC236}">
                <a16:creationId xmlns:a16="http://schemas.microsoft.com/office/drawing/2014/main" id="{55F07F9F-E4BC-4259-A8B5-0587F28828F8}"/>
              </a:ext>
            </a:extLst>
          </p:cNvPr>
          <p:cNvSpPr>
            <a:spLocks noGrp="1"/>
          </p:cNvSpPr>
          <p:nvPr/>
        </p:nvSpPr>
        <p:spPr>
          <a:xfrm>
            <a:off x="2333625" y="3733800"/>
            <a:ext cx="1047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if-graph-row-1-text-2">
            <a:extLst>
              <a:ext uri="{FF2B5EF4-FFF2-40B4-BE49-F238E27FC236}">
                <a16:creationId xmlns:a16="http://schemas.microsoft.com/office/drawing/2014/main" id="{67E7591E-FC33-473F-B44F-D9314FA63491}"/>
              </a:ext>
            </a:extLst>
          </p:cNvPr>
          <p:cNvSpPr>
            <a:spLocks noGrp="1"/>
          </p:cNvSpPr>
          <p:nvPr/>
        </p:nvSpPr>
        <p:spPr>
          <a:xfrm>
            <a:off x="2428875" y="3771900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C1</a:t>
            </a:r>
          </a:p>
        </p:txBody>
      </p:sp>
      <p:sp>
        <p:nvSpPr>
          <p:cNvPr id="78" name="if-graph-row-1-cell-3">
            <a:extLst>
              <a:ext uri="{FF2B5EF4-FFF2-40B4-BE49-F238E27FC236}">
                <a16:creationId xmlns:a16="http://schemas.microsoft.com/office/drawing/2014/main" id="{FB577C6A-F75C-4245-BB5C-F0EBCEB095E6}"/>
              </a:ext>
            </a:extLst>
          </p:cNvPr>
          <p:cNvSpPr>
            <a:spLocks noGrp="1"/>
          </p:cNvSpPr>
          <p:nvPr/>
        </p:nvSpPr>
        <p:spPr>
          <a:xfrm>
            <a:off x="3381375" y="3733800"/>
            <a:ext cx="1809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if-graph-row-1-text-3">
            <a:extLst>
              <a:ext uri="{FF2B5EF4-FFF2-40B4-BE49-F238E27FC236}">
                <a16:creationId xmlns:a16="http://schemas.microsoft.com/office/drawing/2014/main" id="{AC5EF080-B1AE-4FCB-A1AD-0F7000ADDC66}"/>
              </a:ext>
            </a:extLst>
          </p:cNvPr>
          <p:cNvSpPr>
            <a:spLocks noGrp="1"/>
          </p:cNvSpPr>
          <p:nvPr/>
        </p:nvSpPr>
        <p:spPr>
          <a:xfrm>
            <a:off x="3476625" y="3771900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80" name="if-graph-row-1-cell-4">
            <a:extLst>
              <a:ext uri="{FF2B5EF4-FFF2-40B4-BE49-F238E27FC236}">
                <a16:creationId xmlns:a16="http://schemas.microsoft.com/office/drawing/2014/main" id="{69CD66F8-4131-4D62-8A5D-6AAC36CAE28F}"/>
              </a:ext>
            </a:extLst>
          </p:cNvPr>
          <p:cNvSpPr>
            <a:spLocks noGrp="1"/>
          </p:cNvSpPr>
          <p:nvPr/>
        </p:nvSpPr>
        <p:spPr>
          <a:xfrm>
            <a:off x="5191125" y="3733800"/>
            <a:ext cx="300037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if-graph-row-1-text-4">
            <a:extLst>
              <a:ext uri="{FF2B5EF4-FFF2-40B4-BE49-F238E27FC236}">
                <a16:creationId xmlns:a16="http://schemas.microsoft.com/office/drawing/2014/main" id="{FDA83313-568C-45E0-B4A2-80DB6CDB42BA}"/>
              </a:ext>
            </a:extLst>
          </p:cNvPr>
          <p:cNvSpPr>
            <a:spLocks noGrp="1"/>
          </p:cNvSpPr>
          <p:nvPr/>
        </p:nvSpPr>
        <p:spPr>
          <a:xfrm>
            <a:off x="5286375" y="3771900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(IDENT, pos=1)</a:t>
            </a:r>
          </a:p>
        </p:txBody>
      </p:sp>
      <p:sp>
        <p:nvSpPr>
          <p:cNvPr id="82" name="if-graph-row-2-cell-0">
            <a:extLst>
              <a:ext uri="{FF2B5EF4-FFF2-40B4-BE49-F238E27FC236}">
                <a16:creationId xmlns:a16="http://schemas.microsoft.com/office/drawing/2014/main" id="{60341B48-FE68-406A-9415-AB65A06C3971}"/>
              </a:ext>
            </a:extLst>
          </p:cNvPr>
          <p:cNvSpPr>
            <a:spLocks noGrp="1"/>
          </p:cNvSpPr>
          <p:nvPr/>
        </p:nvSpPr>
        <p:spPr>
          <a:xfrm>
            <a:off x="952500" y="3990975"/>
            <a:ext cx="61912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if-graph-row-2-text-0">
            <a:extLst>
              <a:ext uri="{FF2B5EF4-FFF2-40B4-BE49-F238E27FC236}">
                <a16:creationId xmlns:a16="http://schemas.microsoft.com/office/drawing/2014/main" id="{DA0E7268-5FDB-45AC-A00A-19CDCB094AD0}"/>
              </a:ext>
            </a:extLst>
          </p:cNvPr>
          <p:cNvSpPr>
            <a:spLocks noGrp="1"/>
          </p:cNvSpPr>
          <p:nvPr/>
        </p:nvSpPr>
        <p:spPr>
          <a:xfrm>
            <a:off x="1047750" y="4029075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84" name="if-graph-row-2-cell-1">
            <a:extLst>
              <a:ext uri="{FF2B5EF4-FFF2-40B4-BE49-F238E27FC236}">
                <a16:creationId xmlns:a16="http://schemas.microsoft.com/office/drawing/2014/main" id="{8AC81E85-DA8F-4708-81DA-3A7B0AABC686}"/>
              </a:ext>
            </a:extLst>
          </p:cNvPr>
          <p:cNvSpPr>
            <a:spLocks noGrp="1"/>
          </p:cNvSpPr>
          <p:nvPr/>
        </p:nvSpPr>
        <p:spPr>
          <a:xfrm>
            <a:off x="1571625" y="3990975"/>
            <a:ext cx="76200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if-graph-row-2-text-1">
            <a:extLst>
              <a:ext uri="{FF2B5EF4-FFF2-40B4-BE49-F238E27FC236}">
                <a16:creationId xmlns:a16="http://schemas.microsoft.com/office/drawing/2014/main" id="{404F7FA9-47AC-4ABF-993F-97FF41CC62C6}"/>
              </a:ext>
            </a:extLst>
          </p:cNvPr>
          <p:cNvSpPr>
            <a:spLocks noGrp="1"/>
          </p:cNvSpPr>
          <p:nvPr/>
        </p:nvSpPr>
        <p:spPr>
          <a:xfrm>
            <a:off x="1666875" y="4029075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86" name="if-graph-row-2-cell-2">
            <a:extLst>
              <a:ext uri="{FF2B5EF4-FFF2-40B4-BE49-F238E27FC236}">
                <a16:creationId xmlns:a16="http://schemas.microsoft.com/office/drawing/2014/main" id="{91960BCA-D733-45B6-9178-938831894928}"/>
              </a:ext>
            </a:extLst>
          </p:cNvPr>
          <p:cNvSpPr>
            <a:spLocks noGrp="1"/>
          </p:cNvSpPr>
          <p:nvPr/>
        </p:nvSpPr>
        <p:spPr>
          <a:xfrm>
            <a:off x="2333625" y="3990975"/>
            <a:ext cx="1047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if-graph-row-2-text-2">
            <a:extLst>
              <a:ext uri="{FF2B5EF4-FFF2-40B4-BE49-F238E27FC236}">
                <a16:creationId xmlns:a16="http://schemas.microsoft.com/office/drawing/2014/main" id="{5031A462-D8B8-427B-836C-98C3B8BBF89C}"/>
              </a:ext>
            </a:extLst>
          </p:cNvPr>
          <p:cNvSpPr>
            <a:spLocks noGrp="1"/>
          </p:cNvSpPr>
          <p:nvPr/>
        </p:nvSpPr>
        <p:spPr>
          <a:xfrm>
            <a:off x="2428875" y="4029075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C2</a:t>
            </a:r>
          </a:p>
        </p:txBody>
      </p:sp>
      <p:sp>
        <p:nvSpPr>
          <p:cNvPr id="88" name="if-graph-row-2-cell-3">
            <a:extLst>
              <a:ext uri="{FF2B5EF4-FFF2-40B4-BE49-F238E27FC236}">
                <a16:creationId xmlns:a16="http://schemas.microsoft.com/office/drawing/2014/main" id="{97221F71-CC40-444D-9A94-A4B2BB12CB8A}"/>
              </a:ext>
            </a:extLst>
          </p:cNvPr>
          <p:cNvSpPr>
            <a:spLocks noGrp="1"/>
          </p:cNvSpPr>
          <p:nvPr/>
        </p:nvSpPr>
        <p:spPr>
          <a:xfrm>
            <a:off x="3381375" y="3990975"/>
            <a:ext cx="1809750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if-graph-row-2-text-3">
            <a:extLst>
              <a:ext uri="{FF2B5EF4-FFF2-40B4-BE49-F238E27FC236}">
                <a16:creationId xmlns:a16="http://schemas.microsoft.com/office/drawing/2014/main" id="{098953EC-5986-40D2-A1E5-4E4A0B71593D}"/>
              </a:ext>
            </a:extLst>
          </p:cNvPr>
          <p:cNvSpPr>
            <a:spLocks noGrp="1"/>
          </p:cNvSpPr>
          <p:nvPr/>
        </p:nvSpPr>
        <p:spPr>
          <a:xfrm>
            <a:off x="3476625" y="4029075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IF + IDENT</a:t>
            </a:r>
          </a:p>
        </p:txBody>
      </p:sp>
      <p:sp>
        <p:nvSpPr>
          <p:cNvPr id="90" name="if-graph-row-2-cell-4">
            <a:extLst>
              <a:ext uri="{FF2B5EF4-FFF2-40B4-BE49-F238E27FC236}">
                <a16:creationId xmlns:a16="http://schemas.microsoft.com/office/drawing/2014/main" id="{6F2AA60D-8E64-474C-B49F-713A700EED6E}"/>
              </a:ext>
            </a:extLst>
          </p:cNvPr>
          <p:cNvSpPr>
            <a:spLocks noGrp="1"/>
          </p:cNvSpPr>
          <p:nvPr/>
        </p:nvSpPr>
        <p:spPr>
          <a:xfrm>
            <a:off x="5191125" y="3990975"/>
            <a:ext cx="3000375" cy="2571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if-graph-row-2-text-4">
            <a:extLst>
              <a:ext uri="{FF2B5EF4-FFF2-40B4-BE49-F238E27FC236}">
                <a16:creationId xmlns:a16="http://schemas.microsoft.com/office/drawing/2014/main" id="{6BCD3B37-A108-418D-AF6F-295F0AAE1AEC}"/>
              </a:ext>
            </a:extLst>
          </p:cNvPr>
          <p:cNvSpPr>
            <a:spLocks noGrp="1"/>
          </p:cNvSpPr>
          <p:nvPr/>
        </p:nvSpPr>
        <p:spPr>
          <a:xfrm>
            <a:off x="5286375" y="4029075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(IF, pos=2)</a:t>
            </a:r>
          </a:p>
        </p:txBody>
      </p:sp>
      <p:sp>
        <p:nvSpPr>
          <p:cNvPr id="92" name="if-graph-row-3-cell-0">
            <a:extLst>
              <a:ext uri="{FF2B5EF4-FFF2-40B4-BE49-F238E27FC236}">
                <a16:creationId xmlns:a16="http://schemas.microsoft.com/office/drawing/2014/main" id="{23BC571C-B5DE-40D9-987E-29D450E900DC}"/>
              </a:ext>
            </a:extLst>
          </p:cNvPr>
          <p:cNvSpPr>
            <a:spLocks noGrp="1"/>
          </p:cNvSpPr>
          <p:nvPr/>
        </p:nvSpPr>
        <p:spPr>
          <a:xfrm>
            <a:off x="952500" y="4248150"/>
            <a:ext cx="61912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if-graph-row-3-text-0">
            <a:extLst>
              <a:ext uri="{FF2B5EF4-FFF2-40B4-BE49-F238E27FC236}">
                <a16:creationId xmlns:a16="http://schemas.microsoft.com/office/drawing/2014/main" id="{075CA0AF-5A0C-44BC-9F1E-173730B77129}"/>
              </a:ext>
            </a:extLst>
          </p:cNvPr>
          <p:cNvSpPr>
            <a:spLocks noGrp="1"/>
          </p:cNvSpPr>
          <p:nvPr/>
        </p:nvSpPr>
        <p:spPr>
          <a:xfrm>
            <a:off x="1047750" y="4286250"/>
            <a:ext cx="42862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94" name="if-graph-row-3-cell-1">
            <a:extLst>
              <a:ext uri="{FF2B5EF4-FFF2-40B4-BE49-F238E27FC236}">
                <a16:creationId xmlns:a16="http://schemas.microsoft.com/office/drawing/2014/main" id="{33D35FF5-3348-4675-95DE-9E2C46236E35}"/>
              </a:ext>
            </a:extLst>
          </p:cNvPr>
          <p:cNvSpPr>
            <a:spLocks noGrp="1"/>
          </p:cNvSpPr>
          <p:nvPr/>
        </p:nvSpPr>
        <p:spPr>
          <a:xfrm>
            <a:off x="1571625" y="4248150"/>
            <a:ext cx="76200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if-graph-row-3-text-1">
            <a:extLst>
              <a:ext uri="{FF2B5EF4-FFF2-40B4-BE49-F238E27FC236}">
                <a16:creationId xmlns:a16="http://schemas.microsoft.com/office/drawing/2014/main" id="{7688162C-759C-42EE-BEB0-CFB6F5DA0ED7}"/>
              </a:ext>
            </a:extLst>
          </p:cNvPr>
          <p:cNvSpPr>
            <a:spLocks noGrp="1"/>
          </p:cNvSpPr>
          <p:nvPr/>
        </p:nvSpPr>
        <p:spPr>
          <a:xfrm>
            <a:off x="1666875" y="4286250"/>
            <a:ext cx="571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space</a:t>
            </a:r>
          </a:p>
        </p:txBody>
      </p:sp>
      <p:sp>
        <p:nvSpPr>
          <p:cNvPr id="96" name="if-graph-row-3-cell-2">
            <a:extLst>
              <a:ext uri="{FF2B5EF4-FFF2-40B4-BE49-F238E27FC236}">
                <a16:creationId xmlns:a16="http://schemas.microsoft.com/office/drawing/2014/main" id="{0CF068AD-5FD7-4AD6-8AE8-5758AFF3A761}"/>
              </a:ext>
            </a:extLst>
          </p:cNvPr>
          <p:cNvSpPr>
            <a:spLocks noGrp="1"/>
          </p:cNvSpPr>
          <p:nvPr/>
        </p:nvSpPr>
        <p:spPr>
          <a:xfrm>
            <a:off x="2333625" y="4248150"/>
            <a:ext cx="1047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if-graph-row-3-text-2">
            <a:extLst>
              <a:ext uri="{FF2B5EF4-FFF2-40B4-BE49-F238E27FC236}">
                <a16:creationId xmlns:a16="http://schemas.microsoft.com/office/drawing/2014/main" id="{01AF5DBF-6C5D-41BA-B8C3-DEC4C4BBEF33}"/>
              </a:ext>
            </a:extLst>
          </p:cNvPr>
          <p:cNvSpPr>
            <a:spLocks noGrp="1"/>
          </p:cNvSpPr>
          <p:nvPr/>
        </p:nvSpPr>
        <p:spPr>
          <a:xfrm>
            <a:off x="2428875" y="4286250"/>
            <a:ext cx="857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98" name="if-graph-row-3-cell-3">
            <a:extLst>
              <a:ext uri="{FF2B5EF4-FFF2-40B4-BE49-F238E27FC236}">
                <a16:creationId xmlns:a16="http://schemas.microsoft.com/office/drawing/2014/main" id="{271CC110-A558-4ADF-B49C-82F19639BD5D}"/>
              </a:ext>
            </a:extLst>
          </p:cNvPr>
          <p:cNvSpPr>
            <a:spLocks noGrp="1"/>
          </p:cNvSpPr>
          <p:nvPr/>
        </p:nvSpPr>
        <p:spPr>
          <a:xfrm>
            <a:off x="3381375" y="4248150"/>
            <a:ext cx="1809750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if-graph-row-3-text-3">
            <a:extLst>
              <a:ext uri="{FF2B5EF4-FFF2-40B4-BE49-F238E27FC236}">
                <a16:creationId xmlns:a16="http://schemas.microsoft.com/office/drawing/2014/main" id="{E8DEEB6E-A126-4FFC-85BE-490DC7E187F4}"/>
              </a:ext>
            </a:extLst>
          </p:cNvPr>
          <p:cNvSpPr>
            <a:spLocks noGrp="1"/>
          </p:cNvSpPr>
          <p:nvPr/>
        </p:nvSpPr>
        <p:spPr>
          <a:xfrm>
            <a:off x="3476625" y="4286250"/>
            <a:ext cx="16192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100" name="if-graph-row-3-cell-4">
            <a:extLst>
              <a:ext uri="{FF2B5EF4-FFF2-40B4-BE49-F238E27FC236}">
                <a16:creationId xmlns:a16="http://schemas.microsoft.com/office/drawing/2014/main" id="{E1E94D0E-C609-4939-8DDC-1DBFF97D2D39}"/>
              </a:ext>
            </a:extLst>
          </p:cNvPr>
          <p:cNvSpPr>
            <a:spLocks noGrp="1"/>
          </p:cNvSpPr>
          <p:nvPr/>
        </p:nvSpPr>
        <p:spPr>
          <a:xfrm>
            <a:off x="5191125" y="4248150"/>
            <a:ext cx="3000375" cy="25717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1" name="if-graph-row-3-text-4">
            <a:extLst>
              <a:ext uri="{FF2B5EF4-FFF2-40B4-BE49-F238E27FC236}">
                <a16:creationId xmlns:a16="http://schemas.microsoft.com/office/drawing/2014/main" id="{3DB46C44-88AE-4F85-9501-3DC84BF3424A}"/>
              </a:ext>
            </a:extLst>
          </p:cNvPr>
          <p:cNvSpPr>
            <a:spLocks noGrp="1"/>
          </p:cNvSpPr>
          <p:nvPr/>
        </p:nvSpPr>
        <p:spPr>
          <a:xfrm>
            <a:off x="5286375" y="4286250"/>
            <a:ext cx="2809875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use lastAccept</a:t>
            </a:r>
          </a:p>
        </p:txBody>
      </p:sp>
      <p:sp>
        <p:nvSpPr>
          <p:cNvPr id="102" name="if-graph-result">
            <a:extLst>
              <a:ext uri="{FF2B5EF4-FFF2-40B4-BE49-F238E27FC236}">
                <a16:creationId xmlns:a16="http://schemas.microsoft.com/office/drawing/2014/main" id="{16DDD270-32A0-4159-9B35-655739FF33D1}"/>
              </a:ext>
            </a:extLst>
          </p:cNvPr>
          <p:cNvSpPr>
            <a:spLocks noGrp="1"/>
          </p:cNvSpPr>
          <p:nvPr/>
        </p:nvSpPr>
        <p:spPr>
          <a:xfrm>
            <a:off x="1809750" y="4533900"/>
            <a:ext cx="552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BE384B"/>
                </a:solidFill>
              </a:defRPr>
            </a:pPr>
            <a:r>
              <a:rPr sz="1088" b="1">
                <a:solidFill>
                  <a:srgbClr val="BE384B"/>
                </a:solidFill>
              </a:rPr>
              <a:t>priority(IF)=1 &lt; priority(IDENT)=2   ⇒   emit IF</a:t>
            </a:r>
          </a:p>
        </p:txBody>
      </p:sp>
      <p:sp>
        <p:nvSpPr>
          <p:cNvPr id="103" name="bridge-takeaway-band-39">
            <a:extLst>
              <a:ext uri="{FF2B5EF4-FFF2-40B4-BE49-F238E27FC236}">
                <a16:creationId xmlns:a16="http://schemas.microsoft.com/office/drawing/2014/main" id="{77E6AF74-8004-464D-811D-8D38BF57FEE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04" name="bridge-takeaway-39">
            <a:extLst>
              <a:ext uri="{FF2B5EF4-FFF2-40B4-BE49-F238E27FC236}">
                <a16:creationId xmlns:a16="http://schemas.microsoft.com/office/drawing/2014/main" id="{8145B805-966D-4619-8D86-30AEF419B071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先由 lastAccept 确定最长长度，再在同长候选中比较优先级；space 留给下一次扫描。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NFA 与 DFA：用构造成本交换执行成本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CAEC632-A9E6-82AB-6034-3014BC3905A0}" type="slidenum">
              <a:rPr/>
              <a:t>42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NFA：小而易构造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DFA：可能更大，但每步简单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Thompson 构造与 四种正则结构 线性对应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通常状态数较少</a:t>
            </a:r>
          </a:p>
          <a:p>
            <a:pPr>
              <a:buNone/>
              <a:defRPr sz="1065"/>
            </a:pPr>
            <a:r>
              <a:rPr sz="1100"/>
              <a:t>但运行时要维护状态集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每步需要 move + ε-closure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00" b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适合：中间表示、某些运行时引擎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子集构造可能产生更多状态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最坏可能指数膨胀</a:t>
            </a:r>
          </a:p>
          <a:p>
            <a:pPr>
              <a:buNone/>
              <a:defRPr sz="1065"/>
            </a:pPr>
            <a:r>
              <a:rPr sz="1100"/>
              <a:t>但运行时只有一个 currentState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每字符一次查表或 switch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00" b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适合：高速扫描、提前生成代码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第三步：DFA 的进一步设计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最小化 DFA，并按上下文组织不同词法规则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75CE1F1-F8E2-E359-8FD1-A9FA98B3A676}" type="slidenum">
              <a:rPr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70EE3B2-1325-F8E9-D276-8EA80C32ED19}" type="slidenum">
              <a:rPr/>
              <a:t>44</a:t>
            </a:fld>
            <a:endParaRPr/>
          </a:p>
        </p:txBody>
      </p:sp>
      <p:sp>
        <p:nvSpPr>
          <p:cNvPr id="5" name="bridge-title-43">
            <a:extLst>
              <a:ext uri="{FF2B5EF4-FFF2-40B4-BE49-F238E27FC236}">
                <a16:creationId xmlns:a16="http://schemas.microsoft.com/office/drawing/2014/main" id="{A66ACEB2-0886-4D3C-A9A0-3BA8AAB0BA85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BE384B"/>
                </a:solidFill>
              </a:defRPr>
            </a:pPr>
            <a:r>
              <a:rPr sz="3150" b="1">
                <a:solidFill>
                  <a:srgbClr val="BE384B"/>
                </a:solidFill>
              </a:rPr>
              <a:t>这是最小的 DFA 吗？</a:t>
            </a:r>
          </a:p>
        </p:txBody>
      </p:sp>
      <p:sp>
        <p:nvSpPr>
          <p:cNvPr id="6" name="min-question-subtitle">
            <a:extLst>
              <a:ext uri="{FF2B5EF4-FFF2-40B4-BE49-F238E27FC236}">
                <a16:creationId xmlns:a16="http://schemas.microsoft.com/office/drawing/2014/main" id="{0400138E-F71B-4B5B-A1C7-3C6B0D3F7784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C1、C_ID0、C_ID 都会 emit IDENT，看起来很相似：能否合并？</a:t>
            </a:r>
          </a:p>
        </p:txBody>
      </p:sp>
      <p:sp>
        <p:nvSpPr>
          <p:cNvPr id="7" name="progress-c0-proxy">
            <a:extLst>
              <a:ext uri="{FF2B5EF4-FFF2-40B4-BE49-F238E27FC236}">
                <a16:creationId xmlns:a16="http://schemas.microsoft.com/office/drawing/2014/main" id="{818121A9-A561-4015-9201-736AD483F592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progress-c1-proxy">
            <a:extLst>
              <a:ext uri="{FF2B5EF4-FFF2-40B4-BE49-F238E27FC236}">
                <a16:creationId xmlns:a16="http://schemas.microsoft.com/office/drawing/2014/main" id="{16170828-D4CE-4C10-9286-0686624B995E}"/>
              </a:ext>
            </a:extLst>
          </p:cNvPr>
          <p:cNvSpPr>
            <a:spLocks noGrp="1"/>
          </p:cNvSpPr>
          <p:nvPr/>
        </p:nvSpPr>
        <p:spPr>
          <a:xfrm>
            <a:off x="2619375" y="183832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progress-id0-proxy">
            <a:extLst>
              <a:ext uri="{FF2B5EF4-FFF2-40B4-BE49-F238E27FC236}">
                <a16:creationId xmlns:a16="http://schemas.microsoft.com/office/drawing/2014/main" id="{7C8CBF41-CA48-4380-BB9C-95F4F72C6C44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progress-c2-proxy">
            <a:extLst>
              <a:ext uri="{FF2B5EF4-FFF2-40B4-BE49-F238E27FC236}">
                <a16:creationId xmlns:a16="http://schemas.microsoft.com/office/drawing/2014/main" id="{B6FDE63B-171C-43BF-A2BC-0093CE9BE506}"/>
              </a:ext>
            </a:extLst>
          </p:cNvPr>
          <p:cNvSpPr>
            <a:spLocks noGrp="1"/>
          </p:cNvSpPr>
          <p:nvPr/>
        </p:nvSpPr>
        <p:spPr>
          <a:xfrm>
            <a:off x="4667250" y="183832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progress-id-proxy">
            <a:extLst>
              <a:ext uri="{FF2B5EF4-FFF2-40B4-BE49-F238E27FC236}">
                <a16:creationId xmlns:a16="http://schemas.microsoft.com/office/drawing/2014/main" id="{4491BA89-762C-44BB-A4CE-820C8A7EE5A0}"/>
              </a:ext>
            </a:extLst>
          </p:cNvPr>
          <p:cNvSpPr>
            <a:spLocks noGrp="1"/>
          </p:cNvSpPr>
          <p:nvPr/>
        </p:nvSpPr>
        <p:spPr>
          <a:xfrm>
            <a:off x="6477000" y="2428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431" name="直线箭头连接符 69"/>
          <p:cNvCxnSpPr>
            <a:stCxn id="7" idx="6"/>
            <a:endCxn id="8" idx="2"/>
          </p:cNvCxnSpPr>
          <p:nvPr/>
        </p:nvCxnSpPr>
        <p:spPr>
          <a:xfrm flipV="1">
            <a:off x="1143000" y="2028825"/>
            <a:ext cx="1476375" cy="3524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2" name="直线箭头连接符 70"/>
          <p:cNvCxnSpPr>
            <a:stCxn id="7" idx="6"/>
            <a:endCxn id="9" idx="2"/>
          </p:cNvCxnSpPr>
          <p:nvPr/>
        </p:nvCxnSpPr>
        <p:spPr>
          <a:xfrm>
            <a:off x="1143000" y="2381250"/>
            <a:ext cx="1476375" cy="6191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3" name="直线箭头连接符 71"/>
          <p:cNvCxnSpPr>
            <a:stCxn id="8" idx="6"/>
            <a:endCxn id="10" idx="2"/>
          </p:cNvCxnSpPr>
          <p:nvPr/>
        </p:nvCxnSpPr>
        <p:spPr>
          <a:xfrm>
            <a:off x="3000375" y="2028825"/>
            <a:ext cx="166687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4" name="直线箭头连接符 72"/>
          <p:cNvCxnSpPr>
            <a:stCxn id="8" idx="6"/>
            <a:endCxn id="11" idx="2"/>
          </p:cNvCxnSpPr>
          <p:nvPr/>
        </p:nvCxnSpPr>
        <p:spPr>
          <a:xfrm>
            <a:off x="3000375" y="2028825"/>
            <a:ext cx="3476625" cy="5905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5" name="直线箭头连接符 73"/>
          <p:cNvCxnSpPr>
            <a:stCxn id="9" idx="6"/>
            <a:endCxn id="11" idx="2"/>
          </p:cNvCxnSpPr>
          <p:nvPr/>
        </p:nvCxnSpPr>
        <p:spPr>
          <a:xfrm flipV="1">
            <a:off x="3000375" y="2619375"/>
            <a:ext cx="3476625" cy="381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6" name="直线箭头连接符 74"/>
          <p:cNvCxnSpPr>
            <a:stCxn id="10" idx="6"/>
            <a:endCxn id="11" idx="2"/>
          </p:cNvCxnSpPr>
          <p:nvPr/>
        </p:nvCxnSpPr>
        <p:spPr>
          <a:xfrm>
            <a:off x="5048250" y="2028825"/>
            <a:ext cx="1428750" cy="5905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8" name="progress-loop-right">
            <a:extLst>
              <a:ext uri="{FF2B5EF4-FFF2-40B4-BE49-F238E27FC236}">
                <a16:creationId xmlns:a16="http://schemas.microsoft.com/office/drawing/2014/main" id="{ECC814D3-9852-4C4E-A9D8-0287CE470A97}"/>
              </a:ext>
            </a:extLst>
          </p:cNvPr>
          <p:cNvSpPr>
            <a:spLocks noGrp="1"/>
          </p:cNvSpPr>
          <p:nvPr/>
        </p:nvSpPr>
        <p:spPr>
          <a:xfrm>
            <a:off x="7505700" y="2600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progress-loop-up">
            <a:extLst>
              <a:ext uri="{FF2B5EF4-FFF2-40B4-BE49-F238E27FC236}">
                <a16:creationId xmlns:a16="http://schemas.microsoft.com/office/drawing/2014/main" id="{94220A4D-C236-47C7-A8C1-D738399308B9}"/>
              </a:ext>
            </a:extLst>
          </p:cNvPr>
          <p:cNvSpPr>
            <a:spLocks noGrp="1"/>
          </p:cNvSpPr>
          <p:nvPr/>
        </p:nvSpPr>
        <p:spPr>
          <a:xfrm flipV="1">
            <a:off x="6667500" y="2190750"/>
            <a:ext cx="0" cy="2000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progress-loop-across">
            <a:extLst>
              <a:ext uri="{FF2B5EF4-FFF2-40B4-BE49-F238E27FC236}">
                <a16:creationId xmlns:a16="http://schemas.microsoft.com/office/drawing/2014/main" id="{E61ECD90-0510-4898-996C-EF5ED92D5F2C}"/>
              </a:ext>
            </a:extLst>
          </p:cNvPr>
          <p:cNvSpPr>
            <a:spLocks noGrp="1"/>
          </p:cNvSpPr>
          <p:nvPr/>
        </p:nvSpPr>
        <p:spPr>
          <a:xfrm>
            <a:off x="6667500" y="2190750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progress-loop-down">
            <a:extLst>
              <a:ext uri="{FF2B5EF4-FFF2-40B4-BE49-F238E27FC236}">
                <a16:creationId xmlns:a16="http://schemas.microsoft.com/office/drawing/2014/main" id="{634093CB-D143-4CF2-80CC-052148138FFB}"/>
              </a:ext>
            </a:extLst>
          </p:cNvPr>
          <p:cNvSpPr>
            <a:spLocks noGrp="1"/>
          </p:cNvSpPr>
          <p:nvPr/>
        </p:nvSpPr>
        <p:spPr>
          <a:xfrm>
            <a:off x="7524750" y="2190750"/>
            <a:ext cx="0" cy="428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441" name="直线箭头连接符 79"/>
          <p:cNvCxnSpPr>
            <a:stCxn id="18" idx="2"/>
            <a:endCxn id="11" idx="6"/>
          </p:cNvCxnSpPr>
          <p:nvPr/>
        </p:nvCxnSpPr>
        <p:spPr>
          <a:xfrm flipH="1">
            <a:off x="6858000" y="2619375"/>
            <a:ext cx="6477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3" name="progress-c0">
            <a:extLst>
              <a:ext uri="{FF2B5EF4-FFF2-40B4-BE49-F238E27FC236}">
                <a16:creationId xmlns:a16="http://schemas.microsoft.com/office/drawing/2014/main" id="{1190D832-1A40-4CBB-BEE5-5E8E16C3E259}"/>
              </a:ext>
            </a:extLst>
          </p:cNvPr>
          <p:cNvSpPr>
            <a:spLocks noGrp="1"/>
          </p:cNvSpPr>
          <p:nvPr/>
        </p:nvSpPr>
        <p:spPr>
          <a:xfrm>
            <a:off x="742950" y="2171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24" name="progress-c0-text">
            <a:extLst>
              <a:ext uri="{FF2B5EF4-FFF2-40B4-BE49-F238E27FC236}">
                <a16:creationId xmlns:a16="http://schemas.microsoft.com/office/drawing/2014/main" id="{00A1EE87-D9AF-4E98-BD1C-EEF755D019BB}"/>
              </a:ext>
            </a:extLst>
          </p:cNvPr>
          <p:cNvSpPr>
            <a:spLocks noGrp="1"/>
          </p:cNvSpPr>
          <p:nvPr/>
        </p:nvSpPr>
        <p:spPr>
          <a:xfrm>
            <a:off x="742950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C0</a:t>
            </a:r>
          </a:p>
        </p:txBody>
      </p:sp>
      <p:sp>
        <p:nvSpPr>
          <p:cNvPr id="25" name="progress-c1">
            <a:extLst>
              <a:ext uri="{FF2B5EF4-FFF2-40B4-BE49-F238E27FC236}">
                <a16:creationId xmlns:a16="http://schemas.microsoft.com/office/drawing/2014/main" id="{E522A4B7-11F5-488C-B300-02831C554DA9}"/>
              </a:ext>
            </a:extLst>
          </p:cNvPr>
          <p:cNvSpPr>
            <a:spLocks noGrp="1"/>
          </p:cNvSpPr>
          <p:nvPr/>
        </p:nvSpPr>
        <p:spPr>
          <a:xfrm>
            <a:off x="2600325" y="1819275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6" name="progress-c1-inner">
            <a:extLst>
              <a:ext uri="{FF2B5EF4-FFF2-40B4-BE49-F238E27FC236}">
                <a16:creationId xmlns:a16="http://schemas.microsoft.com/office/drawing/2014/main" id="{D939E8D8-D41F-43D6-9DD5-5E9C836E9BAB}"/>
              </a:ext>
            </a:extLst>
          </p:cNvPr>
          <p:cNvSpPr>
            <a:spLocks noGrp="1"/>
          </p:cNvSpPr>
          <p:nvPr/>
        </p:nvSpPr>
        <p:spPr>
          <a:xfrm>
            <a:off x="2647950" y="1866900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27" name="progress-c1-text">
            <a:extLst>
              <a:ext uri="{FF2B5EF4-FFF2-40B4-BE49-F238E27FC236}">
                <a16:creationId xmlns:a16="http://schemas.microsoft.com/office/drawing/2014/main" id="{5EBD453A-A9E4-493C-B80F-F1C81C14DFA2}"/>
              </a:ext>
            </a:extLst>
          </p:cNvPr>
          <p:cNvSpPr>
            <a:spLocks noGrp="1"/>
          </p:cNvSpPr>
          <p:nvPr/>
        </p:nvSpPr>
        <p:spPr>
          <a:xfrm>
            <a:off x="2600325" y="1905000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28" name="progress-id0">
            <a:extLst>
              <a:ext uri="{FF2B5EF4-FFF2-40B4-BE49-F238E27FC236}">
                <a16:creationId xmlns:a16="http://schemas.microsoft.com/office/drawing/2014/main" id="{39429D7F-44E2-4769-8288-906596500DCF}"/>
              </a:ext>
            </a:extLst>
          </p:cNvPr>
          <p:cNvSpPr>
            <a:spLocks noGrp="1"/>
          </p:cNvSpPr>
          <p:nvPr/>
        </p:nvSpPr>
        <p:spPr>
          <a:xfrm>
            <a:off x="2571750" y="2762250"/>
            <a:ext cx="476250" cy="4762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9" name="progress-id0-inner">
            <a:extLst>
              <a:ext uri="{FF2B5EF4-FFF2-40B4-BE49-F238E27FC236}">
                <a16:creationId xmlns:a16="http://schemas.microsoft.com/office/drawing/2014/main" id="{6AC1127B-B172-4906-AB38-C18BC79F1B5B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0" name="progress-id0-text">
            <a:extLst>
              <a:ext uri="{FF2B5EF4-FFF2-40B4-BE49-F238E27FC236}">
                <a16:creationId xmlns:a16="http://schemas.microsoft.com/office/drawing/2014/main" id="{9673AF9C-4FD4-47B6-A57C-156C5AE4A57D}"/>
              </a:ext>
            </a:extLst>
          </p:cNvPr>
          <p:cNvSpPr>
            <a:spLocks noGrp="1"/>
          </p:cNvSpPr>
          <p:nvPr/>
        </p:nvSpPr>
        <p:spPr>
          <a:xfrm>
            <a:off x="2571750" y="287655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31" name="progress-c2">
            <a:extLst>
              <a:ext uri="{FF2B5EF4-FFF2-40B4-BE49-F238E27FC236}">
                <a16:creationId xmlns:a16="http://schemas.microsoft.com/office/drawing/2014/main" id="{321471C3-FAEE-43FF-BF93-3FBB4F9766C3}"/>
              </a:ext>
            </a:extLst>
          </p:cNvPr>
          <p:cNvSpPr>
            <a:spLocks noGrp="1"/>
          </p:cNvSpPr>
          <p:nvPr/>
        </p:nvSpPr>
        <p:spPr>
          <a:xfrm>
            <a:off x="4638675" y="1809750"/>
            <a:ext cx="438150" cy="4381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F6F6F"/>
            </a:solidFill>
            <a:prstDash val="solid"/>
          </a:ln>
        </p:spPr>
      </p:sp>
      <p:sp>
        <p:nvSpPr>
          <p:cNvPr id="32" name="progress-c2-inner">
            <a:extLst>
              <a:ext uri="{FF2B5EF4-FFF2-40B4-BE49-F238E27FC236}">
                <a16:creationId xmlns:a16="http://schemas.microsoft.com/office/drawing/2014/main" id="{444381FD-76DF-4264-80A6-E4EE315888DB}"/>
              </a:ext>
            </a:extLst>
          </p:cNvPr>
          <p:cNvSpPr>
            <a:spLocks noGrp="1"/>
          </p:cNvSpPr>
          <p:nvPr/>
        </p:nvSpPr>
        <p:spPr>
          <a:xfrm>
            <a:off x="4686300" y="1857375"/>
            <a:ext cx="342900" cy="342900"/>
          </a:xfrm>
          <a:prstGeom prst="ellipse">
            <a:avLst/>
          </a:prstGeom>
          <a:noFill/>
          <a:ln w="13335">
            <a:solidFill>
              <a:srgbClr val="6F6F6F"/>
            </a:solidFill>
            <a:prstDash val="solid"/>
          </a:ln>
        </p:spPr>
      </p:sp>
      <p:sp>
        <p:nvSpPr>
          <p:cNvPr id="33" name="progress-c2-text">
            <a:extLst>
              <a:ext uri="{FF2B5EF4-FFF2-40B4-BE49-F238E27FC236}">
                <a16:creationId xmlns:a16="http://schemas.microsoft.com/office/drawing/2014/main" id="{10F2CC5B-1B82-422A-AC25-43746A30B7D8}"/>
              </a:ext>
            </a:extLst>
          </p:cNvPr>
          <p:cNvSpPr>
            <a:spLocks noGrp="1"/>
          </p:cNvSpPr>
          <p:nvPr/>
        </p:nvSpPr>
        <p:spPr>
          <a:xfrm>
            <a:off x="4638675" y="190500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454545"/>
                </a:solidFill>
              </a:defRPr>
            </a:pPr>
            <a:r>
              <a:rPr sz="825" b="1">
                <a:solidFill>
                  <a:srgbClr val="454545"/>
                </a:solidFill>
              </a:rPr>
              <a:t>C2</a:t>
            </a:r>
          </a:p>
        </p:txBody>
      </p:sp>
      <p:sp>
        <p:nvSpPr>
          <p:cNvPr id="34" name="progress-id">
            <a:extLst>
              <a:ext uri="{FF2B5EF4-FFF2-40B4-BE49-F238E27FC236}">
                <a16:creationId xmlns:a16="http://schemas.microsoft.com/office/drawing/2014/main" id="{CEE9F42C-03A7-44E2-84CD-96FC144DFA35}"/>
              </a:ext>
            </a:extLst>
          </p:cNvPr>
          <p:cNvSpPr>
            <a:spLocks noGrp="1"/>
          </p:cNvSpPr>
          <p:nvPr/>
        </p:nvSpPr>
        <p:spPr>
          <a:xfrm>
            <a:off x="6438900" y="2390775"/>
            <a:ext cx="457200" cy="4572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progress-id-inner">
            <a:extLst>
              <a:ext uri="{FF2B5EF4-FFF2-40B4-BE49-F238E27FC236}">
                <a16:creationId xmlns:a16="http://schemas.microsoft.com/office/drawing/2014/main" id="{F019C8AF-BAE5-44C2-B0A2-537697D08A41}"/>
              </a:ext>
            </a:extLst>
          </p:cNvPr>
          <p:cNvSpPr>
            <a:spLocks noGrp="1"/>
          </p:cNvSpPr>
          <p:nvPr/>
        </p:nvSpPr>
        <p:spPr>
          <a:xfrm>
            <a:off x="6486525" y="2438400"/>
            <a:ext cx="361950" cy="3619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6" name="progress-id-text">
            <a:extLst>
              <a:ext uri="{FF2B5EF4-FFF2-40B4-BE49-F238E27FC236}">
                <a16:creationId xmlns:a16="http://schemas.microsoft.com/office/drawing/2014/main" id="{92F4904C-7918-46B1-BBA4-87124F9E9F0C}"/>
              </a:ext>
            </a:extLst>
          </p:cNvPr>
          <p:cNvSpPr>
            <a:spLocks noGrp="1"/>
          </p:cNvSpPr>
          <p:nvPr/>
        </p:nvSpPr>
        <p:spPr>
          <a:xfrm>
            <a:off x="6438900" y="24955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37" name="progress-edge-i">
            <a:extLst>
              <a:ext uri="{FF2B5EF4-FFF2-40B4-BE49-F238E27FC236}">
                <a16:creationId xmlns:a16="http://schemas.microsoft.com/office/drawing/2014/main" id="{082252F8-3507-4FCC-8427-E8D403CBD77B}"/>
              </a:ext>
            </a:extLst>
          </p:cNvPr>
          <p:cNvSpPr>
            <a:spLocks noGrp="1"/>
          </p:cNvSpPr>
          <p:nvPr/>
        </p:nvSpPr>
        <p:spPr>
          <a:xfrm>
            <a:off x="1714500" y="1990725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38" name="progress-edge-letter">
            <a:extLst>
              <a:ext uri="{FF2B5EF4-FFF2-40B4-BE49-F238E27FC236}">
                <a16:creationId xmlns:a16="http://schemas.microsoft.com/office/drawing/2014/main" id="{15AC5459-D63F-49A8-B671-F8E706B7E874}"/>
              </a:ext>
            </a:extLst>
          </p:cNvPr>
          <p:cNvSpPr>
            <a:spLocks noGrp="1"/>
          </p:cNvSpPr>
          <p:nvPr/>
        </p:nvSpPr>
        <p:spPr>
          <a:xfrm>
            <a:off x="1524000" y="2781300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454545"/>
                </a:solidFill>
              </a:defRPr>
            </a:pPr>
            <a:r>
              <a:rPr sz="863" b="1">
                <a:solidFill>
                  <a:srgbClr val="454545"/>
                </a:solidFill>
              </a:rPr>
              <a:t>other letter</a:t>
            </a:r>
          </a:p>
        </p:txBody>
      </p:sp>
      <p:sp>
        <p:nvSpPr>
          <p:cNvPr id="39" name="progress-edge-f">
            <a:extLst>
              <a:ext uri="{FF2B5EF4-FFF2-40B4-BE49-F238E27FC236}">
                <a16:creationId xmlns:a16="http://schemas.microsoft.com/office/drawing/2014/main" id="{5FC5DA97-31ED-4A50-925C-8A42521B9DE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454545"/>
                </a:solidFill>
              </a:defRPr>
            </a:pPr>
            <a:r>
              <a:rPr sz="975" b="1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40" name="progress-edge-c1id">
            <a:extLst>
              <a:ext uri="{FF2B5EF4-FFF2-40B4-BE49-F238E27FC236}">
                <a16:creationId xmlns:a16="http://schemas.microsoft.com/office/drawing/2014/main" id="{55F1C092-D4AB-49E0-ADEE-4E0B17B52EC5}"/>
              </a:ext>
            </a:extLst>
          </p:cNvPr>
          <p:cNvSpPr>
            <a:spLocks noGrp="1"/>
          </p:cNvSpPr>
          <p:nvPr/>
        </p:nvSpPr>
        <p:spPr>
          <a:xfrm>
            <a:off x="4333875" y="2381250"/>
            <a:ext cx="1190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except f</a:t>
            </a:r>
          </a:p>
        </p:txBody>
      </p:sp>
      <p:sp>
        <p:nvSpPr>
          <p:cNvPr id="41" name="progress-edge-id0">
            <a:extLst>
              <a:ext uri="{FF2B5EF4-FFF2-40B4-BE49-F238E27FC236}">
                <a16:creationId xmlns:a16="http://schemas.microsoft.com/office/drawing/2014/main" id="{BE0EC9B7-1B7F-44B0-A901-0EA0570BB2AD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42" name="progress-edge-c2">
            <a:extLst>
              <a:ext uri="{FF2B5EF4-FFF2-40B4-BE49-F238E27FC236}">
                <a16:creationId xmlns:a16="http://schemas.microsoft.com/office/drawing/2014/main" id="{44AD066D-A09F-4BE7-B2A9-C1B4BB905A32}"/>
              </a:ext>
            </a:extLst>
          </p:cNvPr>
          <p:cNvSpPr>
            <a:spLocks noGrp="1"/>
          </p:cNvSpPr>
          <p:nvPr/>
        </p:nvSpPr>
        <p:spPr>
          <a:xfrm>
            <a:off x="5572125" y="2085975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454545"/>
                </a:solidFill>
              </a:defRPr>
            </a:pPr>
            <a:r>
              <a:rPr sz="788" b="1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43" name="progress-id-loop">
            <a:extLst>
              <a:ext uri="{FF2B5EF4-FFF2-40B4-BE49-F238E27FC236}">
                <a16:creationId xmlns:a16="http://schemas.microsoft.com/office/drawing/2014/main" id="{F23F289F-5CC6-4F9B-9192-6E9214A259A6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letter/digit</a:t>
            </a:r>
          </a:p>
        </p:txBody>
      </p:sp>
      <p:sp>
        <p:nvSpPr>
          <p:cNvPr id="44" name="progress-c1-tag">
            <a:extLst>
              <a:ext uri="{FF2B5EF4-FFF2-40B4-BE49-F238E27FC236}">
                <a16:creationId xmlns:a16="http://schemas.microsoft.com/office/drawing/2014/main" id="{A557633C-FE87-40D0-8FE8-8E2C7C3BB30E}"/>
              </a:ext>
            </a:extLst>
          </p:cNvPr>
          <p:cNvSpPr>
            <a:spLocks noGrp="1"/>
          </p:cNvSpPr>
          <p:nvPr/>
        </p:nvSpPr>
        <p:spPr>
          <a:xfrm>
            <a:off x="2333625" y="1552575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45" name="progress-c2-tag">
            <a:extLst>
              <a:ext uri="{FF2B5EF4-FFF2-40B4-BE49-F238E27FC236}">
                <a16:creationId xmlns:a16="http://schemas.microsoft.com/office/drawing/2014/main" id="{A492468A-5092-411F-9414-FA5A4A6B7510}"/>
              </a:ext>
            </a:extLst>
          </p:cNvPr>
          <p:cNvSpPr>
            <a:spLocks noGrp="1"/>
          </p:cNvSpPr>
          <p:nvPr/>
        </p:nvSpPr>
        <p:spPr>
          <a:xfrm>
            <a:off x="4333875" y="1552575"/>
            <a:ext cx="1047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IF + IDENT</a:t>
            </a:r>
          </a:p>
        </p:txBody>
      </p:sp>
      <p:sp>
        <p:nvSpPr>
          <p:cNvPr id="46" name="progress-id0-tag">
            <a:extLst>
              <a:ext uri="{FF2B5EF4-FFF2-40B4-BE49-F238E27FC236}">
                <a16:creationId xmlns:a16="http://schemas.microsoft.com/office/drawing/2014/main" id="{C4C46D92-3603-4FA8-8161-713DE1CAAA9A}"/>
              </a:ext>
            </a:extLst>
          </p:cNvPr>
          <p:cNvSpPr>
            <a:spLocks noGrp="1"/>
          </p:cNvSpPr>
          <p:nvPr/>
        </p:nvSpPr>
        <p:spPr>
          <a:xfrm>
            <a:off x="2286000" y="3257550"/>
            <a:ext cx="1047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47" name="progress-id-tag">
            <a:extLst>
              <a:ext uri="{FF2B5EF4-FFF2-40B4-BE49-F238E27FC236}">
                <a16:creationId xmlns:a16="http://schemas.microsoft.com/office/drawing/2014/main" id="{BD15A785-AAA6-424A-B02F-8B0D813CDAB1}"/>
              </a:ext>
            </a:extLst>
          </p:cNvPr>
          <p:cNvSpPr>
            <a:spLocks noGrp="1"/>
          </p:cNvSpPr>
          <p:nvPr/>
        </p:nvSpPr>
        <p:spPr>
          <a:xfrm>
            <a:off x="6191250" y="2971800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38" b="1">
                <a:solidFill>
                  <a:srgbClr val="BE384B"/>
                </a:solidFill>
              </a:defRPr>
            </a:pPr>
            <a:r>
              <a:rPr sz="9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48" name="min-question-header-cell-0">
            <a:extLst>
              <a:ext uri="{FF2B5EF4-FFF2-40B4-BE49-F238E27FC236}">
                <a16:creationId xmlns:a16="http://schemas.microsoft.com/office/drawing/2014/main" id="{3659211F-189C-4EA8-BBD7-A67742EAFAA0}"/>
              </a:ext>
            </a:extLst>
          </p:cNvPr>
          <p:cNvSpPr>
            <a:spLocks noGrp="1"/>
          </p:cNvSpPr>
          <p:nvPr/>
        </p:nvSpPr>
        <p:spPr>
          <a:xfrm>
            <a:off x="714375" y="3571875"/>
            <a:ext cx="2571750" cy="3238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9" name="min-question-header-text-0">
            <a:extLst>
              <a:ext uri="{FF2B5EF4-FFF2-40B4-BE49-F238E27FC236}">
                <a16:creationId xmlns:a16="http://schemas.microsoft.com/office/drawing/2014/main" id="{BE2B9424-13DA-405C-AC09-6623889E6D26}"/>
              </a:ext>
            </a:extLst>
          </p:cNvPr>
          <p:cNvSpPr>
            <a:spLocks noGrp="1"/>
          </p:cNvSpPr>
          <p:nvPr/>
        </p:nvSpPr>
        <p:spPr>
          <a:xfrm>
            <a:off x="809625" y="360997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50" name="min-question-header-cell-1">
            <a:extLst>
              <a:ext uri="{FF2B5EF4-FFF2-40B4-BE49-F238E27FC236}">
                <a16:creationId xmlns:a16="http://schemas.microsoft.com/office/drawing/2014/main" id="{32F2A849-F60D-4D6F-86CF-372A0F3B3C23}"/>
              </a:ext>
            </a:extLst>
          </p:cNvPr>
          <p:cNvSpPr>
            <a:spLocks noGrp="1"/>
          </p:cNvSpPr>
          <p:nvPr/>
        </p:nvSpPr>
        <p:spPr>
          <a:xfrm>
            <a:off x="3286125" y="3571875"/>
            <a:ext cx="2571750" cy="3238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1" name="min-question-header-text-1">
            <a:extLst>
              <a:ext uri="{FF2B5EF4-FFF2-40B4-BE49-F238E27FC236}">
                <a16:creationId xmlns:a16="http://schemas.microsoft.com/office/drawing/2014/main" id="{93ED8D15-FA9C-490C-B8AC-8ADFF052F624}"/>
              </a:ext>
            </a:extLst>
          </p:cNvPr>
          <p:cNvSpPr>
            <a:spLocks noGrp="1"/>
          </p:cNvSpPr>
          <p:nvPr/>
        </p:nvSpPr>
        <p:spPr>
          <a:xfrm>
            <a:off x="3381375" y="360997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52" name="min-question-header-cell-2">
            <a:extLst>
              <a:ext uri="{FF2B5EF4-FFF2-40B4-BE49-F238E27FC236}">
                <a16:creationId xmlns:a16="http://schemas.microsoft.com/office/drawing/2014/main" id="{EA854A0A-B8A5-4AF7-9731-949C58CE637A}"/>
              </a:ext>
            </a:extLst>
          </p:cNvPr>
          <p:cNvSpPr>
            <a:spLocks noGrp="1"/>
          </p:cNvSpPr>
          <p:nvPr/>
        </p:nvSpPr>
        <p:spPr>
          <a:xfrm>
            <a:off x="5857875" y="3571875"/>
            <a:ext cx="2571750" cy="3238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3" name="min-question-header-text-2">
            <a:extLst>
              <a:ext uri="{FF2B5EF4-FFF2-40B4-BE49-F238E27FC236}">
                <a16:creationId xmlns:a16="http://schemas.microsoft.com/office/drawing/2014/main" id="{0644C913-9010-4164-B8FE-B133D525D6A5}"/>
              </a:ext>
            </a:extLst>
          </p:cNvPr>
          <p:cNvSpPr>
            <a:spLocks noGrp="1"/>
          </p:cNvSpPr>
          <p:nvPr/>
        </p:nvSpPr>
        <p:spPr>
          <a:xfrm>
            <a:off x="5953125" y="360997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54" name="min-question-actions-cell-0">
            <a:extLst>
              <a:ext uri="{FF2B5EF4-FFF2-40B4-BE49-F238E27FC236}">
                <a16:creationId xmlns:a16="http://schemas.microsoft.com/office/drawing/2014/main" id="{B76226EC-2B13-496B-99DE-83A48FA09A5F}"/>
              </a:ext>
            </a:extLst>
          </p:cNvPr>
          <p:cNvSpPr>
            <a:spLocks noGrp="1"/>
          </p:cNvSpPr>
          <p:nvPr/>
        </p:nvSpPr>
        <p:spPr>
          <a:xfrm>
            <a:off x="714375" y="3895725"/>
            <a:ext cx="2571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5" name="min-question-actions-text-0">
            <a:extLst>
              <a:ext uri="{FF2B5EF4-FFF2-40B4-BE49-F238E27FC236}">
                <a16:creationId xmlns:a16="http://schemas.microsoft.com/office/drawing/2014/main" id="{A9BF726E-CC8C-41DE-A915-B9922C75F1F4}"/>
              </a:ext>
            </a:extLst>
          </p:cNvPr>
          <p:cNvSpPr>
            <a:spLocks noGrp="1"/>
          </p:cNvSpPr>
          <p:nvPr/>
        </p:nvSpPr>
        <p:spPr>
          <a:xfrm>
            <a:off x="809625" y="3933825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emit IDENT</a:t>
            </a:r>
          </a:p>
        </p:txBody>
      </p:sp>
      <p:sp>
        <p:nvSpPr>
          <p:cNvPr id="56" name="min-question-actions-cell-1">
            <a:extLst>
              <a:ext uri="{FF2B5EF4-FFF2-40B4-BE49-F238E27FC236}">
                <a16:creationId xmlns:a16="http://schemas.microsoft.com/office/drawing/2014/main" id="{7664895B-1946-4E3C-A75D-64041D4D39BA}"/>
              </a:ext>
            </a:extLst>
          </p:cNvPr>
          <p:cNvSpPr>
            <a:spLocks noGrp="1"/>
          </p:cNvSpPr>
          <p:nvPr/>
        </p:nvSpPr>
        <p:spPr>
          <a:xfrm>
            <a:off x="3286125" y="3895725"/>
            <a:ext cx="2571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7" name="min-question-actions-text-1">
            <a:extLst>
              <a:ext uri="{FF2B5EF4-FFF2-40B4-BE49-F238E27FC236}">
                <a16:creationId xmlns:a16="http://schemas.microsoft.com/office/drawing/2014/main" id="{03539C37-F7E0-4E6F-A81B-557FD77CE397}"/>
              </a:ext>
            </a:extLst>
          </p:cNvPr>
          <p:cNvSpPr>
            <a:spLocks noGrp="1"/>
          </p:cNvSpPr>
          <p:nvPr/>
        </p:nvSpPr>
        <p:spPr>
          <a:xfrm>
            <a:off x="3381375" y="3933825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emit IDENT</a:t>
            </a:r>
          </a:p>
        </p:txBody>
      </p:sp>
      <p:sp>
        <p:nvSpPr>
          <p:cNvPr id="58" name="min-question-actions-cell-2">
            <a:extLst>
              <a:ext uri="{FF2B5EF4-FFF2-40B4-BE49-F238E27FC236}">
                <a16:creationId xmlns:a16="http://schemas.microsoft.com/office/drawing/2014/main" id="{873C2AAD-1F71-440C-AD96-30093A58335C}"/>
              </a:ext>
            </a:extLst>
          </p:cNvPr>
          <p:cNvSpPr>
            <a:spLocks noGrp="1"/>
          </p:cNvSpPr>
          <p:nvPr/>
        </p:nvSpPr>
        <p:spPr>
          <a:xfrm>
            <a:off x="5857875" y="3895725"/>
            <a:ext cx="2571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min-question-actions-text-2">
            <a:extLst>
              <a:ext uri="{FF2B5EF4-FFF2-40B4-BE49-F238E27FC236}">
                <a16:creationId xmlns:a16="http://schemas.microsoft.com/office/drawing/2014/main" id="{3BB57A23-F623-46D0-9D7E-2973A9153EE6}"/>
              </a:ext>
            </a:extLst>
          </p:cNvPr>
          <p:cNvSpPr>
            <a:spLocks noGrp="1"/>
          </p:cNvSpPr>
          <p:nvPr/>
        </p:nvSpPr>
        <p:spPr>
          <a:xfrm>
            <a:off x="5953125" y="3933825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emit IDENT</a:t>
            </a:r>
          </a:p>
        </p:txBody>
      </p:sp>
      <p:sp>
        <p:nvSpPr>
          <p:cNvPr id="60" name="bridge-takeaway-band-43">
            <a:extLst>
              <a:ext uri="{FF2B5EF4-FFF2-40B4-BE49-F238E27FC236}">
                <a16:creationId xmlns:a16="http://schemas.microsoft.com/office/drawing/2014/main" id="{E2C511B2-3821-4FC0-B4F7-F6A0724E1B4B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61" name="bridge-takeaway-43">
            <a:extLst>
              <a:ext uri="{FF2B5EF4-FFF2-40B4-BE49-F238E27FC236}">
                <a16:creationId xmlns:a16="http://schemas.microsoft.com/office/drawing/2014/main" id="{29377618-5F71-437A-B53C-8BA6FF39E710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接受同一种 Token 是合并的必要条件；但它是否已经足够？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1110800D-D5E6-B48B-B335-F070B0EAA3B9}" type="slidenum">
              <a:rPr/>
              <a:t>45</a:t>
            </a:fld>
            <a:endParaRPr/>
          </a:p>
        </p:txBody>
      </p:sp>
      <p:sp>
        <p:nvSpPr>
          <p:cNvPr id="5" name="bridge-title-44">
            <a:extLst>
              <a:ext uri="{FF2B5EF4-FFF2-40B4-BE49-F238E27FC236}">
                <a16:creationId xmlns:a16="http://schemas.microsoft.com/office/drawing/2014/main" id="{303BA1E7-7F01-4846-907C-C4861B33A853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BE384B"/>
                </a:solidFill>
              </a:defRPr>
            </a:pPr>
            <a:r>
              <a:rPr sz="2625" b="1">
                <a:solidFill>
                  <a:srgbClr val="BE384B"/>
                </a:solidFill>
              </a:rPr>
              <a:t>哪些状态可以合并？先看输出，再看所有未来输入</a:t>
            </a:r>
          </a:p>
        </p:txBody>
      </p:sp>
      <p:sp>
        <p:nvSpPr>
          <p:cNvPr id="6" name="min-principles-subtitle">
            <a:extLst>
              <a:ext uri="{FF2B5EF4-FFF2-40B4-BE49-F238E27FC236}">
                <a16:creationId xmlns:a16="http://schemas.microsoft.com/office/drawing/2014/main" id="{974D36EB-6D6B-4887-9D52-E2B463EF52EB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两个状态只有在当前行为与未来行为都无法区分时，才是等价状态。</a:t>
            </a:r>
          </a:p>
        </p:txBody>
      </p:sp>
      <p:sp>
        <p:nvSpPr>
          <p:cNvPr id="7" name="min-principle-now">
            <a:extLst>
              <a:ext uri="{FF2B5EF4-FFF2-40B4-BE49-F238E27FC236}">
                <a16:creationId xmlns:a16="http://schemas.microsoft.com/office/drawing/2014/main" id="{B9630365-4447-4834-A46F-224EAB160B16}"/>
              </a:ext>
            </a:extLst>
          </p:cNvPr>
          <p:cNvSpPr>
            <a:spLocks noGrp="1"/>
          </p:cNvSpPr>
          <p:nvPr/>
        </p:nvSpPr>
        <p:spPr>
          <a:xfrm>
            <a:off x="571500" y="1762125"/>
            <a:ext cx="3810000" cy="2809875"/>
          </a:xfrm>
          <a:prstGeom prst="roundRect">
            <a:avLst>
              <a:gd name="adj" fmla="val 2712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8" name="min-principle-now-label">
            <a:extLst>
              <a:ext uri="{FF2B5EF4-FFF2-40B4-BE49-F238E27FC236}">
                <a16:creationId xmlns:a16="http://schemas.microsoft.com/office/drawing/2014/main" id="{088D75B5-A9A4-4F60-A9F1-30BDD82E3861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619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第一关：接受状态与 action 一致</a:t>
            </a:r>
          </a:p>
        </p:txBody>
      </p:sp>
      <p:sp>
        <p:nvSpPr>
          <p:cNvPr id="9" name="min-principle-now-body">
            <a:extLst>
              <a:ext uri="{FF2B5EF4-FFF2-40B4-BE49-F238E27FC236}">
                <a16:creationId xmlns:a16="http://schemas.microsoft.com/office/drawing/2014/main" id="{BBF490EE-34FC-47C7-A793-352B36CF6A3E}"/>
              </a:ext>
            </a:extLst>
          </p:cNvPr>
          <p:cNvSpPr>
            <a:spLocks noGrp="1"/>
          </p:cNvSpPr>
          <p:nvPr/>
        </p:nvSpPr>
        <p:spPr>
          <a:xfrm>
            <a:off x="952500" y="2238375"/>
            <a:ext cx="3095625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不接受状态只能与不接受状态合并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接受状态必须产生相同的最终 action</a:t>
            </a:r>
          </a:p>
          <a:p>
            <a:endParaRPr sz="1200">
              <a:solidFill>
                <a:srgbClr val="454545"/>
              </a:solidFill>
            </a:endParaRP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C1、C_ID0、C_ID：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  都 emit IDENT  ✓</a:t>
            </a:r>
          </a:p>
          <a:p>
            <a:endParaRPr sz="1200">
              <a:solidFill>
                <a:srgbClr val="454545"/>
              </a:solidFill>
            </a:endParaRP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C2：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  最终 emit IF  ✗</a:t>
            </a:r>
          </a:p>
        </p:txBody>
      </p:sp>
      <p:sp>
        <p:nvSpPr>
          <p:cNvPr id="10" name="min-principle-future">
            <a:extLst>
              <a:ext uri="{FF2B5EF4-FFF2-40B4-BE49-F238E27FC236}">
                <a16:creationId xmlns:a16="http://schemas.microsoft.com/office/drawing/2014/main" id="{2BF6AD8F-AFF9-495C-9A76-DE8DFF73F852}"/>
              </a:ext>
            </a:extLst>
          </p:cNvPr>
          <p:cNvSpPr>
            <a:spLocks noGrp="1"/>
          </p:cNvSpPr>
          <p:nvPr/>
        </p:nvSpPr>
        <p:spPr>
          <a:xfrm>
            <a:off x="4762500" y="1762125"/>
            <a:ext cx="3810000" cy="2809875"/>
          </a:xfrm>
          <a:prstGeom prst="roundRect">
            <a:avLst>
              <a:gd name="adj" fmla="val 2712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11" name="min-principle-future-label">
            <a:extLst>
              <a:ext uri="{FF2B5EF4-FFF2-40B4-BE49-F238E27FC236}">
                <a16:creationId xmlns:a16="http://schemas.microsoft.com/office/drawing/2014/main" id="{72F664C6-C30F-4CF8-B9E7-902791F67D12}"/>
              </a:ext>
            </a:extLst>
          </p:cNvPr>
          <p:cNvSpPr>
            <a:spLocks noGrp="1"/>
          </p:cNvSpPr>
          <p:nvPr/>
        </p:nvSpPr>
        <p:spPr>
          <a:xfrm>
            <a:off x="4857750" y="1809750"/>
            <a:ext cx="3619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第二关：所有未来输入也无法区分</a:t>
            </a:r>
          </a:p>
        </p:txBody>
      </p:sp>
      <p:sp>
        <p:nvSpPr>
          <p:cNvPr id="12" name="min-principle-future-body">
            <a:extLst>
              <a:ext uri="{FF2B5EF4-FFF2-40B4-BE49-F238E27FC236}">
                <a16:creationId xmlns:a16="http://schemas.microsoft.com/office/drawing/2014/main" id="{8CD2F563-C746-4974-A517-62F0CD75A3FF}"/>
              </a:ext>
            </a:extLst>
          </p:cNvPr>
          <p:cNvSpPr>
            <a:spLocks noGrp="1"/>
          </p:cNvSpPr>
          <p:nvPr/>
        </p:nvSpPr>
        <p:spPr>
          <a:xfrm>
            <a:off x="5095875" y="2238375"/>
            <a:ext cx="314325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对每一种下一输入：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• 要么两边都无可用转移（STOP）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• 要么下一状态仍然等价</a:t>
            </a:r>
          </a:p>
          <a:p>
            <a:endParaRPr sz="1125">
              <a:solidFill>
                <a:srgbClr val="454545"/>
              </a:solidFill>
            </a:endParaRP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对 C_ID0 与 C_ID：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 letter/digit → C_ID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 其他字符       → STOP</a:t>
            </a:r>
          </a:p>
          <a:p>
            <a:endParaRPr sz="1125">
              <a:solidFill>
                <a:srgbClr val="454545"/>
              </a:solidFill>
            </a:endParaRP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找不到任何后续字符串使结果不同。</a:t>
            </a:r>
          </a:p>
        </p:txBody>
      </p:sp>
      <p:sp>
        <p:nvSpPr>
          <p:cNvPr id="13" name="bridge-takeaway-band-44">
            <a:extLst>
              <a:ext uri="{FF2B5EF4-FFF2-40B4-BE49-F238E27FC236}">
                <a16:creationId xmlns:a16="http://schemas.microsoft.com/office/drawing/2014/main" id="{C00B9E76-97DB-4EC1-B6D8-AF47D1A9FBA5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4" name="bridge-takeaway-44">
            <a:extLst>
              <a:ext uri="{FF2B5EF4-FFF2-40B4-BE49-F238E27FC236}">
                <a16:creationId xmlns:a16="http://schemas.microsoft.com/office/drawing/2014/main" id="{E58D570C-0A2F-4645-9E8E-A2322E557A9B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具体算法如何设计呢？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E060EEA-E29B-CF3D-E7B7-BE01DFE3A2D2}" type="slidenum">
              <a:rPr/>
              <a:t>46</a:t>
            </a:fld>
            <a:endParaRPr/>
          </a:p>
        </p:txBody>
      </p:sp>
      <p:sp>
        <p:nvSpPr>
          <p:cNvPr id="5" name="bridge-title-45">
            <a:extLst>
              <a:ext uri="{FF2B5EF4-FFF2-40B4-BE49-F238E27FC236}">
                <a16:creationId xmlns:a16="http://schemas.microsoft.com/office/drawing/2014/main" id="{F036BEB0-00C9-44C4-8A29-37398A8266BC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63" b="1">
                <a:solidFill>
                  <a:srgbClr val="BE384B"/>
                </a:solidFill>
              </a:defRPr>
            </a:pPr>
            <a:r>
              <a:rPr sz="2663" b="1">
                <a:solidFill>
                  <a:srgbClr val="BE384B"/>
                </a:solidFill>
              </a:rPr>
              <a:t>分组细化：反复检查“下一步落在哪个组”</a:t>
            </a:r>
          </a:p>
        </p:txBody>
      </p:sp>
      <p:sp>
        <p:nvSpPr>
          <p:cNvPr id="6" name="refine-algorithm-subtitle">
            <a:extLst>
              <a:ext uri="{FF2B5EF4-FFF2-40B4-BE49-F238E27FC236}">
                <a16:creationId xmlns:a16="http://schemas.microsoft.com/office/drawing/2014/main" id="{EBD06631-DB0D-4230-9B5B-8B5D7C1653A6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不引入新符号；直接在 DFA 上遍历所有组和所有输入字符类。</a:t>
            </a:r>
          </a:p>
        </p:txBody>
      </p:sp>
      <p:sp>
        <p:nvSpPr>
          <p:cNvPr id="7" name="refine-algorithm-left">
            <a:extLst>
              <a:ext uri="{FF2B5EF4-FFF2-40B4-BE49-F238E27FC236}">
                <a16:creationId xmlns:a16="http://schemas.microsoft.com/office/drawing/2014/main" id="{A21FE0CE-EE66-4751-B082-F7958BEF413D}"/>
              </a:ext>
            </a:extLst>
          </p:cNvPr>
          <p:cNvSpPr>
            <a:spLocks noGrp="1"/>
          </p:cNvSpPr>
          <p:nvPr/>
        </p:nvSpPr>
        <p:spPr>
          <a:xfrm>
            <a:off x="571500" y="1762125"/>
            <a:ext cx="3810000" cy="2762250"/>
          </a:xfrm>
          <a:prstGeom prst="roundRect">
            <a:avLst>
              <a:gd name="adj" fmla="val 2759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8" name="refine-algorithm-left-label">
            <a:extLst>
              <a:ext uri="{FF2B5EF4-FFF2-40B4-BE49-F238E27FC236}">
                <a16:creationId xmlns:a16="http://schemas.microsoft.com/office/drawing/2014/main" id="{D1DE43B4-C48D-466A-8F2A-71257F6DE007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619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算法骨架</a:t>
            </a:r>
          </a:p>
        </p:txBody>
      </p:sp>
      <p:sp>
        <p:nvSpPr>
          <p:cNvPr id="9" name="refine-algorithm-code">
            <a:extLst>
              <a:ext uri="{FF2B5EF4-FFF2-40B4-BE49-F238E27FC236}">
                <a16:creationId xmlns:a16="http://schemas.microsoft.com/office/drawing/2014/main" id="{D8495A9D-FFF5-4784-908A-660301C9FD10}"/>
              </a:ext>
            </a:extLst>
          </p:cNvPr>
          <p:cNvSpPr>
            <a:spLocks noGrp="1"/>
          </p:cNvSpPr>
          <p:nvPr/>
        </p:nvSpPr>
        <p:spPr>
          <a:xfrm>
            <a:off x="952500" y="2190750"/>
            <a:ext cx="314325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P = 按最终 action 分组</a:t>
            </a:r>
          </a:p>
          <a:p>
            <a:endParaRPr sz="1125">
              <a:solidFill>
                <a:srgbClr val="454545"/>
              </a:solidFill>
            </a:endParaRP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重复：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 对每个组 G：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   对每一类输入 c：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     查看组内每个状态的下一站</a:t>
            </a: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      按“下一站所在组”拆分 G</a:t>
            </a:r>
          </a:p>
          <a:p>
            <a:endParaRPr sz="1125">
              <a:solidFill>
                <a:srgbClr val="454545"/>
              </a:solidFill>
            </a:endParaRPr>
          </a:p>
          <a:p>
            <a:pPr algn="l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直到没有组再变化</a:t>
            </a:r>
          </a:p>
        </p:txBody>
      </p:sp>
      <p:sp>
        <p:nvSpPr>
          <p:cNvPr id="10" name="refine-algorithm-right">
            <a:extLst>
              <a:ext uri="{FF2B5EF4-FFF2-40B4-BE49-F238E27FC236}">
                <a16:creationId xmlns:a16="http://schemas.microsoft.com/office/drawing/2014/main" id="{19951340-DFD1-4AFC-8C17-00707CF94D1A}"/>
              </a:ext>
            </a:extLst>
          </p:cNvPr>
          <p:cNvSpPr>
            <a:spLocks noGrp="1"/>
          </p:cNvSpPr>
          <p:nvPr/>
        </p:nvSpPr>
        <p:spPr>
          <a:xfrm>
            <a:off x="4762500" y="1762125"/>
            <a:ext cx="3810000" cy="2762250"/>
          </a:xfrm>
          <a:prstGeom prst="roundRect">
            <a:avLst>
              <a:gd name="adj" fmla="val 2759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11" name="refine-algorithm-right-label">
            <a:extLst>
              <a:ext uri="{FF2B5EF4-FFF2-40B4-BE49-F238E27FC236}">
                <a16:creationId xmlns:a16="http://schemas.microsoft.com/office/drawing/2014/main" id="{C9988579-3779-4A50-B2FC-25C59AFB1FD8}"/>
              </a:ext>
            </a:extLst>
          </p:cNvPr>
          <p:cNvSpPr>
            <a:spLocks noGrp="1"/>
          </p:cNvSpPr>
          <p:nvPr/>
        </p:nvSpPr>
        <p:spPr>
          <a:xfrm>
            <a:off x="4857750" y="1809750"/>
            <a:ext cx="3619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为什么这是完整算法？</a:t>
            </a:r>
          </a:p>
        </p:txBody>
      </p:sp>
      <p:sp>
        <p:nvSpPr>
          <p:cNvPr id="12" name="refine-signature">
            <a:extLst>
              <a:ext uri="{FF2B5EF4-FFF2-40B4-BE49-F238E27FC236}">
                <a16:creationId xmlns:a16="http://schemas.microsoft.com/office/drawing/2014/main" id="{8F3075CE-53E1-4EB3-B31C-3101FC0C0984}"/>
              </a:ext>
            </a:extLst>
          </p:cNvPr>
          <p:cNvSpPr>
            <a:spLocks noGrp="1"/>
          </p:cNvSpPr>
          <p:nvPr/>
        </p:nvSpPr>
        <p:spPr>
          <a:xfrm>
            <a:off x="5095875" y="2190750"/>
            <a:ext cx="31432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检查每一个组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检查每一种输入字符类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每次拆分后重新检查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无可用转移统一记作 STOP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• 单状态组不可能继续拆分</a:t>
            </a:r>
          </a:p>
          <a:p>
            <a:endParaRPr sz="1200">
              <a:solidFill>
                <a:srgbClr val="454545"/>
              </a:solidFill>
            </a:endParaRP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固定点：所有组都无法再拆。</a:t>
            </a:r>
          </a:p>
        </p:txBody>
      </p:sp>
      <p:sp>
        <p:nvSpPr>
          <p:cNvPr id="13" name="bridge-takeaway-band-45">
            <a:extLst>
              <a:ext uri="{FF2B5EF4-FFF2-40B4-BE49-F238E27FC236}">
                <a16:creationId xmlns:a16="http://schemas.microsoft.com/office/drawing/2014/main" id="{0611D77A-F7AF-401A-AA6A-8F0C6CC98786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4" name="bridge-takeaway-45">
            <a:extLst>
              <a:ext uri="{FF2B5EF4-FFF2-40B4-BE49-F238E27FC236}">
                <a16:creationId xmlns:a16="http://schemas.microsoft.com/office/drawing/2014/main" id="{74B129BD-2562-448B-96E4-361853044E12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固定点时，同组状态对每类输入都走向同一组；此时每组可以合并成一个状态。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72DB7CE-501A-BBF4-0CAD-B084CE0A592C}" type="slidenum">
              <a:rPr/>
              <a:t>47</a:t>
            </a:fld>
            <a:endParaRPr/>
          </a:p>
        </p:txBody>
      </p:sp>
      <p:sp>
        <p:nvSpPr>
          <p:cNvPr id="5" name="bridge-title-46">
            <a:extLst>
              <a:ext uri="{FF2B5EF4-FFF2-40B4-BE49-F238E27FC236}">
                <a16:creationId xmlns:a16="http://schemas.microsoft.com/office/drawing/2014/main" id="{A13EF424-2001-457F-B876-9831CE008DD0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BE384B"/>
                </a:solidFill>
              </a:defRPr>
            </a:pPr>
            <a:r>
              <a:rPr sz="2700" b="1">
                <a:solidFill>
                  <a:srgbClr val="BE384B"/>
                </a:solidFill>
              </a:rPr>
              <a:t>例子 · 第 0 步：按最终 action 初始分组</a:t>
            </a:r>
          </a:p>
        </p:txBody>
      </p:sp>
      <p:sp>
        <p:nvSpPr>
          <p:cNvPr id="6" name="initial-group-subtitle">
            <a:extLst>
              <a:ext uri="{FF2B5EF4-FFF2-40B4-BE49-F238E27FC236}">
                <a16:creationId xmlns:a16="http://schemas.microsoft.com/office/drawing/2014/main" id="{02EF67C6-710F-4BE5-8E81-05A525AD630D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先满足第一关：输出行为不同的状态直接分开；同组状态留待后续检查。</a:t>
            </a:r>
          </a:p>
        </p:txBody>
      </p:sp>
      <p:sp>
        <p:nvSpPr>
          <p:cNvPr id="7" name="group-initial-c0-proxy">
            <a:extLst>
              <a:ext uri="{FF2B5EF4-FFF2-40B4-BE49-F238E27FC236}">
                <a16:creationId xmlns:a16="http://schemas.microsoft.com/office/drawing/2014/main" id="{8DEC42C6-E595-4850-AE2E-F7FA5BAC3F87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group-initial-c1-proxy">
            <a:extLst>
              <a:ext uri="{FF2B5EF4-FFF2-40B4-BE49-F238E27FC236}">
                <a16:creationId xmlns:a16="http://schemas.microsoft.com/office/drawing/2014/main" id="{8730FBD7-A6EB-406D-B758-62BE84F773C6}"/>
              </a:ext>
            </a:extLst>
          </p:cNvPr>
          <p:cNvSpPr>
            <a:spLocks noGrp="1"/>
          </p:cNvSpPr>
          <p:nvPr/>
        </p:nvSpPr>
        <p:spPr>
          <a:xfrm>
            <a:off x="2619375" y="1809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group-initial-id0-proxy">
            <a:extLst>
              <a:ext uri="{FF2B5EF4-FFF2-40B4-BE49-F238E27FC236}">
                <a16:creationId xmlns:a16="http://schemas.microsoft.com/office/drawing/2014/main" id="{B6E2392B-2D78-458A-BCF0-887D7BA2903D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group-initial-c2-proxy">
            <a:extLst>
              <a:ext uri="{FF2B5EF4-FFF2-40B4-BE49-F238E27FC236}">
                <a16:creationId xmlns:a16="http://schemas.microsoft.com/office/drawing/2014/main" id="{09669602-CD07-4F95-B771-79681C82EBF1}"/>
              </a:ext>
            </a:extLst>
          </p:cNvPr>
          <p:cNvSpPr>
            <a:spLocks noGrp="1"/>
          </p:cNvSpPr>
          <p:nvPr/>
        </p:nvSpPr>
        <p:spPr>
          <a:xfrm>
            <a:off x="4667250" y="1809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group-initial-id-proxy">
            <a:extLst>
              <a:ext uri="{FF2B5EF4-FFF2-40B4-BE49-F238E27FC236}">
                <a16:creationId xmlns:a16="http://schemas.microsoft.com/office/drawing/2014/main" id="{F8DFC7E8-D95C-44ED-902E-BE2AD53ABA46}"/>
              </a:ext>
            </a:extLst>
          </p:cNvPr>
          <p:cNvSpPr>
            <a:spLocks noGrp="1"/>
          </p:cNvSpPr>
          <p:nvPr/>
        </p:nvSpPr>
        <p:spPr>
          <a:xfrm>
            <a:off x="6477000" y="247650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432" name="直线箭头连接符 70"/>
          <p:cNvCxnSpPr>
            <a:stCxn id="7" idx="6"/>
            <a:endCxn id="8" idx="2"/>
          </p:cNvCxnSpPr>
          <p:nvPr/>
        </p:nvCxnSpPr>
        <p:spPr>
          <a:xfrm flipV="1">
            <a:off x="1143000" y="2000250"/>
            <a:ext cx="1476375" cy="381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3" name="直线箭头连接符 71"/>
          <p:cNvCxnSpPr>
            <a:stCxn id="7" idx="6"/>
            <a:endCxn id="9" idx="2"/>
          </p:cNvCxnSpPr>
          <p:nvPr/>
        </p:nvCxnSpPr>
        <p:spPr>
          <a:xfrm>
            <a:off x="1143000" y="2381250"/>
            <a:ext cx="1476375" cy="6191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4" name="直线箭头连接符 72"/>
          <p:cNvCxnSpPr>
            <a:stCxn id="8" idx="6"/>
            <a:endCxn id="10" idx="2"/>
          </p:cNvCxnSpPr>
          <p:nvPr/>
        </p:nvCxnSpPr>
        <p:spPr>
          <a:xfrm>
            <a:off x="3000375" y="2000250"/>
            <a:ext cx="166687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5" name="直线箭头连接符 73"/>
          <p:cNvCxnSpPr>
            <a:stCxn id="8" idx="6"/>
            <a:endCxn id="11" idx="2"/>
          </p:cNvCxnSpPr>
          <p:nvPr/>
        </p:nvCxnSpPr>
        <p:spPr>
          <a:xfrm>
            <a:off x="3000375" y="2000250"/>
            <a:ext cx="3476625" cy="6667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6" name="直线箭头连接符 74"/>
          <p:cNvCxnSpPr>
            <a:stCxn id="9" idx="6"/>
            <a:endCxn id="11" idx="2"/>
          </p:cNvCxnSpPr>
          <p:nvPr/>
        </p:nvCxnSpPr>
        <p:spPr>
          <a:xfrm flipV="1">
            <a:off x="3000375" y="2667000"/>
            <a:ext cx="3476625" cy="33337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7" name="直线箭头连接符 75"/>
          <p:cNvCxnSpPr>
            <a:stCxn id="10" idx="6"/>
            <a:endCxn id="11" idx="2"/>
          </p:cNvCxnSpPr>
          <p:nvPr/>
        </p:nvCxnSpPr>
        <p:spPr>
          <a:xfrm>
            <a:off x="5048250" y="2000250"/>
            <a:ext cx="1428750" cy="6667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8" name="group-initial-loop-right">
            <a:extLst>
              <a:ext uri="{FF2B5EF4-FFF2-40B4-BE49-F238E27FC236}">
                <a16:creationId xmlns:a16="http://schemas.microsoft.com/office/drawing/2014/main" id="{8023C074-2F15-403F-969D-6EA9B5B0B127}"/>
              </a:ext>
            </a:extLst>
          </p:cNvPr>
          <p:cNvSpPr>
            <a:spLocks noGrp="1"/>
          </p:cNvSpPr>
          <p:nvPr/>
        </p:nvSpPr>
        <p:spPr>
          <a:xfrm>
            <a:off x="7505700" y="264795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group-initial-loop-up">
            <a:extLst>
              <a:ext uri="{FF2B5EF4-FFF2-40B4-BE49-F238E27FC236}">
                <a16:creationId xmlns:a16="http://schemas.microsoft.com/office/drawing/2014/main" id="{E68CBB64-8ACE-4C9A-8826-AF8B9C6BDF3A}"/>
              </a:ext>
            </a:extLst>
          </p:cNvPr>
          <p:cNvSpPr>
            <a:spLocks noGrp="1"/>
          </p:cNvSpPr>
          <p:nvPr/>
        </p:nvSpPr>
        <p:spPr>
          <a:xfrm flipV="1">
            <a:off x="6667500" y="2209800"/>
            <a:ext cx="0" cy="22860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group-initial-loop-across">
            <a:extLst>
              <a:ext uri="{FF2B5EF4-FFF2-40B4-BE49-F238E27FC236}">
                <a16:creationId xmlns:a16="http://schemas.microsoft.com/office/drawing/2014/main" id="{3486EC42-BD6E-496D-ADAF-AC938CED6B94}"/>
              </a:ext>
            </a:extLst>
          </p:cNvPr>
          <p:cNvSpPr>
            <a:spLocks noGrp="1"/>
          </p:cNvSpPr>
          <p:nvPr/>
        </p:nvSpPr>
        <p:spPr>
          <a:xfrm>
            <a:off x="6667500" y="2209800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group-initial-loop-down">
            <a:extLst>
              <a:ext uri="{FF2B5EF4-FFF2-40B4-BE49-F238E27FC236}">
                <a16:creationId xmlns:a16="http://schemas.microsoft.com/office/drawing/2014/main" id="{251F2918-4E9D-4653-B8B7-2710FD2A99F7}"/>
              </a:ext>
            </a:extLst>
          </p:cNvPr>
          <p:cNvSpPr>
            <a:spLocks noGrp="1"/>
          </p:cNvSpPr>
          <p:nvPr/>
        </p:nvSpPr>
        <p:spPr>
          <a:xfrm>
            <a:off x="7524750" y="2209800"/>
            <a:ext cx="0" cy="45720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442" name="直线箭头连接符 80"/>
          <p:cNvCxnSpPr>
            <a:stCxn id="18" idx="2"/>
            <a:endCxn id="11" idx="6"/>
          </p:cNvCxnSpPr>
          <p:nvPr/>
        </p:nvCxnSpPr>
        <p:spPr>
          <a:xfrm flipH="1">
            <a:off x="6858000" y="2667000"/>
            <a:ext cx="64770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23" name="group-initial-c0">
            <a:extLst>
              <a:ext uri="{FF2B5EF4-FFF2-40B4-BE49-F238E27FC236}">
                <a16:creationId xmlns:a16="http://schemas.microsoft.com/office/drawing/2014/main" id="{D22DE913-BE6A-4409-9940-D51CB2A7ADA7}"/>
              </a:ext>
            </a:extLst>
          </p:cNvPr>
          <p:cNvSpPr>
            <a:spLocks noGrp="1"/>
          </p:cNvSpPr>
          <p:nvPr/>
        </p:nvSpPr>
        <p:spPr>
          <a:xfrm>
            <a:off x="742950" y="2171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07070"/>
            </a:solidFill>
            <a:prstDash val="solid"/>
          </a:ln>
        </p:spPr>
      </p:sp>
      <p:sp>
        <p:nvSpPr>
          <p:cNvPr id="24" name="group-initial-c0-text">
            <a:extLst>
              <a:ext uri="{FF2B5EF4-FFF2-40B4-BE49-F238E27FC236}">
                <a16:creationId xmlns:a16="http://schemas.microsoft.com/office/drawing/2014/main" id="{316F8CEE-9B72-4AA1-84F0-4827AC294FB2}"/>
              </a:ext>
            </a:extLst>
          </p:cNvPr>
          <p:cNvSpPr>
            <a:spLocks noGrp="1"/>
          </p:cNvSpPr>
          <p:nvPr/>
        </p:nvSpPr>
        <p:spPr>
          <a:xfrm>
            <a:off x="742950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C0</a:t>
            </a:r>
          </a:p>
        </p:txBody>
      </p:sp>
      <p:sp>
        <p:nvSpPr>
          <p:cNvPr id="25" name="group-initial-c1">
            <a:extLst>
              <a:ext uri="{FF2B5EF4-FFF2-40B4-BE49-F238E27FC236}">
                <a16:creationId xmlns:a16="http://schemas.microsoft.com/office/drawing/2014/main" id="{D58A420B-C267-4FDB-A557-9397AA7E4EF2}"/>
              </a:ext>
            </a:extLst>
          </p:cNvPr>
          <p:cNvSpPr>
            <a:spLocks noGrp="1"/>
          </p:cNvSpPr>
          <p:nvPr/>
        </p:nvSpPr>
        <p:spPr>
          <a:xfrm>
            <a:off x="2600325" y="179070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6" name="group-initial-c1-inner">
            <a:extLst>
              <a:ext uri="{FF2B5EF4-FFF2-40B4-BE49-F238E27FC236}">
                <a16:creationId xmlns:a16="http://schemas.microsoft.com/office/drawing/2014/main" id="{DBD87DD5-7324-44D8-B325-4ECEF09D5204}"/>
              </a:ext>
            </a:extLst>
          </p:cNvPr>
          <p:cNvSpPr>
            <a:spLocks noGrp="1"/>
          </p:cNvSpPr>
          <p:nvPr/>
        </p:nvSpPr>
        <p:spPr>
          <a:xfrm>
            <a:off x="2647950" y="1838325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27" name="group-initial-c1-text">
            <a:extLst>
              <a:ext uri="{FF2B5EF4-FFF2-40B4-BE49-F238E27FC236}">
                <a16:creationId xmlns:a16="http://schemas.microsoft.com/office/drawing/2014/main" id="{6B990748-0732-4EB5-A042-0CDB9A61B32F}"/>
              </a:ext>
            </a:extLst>
          </p:cNvPr>
          <p:cNvSpPr>
            <a:spLocks noGrp="1"/>
          </p:cNvSpPr>
          <p:nvPr/>
        </p:nvSpPr>
        <p:spPr>
          <a:xfrm>
            <a:off x="2600325" y="1876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28" name="group-initial-id0">
            <a:extLst>
              <a:ext uri="{FF2B5EF4-FFF2-40B4-BE49-F238E27FC236}">
                <a16:creationId xmlns:a16="http://schemas.microsoft.com/office/drawing/2014/main" id="{F61F9111-FFD2-4775-A7D4-14C228BBC926}"/>
              </a:ext>
            </a:extLst>
          </p:cNvPr>
          <p:cNvSpPr>
            <a:spLocks noGrp="1"/>
          </p:cNvSpPr>
          <p:nvPr/>
        </p:nvSpPr>
        <p:spPr>
          <a:xfrm>
            <a:off x="2571750" y="2762250"/>
            <a:ext cx="476250" cy="4762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9" name="group-initial-id0-inner">
            <a:extLst>
              <a:ext uri="{FF2B5EF4-FFF2-40B4-BE49-F238E27FC236}">
                <a16:creationId xmlns:a16="http://schemas.microsoft.com/office/drawing/2014/main" id="{503A67A9-4A6D-46C9-A5C9-55651F486800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0" name="group-initial-id0-text">
            <a:extLst>
              <a:ext uri="{FF2B5EF4-FFF2-40B4-BE49-F238E27FC236}">
                <a16:creationId xmlns:a16="http://schemas.microsoft.com/office/drawing/2014/main" id="{2F1E71B4-8DFE-42C4-96F2-A88673C94ACF}"/>
              </a:ext>
            </a:extLst>
          </p:cNvPr>
          <p:cNvSpPr>
            <a:spLocks noGrp="1"/>
          </p:cNvSpPr>
          <p:nvPr/>
        </p:nvSpPr>
        <p:spPr>
          <a:xfrm>
            <a:off x="2571750" y="287655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31" name="group-initial-c2">
            <a:extLst>
              <a:ext uri="{FF2B5EF4-FFF2-40B4-BE49-F238E27FC236}">
                <a16:creationId xmlns:a16="http://schemas.microsoft.com/office/drawing/2014/main" id="{CAA18CA5-E4E8-40B7-B613-6BC33B0ECF76}"/>
              </a:ext>
            </a:extLst>
          </p:cNvPr>
          <p:cNvSpPr>
            <a:spLocks noGrp="1"/>
          </p:cNvSpPr>
          <p:nvPr/>
        </p:nvSpPr>
        <p:spPr>
          <a:xfrm>
            <a:off x="4638675" y="1781175"/>
            <a:ext cx="438150" cy="438150"/>
          </a:xfrm>
          <a:prstGeom prst="ellipse">
            <a:avLst/>
          </a:prstGeom>
          <a:solidFill>
            <a:srgbClr val="EEF6F8"/>
          </a:solidFill>
          <a:ln w="19050">
            <a:solidFill>
              <a:srgbClr val="32788E"/>
            </a:solidFill>
            <a:prstDash val="solid"/>
          </a:ln>
        </p:spPr>
      </p:sp>
      <p:sp>
        <p:nvSpPr>
          <p:cNvPr id="32" name="group-initial-c2-inner">
            <a:extLst>
              <a:ext uri="{FF2B5EF4-FFF2-40B4-BE49-F238E27FC236}">
                <a16:creationId xmlns:a16="http://schemas.microsoft.com/office/drawing/2014/main" id="{D8AC3C61-5F31-4084-9A1B-88A1BAE02280}"/>
              </a:ext>
            </a:extLst>
          </p:cNvPr>
          <p:cNvSpPr>
            <a:spLocks noGrp="1"/>
          </p:cNvSpPr>
          <p:nvPr/>
        </p:nvSpPr>
        <p:spPr>
          <a:xfrm>
            <a:off x="4686300" y="1828800"/>
            <a:ext cx="342900" cy="342900"/>
          </a:xfrm>
          <a:prstGeom prst="ellipse">
            <a:avLst/>
          </a:prstGeom>
          <a:noFill/>
          <a:ln w="13335">
            <a:solidFill>
              <a:srgbClr val="32788E"/>
            </a:solidFill>
            <a:prstDash val="solid"/>
          </a:ln>
        </p:spPr>
      </p:sp>
      <p:sp>
        <p:nvSpPr>
          <p:cNvPr id="33" name="group-initial-c2-text">
            <a:extLst>
              <a:ext uri="{FF2B5EF4-FFF2-40B4-BE49-F238E27FC236}">
                <a16:creationId xmlns:a16="http://schemas.microsoft.com/office/drawing/2014/main" id="{BE97F135-55EA-406F-B9F0-1A234BC526C1}"/>
              </a:ext>
            </a:extLst>
          </p:cNvPr>
          <p:cNvSpPr>
            <a:spLocks noGrp="1"/>
          </p:cNvSpPr>
          <p:nvPr/>
        </p:nvSpPr>
        <p:spPr>
          <a:xfrm>
            <a:off x="4638675" y="1876425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C2</a:t>
            </a:r>
          </a:p>
        </p:txBody>
      </p:sp>
      <p:sp>
        <p:nvSpPr>
          <p:cNvPr id="34" name="group-initial-id">
            <a:extLst>
              <a:ext uri="{FF2B5EF4-FFF2-40B4-BE49-F238E27FC236}">
                <a16:creationId xmlns:a16="http://schemas.microsoft.com/office/drawing/2014/main" id="{6349FF52-AF01-43DF-B972-FEBB00899B5D}"/>
              </a:ext>
            </a:extLst>
          </p:cNvPr>
          <p:cNvSpPr>
            <a:spLocks noGrp="1"/>
          </p:cNvSpPr>
          <p:nvPr/>
        </p:nvSpPr>
        <p:spPr>
          <a:xfrm>
            <a:off x="6438900" y="2438400"/>
            <a:ext cx="457200" cy="4572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group-initial-id-inner">
            <a:extLst>
              <a:ext uri="{FF2B5EF4-FFF2-40B4-BE49-F238E27FC236}">
                <a16:creationId xmlns:a16="http://schemas.microsoft.com/office/drawing/2014/main" id="{742308CD-3427-4EE8-8194-9CF8E6C2C5CD}"/>
              </a:ext>
            </a:extLst>
          </p:cNvPr>
          <p:cNvSpPr>
            <a:spLocks noGrp="1"/>
          </p:cNvSpPr>
          <p:nvPr/>
        </p:nvSpPr>
        <p:spPr>
          <a:xfrm>
            <a:off x="6486525" y="2486025"/>
            <a:ext cx="361950" cy="3619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6" name="group-initial-id-text">
            <a:extLst>
              <a:ext uri="{FF2B5EF4-FFF2-40B4-BE49-F238E27FC236}">
                <a16:creationId xmlns:a16="http://schemas.microsoft.com/office/drawing/2014/main" id="{9E571FAA-8BCB-4EC9-A5BF-B6678AC935F3}"/>
              </a:ext>
            </a:extLst>
          </p:cNvPr>
          <p:cNvSpPr>
            <a:spLocks noGrp="1"/>
          </p:cNvSpPr>
          <p:nvPr/>
        </p:nvSpPr>
        <p:spPr>
          <a:xfrm>
            <a:off x="6438900" y="25431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37" name="group-initial-edge-i">
            <a:extLst>
              <a:ext uri="{FF2B5EF4-FFF2-40B4-BE49-F238E27FC236}">
                <a16:creationId xmlns:a16="http://schemas.microsoft.com/office/drawing/2014/main" id="{45CCE722-167A-4494-8D52-3BF78830E5FD}"/>
              </a:ext>
            </a:extLst>
          </p:cNvPr>
          <p:cNvSpPr>
            <a:spLocks noGrp="1"/>
          </p:cNvSpPr>
          <p:nvPr/>
        </p:nvSpPr>
        <p:spPr>
          <a:xfrm>
            <a:off x="1714500" y="198120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707070"/>
                </a:solidFill>
              </a:defRPr>
            </a:pPr>
            <a:r>
              <a:rPr sz="975" b="1">
                <a:solidFill>
                  <a:srgbClr val="707070"/>
                </a:solidFill>
              </a:rPr>
              <a:t>i</a:t>
            </a:r>
          </a:p>
        </p:txBody>
      </p:sp>
      <p:sp>
        <p:nvSpPr>
          <p:cNvPr id="38" name="group-initial-edge-letter">
            <a:extLst>
              <a:ext uri="{FF2B5EF4-FFF2-40B4-BE49-F238E27FC236}">
                <a16:creationId xmlns:a16="http://schemas.microsoft.com/office/drawing/2014/main" id="{6F0CBC4F-C1B5-4ED7-B0C3-D7A9000ACD96}"/>
              </a:ext>
            </a:extLst>
          </p:cNvPr>
          <p:cNvSpPr>
            <a:spLocks noGrp="1"/>
          </p:cNvSpPr>
          <p:nvPr/>
        </p:nvSpPr>
        <p:spPr>
          <a:xfrm>
            <a:off x="1524000" y="2781300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other letter</a:t>
            </a:r>
          </a:p>
        </p:txBody>
      </p:sp>
      <p:sp>
        <p:nvSpPr>
          <p:cNvPr id="39" name="group-initial-edge-f">
            <a:extLst>
              <a:ext uri="{FF2B5EF4-FFF2-40B4-BE49-F238E27FC236}">
                <a16:creationId xmlns:a16="http://schemas.microsoft.com/office/drawing/2014/main" id="{41321CBF-03C5-44DD-99F2-CF696280DFD5}"/>
              </a:ext>
            </a:extLst>
          </p:cNvPr>
          <p:cNvSpPr>
            <a:spLocks noGrp="1"/>
          </p:cNvSpPr>
          <p:nvPr/>
        </p:nvSpPr>
        <p:spPr>
          <a:xfrm>
            <a:off x="3714750" y="1724025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707070"/>
                </a:solidFill>
              </a:defRPr>
            </a:pPr>
            <a:r>
              <a:rPr sz="975" b="1">
                <a:solidFill>
                  <a:srgbClr val="707070"/>
                </a:solidFill>
              </a:rPr>
              <a:t>f</a:t>
            </a:r>
          </a:p>
        </p:txBody>
      </p:sp>
      <p:sp>
        <p:nvSpPr>
          <p:cNvPr id="40" name="group-initial-edge-c1-id">
            <a:extLst>
              <a:ext uri="{FF2B5EF4-FFF2-40B4-BE49-F238E27FC236}">
                <a16:creationId xmlns:a16="http://schemas.microsoft.com/office/drawing/2014/main" id="{E4B8D804-E55D-4B76-B60C-FD922AE8929E}"/>
              </a:ext>
            </a:extLst>
          </p:cNvPr>
          <p:cNvSpPr>
            <a:spLocks noGrp="1"/>
          </p:cNvSpPr>
          <p:nvPr/>
        </p:nvSpPr>
        <p:spPr>
          <a:xfrm>
            <a:off x="4333875" y="2457450"/>
            <a:ext cx="1190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except f</a:t>
            </a:r>
          </a:p>
        </p:txBody>
      </p:sp>
      <p:sp>
        <p:nvSpPr>
          <p:cNvPr id="41" name="group-initial-edge-id0">
            <a:extLst>
              <a:ext uri="{FF2B5EF4-FFF2-40B4-BE49-F238E27FC236}">
                <a16:creationId xmlns:a16="http://schemas.microsoft.com/office/drawing/2014/main" id="{C229BF0E-B81C-46DD-A41C-A79AC489C884}"/>
              </a:ext>
            </a:extLst>
          </p:cNvPr>
          <p:cNvSpPr>
            <a:spLocks noGrp="1"/>
          </p:cNvSpPr>
          <p:nvPr/>
        </p:nvSpPr>
        <p:spPr>
          <a:xfrm>
            <a:off x="4381500" y="2952750"/>
            <a:ext cx="114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2" name="group-initial-edge-c2">
            <a:extLst>
              <a:ext uri="{FF2B5EF4-FFF2-40B4-BE49-F238E27FC236}">
                <a16:creationId xmlns:a16="http://schemas.microsoft.com/office/drawing/2014/main" id="{7F2024FD-7510-4129-BF40-8689280FD0EC}"/>
              </a:ext>
            </a:extLst>
          </p:cNvPr>
          <p:cNvSpPr>
            <a:spLocks noGrp="1"/>
          </p:cNvSpPr>
          <p:nvPr/>
        </p:nvSpPr>
        <p:spPr>
          <a:xfrm>
            <a:off x="5572125" y="2124075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3" name="group-initial-loop-label">
            <a:extLst>
              <a:ext uri="{FF2B5EF4-FFF2-40B4-BE49-F238E27FC236}">
                <a16:creationId xmlns:a16="http://schemas.microsoft.com/office/drawing/2014/main" id="{5BB1B13E-C7ED-4DFC-96E4-72E91FA95C0A}"/>
              </a:ext>
            </a:extLst>
          </p:cNvPr>
          <p:cNvSpPr>
            <a:spLocks noGrp="1"/>
          </p:cNvSpPr>
          <p:nvPr/>
        </p:nvSpPr>
        <p:spPr>
          <a:xfrm>
            <a:off x="6667500" y="19716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4" name="group-initial-g0">
            <a:extLst>
              <a:ext uri="{FF2B5EF4-FFF2-40B4-BE49-F238E27FC236}">
                <a16:creationId xmlns:a16="http://schemas.microsoft.com/office/drawing/2014/main" id="{192AFADE-0DA7-4ED4-B8E3-92EE978714EF}"/>
              </a:ext>
            </a:extLst>
          </p:cNvPr>
          <p:cNvSpPr>
            <a:spLocks noGrp="1"/>
          </p:cNvSpPr>
          <p:nvPr/>
        </p:nvSpPr>
        <p:spPr>
          <a:xfrm>
            <a:off x="571500" y="2695575"/>
            <a:ext cx="762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707070"/>
                </a:solidFill>
              </a:defRPr>
            </a:pPr>
            <a:r>
              <a:rPr sz="863" b="1">
                <a:solidFill>
                  <a:srgbClr val="707070"/>
                </a:solidFill>
              </a:rPr>
              <a:t>G₀</a:t>
            </a:r>
          </a:p>
        </p:txBody>
      </p:sp>
      <p:sp>
        <p:nvSpPr>
          <p:cNvPr id="45" name="group-initial-g-ident-c1">
            <a:extLst>
              <a:ext uri="{FF2B5EF4-FFF2-40B4-BE49-F238E27FC236}">
                <a16:creationId xmlns:a16="http://schemas.microsoft.com/office/drawing/2014/main" id="{5903F548-BC22-4387-A69F-B0D86EA6D9DE}"/>
              </a:ext>
            </a:extLst>
          </p:cNvPr>
          <p:cNvSpPr>
            <a:spLocks noGrp="1"/>
          </p:cNvSpPr>
          <p:nvPr/>
        </p:nvSpPr>
        <p:spPr>
          <a:xfrm>
            <a:off x="2286000" y="152400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46" name="group-initial-g-ident-id0">
            <a:extLst>
              <a:ext uri="{FF2B5EF4-FFF2-40B4-BE49-F238E27FC236}">
                <a16:creationId xmlns:a16="http://schemas.microsoft.com/office/drawing/2014/main" id="{449C05C9-131D-4C3A-A11B-0B75879FF48F}"/>
              </a:ext>
            </a:extLst>
          </p:cNvPr>
          <p:cNvSpPr>
            <a:spLocks noGrp="1"/>
          </p:cNvSpPr>
          <p:nvPr/>
        </p:nvSpPr>
        <p:spPr>
          <a:xfrm>
            <a:off x="2286000" y="3286125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47" name="group-initial-g-if">
            <a:extLst>
              <a:ext uri="{FF2B5EF4-FFF2-40B4-BE49-F238E27FC236}">
                <a16:creationId xmlns:a16="http://schemas.microsoft.com/office/drawing/2014/main" id="{E352360F-22A8-4559-825F-A41EA1645ACE}"/>
              </a:ext>
            </a:extLst>
          </p:cNvPr>
          <p:cNvSpPr>
            <a:spLocks noGrp="1"/>
          </p:cNvSpPr>
          <p:nvPr/>
        </p:nvSpPr>
        <p:spPr>
          <a:xfrm>
            <a:off x="4381500" y="152400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32788E"/>
                </a:solidFill>
              </a:defRPr>
            </a:pPr>
            <a:r>
              <a:rPr sz="863" b="1">
                <a:solidFill>
                  <a:srgbClr val="32788E"/>
                </a:solidFill>
              </a:rPr>
              <a:t>G_IF</a:t>
            </a:r>
          </a:p>
        </p:txBody>
      </p:sp>
      <p:sp>
        <p:nvSpPr>
          <p:cNvPr id="48" name="group-initial-g-ident-id">
            <a:extLst>
              <a:ext uri="{FF2B5EF4-FFF2-40B4-BE49-F238E27FC236}">
                <a16:creationId xmlns:a16="http://schemas.microsoft.com/office/drawing/2014/main" id="{EB1C0803-AEAB-416F-A397-54D3BD928043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49" name="initial-group-header-cell-0">
            <a:extLst>
              <a:ext uri="{FF2B5EF4-FFF2-40B4-BE49-F238E27FC236}">
                <a16:creationId xmlns:a16="http://schemas.microsoft.com/office/drawing/2014/main" id="{76DAC980-5774-416F-AB5E-34AD07305A32}"/>
              </a:ext>
            </a:extLst>
          </p:cNvPr>
          <p:cNvSpPr>
            <a:spLocks noGrp="1"/>
          </p:cNvSpPr>
          <p:nvPr/>
        </p:nvSpPr>
        <p:spPr>
          <a:xfrm>
            <a:off x="714375" y="3571875"/>
            <a:ext cx="2000250" cy="3238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0" name="initial-group-header-text-0">
            <a:extLst>
              <a:ext uri="{FF2B5EF4-FFF2-40B4-BE49-F238E27FC236}">
                <a16:creationId xmlns:a16="http://schemas.microsoft.com/office/drawing/2014/main" id="{5A4AF022-C0B3-4EAA-8148-CDD67F5D8A7D}"/>
              </a:ext>
            </a:extLst>
          </p:cNvPr>
          <p:cNvSpPr>
            <a:spLocks noGrp="1"/>
          </p:cNvSpPr>
          <p:nvPr/>
        </p:nvSpPr>
        <p:spPr>
          <a:xfrm>
            <a:off x="809625" y="3609975"/>
            <a:ext cx="1809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G₀</a:t>
            </a:r>
          </a:p>
        </p:txBody>
      </p:sp>
      <p:sp>
        <p:nvSpPr>
          <p:cNvPr id="51" name="initial-group-header-cell-1">
            <a:extLst>
              <a:ext uri="{FF2B5EF4-FFF2-40B4-BE49-F238E27FC236}">
                <a16:creationId xmlns:a16="http://schemas.microsoft.com/office/drawing/2014/main" id="{CB9F6B34-6658-42CA-B9EF-9BF9A80652DC}"/>
              </a:ext>
            </a:extLst>
          </p:cNvPr>
          <p:cNvSpPr>
            <a:spLocks noGrp="1"/>
          </p:cNvSpPr>
          <p:nvPr/>
        </p:nvSpPr>
        <p:spPr>
          <a:xfrm>
            <a:off x="2714625" y="3571875"/>
            <a:ext cx="3714750" cy="3238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2" name="initial-group-header-text-1">
            <a:extLst>
              <a:ext uri="{FF2B5EF4-FFF2-40B4-BE49-F238E27FC236}">
                <a16:creationId xmlns:a16="http://schemas.microsoft.com/office/drawing/2014/main" id="{ED23EE1D-97C6-4FC6-A289-7B0E7B6E9F43}"/>
              </a:ext>
            </a:extLst>
          </p:cNvPr>
          <p:cNvSpPr>
            <a:spLocks noGrp="1"/>
          </p:cNvSpPr>
          <p:nvPr/>
        </p:nvSpPr>
        <p:spPr>
          <a:xfrm>
            <a:off x="2809875" y="3609975"/>
            <a:ext cx="3524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53" name="initial-group-header-cell-2">
            <a:extLst>
              <a:ext uri="{FF2B5EF4-FFF2-40B4-BE49-F238E27FC236}">
                <a16:creationId xmlns:a16="http://schemas.microsoft.com/office/drawing/2014/main" id="{F0B14A74-5F25-48E1-9A9D-20F8D7B83B69}"/>
              </a:ext>
            </a:extLst>
          </p:cNvPr>
          <p:cNvSpPr>
            <a:spLocks noGrp="1"/>
          </p:cNvSpPr>
          <p:nvPr/>
        </p:nvSpPr>
        <p:spPr>
          <a:xfrm>
            <a:off x="6429375" y="3571875"/>
            <a:ext cx="2000250" cy="3238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4" name="initial-group-header-text-2">
            <a:extLst>
              <a:ext uri="{FF2B5EF4-FFF2-40B4-BE49-F238E27FC236}">
                <a16:creationId xmlns:a16="http://schemas.microsoft.com/office/drawing/2014/main" id="{2F7319C8-8016-42D5-B33D-9E36974695A4}"/>
              </a:ext>
            </a:extLst>
          </p:cNvPr>
          <p:cNvSpPr>
            <a:spLocks noGrp="1"/>
          </p:cNvSpPr>
          <p:nvPr/>
        </p:nvSpPr>
        <p:spPr>
          <a:xfrm>
            <a:off x="6524625" y="3609975"/>
            <a:ext cx="1809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32788E"/>
                </a:solidFill>
              </a:defRPr>
            </a:pPr>
            <a:r>
              <a:rPr sz="1050" b="1">
                <a:solidFill>
                  <a:srgbClr val="32788E"/>
                </a:solidFill>
              </a:rPr>
              <a:t>G_IF</a:t>
            </a:r>
          </a:p>
        </p:txBody>
      </p:sp>
      <p:sp>
        <p:nvSpPr>
          <p:cNvPr id="55" name="initial-group-body-cell-0">
            <a:extLst>
              <a:ext uri="{FF2B5EF4-FFF2-40B4-BE49-F238E27FC236}">
                <a16:creationId xmlns:a16="http://schemas.microsoft.com/office/drawing/2014/main" id="{547BC0CA-24B8-4D44-B762-D3F810DDBC7F}"/>
              </a:ext>
            </a:extLst>
          </p:cNvPr>
          <p:cNvSpPr>
            <a:spLocks noGrp="1"/>
          </p:cNvSpPr>
          <p:nvPr/>
        </p:nvSpPr>
        <p:spPr>
          <a:xfrm>
            <a:off x="714375" y="3895725"/>
            <a:ext cx="20002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6" name="initial-group-body-text-0">
            <a:extLst>
              <a:ext uri="{FF2B5EF4-FFF2-40B4-BE49-F238E27FC236}">
                <a16:creationId xmlns:a16="http://schemas.microsoft.com/office/drawing/2014/main" id="{4686AF10-8533-449F-8438-7E922724637F}"/>
              </a:ext>
            </a:extLst>
          </p:cNvPr>
          <p:cNvSpPr>
            <a:spLocks noGrp="1"/>
          </p:cNvSpPr>
          <p:nvPr/>
        </p:nvSpPr>
        <p:spPr>
          <a:xfrm>
            <a:off x="809625" y="3933825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{ C0 }</a:t>
            </a:r>
          </a:p>
        </p:txBody>
      </p:sp>
      <p:sp>
        <p:nvSpPr>
          <p:cNvPr id="57" name="initial-group-body-cell-1">
            <a:extLst>
              <a:ext uri="{FF2B5EF4-FFF2-40B4-BE49-F238E27FC236}">
                <a16:creationId xmlns:a16="http://schemas.microsoft.com/office/drawing/2014/main" id="{8C32F2C2-EE49-4A68-8432-86E4D7F9A1A8}"/>
              </a:ext>
            </a:extLst>
          </p:cNvPr>
          <p:cNvSpPr>
            <a:spLocks noGrp="1"/>
          </p:cNvSpPr>
          <p:nvPr/>
        </p:nvSpPr>
        <p:spPr>
          <a:xfrm>
            <a:off x="2714625" y="3895725"/>
            <a:ext cx="3714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8" name="initial-group-body-text-1">
            <a:extLst>
              <a:ext uri="{FF2B5EF4-FFF2-40B4-BE49-F238E27FC236}">
                <a16:creationId xmlns:a16="http://schemas.microsoft.com/office/drawing/2014/main" id="{BBA27C57-F899-47C2-ADE6-29A56A188DF7}"/>
              </a:ext>
            </a:extLst>
          </p:cNvPr>
          <p:cNvSpPr>
            <a:spLocks noGrp="1"/>
          </p:cNvSpPr>
          <p:nvPr/>
        </p:nvSpPr>
        <p:spPr>
          <a:xfrm>
            <a:off x="2809875" y="3933825"/>
            <a:ext cx="352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{ C1, C_ID0, C_ID }</a:t>
            </a:r>
          </a:p>
        </p:txBody>
      </p:sp>
      <p:sp>
        <p:nvSpPr>
          <p:cNvPr id="59" name="initial-group-body-cell-2">
            <a:extLst>
              <a:ext uri="{FF2B5EF4-FFF2-40B4-BE49-F238E27FC236}">
                <a16:creationId xmlns:a16="http://schemas.microsoft.com/office/drawing/2014/main" id="{BF551C43-FB18-42C3-B8FB-2B7F1469E2E0}"/>
              </a:ext>
            </a:extLst>
          </p:cNvPr>
          <p:cNvSpPr>
            <a:spLocks noGrp="1"/>
          </p:cNvSpPr>
          <p:nvPr/>
        </p:nvSpPr>
        <p:spPr>
          <a:xfrm>
            <a:off x="6429375" y="3895725"/>
            <a:ext cx="20002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0" name="initial-group-body-text-2">
            <a:extLst>
              <a:ext uri="{FF2B5EF4-FFF2-40B4-BE49-F238E27FC236}">
                <a16:creationId xmlns:a16="http://schemas.microsoft.com/office/drawing/2014/main" id="{A53DD56E-21E1-4764-BF6E-50ECE2F6FB95}"/>
              </a:ext>
            </a:extLst>
          </p:cNvPr>
          <p:cNvSpPr>
            <a:spLocks noGrp="1"/>
          </p:cNvSpPr>
          <p:nvPr/>
        </p:nvSpPr>
        <p:spPr>
          <a:xfrm>
            <a:off x="6524625" y="3933825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{ C2 }</a:t>
            </a:r>
          </a:p>
        </p:txBody>
      </p:sp>
      <p:sp>
        <p:nvSpPr>
          <p:cNvPr id="61" name="bridge-takeaway-band-46">
            <a:extLst>
              <a:ext uri="{FF2B5EF4-FFF2-40B4-BE49-F238E27FC236}">
                <a16:creationId xmlns:a16="http://schemas.microsoft.com/office/drawing/2014/main" id="{99AF4A3A-42CF-47F0-B107-B70ACB48CFFF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62" name="bridge-takeaway-46">
            <a:extLst>
              <a:ext uri="{FF2B5EF4-FFF2-40B4-BE49-F238E27FC236}">
                <a16:creationId xmlns:a16="http://schemas.microsoft.com/office/drawing/2014/main" id="{7374CD18-1FF5-4DD4-8CBB-79B1EC277580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初始分组满足当前 action 一致；接下来逐类输入检查组内状态的下一站。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766E625-45F0-7FC0-7206-B9D4780D3461}" type="slidenum">
              <a:rPr/>
              <a:t>48</a:t>
            </a:fld>
            <a:endParaRPr/>
          </a:p>
        </p:txBody>
      </p:sp>
      <p:sp>
        <p:nvSpPr>
          <p:cNvPr id="5" name="bridge-title-47">
            <a:extLst>
              <a:ext uri="{FF2B5EF4-FFF2-40B4-BE49-F238E27FC236}">
                <a16:creationId xmlns:a16="http://schemas.microsoft.com/office/drawing/2014/main" id="{D1BBD162-94F4-48B6-AE8B-26BB6FFEC8BF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BE384B"/>
                </a:solidFill>
              </a:defRPr>
            </a:pPr>
            <a:r>
              <a:rPr sz="2700" b="1">
                <a:solidFill>
                  <a:srgbClr val="BE384B"/>
                </a:solidFill>
              </a:rPr>
              <a:t>例子 · 第 1 步：用输入 f 拆出 C1</a:t>
            </a:r>
          </a:p>
        </p:txBody>
      </p:sp>
      <p:sp>
        <p:nvSpPr>
          <p:cNvPr id="6" name="refine-run-subtitle">
            <a:extLst>
              <a:ext uri="{FF2B5EF4-FFF2-40B4-BE49-F238E27FC236}">
                <a16:creationId xmlns:a16="http://schemas.microsoft.com/office/drawing/2014/main" id="{BC528BC7-CC75-469E-9107-0A96CB98E531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红色路径表示读入 f，状态颜色表示当前分组</a:t>
            </a:r>
          </a:p>
        </p:txBody>
      </p:sp>
      <p:sp>
        <p:nvSpPr>
          <p:cNvPr id="7" name="group-f-c0-proxy">
            <a:extLst>
              <a:ext uri="{FF2B5EF4-FFF2-40B4-BE49-F238E27FC236}">
                <a16:creationId xmlns:a16="http://schemas.microsoft.com/office/drawing/2014/main" id="{272F5CD0-CFEA-4268-8C43-7496DA7F367F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8" name="group-f-c1-proxy">
            <a:extLst>
              <a:ext uri="{FF2B5EF4-FFF2-40B4-BE49-F238E27FC236}">
                <a16:creationId xmlns:a16="http://schemas.microsoft.com/office/drawing/2014/main" id="{5A4934E0-27BB-478D-B910-D2E9BD123034}"/>
              </a:ext>
            </a:extLst>
          </p:cNvPr>
          <p:cNvSpPr>
            <a:spLocks noGrp="1"/>
          </p:cNvSpPr>
          <p:nvPr/>
        </p:nvSpPr>
        <p:spPr>
          <a:xfrm>
            <a:off x="2619375" y="1809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9" name="group-f-id0-proxy">
            <a:extLst>
              <a:ext uri="{FF2B5EF4-FFF2-40B4-BE49-F238E27FC236}">
                <a16:creationId xmlns:a16="http://schemas.microsoft.com/office/drawing/2014/main" id="{02C16642-EA90-4A58-B6D4-3388300F8812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0" name="group-f-c2-proxy">
            <a:extLst>
              <a:ext uri="{FF2B5EF4-FFF2-40B4-BE49-F238E27FC236}">
                <a16:creationId xmlns:a16="http://schemas.microsoft.com/office/drawing/2014/main" id="{D33BD0CD-7906-43E4-88AC-86AB09962A17}"/>
              </a:ext>
            </a:extLst>
          </p:cNvPr>
          <p:cNvSpPr>
            <a:spLocks noGrp="1"/>
          </p:cNvSpPr>
          <p:nvPr/>
        </p:nvSpPr>
        <p:spPr>
          <a:xfrm>
            <a:off x="4667250" y="18097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1" name="group-f-id-proxy">
            <a:extLst>
              <a:ext uri="{FF2B5EF4-FFF2-40B4-BE49-F238E27FC236}">
                <a16:creationId xmlns:a16="http://schemas.microsoft.com/office/drawing/2014/main" id="{18577D5D-AFB2-499F-A0F9-CA67054227D8}"/>
              </a:ext>
            </a:extLst>
          </p:cNvPr>
          <p:cNvSpPr>
            <a:spLocks noGrp="1"/>
          </p:cNvSpPr>
          <p:nvPr/>
        </p:nvSpPr>
        <p:spPr>
          <a:xfrm>
            <a:off x="6477000" y="247650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433" name="直线箭头连接符 71"/>
          <p:cNvCxnSpPr>
            <a:stCxn id="7" idx="6"/>
            <a:endCxn id="8" idx="2"/>
          </p:cNvCxnSpPr>
          <p:nvPr/>
        </p:nvCxnSpPr>
        <p:spPr>
          <a:xfrm flipV="1">
            <a:off x="1143000" y="2000250"/>
            <a:ext cx="1476375" cy="38100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4" name="直线箭头连接符 72"/>
          <p:cNvCxnSpPr>
            <a:stCxn id="7" idx="6"/>
            <a:endCxn id="9" idx="2"/>
          </p:cNvCxnSpPr>
          <p:nvPr/>
        </p:nvCxnSpPr>
        <p:spPr>
          <a:xfrm>
            <a:off x="1143000" y="2381250"/>
            <a:ext cx="1476375" cy="6191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5" name="直线箭头连接符 73"/>
          <p:cNvCxnSpPr>
            <a:stCxn id="8" idx="6"/>
            <a:endCxn id="10" idx="2"/>
          </p:cNvCxnSpPr>
          <p:nvPr/>
        </p:nvCxnSpPr>
        <p:spPr>
          <a:xfrm>
            <a:off x="3000375" y="2000250"/>
            <a:ext cx="1666875" cy="0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cxnSp>
        <p:nvCxnSpPr>
          <p:cNvPr id="436" name="直线箭头连接符 74"/>
          <p:cNvCxnSpPr>
            <a:stCxn id="8" idx="6"/>
            <a:endCxn id="11" idx="2"/>
          </p:cNvCxnSpPr>
          <p:nvPr/>
        </p:nvCxnSpPr>
        <p:spPr>
          <a:xfrm>
            <a:off x="3000375" y="2000250"/>
            <a:ext cx="3476625" cy="6667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437" name="直线箭头连接符 75"/>
          <p:cNvCxnSpPr>
            <a:stCxn id="9" idx="6"/>
            <a:endCxn id="11" idx="2"/>
          </p:cNvCxnSpPr>
          <p:nvPr/>
        </p:nvCxnSpPr>
        <p:spPr>
          <a:xfrm flipV="1">
            <a:off x="3000375" y="2667000"/>
            <a:ext cx="3476625" cy="333375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cxnSp>
        <p:nvCxnSpPr>
          <p:cNvPr id="438" name="直线箭头连接符 76"/>
          <p:cNvCxnSpPr>
            <a:stCxn id="10" idx="6"/>
            <a:endCxn id="11" idx="2"/>
          </p:cNvCxnSpPr>
          <p:nvPr/>
        </p:nvCxnSpPr>
        <p:spPr>
          <a:xfrm>
            <a:off x="5048250" y="2000250"/>
            <a:ext cx="1428750" cy="6667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18" name="group-f-loop-right">
            <a:extLst>
              <a:ext uri="{FF2B5EF4-FFF2-40B4-BE49-F238E27FC236}">
                <a16:creationId xmlns:a16="http://schemas.microsoft.com/office/drawing/2014/main" id="{74B2F815-DF43-4433-8F19-5D96D487ADC8}"/>
              </a:ext>
            </a:extLst>
          </p:cNvPr>
          <p:cNvSpPr>
            <a:spLocks noGrp="1"/>
          </p:cNvSpPr>
          <p:nvPr/>
        </p:nvSpPr>
        <p:spPr>
          <a:xfrm>
            <a:off x="7505700" y="264795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19" name="group-f-loop-up">
            <a:extLst>
              <a:ext uri="{FF2B5EF4-FFF2-40B4-BE49-F238E27FC236}">
                <a16:creationId xmlns:a16="http://schemas.microsoft.com/office/drawing/2014/main" id="{F2D1729F-DEA8-4AD2-A232-E2C099C030CD}"/>
              </a:ext>
            </a:extLst>
          </p:cNvPr>
          <p:cNvSpPr>
            <a:spLocks noGrp="1"/>
          </p:cNvSpPr>
          <p:nvPr/>
        </p:nvSpPr>
        <p:spPr>
          <a:xfrm flipV="1">
            <a:off x="6667500" y="2209800"/>
            <a:ext cx="0" cy="22860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20" name="group-f-loop-across">
            <a:extLst>
              <a:ext uri="{FF2B5EF4-FFF2-40B4-BE49-F238E27FC236}">
                <a16:creationId xmlns:a16="http://schemas.microsoft.com/office/drawing/2014/main" id="{7EFF87AF-3A9D-40CB-93ED-4B94038F1B16}"/>
              </a:ext>
            </a:extLst>
          </p:cNvPr>
          <p:cNvSpPr>
            <a:spLocks noGrp="1"/>
          </p:cNvSpPr>
          <p:nvPr/>
        </p:nvSpPr>
        <p:spPr>
          <a:xfrm>
            <a:off x="6667500" y="2209800"/>
            <a:ext cx="857250" cy="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21" name="group-f-loop-down">
            <a:extLst>
              <a:ext uri="{FF2B5EF4-FFF2-40B4-BE49-F238E27FC236}">
                <a16:creationId xmlns:a16="http://schemas.microsoft.com/office/drawing/2014/main" id="{D1C8AC49-08DA-495F-8C7F-166EDB02185F}"/>
              </a:ext>
            </a:extLst>
          </p:cNvPr>
          <p:cNvSpPr>
            <a:spLocks noGrp="1"/>
          </p:cNvSpPr>
          <p:nvPr/>
        </p:nvSpPr>
        <p:spPr>
          <a:xfrm>
            <a:off x="7524750" y="2209800"/>
            <a:ext cx="0" cy="45720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cxnSp>
        <p:nvCxnSpPr>
          <p:cNvPr id="443" name="直线箭头连接符 81"/>
          <p:cNvCxnSpPr>
            <a:stCxn id="18" idx="2"/>
            <a:endCxn id="11" idx="6"/>
          </p:cNvCxnSpPr>
          <p:nvPr/>
        </p:nvCxnSpPr>
        <p:spPr>
          <a:xfrm flipH="1">
            <a:off x="6858000" y="2667000"/>
            <a:ext cx="647700" cy="0"/>
          </a:xfrm>
          <a:prstGeom prst="straightConnector1">
            <a:avLst/>
          </a:prstGeom>
          <a:ln w="24765">
            <a:solidFill>
              <a:srgbClr val="BE384B"/>
            </a:solidFill>
            <a:prstDash val="solid"/>
            <a:tailEnd type="arrow" w="med" len="med"/>
          </a:ln>
        </p:spPr>
      </p:cxnSp>
      <p:sp>
        <p:nvSpPr>
          <p:cNvPr id="23" name="group-f-c0">
            <a:extLst>
              <a:ext uri="{FF2B5EF4-FFF2-40B4-BE49-F238E27FC236}">
                <a16:creationId xmlns:a16="http://schemas.microsoft.com/office/drawing/2014/main" id="{01BAD86F-DD65-479A-A490-C44D1EB6902E}"/>
              </a:ext>
            </a:extLst>
          </p:cNvPr>
          <p:cNvSpPr>
            <a:spLocks noGrp="1"/>
          </p:cNvSpPr>
          <p:nvPr/>
        </p:nvSpPr>
        <p:spPr>
          <a:xfrm>
            <a:off x="742950" y="217170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07070"/>
            </a:solidFill>
            <a:prstDash val="solid"/>
          </a:ln>
        </p:spPr>
      </p:sp>
      <p:sp>
        <p:nvSpPr>
          <p:cNvPr id="24" name="group-f-c0-text">
            <a:extLst>
              <a:ext uri="{FF2B5EF4-FFF2-40B4-BE49-F238E27FC236}">
                <a16:creationId xmlns:a16="http://schemas.microsoft.com/office/drawing/2014/main" id="{697D819F-FA3A-489F-BEBB-598C55D6FC07}"/>
              </a:ext>
            </a:extLst>
          </p:cNvPr>
          <p:cNvSpPr>
            <a:spLocks noGrp="1"/>
          </p:cNvSpPr>
          <p:nvPr/>
        </p:nvSpPr>
        <p:spPr>
          <a:xfrm>
            <a:off x="742950" y="2257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C0</a:t>
            </a:r>
          </a:p>
        </p:txBody>
      </p:sp>
      <p:sp>
        <p:nvSpPr>
          <p:cNvPr id="25" name="group-f-c1">
            <a:extLst>
              <a:ext uri="{FF2B5EF4-FFF2-40B4-BE49-F238E27FC236}">
                <a16:creationId xmlns:a16="http://schemas.microsoft.com/office/drawing/2014/main" id="{60C66752-9641-4EE8-BE60-65BCE21357B6}"/>
              </a:ext>
            </a:extLst>
          </p:cNvPr>
          <p:cNvSpPr>
            <a:spLocks noGrp="1"/>
          </p:cNvSpPr>
          <p:nvPr/>
        </p:nvSpPr>
        <p:spPr>
          <a:xfrm>
            <a:off x="2600325" y="179070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6" name="group-f-c1-inner">
            <a:extLst>
              <a:ext uri="{FF2B5EF4-FFF2-40B4-BE49-F238E27FC236}">
                <a16:creationId xmlns:a16="http://schemas.microsoft.com/office/drawing/2014/main" id="{363C7407-5F30-4124-909B-23F69B05385E}"/>
              </a:ext>
            </a:extLst>
          </p:cNvPr>
          <p:cNvSpPr>
            <a:spLocks noGrp="1"/>
          </p:cNvSpPr>
          <p:nvPr/>
        </p:nvSpPr>
        <p:spPr>
          <a:xfrm>
            <a:off x="2647950" y="1838325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27" name="group-f-c1-text">
            <a:extLst>
              <a:ext uri="{FF2B5EF4-FFF2-40B4-BE49-F238E27FC236}">
                <a16:creationId xmlns:a16="http://schemas.microsoft.com/office/drawing/2014/main" id="{36A7554C-697C-4E73-B75A-6C92FEB40A7C}"/>
              </a:ext>
            </a:extLst>
          </p:cNvPr>
          <p:cNvSpPr>
            <a:spLocks noGrp="1"/>
          </p:cNvSpPr>
          <p:nvPr/>
        </p:nvSpPr>
        <p:spPr>
          <a:xfrm>
            <a:off x="2600325" y="18764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28" name="group-f-id0">
            <a:extLst>
              <a:ext uri="{FF2B5EF4-FFF2-40B4-BE49-F238E27FC236}">
                <a16:creationId xmlns:a16="http://schemas.microsoft.com/office/drawing/2014/main" id="{60A433F0-A2F3-4A3F-9EB5-FAD2064247DE}"/>
              </a:ext>
            </a:extLst>
          </p:cNvPr>
          <p:cNvSpPr>
            <a:spLocks noGrp="1"/>
          </p:cNvSpPr>
          <p:nvPr/>
        </p:nvSpPr>
        <p:spPr>
          <a:xfrm>
            <a:off x="2571750" y="2762250"/>
            <a:ext cx="476250" cy="4762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29" name="group-f-id0-inner">
            <a:extLst>
              <a:ext uri="{FF2B5EF4-FFF2-40B4-BE49-F238E27FC236}">
                <a16:creationId xmlns:a16="http://schemas.microsoft.com/office/drawing/2014/main" id="{AEBEF676-14AE-45B4-A55B-B75121D60AE0}"/>
              </a:ext>
            </a:extLst>
          </p:cNvPr>
          <p:cNvSpPr>
            <a:spLocks noGrp="1"/>
          </p:cNvSpPr>
          <p:nvPr/>
        </p:nvSpPr>
        <p:spPr>
          <a:xfrm>
            <a:off x="2619375" y="2809875"/>
            <a:ext cx="381000" cy="3810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0" name="group-f-id0-text">
            <a:extLst>
              <a:ext uri="{FF2B5EF4-FFF2-40B4-BE49-F238E27FC236}">
                <a16:creationId xmlns:a16="http://schemas.microsoft.com/office/drawing/2014/main" id="{63CEAD3E-3B86-4BE1-8863-FB7FE19C1C4F}"/>
              </a:ext>
            </a:extLst>
          </p:cNvPr>
          <p:cNvSpPr>
            <a:spLocks noGrp="1"/>
          </p:cNvSpPr>
          <p:nvPr/>
        </p:nvSpPr>
        <p:spPr>
          <a:xfrm>
            <a:off x="2571750" y="2876550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31" name="group-f-c2">
            <a:extLst>
              <a:ext uri="{FF2B5EF4-FFF2-40B4-BE49-F238E27FC236}">
                <a16:creationId xmlns:a16="http://schemas.microsoft.com/office/drawing/2014/main" id="{AB6962F0-148E-4870-8143-795213CF6848}"/>
              </a:ext>
            </a:extLst>
          </p:cNvPr>
          <p:cNvSpPr>
            <a:spLocks noGrp="1"/>
          </p:cNvSpPr>
          <p:nvPr/>
        </p:nvSpPr>
        <p:spPr>
          <a:xfrm>
            <a:off x="4638675" y="1781175"/>
            <a:ext cx="438150" cy="438150"/>
          </a:xfrm>
          <a:prstGeom prst="ellipse">
            <a:avLst/>
          </a:prstGeom>
          <a:solidFill>
            <a:srgbClr val="EEF6F8"/>
          </a:solidFill>
          <a:ln w="19050">
            <a:solidFill>
              <a:srgbClr val="32788E"/>
            </a:solidFill>
            <a:prstDash val="solid"/>
          </a:ln>
        </p:spPr>
      </p:sp>
      <p:sp>
        <p:nvSpPr>
          <p:cNvPr id="32" name="group-f-c2-inner">
            <a:extLst>
              <a:ext uri="{FF2B5EF4-FFF2-40B4-BE49-F238E27FC236}">
                <a16:creationId xmlns:a16="http://schemas.microsoft.com/office/drawing/2014/main" id="{B07BC319-5B3F-47D8-930B-8888450C3E58}"/>
              </a:ext>
            </a:extLst>
          </p:cNvPr>
          <p:cNvSpPr>
            <a:spLocks noGrp="1"/>
          </p:cNvSpPr>
          <p:nvPr/>
        </p:nvSpPr>
        <p:spPr>
          <a:xfrm>
            <a:off x="4686300" y="1828800"/>
            <a:ext cx="342900" cy="342900"/>
          </a:xfrm>
          <a:prstGeom prst="ellipse">
            <a:avLst/>
          </a:prstGeom>
          <a:noFill/>
          <a:ln w="13335">
            <a:solidFill>
              <a:srgbClr val="32788E"/>
            </a:solidFill>
            <a:prstDash val="solid"/>
          </a:ln>
        </p:spPr>
      </p:sp>
      <p:sp>
        <p:nvSpPr>
          <p:cNvPr id="33" name="group-f-c2-text">
            <a:extLst>
              <a:ext uri="{FF2B5EF4-FFF2-40B4-BE49-F238E27FC236}">
                <a16:creationId xmlns:a16="http://schemas.microsoft.com/office/drawing/2014/main" id="{F17A4248-8BB4-433E-AB43-8A3550E86242}"/>
              </a:ext>
            </a:extLst>
          </p:cNvPr>
          <p:cNvSpPr>
            <a:spLocks noGrp="1"/>
          </p:cNvSpPr>
          <p:nvPr/>
        </p:nvSpPr>
        <p:spPr>
          <a:xfrm>
            <a:off x="4638675" y="1876425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C2</a:t>
            </a:r>
          </a:p>
        </p:txBody>
      </p:sp>
      <p:sp>
        <p:nvSpPr>
          <p:cNvPr id="34" name="group-f-id">
            <a:extLst>
              <a:ext uri="{FF2B5EF4-FFF2-40B4-BE49-F238E27FC236}">
                <a16:creationId xmlns:a16="http://schemas.microsoft.com/office/drawing/2014/main" id="{E30C8F92-D03F-481B-9DB2-E4A1177C31C8}"/>
              </a:ext>
            </a:extLst>
          </p:cNvPr>
          <p:cNvSpPr>
            <a:spLocks noGrp="1"/>
          </p:cNvSpPr>
          <p:nvPr/>
        </p:nvSpPr>
        <p:spPr>
          <a:xfrm>
            <a:off x="6438900" y="2438400"/>
            <a:ext cx="457200" cy="4572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group-f-id-inner">
            <a:extLst>
              <a:ext uri="{FF2B5EF4-FFF2-40B4-BE49-F238E27FC236}">
                <a16:creationId xmlns:a16="http://schemas.microsoft.com/office/drawing/2014/main" id="{384BB63D-6566-4414-9737-9E0D1D9214DA}"/>
              </a:ext>
            </a:extLst>
          </p:cNvPr>
          <p:cNvSpPr>
            <a:spLocks noGrp="1"/>
          </p:cNvSpPr>
          <p:nvPr/>
        </p:nvSpPr>
        <p:spPr>
          <a:xfrm>
            <a:off x="6486525" y="2486025"/>
            <a:ext cx="361950" cy="3619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6" name="group-f-id-text">
            <a:extLst>
              <a:ext uri="{FF2B5EF4-FFF2-40B4-BE49-F238E27FC236}">
                <a16:creationId xmlns:a16="http://schemas.microsoft.com/office/drawing/2014/main" id="{D810A005-E28A-4A2D-8345-64E2FE482C39}"/>
              </a:ext>
            </a:extLst>
          </p:cNvPr>
          <p:cNvSpPr>
            <a:spLocks noGrp="1"/>
          </p:cNvSpPr>
          <p:nvPr/>
        </p:nvSpPr>
        <p:spPr>
          <a:xfrm>
            <a:off x="6438900" y="25431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37" name="group-f-edge-i">
            <a:extLst>
              <a:ext uri="{FF2B5EF4-FFF2-40B4-BE49-F238E27FC236}">
                <a16:creationId xmlns:a16="http://schemas.microsoft.com/office/drawing/2014/main" id="{558D9697-24E7-46F7-9BED-36483C6F3A54}"/>
              </a:ext>
            </a:extLst>
          </p:cNvPr>
          <p:cNvSpPr>
            <a:spLocks noGrp="1"/>
          </p:cNvSpPr>
          <p:nvPr/>
        </p:nvSpPr>
        <p:spPr>
          <a:xfrm>
            <a:off x="1714500" y="198120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707070"/>
                </a:solidFill>
              </a:defRPr>
            </a:pPr>
            <a:r>
              <a:rPr sz="975" b="1">
                <a:solidFill>
                  <a:srgbClr val="707070"/>
                </a:solidFill>
              </a:rPr>
              <a:t>i</a:t>
            </a:r>
          </a:p>
        </p:txBody>
      </p:sp>
      <p:sp>
        <p:nvSpPr>
          <p:cNvPr id="38" name="group-f-edge-letter">
            <a:extLst>
              <a:ext uri="{FF2B5EF4-FFF2-40B4-BE49-F238E27FC236}">
                <a16:creationId xmlns:a16="http://schemas.microsoft.com/office/drawing/2014/main" id="{4D5F54EE-7F9B-4741-B017-A2FDB9A81A9F}"/>
              </a:ext>
            </a:extLst>
          </p:cNvPr>
          <p:cNvSpPr>
            <a:spLocks noGrp="1"/>
          </p:cNvSpPr>
          <p:nvPr/>
        </p:nvSpPr>
        <p:spPr>
          <a:xfrm>
            <a:off x="1524000" y="2781300"/>
            <a:ext cx="10001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other letter</a:t>
            </a:r>
          </a:p>
        </p:txBody>
      </p:sp>
      <p:sp>
        <p:nvSpPr>
          <p:cNvPr id="39" name="group-f-edge-f">
            <a:extLst>
              <a:ext uri="{FF2B5EF4-FFF2-40B4-BE49-F238E27FC236}">
                <a16:creationId xmlns:a16="http://schemas.microsoft.com/office/drawing/2014/main" id="{5742506E-5723-4231-AE1D-19A40B0D412E}"/>
              </a:ext>
            </a:extLst>
          </p:cNvPr>
          <p:cNvSpPr>
            <a:spLocks noGrp="1"/>
          </p:cNvSpPr>
          <p:nvPr/>
        </p:nvSpPr>
        <p:spPr>
          <a:xfrm>
            <a:off x="3714750" y="1724025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BE384B"/>
                </a:solidFill>
              </a:defRPr>
            </a:pPr>
            <a:r>
              <a:rPr sz="975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40" name="group-f-edge-c1-id">
            <a:extLst>
              <a:ext uri="{FF2B5EF4-FFF2-40B4-BE49-F238E27FC236}">
                <a16:creationId xmlns:a16="http://schemas.microsoft.com/office/drawing/2014/main" id="{755026D3-021B-4DAE-858A-C07AC9726E3C}"/>
              </a:ext>
            </a:extLst>
          </p:cNvPr>
          <p:cNvSpPr>
            <a:spLocks noGrp="1"/>
          </p:cNvSpPr>
          <p:nvPr/>
        </p:nvSpPr>
        <p:spPr>
          <a:xfrm>
            <a:off x="4333875" y="2457450"/>
            <a:ext cx="1190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except f</a:t>
            </a:r>
          </a:p>
        </p:txBody>
      </p:sp>
      <p:sp>
        <p:nvSpPr>
          <p:cNvPr id="41" name="group-f-edge-id0">
            <a:extLst>
              <a:ext uri="{FF2B5EF4-FFF2-40B4-BE49-F238E27FC236}">
                <a16:creationId xmlns:a16="http://schemas.microsoft.com/office/drawing/2014/main" id="{8ED7B041-B77B-4F60-86A2-FED6392F617E}"/>
              </a:ext>
            </a:extLst>
          </p:cNvPr>
          <p:cNvSpPr>
            <a:spLocks noGrp="1"/>
          </p:cNvSpPr>
          <p:nvPr/>
        </p:nvSpPr>
        <p:spPr>
          <a:xfrm>
            <a:off x="4381500" y="2952750"/>
            <a:ext cx="114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42" name="group-f-edge-c2">
            <a:extLst>
              <a:ext uri="{FF2B5EF4-FFF2-40B4-BE49-F238E27FC236}">
                <a16:creationId xmlns:a16="http://schemas.microsoft.com/office/drawing/2014/main" id="{0F37D76D-6938-4C50-AF97-7ECC85815420}"/>
              </a:ext>
            </a:extLst>
          </p:cNvPr>
          <p:cNvSpPr>
            <a:spLocks noGrp="1"/>
          </p:cNvSpPr>
          <p:nvPr/>
        </p:nvSpPr>
        <p:spPr>
          <a:xfrm>
            <a:off x="5572125" y="2124075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3" name="group-f-loop-label">
            <a:extLst>
              <a:ext uri="{FF2B5EF4-FFF2-40B4-BE49-F238E27FC236}">
                <a16:creationId xmlns:a16="http://schemas.microsoft.com/office/drawing/2014/main" id="{9BE68615-45C9-4CE9-AF02-F05026AE8484}"/>
              </a:ext>
            </a:extLst>
          </p:cNvPr>
          <p:cNvSpPr>
            <a:spLocks noGrp="1"/>
          </p:cNvSpPr>
          <p:nvPr/>
        </p:nvSpPr>
        <p:spPr>
          <a:xfrm>
            <a:off x="6667500" y="19716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44" name="group-f-g0">
            <a:extLst>
              <a:ext uri="{FF2B5EF4-FFF2-40B4-BE49-F238E27FC236}">
                <a16:creationId xmlns:a16="http://schemas.microsoft.com/office/drawing/2014/main" id="{513A40A9-B46D-44E3-ABC8-3AF0CF8BC904}"/>
              </a:ext>
            </a:extLst>
          </p:cNvPr>
          <p:cNvSpPr>
            <a:spLocks noGrp="1"/>
          </p:cNvSpPr>
          <p:nvPr/>
        </p:nvSpPr>
        <p:spPr>
          <a:xfrm>
            <a:off x="571500" y="2695575"/>
            <a:ext cx="762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707070"/>
                </a:solidFill>
              </a:defRPr>
            </a:pPr>
            <a:r>
              <a:rPr sz="863" b="1">
                <a:solidFill>
                  <a:srgbClr val="707070"/>
                </a:solidFill>
              </a:rPr>
              <a:t>G₀</a:t>
            </a:r>
          </a:p>
        </p:txBody>
      </p:sp>
      <p:sp>
        <p:nvSpPr>
          <p:cNvPr id="45" name="group-f-g-ident-c1">
            <a:extLst>
              <a:ext uri="{FF2B5EF4-FFF2-40B4-BE49-F238E27FC236}">
                <a16:creationId xmlns:a16="http://schemas.microsoft.com/office/drawing/2014/main" id="{F202F637-9ABC-4250-B271-BBAD1E2DB217}"/>
              </a:ext>
            </a:extLst>
          </p:cNvPr>
          <p:cNvSpPr>
            <a:spLocks noGrp="1"/>
          </p:cNvSpPr>
          <p:nvPr/>
        </p:nvSpPr>
        <p:spPr>
          <a:xfrm>
            <a:off x="2286000" y="1524000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46" name="group-f-g-ident-id0">
            <a:extLst>
              <a:ext uri="{FF2B5EF4-FFF2-40B4-BE49-F238E27FC236}">
                <a16:creationId xmlns:a16="http://schemas.microsoft.com/office/drawing/2014/main" id="{06E29109-51E3-4D89-AF40-CFF0EAEDD33F}"/>
              </a:ext>
            </a:extLst>
          </p:cNvPr>
          <p:cNvSpPr>
            <a:spLocks noGrp="1"/>
          </p:cNvSpPr>
          <p:nvPr/>
        </p:nvSpPr>
        <p:spPr>
          <a:xfrm>
            <a:off x="2286000" y="3286125"/>
            <a:ext cx="104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47" name="group-f-g-if">
            <a:extLst>
              <a:ext uri="{FF2B5EF4-FFF2-40B4-BE49-F238E27FC236}">
                <a16:creationId xmlns:a16="http://schemas.microsoft.com/office/drawing/2014/main" id="{226F49E0-7CB3-4270-A5BF-79A3F1A2F45C}"/>
              </a:ext>
            </a:extLst>
          </p:cNvPr>
          <p:cNvSpPr>
            <a:spLocks noGrp="1"/>
          </p:cNvSpPr>
          <p:nvPr/>
        </p:nvSpPr>
        <p:spPr>
          <a:xfrm>
            <a:off x="4381500" y="152400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32788E"/>
                </a:solidFill>
              </a:defRPr>
            </a:pPr>
            <a:r>
              <a:rPr sz="863" b="1">
                <a:solidFill>
                  <a:srgbClr val="32788E"/>
                </a:solidFill>
              </a:rPr>
              <a:t>G_IF</a:t>
            </a:r>
          </a:p>
        </p:txBody>
      </p:sp>
      <p:sp>
        <p:nvSpPr>
          <p:cNvPr id="48" name="group-f-g-ident-id">
            <a:extLst>
              <a:ext uri="{FF2B5EF4-FFF2-40B4-BE49-F238E27FC236}">
                <a16:creationId xmlns:a16="http://schemas.microsoft.com/office/drawing/2014/main" id="{CB4CE85A-B670-44CB-A68A-E24293A7774D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G_IDENT</a:t>
            </a:r>
          </a:p>
        </p:txBody>
      </p:sp>
      <p:sp>
        <p:nvSpPr>
          <p:cNvPr id="49" name="refine-run-header-cell-0">
            <a:extLst>
              <a:ext uri="{FF2B5EF4-FFF2-40B4-BE49-F238E27FC236}">
                <a16:creationId xmlns:a16="http://schemas.microsoft.com/office/drawing/2014/main" id="{41D89862-DAB2-449C-BFDD-FE43776F9D6B}"/>
              </a:ext>
            </a:extLst>
          </p:cNvPr>
          <p:cNvSpPr>
            <a:spLocks noGrp="1"/>
          </p:cNvSpPr>
          <p:nvPr/>
        </p:nvSpPr>
        <p:spPr>
          <a:xfrm>
            <a:off x="714375" y="3543300"/>
            <a:ext cx="25717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0" name="refine-run-header-text-0">
            <a:extLst>
              <a:ext uri="{FF2B5EF4-FFF2-40B4-BE49-F238E27FC236}">
                <a16:creationId xmlns:a16="http://schemas.microsoft.com/office/drawing/2014/main" id="{8C8FEA19-7266-457A-B2C6-FD801140DA21}"/>
              </a:ext>
            </a:extLst>
          </p:cNvPr>
          <p:cNvSpPr>
            <a:spLocks noGrp="1"/>
          </p:cNvSpPr>
          <p:nvPr/>
        </p:nvSpPr>
        <p:spPr>
          <a:xfrm>
            <a:off x="809625" y="358140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51" name="refine-run-header-cell-1">
            <a:extLst>
              <a:ext uri="{FF2B5EF4-FFF2-40B4-BE49-F238E27FC236}">
                <a16:creationId xmlns:a16="http://schemas.microsoft.com/office/drawing/2014/main" id="{6C473607-FCB6-45C6-89AE-C89DD6FA4F16}"/>
              </a:ext>
            </a:extLst>
          </p:cNvPr>
          <p:cNvSpPr>
            <a:spLocks noGrp="1"/>
          </p:cNvSpPr>
          <p:nvPr/>
        </p:nvSpPr>
        <p:spPr>
          <a:xfrm>
            <a:off x="3286125" y="3543300"/>
            <a:ext cx="25717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2" name="refine-run-header-text-1">
            <a:extLst>
              <a:ext uri="{FF2B5EF4-FFF2-40B4-BE49-F238E27FC236}">
                <a16:creationId xmlns:a16="http://schemas.microsoft.com/office/drawing/2014/main" id="{94E560E2-7A2F-4F80-A50F-4BBD81737411}"/>
              </a:ext>
            </a:extLst>
          </p:cNvPr>
          <p:cNvSpPr>
            <a:spLocks noGrp="1"/>
          </p:cNvSpPr>
          <p:nvPr/>
        </p:nvSpPr>
        <p:spPr>
          <a:xfrm>
            <a:off x="3381375" y="358140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53" name="refine-run-header-cell-2">
            <a:extLst>
              <a:ext uri="{FF2B5EF4-FFF2-40B4-BE49-F238E27FC236}">
                <a16:creationId xmlns:a16="http://schemas.microsoft.com/office/drawing/2014/main" id="{1A6B8CE2-7BC3-4AE9-9AC2-9375753FA50B}"/>
              </a:ext>
            </a:extLst>
          </p:cNvPr>
          <p:cNvSpPr>
            <a:spLocks noGrp="1"/>
          </p:cNvSpPr>
          <p:nvPr/>
        </p:nvSpPr>
        <p:spPr>
          <a:xfrm>
            <a:off x="5857875" y="3543300"/>
            <a:ext cx="2571750" cy="30480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4" name="refine-run-header-text-2">
            <a:extLst>
              <a:ext uri="{FF2B5EF4-FFF2-40B4-BE49-F238E27FC236}">
                <a16:creationId xmlns:a16="http://schemas.microsoft.com/office/drawing/2014/main" id="{28D79417-03B3-4888-8F13-9A8054779DF1}"/>
              </a:ext>
            </a:extLst>
          </p:cNvPr>
          <p:cNvSpPr>
            <a:spLocks noGrp="1"/>
          </p:cNvSpPr>
          <p:nvPr/>
        </p:nvSpPr>
        <p:spPr>
          <a:xfrm>
            <a:off x="5953125" y="358140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55" name="refine-run-f-cell-0">
            <a:extLst>
              <a:ext uri="{FF2B5EF4-FFF2-40B4-BE49-F238E27FC236}">
                <a16:creationId xmlns:a16="http://schemas.microsoft.com/office/drawing/2014/main" id="{F06CA277-BE49-4C2E-8398-694BA3D52446}"/>
              </a:ext>
            </a:extLst>
          </p:cNvPr>
          <p:cNvSpPr>
            <a:spLocks noGrp="1"/>
          </p:cNvSpPr>
          <p:nvPr/>
        </p:nvSpPr>
        <p:spPr>
          <a:xfrm>
            <a:off x="714375" y="3848100"/>
            <a:ext cx="257175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6" name="refine-run-f-text-0">
            <a:extLst>
              <a:ext uri="{FF2B5EF4-FFF2-40B4-BE49-F238E27FC236}">
                <a16:creationId xmlns:a16="http://schemas.microsoft.com/office/drawing/2014/main" id="{C2CB1DFE-7BD3-4587-AEDD-0922463600E5}"/>
              </a:ext>
            </a:extLst>
          </p:cNvPr>
          <p:cNvSpPr>
            <a:spLocks noGrp="1"/>
          </p:cNvSpPr>
          <p:nvPr/>
        </p:nvSpPr>
        <p:spPr>
          <a:xfrm>
            <a:off x="809625" y="38862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>
                <a:solidFill>
                  <a:srgbClr val="454545"/>
                </a:solidFill>
              </a:defRPr>
            </a:pPr>
            <a:r>
              <a:rPr sz="975">
                <a:solidFill>
                  <a:srgbClr val="454545"/>
                </a:solidFill>
              </a:rPr>
              <a:t>f → C2 ∈ G_IF</a:t>
            </a:r>
          </a:p>
        </p:txBody>
      </p:sp>
      <p:sp>
        <p:nvSpPr>
          <p:cNvPr id="57" name="refine-run-f-cell-1">
            <a:extLst>
              <a:ext uri="{FF2B5EF4-FFF2-40B4-BE49-F238E27FC236}">
                <a16:creationId xmlns:a16="http://schemas.microsoft.com/office/drawing/2014/main" id="{2CD43CBA-D2B9-4C5D-BF2D-69EBA8A34491}"/>
              </a:ext>
            </a:extLst>
          </p:cNvPr>
          <p:cNvSpPr>
            <a:spLocks noGrp="1"/>
          </p:cNvSpPr>
          <p:nvPr/>
        </p:nvSpPr>
        <p:spPr>
          <a:xfrm>
            <a:off x="3286125" y="3848100"/>
            <a:ext cx="257175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8" name="refine-run-f-text-1">
            <a:extLst>
              <a:ext uri="{FF2B5EF4-FFF2-40B4-BE49-F238E27FC236}">
                <a16:creationId xmlns:a16="http://schemas.microsoft.com/office/drawing/2014/main" id="{1B7DC2E7-61B4-427C-B558-8DFCFED8AED9}"/>
              </a:ext>
            </a:extLst>
          </p:cNvPr>
          <p:cNvSpPr>
            <a:spLocks noGrp="1"/>
          </p:cNvSpPr>
          <p:nvPr/>
        </p:nvSpPr>
        <p:spPr>
          <a:xfrm>
            <a:off x="3381375" y="38862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>
                <a:solidFill>
                  <a:srgbClr val="454545"/>
                </a:solidFill>
              </a:defRPr>
            </a:pPr>
            <a:r>
              <a:rPr sz="975">
                <a:solidFill>
                  <a:srgbClr val="454545"/>
                </a:solidFill>
              </a:rPr>
              <a:t>f → C_ID ∈ G_IDENT</a:t>
            </a:r>
          </a:p>
        </p:txBody>
      </p:sp>
      <p:sp>
        <p:nvSpPr>
          <p:cNvPr id="59" name="refine-run-f-cell-2">
            <a:extLst>
              <a:ext uri="{FF2B5EF4-FFF2-40B4-BE49-F238E27FC236}">
                <a16:creationId xmlns:a16="http://schemas.microsoft.com/office/drawing/2014/main" id="{5E71C722-A7FC-4C6D-9887-0CEAA99C3DB0}"/>
              </a:ext>
            </a:extLst>
          </p:cNvPr>
          <p:cNvSpPr>
            <a:spLocks noGrp="1"/>
          </p:cNvSpPr>
          <p:nvPr/>
        </p:nvSpPr>
        <p:spPr>
          <a:xfrm>
            <a:off x="5857875" y="3848100"/>
            <a:ext cx="257175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0" name="refine-run-f-text-2">
            <a:extLst>
              <a:ext uri="{FF2B5EF4-FFF2-40B4-BE49-F238E27FC236}">
                <a16:creationId xmlns:a16="http://schemas.microsoft.com/office/drawing/2014/main" id="{485FCCBC-1EF7-40E1-8D5E-65C52284701B}"/>
              </a:ext>
            </a:extLst>
          </p:cNvPr>
          <p:cNvSpPr>
            <a:spLocks noGrp="1"/>
          </p:cNvSpPr>
          <p:nvPr/>
        </p:nvSpPr>
        <p:spPr>
          <a:xfrm>
            <a:off x="5953125" y="38862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>
                <a:solidFill>
                  <a:srgbClr val="454545"/>
                </a:solidFill>
              </a:defRPr>
            </a:pPr>
            <a:r>
              <a:rPr sz="975">
                <a:solidFill>
                  <a:srgbClr val="454545"/>
                </a:solidFill>
              </a:rPr>
              <a:t>f → C_ID ∈ G_IDENT</a:t>
            </a:r>
          </a:p>
        </p:txBody>
      </p:sp>
      <p:sp>
        <p:nvSpPr>
          <p:cNvPr id="61" name="refine-run-result">
            <a:extLst>
              <a:ext uri="{FF2B5EF4-FFF2-40B4-BE49-F238E27FC236}">
                <a16:creationId xmlns:a16="http://schemas.microsoft.com/office/drawing/2014/main" id="{8D755070-E7F7-45C7-9C20-74EB1742CEDF}"/>
              </a:ext>
            </a:extLst>
          </p:cNvPr>
          <p:cNvSpPr>
            <a:spLocks noGrp="1"/>
          </p:cNvSpPr>
          <p:nvPr/>
        </p:nvSpPr>
        <p:spPr>
          <a:xfrm>
            <a:off x="1000125" y="4362450"/>
            <a:ext cx="7143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454545"/>
                </a:solidFill>
              </a:defRPr>
            </a:pPr>
            <a:r>
              <a:rPr sz="1050" b="1">
                <a:solidFill>
                  <a:srgbClr val="454545"/>
                </a:solidFill>
              </a:rPr>
              <a:t>拆分后：P₁ = { {C0}, {C1}, {C_ID0,C_ID}, {C2} }</a:t>
            </a:r>
          </a:p>
          <a:p>
            <a:pPr algn="ctr">
              <a:buNone/>
              <a:defRPr sz="1050" b="1">
                <a:solidFill>
                  <a:srgbClr val="454545"/>
                </a:solidFill>
              </a:defRPr>
            </a:pPr>
            <a:r>
              <a:rPr sz="1050" b="1">
                <a:solidFill>
                  <a:srgbClr val="454545"/>
                </a:solidFill>
              </a:rPr>
              <a:t>C_ID0 与 C_ID 仍在同一组；下一步继续检查其余输入类</a:t>
            </a:r>
          </a:p>
        </p:txBody>
      </p:sp>
      <p:sp>
        <p:nvSpPr>
          <p:cNvPr id="62" name="bridge-takeaway-band-47">
            <a:extLst>
              <a:ext uri="{FF2B5EF4-FFF2-40B4-BE49-F238E27FC236}">
                <a16:creationId xmlns:a16="http://schemas.microsoft.com/office/drawing/2014/main" id="{59F8A6F3-0005-4AEE-A3CE-BEB299C9A2D3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63" name="bridge-takeaway-47">
            <a:extLst>
              <a:ext uri="{FF2B5EF4-FFF2-40B4-BE49-F238E27FC236}">
                <a16:creationId xmlns:a16="http://schemas.microsoft.com/office/drawing/2014/main" id="{E5E26311-F1E2-4E9B-A0E9-B9EA55C60941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f 只负责暴露本轮差异；此时还不能合并，必须继续检查剩余输入类。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79CF87E8-8F71-04A5-6F3A-BEE8F630D5E2}" type="slidenum">
              <a:rPr/>
              <a:t>49</a:t>
            </a:fld>
            <a:endParaRPr/>
          </a:p>
        </p:txBody>
      </p:sp>
      <p:sp>
        <p:nvSpPr>
          <p:cNvPr id="5" name="bridge-title-48">
            <a:extLst>
              <a:ext uri="{FF2B5EF4-FFF2-40B4-BE49-F238E27FC236}">
                <a16:creationId xmlns:a16="http://schemas.microsoft.com/office/drawing/2014/main" id="{779BAA73-7A73-4667-9586-7FBF190878B9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BE384B"/>
                </a:solidFill>
              </a:defRPr>
            </a:pPr>
            <a:r>
              <a:rPr sz="2625" b="1">
                <a:solidFill>
                  <a:srgbClr val="BE384B"/>
                </a:solidFill>
              </a:rPr>
              <a:t>例子 · 第 2 步：固定点后合并 C_ID0 与 C_ID</a:t>
            </a:r>
          </a:p>
        </p:txBody>
      </p:sp>
      <p:sp>
        <p:nvSpPr>
          <p:cNvPr id="6" name="min-result-subtitle">
            <a:extLst>
              <a:ext uri="{FF2B5EF4-FFF2-40B4-BE49-F238E27FC236}">
                <a16:creationId xmlns:a16="http://schemas.microsoft.com/office/drawing/2014/main" id="{7BE6DB09-A870-4603-8463-C2B2B05B7B85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两个状态对所有输入类都走向同一组；分组不再变化，可以执行合并。</a:t>
            </a:r>
          </a:p>
        </p:txBody>
      </p:sp>
      <p:sp>
        <p:nvSpPr>
          <p:cNvPr id="7" name="min-result-proof">
            <a:extLst>
              <a:ext uri="{FF2B5EF4-FFF2-40B4-BE49-F238E27FC236}">
                <a16:creationId xmlns:a16="http://schemas.microsoft.com/office/drawing/2014/main" id="{56C5147B-5547-4FFE-8BE9-95F39D95DFE2}"/>
              </a:ext>
            </a:extLst>
          </p:cNvPr>
          <p:cNvSpPr>
            <a:spLocks noGrp="1"/>
          </p:cNvSpPr>
          <p:nvPr/>
        </p:nvSpPr>
        <p:spPr>
          <a:xfrm>
            <a:off x="523875" y="1762125"/>
            <a:ext cx="3714750" cy="2714625"/>
          </a:xfrm>
          <a:prstGeom prst="roundRect">
            <a:avLst>
              <a:gd name="adj" fmla="val 2807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8" name="min-result-proof-label">
            <a:extLst>
              <a:ext uri="{FF2B5EF4-FFF2-40B4-BE49-F238E27FC236}">
                <a16:creationId xmlns:a16="http://schemas.microsoft.com/office/drawing/2014/main" id="{E25286CD-C3EF-4D88-B006-4DB40AA8A871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3524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为什么无法再拆？</a:t>
            </a:r>
          </a:p>
        </p:txBody>
      </p:sp>
      <p:sp>
        <p:nvSpPr>
          <p:cNvPr id="9" name="min-result-header-cell-0">
            <a:extLst>
              <a:ext uri="{FF2B5EF4-FFF2-40B4-BE49-F238E27FC236}">
                <a16:creationId xmlns:a16="http://schemas.microsoft.com/office/drawing/2014/main" id="{FBF120F7-ADB3-4C1F-AA96-B7864F65D5DE}"/>
              </a:ext>
            </a:extLst>
          </p:cNvPr>
          <p:cNvSpPr>
            <a:spLocks noGrp="1"/>
          </p:cNvSpPr>
          <p:nvPr/>
        </p:nvSpPr>
        <p:spPr>
          <a:xfrm>
            <a:off x="666750" y="2238375"/>
            <a:ext cx="114300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min-result-header-text-0">
            <a:extLst>
              <a:ext uri="{FF2B5EF4-FFF2-40B4-BE49-F238E27FC236}">
                <a16:creationId xmlns:a16="http://schemas.microsoft.com/office/drawing/2014/main" id="{947E4AF7-4D3C-4596-B3A0-0265657D580F}"/>
              </a:ext>
            </a:extLst>
          </p:cNvPr>
          <p:cNvSpPr>
            <a:spLocks noGrp="1"/>
          </p:cNvSpPr>
          <p:nvPr/>
        </p:nvSpPr>
        <p:spPr>
          <a:xfrm>
            <a:off x="762000" y="2276475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输入类</a:t>
            </a:r>
          </a:p>
        </p:txBody>
      </p:sp>
      <p:sp>
        <p:nvSpPr>
          <p:cNvPr id="11" name="min-result-header-cell-1">
            <a:extLst>
              <a:ext uri="{FF2B5EF4-FFF2-40B4-BE49-F238E27FC236}">
                <a16:creationId xmlns:a16="http://schemas.microsoft.com/office/drawing/2014/main" id="{53473A71-9909-4F19-9782-085811BFBCCC}"/>
              </a:ext>
            </a:extLst>
          </p:cNvPr>
          <p:cNvSpPr>
            <a:spLocks noGrp="1"/>
          </p:cNvSpPr>
          <p:nvPr/>
        </p:nvSpPr>
        <p:spPr>
          <a:xfrm>
            <a:off x="1809750" y="2238375"/>
            <a:ext cx="114300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min-result-header-text-1">
            <a:extLst>
              <a:ext uri="{FF2B5EF4-FFF2-40B4-BE49-F238E27FC236}">
                <a16:creationId xmlns:a16="http://schemas.microsoft.com/office/drawing/2014/main" id="{3C4A8FDD-0957-4121-B6BD-EEF2ADDE54C2}"/>
              </a:ext>
            </a:extLst>
          </p:cNvPr>
          <p:cNvSpPr>
            <a:spLocks noGrp="1"/>
          </p:cNvSpPr>
          <p:nvPr/>
        </p:nvSpPr>
        <p:spPr>
          <a:xfrm>
            <a:off x="1905000" y="2276475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C_ID0</a:t>
            </a:r>
          </a:p>
        </p:txBody>
      </p:sp>
      <p:sp>
        <p:nvSpPr>
          <p:cNvPr id="13" name="min-result-header-cell-2">
            <a:extLst>
              <a:ext uri="{FF2B5EF4-FFF2-40B4-BE49-F238E27FC236}">
                <a16:creationId xmlns:a16="http://schemas.microsoft.com/office/drawing/2014/main" id="{A74CB65F-9619-453D-A3DE-FB7E4F5F0B4B}"/>
              </a:ext>
            </a:extLst>
          </p:cNvPr>
          <p:cNvSpPr>
            <a:spLocks noGrp="1"/>
          </p:cNvSpPr>
          <p:nvPr/>
        </p:nvSpPr>
        <p:spPr>
          <a:xfrm>
            <a:off x="2952750" y="2238375"/>
            <a:ext cx="1143000" cy="3619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min-result-header-text-2">
            <a:extLst>
              <a:ext uri="{FF2B5EF4-FFF2-40B4-BE49-F238E27FC236}">
                <a16:creationId xmlns:a16="http://schemas.microsoft.com/office/drawing/2014/main" id="{0DC9D0E0-A9A4-48C8-A503-A038E823F109}"/>
              </a:ext>
            </a:extLst>
          </p:cNvPr>
          <p:cNvSpPr>
            <a:spLocks noGrp="1"/>
          </p:cNvSpPr>
          <p:nvPr/>
        </p:nvSpPr>
        <p:spPr>
          <a:xfrm>
            <a:off x="3048000" y="2276475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15" name="min-result-letters-cell-0">
            <a:extLst>
              <a:ext uri="{FF2B5EF4-FFF2-40B4-BE49-F238E27FC236}">
                <a16:creationId xmlns:a16="http://schemas.microsoft.com/office/drawing/2014/main" id="{A64B3014-53DE-44FE-964B-EFA9EDFC1982}"/>
              </a:ext>
            </a:extLst>
          </p:cNvPr>
          <p:cNvSpPr>
            <a:spLocks noGrp="1"/>
          </p:cNvSpPr>
          <p:nvPr/>
        </p:nvSpPr>
        <p:spPr>
          <a:xfrm>
            <a:off x="666750" y="2600325"/>
            <a:ext cx="1143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6" name="min-result-letters-text-0">
            <a:extLst>
              <a:ext uri="{FF2B5EF4-FFF2-40B4-BE49-F238E27FC236}">
                <a16:creationId xmlns:a16="http://schemas.microsoft.com/office/drawing/2014/main" id="{8D0E5C0B-8F03-48EB-B5C6-6CB0EE774819}"/>
              </a:ext>
            </a:extLst>
          </p:cNvPr>
          <p:cNvSpPr>
            <a:spLocks noGrp="1"/>
          </p:cNvSpPr>
          <p:nvPr/>
        </p:nvSpPr>
        <p:spPr>
          <a:xfrm>
            <a:off x="762000" y="26384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letter/digit</a:t>
            </a:r>
          </a:p>
        </p:txBody>
      </p:sp>
      <p:sp>
        <p:nvSpPr>
          <p:cNvPr id="17" name="min-result-letters-cell-1">
            <a:extLst>
              <a:ext uri="{FF2B5EF4-FFF2-40B4-BE49-F238E27FC236}">
                <a16:creationId xmlns:a16="http://schemas.microsoft.com/office/drawing/2014/main" id="{3FD51BD5-83A5-43B6-AB7F-4F42A563A55F}"/>
              </a:ext>
            </a:extLst>
          </p:cNvPr>
          <p:cNvSpPr>
            <a:spLocks noGrp="1"/>
          </p:cNvSpPr>
          <p:nvPr/>
        </p:nvSpPr>
        <p:spPr>
          <a:xfrm>
            <a:off x="1809750" y="2600325"/>
            <a:ext cx="1143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8" name="min-result-letters-text-1">
            <a:extLst>
              <a:ext uri="{FF2B5EF4-FFF2-40B4-BE49-F238E27FC236}">
                <a16:creationId xmlns:a16="http://schemas.microsoft.com/office/drawing/2014/main" id="{B6FBFBB7-D63F-414D-B90F-F8922936F0B5}"/>
              </a:ext>
            </a:extLst>
          </p:cNvPr>
          <p:cNvSpPr>
            <a:spLocks noGrp="1"/>
          </p:cNvSpPr>
          <p:nvPr/>
        </p:nvSpPr>
        <p:spPr>
          <a:xfrm>
            <a:off x="1905000" y="26384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G_IDENT</a:t>
            </a:r>
          </a:p>
        </p:txBody>
      </p:sp>
      <p:sp>
        <p:nvSpPr>
          <p:cNvPr id="19" name="min-result-letters-cell-2">
            <a:extLst>
              <a:ext uri="{FF2B5EF4-FFF2-40B4-BE49-F238E27FC236}">
                <a16:creationId xmlns:a16="http://schemas.microsoft.com/office/drawing/2014/main" id="{24B8F0F5-E578-4E0F-B3C5-580925FDB207}"/>
              </a:ext>
            </a:extLst>
          </p:cNvPr>
          <p:cNvSpPr>
            <a:spLocks noGrp="1"/>
          </p:cNvSpPr>
          <p:nvPr/>
        </p:nvSpPr>
        <p:spPr>
          <a:xfrm>
            <a:off x="2952750" y="2600325"/>
            <a:ext cx="1143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0" name="min-result-letters-text-2">
            <a:extLst>
              <a:ext uri="{FF2B5EF4-FFF2-40B4-BE49-F238E27FC236}">
                <a16:creationId xmlns:a16="http://schemas.microsoft.com/office/drawing/2014/main" id="{7A91F4B8-451A-43DD-A534-4249E3454C08}"/>
              </a:ext>
            </a:extLst>
          </p:cNvPr>
          <p:cNvSpPr>
            <a:spLocks noGrp="1"/>
          </p:cNvSpPr>
          <p:nvPr/>
        </p:nvSpPr>
        <p:spPr>
          <a:xfrm>
            <a:off x="3048000" y="26384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G_IDENT</a:t>
            </a:r>
          </a:p>
        </p:txBody>
      </p:sp>
      <p:sp>
        <p:nvSpPr>
          <p:cNvPr id="21" name="min-result-other-cell-0">
            <a:extLst>
              <a:ext uri="{FF2B5EF4-FFF2-40B4-BE49-F238E27FC236}">
                <a16:creationId xmlns:a16="http://schemas.microsoft.com/office/drawing/2014/main" id="{0C896194-B97C-4DCB-80BE-218C7036A5C6}"/>
              </a:ext>
            </a:extLst>
          </p:cNvPr>
          <p:cNvSpPr>
            <a:spLocks noGrp="1"/>
          </p:cNvSpPr>
          <p:nvPr/>
        </p:nvSpPr>
        <p:spPr>
          <a:xfrm>
            <a:off x="666750" y="3038475"/>
            <a:ext cx="1143000" cy="4381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2" name="min-result-other-text-0">
            <a:extLst>
              <a:ext uri="{FF2B5EF4-FFF2-40B4-BE49-F238E27FC236}">
                <a16:creationId xmlns:a16="http://schemas.microsoft.com/office/drawing/2014/main" id="{A911B724-0A11-4B12-90AB-E5672B3BE467}"/>
              </a:ext>
            </a:extLst>
          </p:cNvPr>
          <p:cNvSpPr>
            <a:spLocks noGrp="1"/>
          </p:cNvSpPr>
          <p:nvPr/>
        </p:nvSpPr>
        <p:spPr>
          <a:xfrm>
            <a:off x="762000" y="307657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其他字符</a:t>
            </a:r>
          </a:p>
        </p:txBody>
      </p:sp>
      <p:sp>
        <p:nvSpPr>
          <p:cNvPr id="23" name="min-result-other-cell-1">
            <a:extLst>
              <a:ext uri="{FF2B5EF4-FFF2-40B4-BE49-F238E27FC236}">
                <a16:creationId xmlns:a16="http://schemas.microsoft.com/office/drawing/2014/main" id="{A9BA7FA2-A2DB-457C-BAF8-8C78AD28D1C0}"/>
              </a:ext>
            </a:extLst>
          </p:cNvPr>
          <p:cNvSpPr>
            <a:spLocks noGrp="1"/>
          </p:cNvSpPr>
          <p:nvPr/>
        </p:nvSpPr>
        <p:spPr>
          <a:xfrm>
            <a:off x="1809750" y="3038475"/>
            <a:ext cx="1143000" cy="4381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4" name="min-result-other-text-1">
            <a:extLst>
              <a:ext uri="{FF2B5EF4-FFF2-40B4-BE49-F238E27FC236}">
                <a16:creationId xmlns:a16="http://schemas.microsoft.com/office/drawing/2014/main" id="{C5C93E5D-0A89-4A67-913E-9E7D57AFC225}"/>
              </a:ext>
            </a:extLst>
          </p:cNvPr>
          <p:cNvSpPr>
            <a:spLocks noGrp="1"/>
          </p:cNvSpPr>
          <p:nvPr/>
        </p:nvSpPr>
        <p:spPr>
          <a:xfrm>
            <a:off x="1905000" y="307657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STOP</a:t>
            </a:r>
          </a:p>
        </p:txBody>
      </p:sp>
      <p:sp>
        <p:nvSpPr>
          <p:cNvPr id="25" name="min-result-other-cell-2">
            <a:extLst>
              <a:ext uri="{FF2B5EF4-FFF2-40B4-BE49-F238E27FC236}">
                <a16:creationId xmlns:a16="http://schemas.microsoft.com/office/drawing/2014/main" id="{596045C8-041D-4F9A-922C-C5F0C63139D5}"/>
              </a:ext>
            </a:extLst>
          </p:cNvPr>
          <p:cNvSpPr>
            <a:spLocks noGrp="1"/>
          </p:cNvSpPr>
          <p:nvPr/>
        </p:nvSpPr>
        <p:spPr>
          <a:xfrm>
            <a:off x="2952750" y="3038475"/>
            <a:ext cx="1143000" cy="4381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6" name="min-result-other-text-2">
            <a:extLst>
              <a:ext uri="{FF2B5EF4-FFF2-40B4-BE49-F238E27FC236}">
                <a16:creationId xmlns:a16="http://schemas.microsoft.com/office/drawing/2014/main" id="{195E098F-90E6-40E7-88F3-964148A4CE0E}"/>
              </a:ext>
            </a:extLst>
          </p:cNvPr>
          <p:cNvSpPr>
            <a:spLocks noGrp="1"/>
          </p:cNvSpPr>
          <p:nvPr/>
        </p:nvSpPr>
        <p:spPr>
          <a:xfrm>
            <a:off x="3048000" y="307657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>
                <a:solidFill>
                  <a:srgbClr val="454545"/>
                </a:solidFill>
              </a:defRPr>
            </a:pPr>
            <a:r>
              <a:rPr sz="938">
                <a:solidFill>
                  <a:srgbClr val="454545"/>
                </a:solidFill>
              </a:rPr>
              <a:t>STOP</a:t>
            </a:r>
          </a:p>
        </p:txBody>
      </p:sp>
      <p:sp>
        <p:nvSpPr>
          <p:cNvPr id="27" name="min-result-partition">
            <a:extLst>
              <a:ext uri="{FF2B5EF4-FFF2-40B4-BE49-F238E27FC236}">
                <a16:creationId xmlns:a16="http://schemas.microsoft.com/office/drawing/2014/main" id="{74265828-5501-4EBB-9221-6FFB3B821E69}"/>
              </a:ext>
            </a:extLst>
          </p:cNvPr>
          <p:cNvSpPr>
            <a:spLocks noGrp="1"/>
          </p:cNvSpPr>
          <p:nvPr/>
        </p:nvSpPr>
        <p:spPr>
          <a:xfrm>
            <a:off x="762000" y="3667125"/>
            <a:ext cx="323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P* = { {C0}, {C1},</a:t>
            </a:r>
          </a:p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       {C_ID0,C_ID}, {C2} }</a:t>
            </a:r>
          </a:p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⇒ merge(C_ID0, C_ID)</a:t>
            </a:r>
          </a:p>
        </p:txBody>
      </p:sp>
      <p:sp>
        <p:nvSpPr>
          <p:cNvPr id="28" name="min-result-graph-title">
            <a:extLst>
              <a:ext uri="{FF2B5EF4-FFF2-40B4-BE49-F238E27FC236}">
                <a16:creationId xmlns:a16="http://schemas.microsoft.com/office/drawing/2014/main" id="{58EDA2B9-9EB8-403C-B621-5C604889CBEC}"/>
              </a:ext>
            </a:extLst>
          </p:cNvPr>
          <p:cNvSpPr>
            <a:spLocks noGrp="1"/>
          </p:cNvSpPr>
          <p:nvPr/>
        </p:nvSpPr>
        <p:spPr>
          <a:xfrm>
            <a:off x="5048250" y="16192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合并后的最小 DFA</a:t>
            </a:r>
          </a:p>
        </p:txBody>
      </p:sp>
      <p:sp>
        <p:nvSpPr>
          <p:cNvPr id="29" name="min-result-c0-proxy">
            <a:extLst>
              <a:ext uri="{FF2B5EF4-FFF2-40B4-BE49-F238E27FC236}">
                <a16:creationId xmlns:a16="http://schemas.microsoft.com/office/drawing/2014/main" id="{B0830820-883F-40C2-AD3B-8A26C165D756}"/>
              </a:ext>
            </a:extLst>
          </p:cNvPr>
          <p:cNvSpPr>
            <a:spLocks noGrp="1"/>
          </p:cNvSpPr>
          <p:nvPr/>
        </p:nvSpPr>
        <p:spPr>
          <a:xfrm>
            <a:off x="5000625" y="3057525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30" name="min-result-c1-proxy">
            <a:extLst>
              <a:ext uri="{FF2B5EF4-FFF2-40B4-BE49-F238E27FC236}">
                <a16:creationId xmlns:a16="http://schemas.microsoft.com/office/drawing/2014/main" id="{4089E37A-CC6D-45EA-A0A0-E72DEA90B4FC}"/>
              </a:ext>
            </a:extLst>
          </p:cNvPr>
          <p:cNvSpPr>
            <a:spLocks noGrp="1"/>
          </p:cNvSpPr>
          <p:nvPr/>
        </p:nvSpPr>
        <p:spPr>
          <a:xfrm>
            <a:off x="6191250" y="23431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31" name="min-result-c2-proxy">
            <a:extLst>
              <a:ext uri="{FF2B5EF4-FFF2-40B4-BE49-F238E27FC236}">
                <a16:creationId xmlns:a16="http://schemas.microsoft.com/office/drawing/2014/main" id="{BF75BD79-0E85-467D-8758-B5DAA6D1A2CF}"/>
              </a:ext>
            </a:extLst>
          </p:cNvPr>
          <p:cNvSpPr>
            <a:spLocks noGrp="1"/>
          </p:cNvSpPr>
          <p:nvPr/>
        </p:nvSpPr>
        <p:spPr>
          <a:xfrm>
            <a:off x="7572375" y="2343150"/>
            <a:ext cx="381000" cy="3810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32" name="min-result-id-proxy">
            <a:extLst>
              <a:ext uri="{FF2B5EF4-FFF2-40B4-BE49-F238E27FC236}">
                <a16:creationId xmlns:a16="http://schemas.microsoft.com/office/drawing/2014/main" id="{AE47E537-1871-4E45-99FC-07DAFD206242}"/>
              </a:ext>
            </a:extLst>
          </p:cNvPr>
          <p:cNvSpPr>
            <a:spLocks noGrp="1"/>
          </p:cNvSpPr>
          <p:nvPr/>
        </p:nvSpPr>
        <p:spPr>
          <a:xfrm>
            <a:off x="7029450" y="3705225"/>
            <a:ext cx="419100" cy="419100"/>
          </a:xfrm>
          <a:prstGeom prst="ellipse">
            <a:avLst/>
          </a:prstGeom>
          <a:noFill/>
          <a:ln w="0">
            <a:noFill/>
            <a:prstDash val="solid"/>
          </a:ln>
        </p:spPr>
      </p:sp>
      <p:cxnSp>
        <p:nvCxnSpPr>
          <p:cNvPr id="835" name="直线箭头连接符 93"/>
          <p:cNvCxnSpPr>
            <a:stCxn id="29" idx="6"/>
            <a:endCxn id="30" idx="2"/>
          </p:cNvCxnSpPr>
          <p:nvPr/>
        </p:nvCxnSpPr>
        <p:spPr>
          <a:xfrm flipV="1">
            <a:off x="5381625" y="2533650"/>
            <a:ext cx="809625" cy="71437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836" name="直线箭头连接符 94"/>
          <p:cNvCxnSpPr>
            <a:stCxn id="29" idx="6"/>
            <a:endCxn id="32" idx="2"/>
          </p:cNvCxnSpPr>
          <p:nvPr/>
        </p:nvCxnSpPr>
        <p:spPr>
          <a:xfrm>
            <a:off x="5381625" y="3248025"/>
            <a:ext cx="1647825" cy="66675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837" name="直线箭头连接符 95"/>
          <p:cNvCxnSpPr>
            <a:stCxn id="30" idx="6"/>
            <a:endCxn id="31" idx="2"/>
          </p:cNvCxnSpPr>
          <p:nvPr/>
        </p:nvCxnSpPr>
        <p:spPr>
          <a:xfrm>
            <a:off x="6572250" y="2533650"/>
            <a:ext cx="1000125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838" name="直线箭头连接符 96"/>
          <p:cNvCxnSpPr>
            <a:stCxn id="30" idx="6"/>
            <a:endCxn id="32" idx="2"/>
          </p:cNvCxnSpPr>
          <p:nvPr/>
        </p:nvCxnSpPr>
        <p:spPr>
          <a:xfrm>
            <a:off x="6572250" y="2533650"/>
            <a:ext cx="457200" cy="138112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cxnSp>
        <p:nvCxnSpPr>
          <p:cNvPr id="839" name="直线箭头连接符 97"/>
          <p:cNvCxnSpPr>
            <a:stCxn id="31" idx="4"/>
            <a:endCxn id="32" idx="0"/>
          </p:cNvCxnSpPr>
          <p:nvPr/>
        </p:nvCxnSpPr>
        <p:spPr>
          <a:xfrm flipH="1">
            <a:off x="7239000" y="2724150"/>
            <a:ext cx="523875" cy="981075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38" name="min-result-loop-right">
            <a:extLst>
              <a:ext uri="{FF2B5EF4-FFF2-40B4-BE49-F238E27FC236}">
                <a16:creationId xmlns:a16="http://schemas.microsoft.com/office/drawing/2014/main" id="{FBF4166F-AEB1-40E8-B484-AFFAEA0A558C}"/>
              </a:ext>
            </a:extLst>
          </p:cNvPr>
          <p:cNvSpPr>
            <a:spLocks noGrp="1"/>
          </p:cNvSpPr>
          <p:nvPr/>
        </p:nvSpPr>
        <p:spPr>
          <a:xfrm>
            <a:off x="8077200" y="38957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39" name="min-result-loop-up">
            <a:extLst>
              <a:ext uri="{FF2B5EF4-FFF2-40B4-BE49-F238E27FC236}">
                <a16:creationId xmlns:a16="http://schemas.microsoft.com/office/drawing/2014/main" id="{DA683C38-9BA3-4765-B17A-C64CFBCB6854}"/>
              </a:ext>
            </a:extLst>
          </p:cNvPr>
          <p:cNvSpPr>
            <a:spLocks noGrp="1"/>
          </p:cNvSpPr>
          <p:nvPr/>
        </p:nvSpPr>
        <p:spPr>
          <a:xfrm flipV="1">
            <a:off x="7239000" y="3438525"/>
            <a:ext cx="0" cy="25717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40" name="min-result-loop-across">
            <a:extLst>
              <a:ext uri="{FF2B5EF4-FFF2-40B4-BE49-F238E27FC236}">
                <a16:creationId xmlns:a16="http://schemas.microsoft.com/office/drawing/2014/main" id="{5C541BFC-60ED-4952-8A06-8786572D8F27}"/>
              </a:ext>
            </a:extLst>
          </p:cNvPr>
          <p:cNvSpPr>
            <a:spLocks noGrp="1"/>
          </p:cNvSpPr>
          <p:nvPr/>
        </p:nvSpPr>
        <p:spPr>
          <a:xfrm>
            <a:off x="7239000" y="3438525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41" name="min-result-loop-down">
            <a:extLst>
              <a:ext uri="{FF2B5EF4-FFF2-40B4-BE49-F238E27FC236}">
                <a16:creationId xmlns:a16="http://schemas.microsoft.com/office/drawing/2014/main" id="{F7B12EF3-71DE-4D96-9DA1-BA4E3B1D37A3}"/>
              </a:ext>
            </a:extLst>
          </p:cNvPr>
          <p:cNvSpPr>
            <a:spLocks noGrp="1"/>
          </p:cNvSpPr>
          <p:nvPr/>
        </p:nvSpPr>
        <p:spPr>
          <a:xfrm>
            <a:off x="8096250" y="3438525"/>
            <a:ext cx="0" cy="47625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cxnSp>
        <p:nvCxnSpPr>
          <p:cNvPr id="844" name="直线箭头连接符 102"/>
          <p:cNvCxnSpPr>
            <a:stCxn id="38" idx="2"/>
            <a:endCxn id="32" idx="6"/>
          </p:cNvCxnSpPr>
          <p:nvPr/>
        </p:nvCxnSpPr>
        <p:spPr>
          <a:xfrm flipH="1">
            <a:off x="7448550" y="3914775"/>
            <a:ext cx="628650" cy="0"/>
          </a:xfrm>
          <a:prstGeom prst="straightConnector1">
            <a:avLst/>
          </a:prstGeom>
          <a:ln w="19050">
            <a:solidFill>
              <a:srgbClr val="6F6F6F"/>
            </a:solidFill>
            <a:prstDash val="solid"/>
            <a:tailEnd type="arrow" w="med" len="med"/>
          </a:ln>
        </p:spPr>
      </p:cxnSp>
      <p:sp>
        <p:nvSpPr>
          <p:cNvPr id="43" name="min-result-c0">
            <a:extLst>
              <a:ext uri="{FF2B5EF4-FFF2-40B4-BE49-F238E27FC236}">
                <a16:creationId xmlns:a16="http://schemas.microsoft.com/office/drawing/2014/main" id="{13334247-31B8-4D26-A746-85758A1198BA}"/>
              </a:ext>
            </a:extLst>
          </p:cNvPr>
          <p:cNvSpPr>
            <a:spLocks noGrp="1"/>
          </p:cNvSpPr>
          <p:nvPr/>
        </p:nvSpPr>
        <p:spPr>
          <a:xfrm>
            <a:off x="4991100" y="304800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07070"/>
            </a:solidFill>
            <a:prstDash val="solid"/>
          </a:ln>
        </p:spPr>
      </p:sp>
      <p:sp>
        <p:nvSpPr>
          <p:cNvPr id="44" name="min-result-c0-text">
            <a:extLst>
              <a:ext uri="{FF2B5EF4-FFF2-40B4-BE49-F238E27FC236}">
                <a16:creationId xmlns:a16="http://schemas.microsoft.com/office/drawing/2014/main" id="{6CA087AD-E89E-4E50-8664-05A64047A63D}"/>
              </a:ext>
            </a:extLst>
          </p:cNvPr>
          <p:cNvSpPr>
            <a:spLocks noGrp="1"/>
          </p:cNvSpPr>
          <p:nvPr/>
        </p:nvSpPr>
        <p:spPr>
          <a:xfrm>
            <a:off x="4991100" y="3124200"/>
            <a:ext cx="4000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C0</a:t>
            </a:r>
          </a:p>
        </p:txBody>
      </p:sp>
      <p:sp>
        <p:nvSpPr>
          <p:cNvPr id="45" name="min-result-c1">
            <a:extLst>
              <a:ext uri="{FF2B5EF4-FFF2-40B4-BE49-F238E27FC236}">
                <a16:creationId xmlns:a16="http://schemas.microsoft.com/office/drawing/2014/main" id="{A21701EE-CFE4-4B91-BE6E-D45C0EAD8A21}"/>
              </a:ext>
            </a:extLst>
          </p:cNvPr>
          <p:cNvSpPr>
            <a:spLocks noGrp="1"/>
          </p:cNvSpPr>
          <p:nvPr/>
        </p:nvSpPr>
        <p:spPr>
          <a:xfrm>
            <a:off x="6172200" y="2324100"/>
            <a:ext cx="419100" cy="4191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6" name="min-result-c1-inner">
            <a:extLst>
              <a:ext uri="{FF2B5EF4-FFF2-40B4-BE49-F238E27FC236}">
                <a16:creationId xmlns:a16="http://schemas.microsoft.com/office/drawing/2014/main" id="{2F48C59A-AA49-4F41-8C5E-80A8EABBA54A}"/>
              </a:ext>
            </a:extLst>
          </p:cNvPr>
          <p:cNvSpPr>
            <a:spLocks noGrp="1"/>
          </p:cNvSpPr>
          <p:nvPr/>
        </p:nvSpPr>
        <p:spPr>
          <a:xfrm>
            <a:off x="6219825" y="2371725"/>
            <a:ext cx="323850" cy="3238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47" name="min-result-c1-text">
            <a:extLst>
              <a:ext uri="{FF2B5EF4-FFF2-40B4-BE49-F238E27FC236}">
                <a16:creationId xmlns:a16="http://schemas.microsoft.com/office/drawing/2014/main" id="{4A324374-D0F0-42E4-A48C-D32DD2BEE4BA}"/>
              </a:ext>
            </a:extLst>
          </p:cNvPr>
          <p:cNvSpPr>
            <a:spLocks noGrp="1"/>
          </p:cNvSpPr>
          <p:nvPr/>
        </p:nvSpPr>
        <p:spPr>
          <a:xfrm>
            <a:off x="6172200" y="24098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48" name="min-result-c2">
            <a:extLst>
              <a:ext uri="{FF2B5EF4-FFF2-40B4-BE49-F238E27FC236}">
                <a16:creationId xmlns:a16="http://schemas.microsoft.com/office/drawing/2014/main" id="{2718FE3E-36D7-40BC-B662-61538EC3B780}"/>
              </a:ext>
            </a:extLst>
          </p:cNvPr>
          <p:cNvSpPr>
            <a:spLocks noGrp="1"/>
          </p:cNvSpPr>
          <p:nvPr/>
        </p:nvSpPr>
        <p:spPr>
          <a:xfrm>
            <a:off x="7553325" y="2324100"/>
            <a:ext cx="419100" cy="419100"/>
          </a:xfrm>
          <a:prstGeom prst="ellipse">
            <a:avLst/>
          </a:prstGeom>
          <a:solidFill>
            <a:srgbClr val="EEF6F8"/>
          </a:solidFill>
          <a:ln w="19050">
            <a:solidFill>
              <a:srgbClr val="32788E"/>
            </a:solidFill>
            <a:prstDash val="solid"/>
          </a:ln>
        </p:spPr>
      </p:sp>
      <p:sp>
        <p:nvSpPr>
          <p:cNvPr id="49" name="min-result-c2-inner">
            <a:extLst>
              <a:ext uri="{FF2B5EF4-FFF2-40B4-BE49-F238E27FC236}">
                <a16:creationId xmlns:a16="http://schemas.microsoft.com/office/drawing/2014/main" id="{892BC08B-3193-4187-AD6A-D765B4EE745E}"/>
              </a:ext>
            </a:extLst>
          </p:cNvPr>
          <p:cNvSpPr>
            <a:spLocks noGrp="1"/>
          </p:cNvSpPr>
          <p:nvPr/>
        </p:nvSpPr>
        <p:spPr>
          <a:xfrm>
            <a:off x="7600950" y="2371725"/>
            <a:ext cx="323850" cy="323850"/>
          </a:xfrm>
          <a:prstGeom prst="ellipse">
            <a:avLst/>
          </a:prstGeom>
          <a:noFill/>
          <a:ln w="13335">
            <a:solidFill>
              <a:srgbClr val="32788E"/>
            </a:solidFill>
            <a:prstDash val="solid"/>
          </a:ln>
        </p:spPr>
      </p:sp>
      <p:sp>
        <p:nvSpPr>
          <p:cNvPr id="50" name="min-result-c2-text">
            <a:extLst>
              <a:ext uri="{FF2B5EF4-FFF2-40B4-BE49-F238E27FC236}">
                <a16:creationId xmlns:a16="http://schemas.microsoft.com/office/drawing/2014/main" id="{891DFE23-7D73-4D69-8212-CD8F06E5B649}"/>
              </a:ext>
            </a:extLst>
          </p:cNvPr>
          <p:cNvSpPr>
            <a:spLocks noGrp="1"/>
          </p:cNvSpPr>
          <p:nvPr/>
        </p:nvSpPr>
        <p:spPr>
          <a:xfrm>
            <a:off x="7553325" y="240982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C2</a:t>
            </a:r>
          </a:p>
        </p:txBody>
      </p:sp>
      <p:sp>
        <p:nvSpPr>
          <p:cNvPr id="51" name="min-result-id">
            <a:extLst>
              <a:ext uri="{FF2B5EF4-FFF2-40B4-BE49-F238E27FC236}">
                <a16:creationId xmlns:a16="http://schemas.microsoft.com/office/drawing/2014/main" id="{D4A99BED-B350-42E2-82FD-28C9D8A9C03D}"/>
              </a:ext>
            </a:extLst>
          </p:cNvPr>
          <p:cNvSpPr>
            <a:spLocks noGrp="1"/>
          </p:cNvSpPr>
          <p:nvPr/>
        </p:nvSpPr>
        <p:spPr>
          <a:xfrm>
            <a:off x="7010400" y="3686175"/>
            <a:ext cx="457200" cy="45720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52" name="min-result-id-inner">
            <a:extLst>
              <a:ext uri="{FF2B5EF4-FFF2-40B4-BE49-F238E27FC236}">
                <a16:creationId xmlns:a16="http://schemas.microsoft.com/office/drawing/2014/main" id="{3B43AB61-0FE3-42A8-B030-A479E50B99B4}"/>
              </a:ext>
            </a:extLst>
          </p:cNvPr>
          <p:cNvSpPr>
            <a:spLocks noGrp="1"/>
          </p:cNvSpPr>
          <p:nvPr/>
        </p:nvSpPr>
        <p:spPr>
          <a:xfrm>
            <a:off x="7058025" y="3733800"/>
            <a:ext cx="361950" cy="3619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53" name="min-result-id-text">
            <a:extLst>
              <a:ext uri="{FF2B5EF4-FFF2-40B4-BE49-F238E27FC236}">
                <a16:creationId xmlns:a16="http://schemas.microsoft.com/office/drawing/2014/main" id="{9587310B-6DAF-4C55-8367-E82C3751C7CE}"/>
              </a:ext>
            </a:extLst>
          </p:cNvPr>
          <p:cNvSpPr>
            <a:spLocks noGrp="1"/>
          </p:cNvSpPr>
          <p:nvPr/>
        </p:nvSpPr>
        <p:spPr>
          <a:xfrm>
            <a:off x="7010400" y="37909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54" name="min-result-i">
            <a:extLst>
              <a:ext uri="{FF2B5EF4-FFF2-40B4-BE49-F238E27FC236}">
                <a16:creationId xmlns:a16="http://schemas.microsoft.com/office/drawing/2014/main" id="{004CE31F-EDD7-4092-8D2C-9DFF36165677}"/>
              </a:ext>
            </a:extLst>
          </p:cNvPr>
          <p:cNvSpPr>
            <a:spLocks noGrp="1"/>
          </p:cNvSpPr>
          <p:nvPr/>
        </p:nvSpPr>
        <p:spPr>
          <a:xfrm>
            <a:off x="5572125" y="27241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707070"/>
                </a:solidFill>
              </a:defRPr>
            </a:pPr>
            <a:r>
              <a:rPr sz="900" b="1">
                <a:solidFill>
                  <a:srgbClr val="707070"/>
                </a:solidFill>
              </a:rPr>
              <a:t>i</a:t>
            </a:r>
          </a:p>
        </p:txBody>
      </p:sp>
      <p:sp>
        <p:nvSpPr>
          <p:cNvPr id="55" name="min-result-other">
            <a:extLst>
              <a:ext uri="{FF2B5EF4-FFF2-40B4-BE49-F238E27FC236}">
                <a16:creationId xmlns:a16="http://schemas.microsoft.com/office/drawing/2014/main" id="{C8F2F78E-976E-42A5-B7DE-878851FE80C8}"/>
              </a:ext>
            </a:extLst>
          </p:cNvPr>
          <p:cNvSpPr>
            <a:spLocks noGrp="1"/>
          </p:cNvSpPr>
          <p:nvPr/>
        </p:nvSpPr>
        <p:spPr>
          <a:xfrm>
            <a:off x="5476875" y="3581400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other letter</a:t>
            </a:r>
          </a:p>
        </p:txBody>
      </p:sp>
      <p:sp>
        <p:nvSpPr>
          <p:cNvPr id="56" name="min-result-f">
            <a:extLst>
              <a:ext uri="{FF2B5EF4-FFF2-40B4-BE49-F238E27FC236}">
                <a16:creationId xmlns:a16="http://schemas.microsoft.com/office/drawing/2014/main" id="{534441AC-84E2-423A-A849-B2D6A037E659}"/>
              </a:ext>
            </a:extLst>
          </p:cNvPr>
          <p:cNvSpPr>
            <a:spLocks noGrp="1"/>
          </p:cNvSpPr>
          <p:nvPr/>
        </p:nvSpPr>
        <p:spPr>
          <a:xfrm>
            <a:off x="6905625" y="2266950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707070"/>
                </a:solidFill>
              </a:defRPr>
            </a:pPr>
            <a:r>
              <a:rPr sz="900" b="1">
                <a:solidFill>
                  <a:srgbClr val="707070"/>
                </a:solidFill>
              </a:rPr>
              <a:t>f</a:t>
            </a:r>
          </a:p>
        </p:txBody>
      </p:sp>
      <p:sp>
        <p:nvSpPr>
          <p:cNvPr id="57" name="min-result-c1-id">
            <a:extLst>
              <a:ext uri="{FF2B5EF4-FFF2-40B4-BE49-F238E27FC236}">
                <a16:creationId xmlns:a16="http://schemas.microsoft.com/office/drawing/2014/main" id="{205A8412-E2FE-490C-A29D-5EA2F4F72129}"/>
              </a:ext>
            </a:extLst>
          </p:cNvPr>
          <p:cNvSpPr>
            <a:spLocks noGrp="1"/>
          </p:cNvSpPr>
          <p:nvPr/>
        </p:nvSpPr>
        <p:spPr>
          <a:xfrm>
            <a:off x="5929312" y="3143250"/>
            <a:ext cx="114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707070"/>
                </a:solidFill>
              </a:defRPr>
            </a:pPr>
            <a:r>
              <a:rPr sz="713" b="1">
                <a:solidFill>
                  <a:srgbClr val="707070"/>
                </a:solidFill>
              </a:rPr>
              <a:t>letter/digit</a:t>
            </a:r>
          </a:p>
          <a:p>
            <a:pPr algn="ctr">
              <a:buNone/>
              <a:defRPr sz="713" b="1">
                <a:solidFill>
                  <a:srgbClr val="707070"/>
                </a:solidFill>
              </a:defRPr>
            </a:pPr>
            <a:r>
              <a:rPr sz="713" b="1">
                <a:solidFill>
                  <a:srgbClr val="707070"/>
                </a:solidFill>
              </a:rPr>
              <a:t>except f</a:t>
            </a:r>
          </a:p>
        </p:txBody>
      </p:sp>
      <p:sp>
        <p:nvSpPr>
          <p:cNvPr id="58" name="min-result-c2-id">
            <a:extLst>
              <a:ext uri="{FF2B5EF4-FFF2-40B4-BE49-F238E27FC236}">
                <a16:creationId xmlns:a16="http://schemas.microsoft.com/office/drawing/2014/main" id="{6E07106A-D9D4-4AA5-8EDA-500C5989148B}"/>
              </a:ext>
            </a:extLst>
          </p:cNvPr>
          <p:cNvSpPr>
            <a:spLocks noGrp="1"/>
          </p:cNvSpPr>
          <p:nvPr/>
        </p:nvSpPr>
        <p:spPr>
          <a:xfrm>
            <a:off x="7667625" y="3057525"/>
            <a:ext cx="904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707070"/>
                </a:solidFill>
              </a:defRPr>
            </a:pPr>
            <a:r>
              <a:rPr sz="713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59" name="min-result-loop-label">
            <a:extLst>
              <a:ext uri="{FF2B5EF4-FFF2-40B4-BE49-F238E27FC236}">
                <a16:creationId xmlns:a16="http://schemas.microsoft.com/office/drawing/2014/main" id="{C9D106D0-6E3D-45FC-B6DB-AA31089ECF09}"/>
              </a:ext>
            </a:extLst>
          </p:cNvPr>
          <p:cNvSpPr>
            <a:spLocks noGrp="1"/>
          </p:cNvSpPr>
          <p:nvPr/>
        </p:nvSpPr>
        <p:spPr>
          <a:xfrm>
            <a:off x="7239000" y="3200400"/>
            <a:ext cx="904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707070"/>
                </a:solidFill>
              </a:defRPr>
            </a:pPr>
            <a:r>
              <a:rPr sz="713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60" name="min-result-c1-action">
            <a:extLst>
              <a:ext uri="{FF2B5EF4-FFF2-40B4-BE49-F238E27FC236}">
                <a16:creationId xmlns:a16="http://schemas.microsoft.com/office/drawing/2014/main" id="{42BEE84A-B814-4793-AFBE-C33D5A0533DC}"/>
              </a:ext>
            </a:extLst>
          </p:cNvPr>
          <p:cNvSpPr>
            <a:spLocks noGrp="1"/>
          </p:cNvSpPr>
          <p:nvPr/>
        </p:nvSpPr>
        <p:spPr>
          <a:xfrm>
            <a:off x="5953125" y="2141753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emit IDENT</a:t>
            </a:r>
          </a:p>
        </p:txBody>
      </p:sp>
      <p:sp>
        <p:nvSpPr>
          <p:cNvPr id="61" name="min-result-c2-action">
            <a:extLst>
              <a:ext uri="{FF2B5EF4-FFF2-40B4-BE49-F238E27FC236}">
                <a16:creationId xmlns:a16="http://schemas.microsoft.com/office/drawing/2014/main" id="{231E1510-975B-4A96-AC0A-32B6F540AFF1}"/>
              </a:ext>
            </a:extLst>
          </p:cNvPr>
          <p:cNvSpPr>
            <a:spLocks noGrp="1"/>
          </p:cNvSpPr>
          <p:nvPr/>
        </p:nvSpPr>
        <p:spPr>
          <a:xfrm>
            <a:off x="7334250" y="2141753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emit IF</a:t>
            </a:r>
          </a:p>
        </p:txBody>
      </p:sp>
      <p:sp>
        <p:nvSpPr>
          <p:cNvPr id="62" name="min-result-id-action">
            <a:extLst>
              <a:ext uri="{FF2B5EF4-FFF2-40B4-BE49-F238E27FC236}">
                <a16:creationId xmlns:a16="http://schemas.microsoft.com/office/drawing/2014/main" id="{B61ABFFB-36C7-433D-AE2B-4AC56ABB0F85}"/>
              </a:ext>
            </a:extLst>
          </p:cNvPr>
          <p:cNvSpPr>
            <a:spLocks noGrp="1"/>
          </p:cNvSpPr>
          <p:nvPr/>
        </p:nvSpPr>
        <p:spPr>
          <a:xfrm>
            <a:off x="6810375" y="4200525"/>
            <a:ext cx="857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emit IDENT</a:t>
            </a:r>
          </a:p>
        </p:txBody>
      </p:sp>
      <p:sp>
        <p:nvSpPr>
          <p:cNvPr id="63" name="bridge-takeaway-band-48">
            <a:extLst>
              <a:ext uri="{FF2B5EF4-FFF2-40B4-BE49-F238E27FC236}">
                <a16:creationId xmlns:a16="http://schemas.microsoft.com/office/drawing/2014/main" id="{D4B229A4-0CA8-4474-B72E-9B6B3543AE6A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64" name="bridge-takeaway-48">
            <a:extLst>
              <a:ext uri="{FF2B5EF4-FFF2-40B4-BE49-F238E27FC236}">
                <a16:creationId xmlns:a16="http://schemas.microsoft.com/office/drawing/2014/main" id="{BEB0FE9F-84C2-4BE9-8343-8BF73495CD81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状态数从 5 减到 4；语言与 lexer action 不变，只有冗余状态被删除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74175A-4E66-87FD-D56A-AAD4D4BBF877}" type="slidenum">
              <a:rPr/>
              <a:t>50</a:t>
            </a:fld>
            <a:endParaRPr/>
          </a:p>
        </p:txBody>
      </p:sp>
      <p:sp>
        <p:nvSpPr>
          <p:cNvPr id="5" name="bridge-title-49">
            <a:extLst>
              <a:ext uri="{FF2B5EF4-FFF2-40B4-BE49-F238E27FC236}">
                <a16:creationId xmlns:a16="http://schemas.microsoft.com/office/drawing/2014/main" id="{E9B051BE-92EF-455E-8CDF-E4F50CEDB125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上一讲：mode 决定当前启用哪组规则</a:t>
            </a:r>
          </a:p>
        </p:txBody>
      </p:sp>
      <p:sp>
        <p:nvSpPr>
          <p:cNvPr id="6" name="mode-recall-subtitle">
            <a:extLst>
              <a:ext uri="{FF2B5EF4-FFF2-40B4-BE49-F238E27FC236}">
                <a16:creationId xmlns:a16="http://schemas.microsoft.com/office/drawing/2014/main" id="{6487CD35-4637-4DFE-B57C-533EC0B8D214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同一段字符在不同上下文中可能具有完全不同的词法意义。</a:t>
            </a:r>
          </a:p>
        </p:txBody>
      </p:sp>
      <p:sp>
        <p:nvSpPr>
          <p:cNvPr id="7" name="mode-recall-normal-left-band">
            <a:extLst>
              <a:ext uri="{FF2B5EF4-FFF2-40B4-BE49-F238E27FC236}">
                <a16:creationId xmlns:a16="http://schemas.microsoft.com/office/drawing/2014/main" id="{703D8A15-EF35-4F4B-B8FA-8650BEFF09A0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2476500" cy="647700"/>
          </a:xfrm>
          <a:prstGeom prst="rect">
            <a:avLst/>
          </a:prstGeom>
          <a:solidFill>
            <a:srgbClr val="F6F6F6"/>
          </a:solidFill>
          <a:ln w="17145">
            <a:solidFill>
              <a:srgbClr val="707070"/>
            </a:solidFill>
            <a:prstDash val="solid"/>
          </a:ln>
        </p:spPr>
      </p:sp>
      <p:sp>
        <p:nvSpPr>
          <p:cNvPr id="8" name="mode-recall-normal-left-label">
            <a:extLst>
              <a:ext uri="{FF2B5EF4-FFF2-40B4-BE49-F238E27FC236}">
                <a16:creationId xmlns:a16="http://schemas.microsoft.com/office/drawing/2014/main" id="{031A1F43-9958-436B-97A7-58B88CD3BFAC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NORMAL</a:t>
            </a:r>
          </a:p>
        </p:txBody>
      </p:sp>
      <p:sp>
        <p:nvSpPr>
          <p:cNvPr id="9" name="mode-recall-normal-left-text">
            <a:extLst>
              <a:ext uri="{FF2B5EF4-FFF2-40B4-BE49-F238E27FC236}">
                <a16:creationId xmlns:a16="http://schemas.microsoft.com/office/drawing/2014/main" id="{A871926A-88A0-40C9-A7F5-027A59C1F367}"/>
              </a:ext>
            </a:extLst>
          </p:cNvPr>
          <p:cNvSpPr>
            <a:spLocks noGrp="1"/>
          </p:cNvSpPr>
          <p:nvPr/>
        </p:nvSpPr>
        <p:spPr>
          <a:xfrm>
            <a:off x="762000" y="2171700"/>
            <a:ext cx="228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print(</a:t>
            </a:r>
          </a:p>
        </p:txBody>
      </p:sp>
      <p:sp>
        <p:nvSpPr>
          <p:cNvPr id="10" name="mode-recall-string-band">
            <a:extLst>
              <a:ext uri="{FF2B5EF4-FFF2-40B4-BE49-F238E27FC236}">
                <a16:creationId xmlns:a16="http://schemas.microsoft.com/office/drawing/2014/main" id="{EFBB5DBF-3637-4516-8231-5E1A252118A3}"/>
              </a:ext>
            </a:extLst>
          </p:cNvPr>
          <p:cNvSpPr>
            <a:spLocks noGrp="1"/>
          </p:cNvSpPr>
          <p:nvPr/>
        </p:nvSpPr>
        <p:spPr>
          <a:xfrm>
            <a:off x="3143250" y="2047875"/>
            <a:ext cx="3524250" cy="647700"/>
          </a:xfrm>
          <a:prstGeom prst="rect">
            <a:avLst/>
          </a:prstGeom>
          <a:solidFill>
            <a:srgbClr val="EEF6F8"/>
          </a:solidFill>
          <a:ln w="17145">
            <a:solidFill>
              <a:srgbClr val="32788E"/>
            </a:solidFill>
            <a:prstDash val="solid"/>
          </a:ln>
        </p:spPr>
      </p:sp>
      <p:sp>
        <p:nvSpPr>
          <p:cNvPr id="11" name="mode-recall-string-label">
            <a:extLst>
              <a:ext uri="{FF2B5EF4-FFF2-40B4-BE49-F238E27FC236}">
                <a16:creationId xmlns:a16="http://schemas.microsoft.com/office/drawing/2014/main" id="{07B10692-227A-426B-AC23-59ABF02CA349}"/>
              </a:ext>
            </a:extLst>
          </p:cNvPr>
          <p:cNvSpPr>
            <a:spLocks noGrp="1"/>
          </p:cNvSpPr>
          <p:nvPr/>
        </p:nvSpPr>
        <p:spPr>
          <a:xfrm>
            <a:off x="3143250" y="1714500"/>
            <a:ext cx="3524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32788E"/>
                </a:solidFill>
              </a:defRPr>
            </a:pPr>
            <a:r>
              <a:rPr sz="1200" b="1">
                <a:solidFill>
                  <a:srgbClr val="32788E"/>
                </a:solidFill>
              </a:rPr>
              <a:t>STRING</a:t>
            </a:r>
          </a:p>
        </p:txBody>
      </p:sp>
      <p:sp>
        <p:nvSpPr>
          <p:cNvPr id="12" name="mode-recall-string-text">
            <a:extLst>
              <a:ext uri="{FF2B5EF4-FFF2-40B4-BE49-F238E27FC236}">
                <a16:creationId xmlns:a16="http://schemas.microsoft.com/office/drawing/2014/main" id="{71D93E0F-1E35-4ECC-BDB8-62687C24EC37}"/>
              </a:ext>
            </a:extLst>
          </p:cNvPr>
          <p:cNvSpPr>
            <a:spLocks noGrp="1"/>
          </p:cNvSpPr>
          <p:nvPr/>
        </p:nvSpPr>
        <p:spPr>
          <a:xfrm>
            <a:off x="3238500" y="2171700"/>
            <a:ext cx="3333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"a b"</a:t>
            </a:r>
          </a:p>
        </p:txBody>
      </p:sp>
      <p:sp>
        <p:nvSpPr>
          <p:cNvPr id="13" name="mode-recall-normal-right-band">
            <a:extLst>
              <a:ext uri="{FF2B5EF4-FFF2-40B4-BE49-F238E27FC236}">
                <a16:creationId xmlns:a16="http://schemas.microsoft.com/office/drawing/2014/main" id="{027AA2C9-B331-4567-86A8-7536F8761D6E}"/>
              </a:ext>
            </a:extLst>
          </p:cNvPr>
          <p:cNvSpPr>
            <a:spLocks noGrp="1"/>
          </p:cNvSpPr>
          <p:nvPr/>
        </p:nvSpPr>
        <p:spPr>
          <a:xfrm>
            <a:off x="6667500" y="2047875"/>
            <a:ext cx="1809750" cy="647700"/>
          </a:xfrm>
          <a:prstGeom prst="rect">
            <a:avLst/>
          </a:prstGeom>
          <a:solidFill>
            <a:srgbClr val="F6F6F6"/>
          </a:solidFill>
          <a:ln w="17145">
            <a:solidFill>
              <a:srgbClr val="707070"/>
            </a:solidFill>
            <a:prstDash val="solid"/>
          </a:ln>
        </p:spPr>
      </p:sp>
      <p:sp>
        <p:nvSpPr>
          <p:cNvPr id="14" name="mode-recall-normal-right-label">
            <a:extLst>
              <a:ext uri="{FF2B5EF4-FFF2-40B4-BE49-F238E27FC236}">
                <a16:creationId xmlns:a16="http://schemas.microsoft.com/office/drawing/2014/main" id="{8C09FCD2-EFA7-4ADB-BDCF-60C299B2B10B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1809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NORMAL</a:t>
            </a:r>
          </a:p>
        </p:txBody>
      </p:sp>
      <p:sp>
        <p:nvSpPr>
          <p:cNvPr id="15" name="mode-recall-normal-right-text">
            <a:extLst>
              <a:ext uri="{FF2B5EF4-FFF2-40B4-BE49-F238E27FC236}">
                <a16:creationId xmlns:a16="http://schemas.microsoft.com/office/drawing/2014/main" id="{F9A035DD-B2B6-41E4-9A40-762EAE01E838}"/>
              </a:ext>
            </a:extLst>
          </p:cNvPr>
          <p:cNvSpPr>
            <a:spLocks noGrp="1"/>
          </p:cNvSpPr>
          <p:nvPr/>
        </p:nvSpPr>
        <p:spPr>
          <a:xfrm>
            <a:off x="6762750" y="2171700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);</a:t>
            </a:r>
          </a:p>
        </p:txBody>
      </p:sp>
      <p:sp>
        <p:nvSpPr>
          <p:cNvPr id="16" name="mode-recall-enter">
            <a:extLst>
              <a:ext uri="{FF2B5EF4-FFF2-40B4-BE49-F238E27FC236}">
                <a16:creationId xmlns:a16="http://schemas.microsoft.com/office/drawing/2014/main" id="{F1BC9657-1CD3-4F18-8B89-0FB0964F9731}"/>
              </a:ext>
            </a:extLst>
          </p:cNvPr>
          <p:cNvSpPr>
            <a:spLocks noGrp="1"/>
          </p:cNvSpPr>
          <p:nvPr/>
        </p:nvSpPr>
        <p:spPr>
          <a:xfrm>
            <a:off x="2667000" y="2724150"/>
            <a:ext cx="1143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32788E"/>
                </a:solidFill>
              </a:defRPr>
            </a:pPr>
            <a:r>
              <a:rPr sz="1013" b="1">
                <a:solidFill>
                  <a:srgbClr val="32788E"/>
                </a:solidFill>
              </a:rPr>
              <a:t>"  → enter STRING</a:t>
            </a:r>
          </a:p>
        </p:txBody>
      </p:sp>
      <p:sp>
        <p:nvSpPr>
          <p:cNvPr id="17" name="mode-recall-leave">
            <a:extLst>
              <a:ext uri="{FF2B5EF4-FFF2-40B4-BE49-F238E27FC236}">
                <a16:creationId xmlns:a16="http://schemas.microsoft.com/office/drawing/2014/main" id="{5C8BF075-74DE-49BF-BEB5-7371245D2337}"/>
              </a:ext>
            </a:extLst>
          </p:cNvPr>
          <p:cNvSpPr>
            <a:spLocks noGrp="1"/>
          </p:cNvSpPr>
          <p:nvPr/>
        </p:nvSpPr>
        <p:spPr>
          <a:xfrm>
            <a:off x="6096000" y="2724150"/>
            <a:ext cx="1238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13" b="1">
                <a:solidFill>
                  <a:srgbClr val="BE384B"/>
                </a:solidFill>
              </a:defRPr>
            </a:pPr>
            <a:r>
              <a:rPr sz="1013" b="1">
                <a:solidFill>
                  <a:srgbClr val="BE384B"/>
                </a:solidFill>
              </a:rPr>
              <a:t>"  → return NORMAL</a:t>
            </a:r>
          </a:p>
        </p:txBody>
      </p:sp>
      <p:sp>
        <p:nvSpPr>
          <p:cNvPr id="18" name="mode-recall-normal-rules">
            <a:extLst>
              <a:ext uri="{FF2B5EF4-FFF2-40B4-BE49-F238E27FC236}">
                <a16:creationId xmlns:a16="http://schemas.microsoft.com/office/drawing/2014/main" id="{1F011D72-83A3-49F5-B775-3F29AED603E5}"/>
              </a:ext>
            </a:extLst>
          </p:cNvPr>
          <p:cNvSpPr>
            <a:spLocks noGrp="1"/>
          </p:cNvSpPr>
          <p:nvPr/>
        </p:nvSpPr>
        <p:spPr>
          <a:xfrm>
            <a:off x="666750" y="3286125"/>
            <a:ext cx="3619500" cy="1285875"/>
          </a:xfrm>
          <a:prstGeom prst="roundRect">
            <a:avLst>
              <a:gd name="adj" fmla="val 5926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19" name="mode-recall-normal-rules-label">
            <a:extLst>
              <a:ext uri="{FF2B5EF4-FFF2-40B4-BE49-F238E27FC236}">
                <a16:creationId xmlns:a16="http://schemas.microsoft.com/office/drawing/2014/main" id="{BED490A1-35FB-4A54-B360-D353013356C8}"/>
              </a:ext>
            </a:extLst>
          </p:cNvPr>
          <p:cNvSpPr>
            <a:spLocks noGrp="1"/>
          </p:cNvSpPr>
          <p:nvPr/>
        </p:nvSpPr>
        <p:spPr>
          <a:xfrm>
            <a:off x="762000" y="3333750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NORMAL 中启用</a:t>
            </a:r>
          </a:p>
        </p:txBody>
      </p:sp>
      <p:sp>
        <p:nvSpPr>
          <p:cNvPr id="20" name="mode-recall-normal-body">
            <a:extLst>
              <a:ext uri="{FF2B5EF4-FFF2-40B4-BE49-F238E27FC236}">
                <a16:creationId xmlns:a16="http://schemas.microsoft.com/office/drawing/2014/main" id="{017EF9B4-9B42-49CB-BAF5-924E2D3DF89F}"/>
              </a:ext>
            </a:extLst>
          </p:cNvPr>
          <p:cNvSpPr>
            <a:spLocks noGrp="1"/>
          </p:cNvSpPr>
          <p:nvPr/>
        </p:nvSpPr>
        <p:spPr>
          <a:xfrm>
            <a:off x="1000125" y="3638550"/>
            <a:ext cx="2952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IDENT  → emit</a:t>
            </a:r>
          </a:p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"      → enter STRING</a:t>
            </a:r>
          </a:p>
        </p:txBody>
      </p:sp>
      <p:sp>
        <p:nvSpPr>
          <p:cNvPr id="21" name="mode-recall-string-rules">
            <a:extLst>
              <a:ext uri="{FF2B5EF4-FFF2-40B4-BE49-F238E27FC236}">
                <a16:creationId xmlns:a16="http://schemas.microsoft.com/office/drawing/2014/main" id="{62CEB500-DFCC-4FDF-A91E-639C972F6748}"/>
              </a:ext>
            </a:extLst>
          </p:cNvPr>
          <p:cNvSpPr>
            <a:spLocks noGrp="1"/>
          </p:cNvSpPr>
          <p:nvPr/>
        </p:nvSpPr>
        <p:spPr>
          <a:xfrm>
            <a:off x="4857750" y="3286125"/>
            <a:ext cx="3619500" cy="1285875"/>
          </a:xfrm>
          <a:prstGeom prst="roundRect">
            <a:avLst>
              <a:gd name="adj" fmla="val 5926"/>
            </a:avLst>
          </a:prstGeom>
          <a:noFill/>
          <a:ln w="13335">
            <a:solidFill>
              <a:srgbClr val="32788E"/>
            </a:solidFill>
            <a:prstDash val="solid"/>
          </a:ln>
        </p:spPr>
      </p:sp>
      <p:sp>
        <p:nvSpPr>
          <p:cNvPr id="22" name="mode-recall-string-rules-label">
            <a:extLst>
              <a:ext uri="{FF2B5EF4-FFF2-40B4-BE49-F238E27FC236}">
                <a16:creationId xmlns:a16="http://schemas.microsoft.com/office/drawing/2014/main" id="{C2CD5942-DDAF-45BB-B3C7-855F4B1046B1}"/>
              </a:ext>
            </a:extLst>
          </p:cNvPr>
          <p:cNvSpPr>
            <a:spLocks noGrp="1"/>
          </p:cNvSpPr>
          <p:nvPr/>
        </p:nvSpPr>
        <p:spPr>
          <a:xfrm>
            <a:off x="4953000" y="3333750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STRING 中启用</a:t>
            </a:r>
          </a:p>
        </p:txBody>
      </p:sp>
      <p:sp>
        <p:nvSpPr>
          <p:cNvPr id="23" name="mode-recall-string-body">
            <a:extLst>
              <a:ext uri="{FF2B5EF4-FFF2-40B4-BE49-F238E27FC236}">
                <a16:creationId xmlns:a16="http://schemas.microsoft.com/office/drawing/2014/main" id="{B75A393A-1BE5-47F1-875E-ABF9459DF286}"/>
              </a:ext>
            </a:extLst>
          </p:cNvPr>
          <p:cNvSpPr>
            <a:spLocks noGrp="1"/>
          </p:cNvSpPr>
          <p:nvPr/>
        </p:nvSpPr>
        <p:spPr>
          <a:xfrm>
            <a:off x="5191125" y="3638550"/>
            <a:ext cx="2952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CONTENT → append</a:t>
            </a:r>
          </a:p>
          <a:p>
            <a:pPr algn="ctr">
              <a:buNone/>
              <a:defRPr sz="1050">
                <a:solidFill>
                  <a:srgbClr val="454545"/>
                </a:solidFill>
              </a:defRPr>
            </a:pPr>
            <a:r>
              <a:rPr sz="1050">
                <a:solidFill>
                  <a:srgbClr val="454545"/>
                </a:solidFill>
              </a:rPr>
              <a:t>"       → emit STRING; return NORMAL</a:t>
            </a:r>
          </a:p>
        </p:txBody>
      </p:sp>
      <p:sp>
        <p:nvSpPr>
          <p:cNvPr id="24" name="bridge-takeaway-band-49">
            <a:extLst>
              <a:ext uri="{FF2B5EF4-FFF2-40B4-BE49-F238E27FC236}">
                <a16:creationId xmlns:a16="http://schemas.microsoft.com/office/drawing/2014/main" id="{FBB0B91A-2907-4AD9-82BE-E6D24820C131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5" name="bridge-takeaway-49">
            <a:extLst>
              <a:ext uri="{FF2B5EF4-FFF2-40B4-BE49-F238E27FC236}">
                <a16:creationId xmlns:a16="http://schemas.microsoft.com/office/drawing/2014/main" id="{A89376E4-7BF9-4A73-9900-40184C0B6F09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mode 先选择规则组；最长匹配与优先级只在当前规则组内部工作。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491E0C6-B3E9-2F0E-6F4F-4638278C4AE4}" type="slidenum">
              <a:rPr/>
              <a:t>51</a:t>
            </a:fld>
            <a:endParaRPr/>
          </a:p>
        </p:txBody>
      </p:sp>
      <p:sp>
        <p:nvSpPr>
          <p:cNvPr id="5" name="bridge-title-50">
            <a:extLst>
              <a:ext uri="{FF2B5EF4-FFF2-40B4-BE49-F238E27FC236}">
                <a16:creationId xmlns:a16="http://schemas.microsoft.com/office/drawing/2014/main" id="{25B2B4FD-BA3B-48BB-B4D3-1E8A4B706961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观察：每个 mode 可以独立生成一台 DFA</a:t>
            </a:r>
          </a:p>
        </p:txBody>
      </p:sp>
      <p:sp>
        <p:nvSpPr>
          <p:cNvPr id="6" name="mode-construction-subtitle">
            <a:extLst>
              <a:ext uri="{FF2B5EF4-FFF2-40B4-BE49-F238E27FC236}">
                <a16:creationId xmlns:a16="http://schemas.microsoft.com/office/drawing/2014/main" id="{0D7C4651-ECAC-4648-80A4-423D3EDD6941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规则组不同，就分别构造；状态、优先级与最小化过程不会跨组互相干扰。</a:t>
            </a:r>
          </a:p>
        </p:txBody>
      </p:sp>
      <p:sp>
        <p:nvSpPr>
          <p:cNvPr id="7" name="mode-normal-rules-to-nfa-shaft">
            <a:extLst>
              <a:ext uri="{FF2B5EF4-FFF2-40B4-BE49-F238E27FC236}">
                <a16:creationId xmlns:a16="http://schemas.microsoft.com/office/drawing/2014/main" id="{D81490AB-B071-4C67-9607-EEB402563E98}"/>
              </a:ext>
            </a:extLst>
          </p:cNvPr>
          <p:cNvSpPr>
            <a:spLocks noGrp="1"/>
          </p:cNvSpPr>
          <p:nvPr/>
        </p:nvSpPr>
        <p:spPr>
          <a:xfrm>
            <a:off x="2333625" y="2238375"/>
            <a:ext cx="80962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8" name="mode-normal-rules-to-nfa-head-a">
            <a:extLst>
              <a:ext uri="{FF2B5EF4-FFF2-40B4-BE49-F238E27FC236}">
                <a16:creationId xmlns:a16="http://schemas.microsoft.com/office/drawing/2014/main" id="{7A886601-3322-40DA-AAC0-8EADF2AD9864}"/>
              </a:ext>
            </a:extLst>
          </p:cNvPr>
          <p:cNvSpPr>
            <a:spLocks noGrp="1"/>
          </p:cNvSpPr>
          <p:nvPr/>
        </p:nvSpPr>
        <p:spPr>
          <a:xfrm flipH="1">
            <a:off x="3060761" y="22383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9" name="mode-normal-rules-to-nfa-head-b">
            <a:extLst>
              <a:ext uri="{FF2B5EF4-FFF2-40B4-BE49-F238E27FC236}">
                <a16:creationId xmlns:a16="http://schemas.microsoft.com/office/drawing/2014/main" id="{4AC2BE39-D2E7-4BDC-8322-BCBF24A2059F}"/>
              </a:ext>
            </a:extLst>
          </p:cNvPr>
          <p:cNvSpPr>
            <a:spLocks noGrp="1"/>
          </p:cNvSpPr>
          <p:nvPr/>
        </p:nvSpPr>
        <p:spPr>
          <a:xfrm flipH="1" flipV="1">
            <a:off x="3060761" y="219075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0" name="mode-normal-nfa-to-dfa-shaft">
            <a:extLst>
              <a:ext uri="{FF2B5EF4-FFF2-40B4-BE49-F238E27FC236}">
                <a16:creationId xmlns:a16="http://schemas.microsoft.com/office/drawing/2014/main" id="{699446A4-3B08-47DA-A21E-A5E32CFD8E7B}"/>
              </a:ext>
            </a:extLst>
          </p:cNvPr>
          <p:cNvSpPr>
            <a:spLocks noGrp="1"/>
          </p:cNvSpPr>
          <p:nvPr/>
        </p:nvSpPr>
        <p:spPr>
          <a:xfrm>
            <a:off x="4572000" y="2238375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1" name="mode-normal-nfa-to-dfa-head-a">
            <a:extLst>
              <a:ext uri="{FF2B5EF4-FFF2-40B4-BE49-F238E27FC236}">
                <a16:creationId xmlns:a16="http://schemas.microsoft.com/office/drawing/2014/main" id="{5AE662D0-977C-4EC9-8CC0-8D41A871BE8A}"/>
              </a:ext>
            </a:extLst>
          </p:cNvPr>
          <p:cNvSpPr>
            <a:spLocks noGrp="1"/>
          </p:cNvSpPr>
          <p:nvPr/>
        </p:nvSpPr>
        <p:spPr>
          <a:xfrm flipH="1">
            <a:off x="5346761" y="22383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2" name="mode-normal-nfa-to-dfa-head-b">
            <a:extLst>
              <a:ext uri="{FF2B5EF4-FFF2-40B4-BE49-F238E27FC236}">
                <a16:creationId xmlns:a16="http://schemas.microsoft.com/office/drawing/2014/main" id="{625ED546-722F-4005-A6AD-22EAFE5C356F}"/>
              </a:ext>
            </a:extLst>
          </p:cNvPr>
          <p:cNvSpPr>
            <a:spLocks noGrp="1"/>
          </p:cNvSpPr>
          <p:nvPr/>
        </p:nvSpPr>
        <p:spPr>
          <a:xfrm flipH="1" flipV="1">
            <a:off x="5346761" y="219075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3" name="mode-normal-dfa-to-selector-shaft">
            <a:extLst>
              <a:ext uri="{FF2B5EF4-FFF2-40B4-BE49-F238E27FC236}">
                <a16:creationId xmlns:a16="http://schemas.microsoft.com/office/drawing/2014/main" id="{357307A1-EAC4-41A0-BBF0-C4BE29560106}"/>
              </a:ext>
            </a:extLst>
          </p:cNvPr>
          <p:cNvSpPr>
            <a:spLocks noGrp="1"/>
          </p:cNvSpPr>
          <p:nvPr/>
        </p:nvSpPr>
        <p:spPr>
          <a:xfrm>
            <a:off x="6953250" y="2238375"/>
            <a:ext cx="333375" cy="49530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4" name="mode-normal-dfa-to-selector-head-a">
            <a:extLst>
              <a:ext uri="{FF2B5EF4-FFF2-40B4-BE49-F238E27FC236}">
                <a16:creationId xmlns:a16="http://schemas.microsoft.com/office/drawing/2014/main" id="{EB225EB5-B415-4F82-AF28-47B9E7171712}"/>
              </a:ext>
            </a:extLst>
          </p:cNvPr>
          <p:cNvSpPr>
            <a:spLocks noGrp="1"/>
          </p:cNvSpPr>
          <p:nvPr/>
        </p:nvSpPr>
        <p:spPr>
          <a:xfrm flipH="1" flipV="1">
            <a:off x="7201056" y="2691836"/>
            <a:ext cx="85569" cy="41839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5" name="mode-normal-dfa-to-selector-head-b">
            <a:extLst>
              <a:ext uri="{FF2B5EF4-FFF2-40B4-BE49-F238E27FC236}">
                <a16:creationId xmlns:a16="http://schemas.microsoft.com/office/drawing/2014/main" id="{6167F3C5-5881-48D7-9D02-1CF42BC7028F}"/>
              </a:ext>
            </a:extLst>
          </p:cNvPr>
          <p:cNvSpPr>
            <a:spLocks noGrp="1"/>
          </p:cNvSpPr>
          <p:nvPr/>
        </p:nvSpPr>
        <p:spPr>
          <a:xfrm flipH="1" flipV="1">
            <a:off x="7280074" y="2638651"/>
            <a:ext cx="6551" cy="95024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6" name="mode-string-rules-to-nfa-shaft">
            <a:extLst>
              <a:ext uri="{FF2B5EF4-FFF2-40B4-BE49-F238E27FC236}">
                <a16:creationId xmlns:a16="http://schemas.microsoft.com/office/drawing/2014/main" id="{B935F34E-2BCA-405C-B99B-19BA52ECED85}"/>
              </a:ext>
            </a:extLst>
          </p:cNvPr>
          <p:cNvSpPr>
            <a:spLocks noGrp="1"/>
          </p:cNvSpPr>
          <p:nvPr/>
        </p:nvSpPr>
        <p:spPr>
          <a:xfrm>
            <a:off x="2333625" y="3571875"/>
            <a:ext cx="80962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7" name="mode-string-rules-to-nfa-head-a">
            <a:extLst>
              <a:ext uri="{FF2B5EF4-FFF2-40B4-BE49-F238E27FC236}">
                <a16:creationId xmlns:a16="http://schemas.microsoft.com/office/drawing/2014/main" id="{BF98893C-3F5D-450F-846F-D5CD40374D6D}"/>
              </a:ext>
            </a:extLst>
          </p:cNvPr>
          <p:cNvSpPr>
            <a:spLocks noGrp="1"/>
          </p:cNvSpPr>
          <p:nvPr/>
        </p:nvSpPr>
        <p:spPr>
          <a:xfrm flipH="1">
            <a:off x="3060761" y="35718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8" name="mode-string-rules-to-nfa-head-b">
            <a:extLst>
              <a:ext uri="{FF2B5EF4-FFF2-40B4-BE49-F238E27FC236}">
                <a16:creationId xmlns:a16="http://schemas.microsoft.com/office/drawing/2014/main" id="{4BD95B41-7E30-43BB-9273-3C72BCE55039}"/>
              </a:ext>
            </a:extLst>
          </p:cNvPr>
          <p:cNvSpPr>
            <a:spLocks noGrp="1"/>
          </p:cNvSpPr>
          <p:nvPr/>
        </p:nvSpPr>
        <p:spPr>
          <a:xfrm flipH="1" flipV="1">
            <a:off x="3060761" y="352425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9" name="mode-string-nfa-to-dfa-shaft">
            <a:extLst>
              <a:ext uri="{FF2B5EF4-FFF2-40B4-BE49-F238E27FC236}">
                <a16:creationId xmlns:a16="http://schemas.microsoft.com/office/drawing/2014/main" id="{45C8E43A-1A8F-421C-9E31-18D970B35CD5}"/>
              </a:ext>
            </a:extLst>
          </p:cNvPr>
          <p:cNvSpPr>
            <a:spLocks noGrp="1"/>
          </p:cNvSpPr>
          <p:nvPr/>
        </p:nvSpPr>
        <p:spPr>
          <a:xfrm>
            <a:off x="4572000" y="3571875"/>
            <a:ext cx="857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mode-string-nfa-to-dfa-head-a">
            <a:extLst>
              <a:ext uri="{FF2B5EF4-FFF2-40B4-BE49-F238E27FC236}">
                <a16:creationId xmlns:a16="http://schemas.microsoft.com/office/drawing/2014/main" id="{7FBF2FC1-7074-4896-8013-07F6BBD312E2}"/>
              </a:ext>
            </a:extLst>
          </p:cNvPr>
          <p:cNvSpPr>
            <a:spLocks noGrp="1"/>
          </p:cNvSpPr>
          <p:nvPr/>
        </p:nvSpPr>
        <p:spPr>
          <a:xfrm flipH="1">
            <a:off x="5346761" y="35718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mode-string-nfa-to-dfa-head-b">
            <a:extLst>
              <a:ext uri="{FF2B5EF4-FFF2-40B4-BE49-F238E27FC236}">
                <a16:creationId xmlns:a16="http://schemas.microsoft.com/office/drawing/2014/main" id="{AF16D92B-79F8-4983-BDB4-4C95565BB00B}"/>
              </a:ext>
            </a:extLst>
          </p:cNvPr>
          <p:cNvSpPr>
            <a:spLocks noGrp="1"/>
          </p:cNvSpPr>
          <p:nvPr/>
        </p:nvSpPr>
        <p:spPr>
          <a:xfrm flipH="1" flipV="1">
            <a:off x="5346761" y="352425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2" name="mode-string-dfa-to-selector-shaft">
            <a:extLst>
              <a:ext uri="{FF2B5EF4-FFF2-40B4-BE49-F238E27FC236}">
                <a16:creationId xmlns:a16="http://schemas.microsoft.com/office/drawing/2014/main" id="{38883F51-3139-48F8-942D-0C88C99A8EF1}"/>
              </a:ext>
            </a:extLst>
          </p:cNvPr>
          <p:cNvSpPr>
            <a:spLocks noGrp="1"/>
          </p:cNvSpPr>
          <p:nvPr/>
        </p:nvSpPr>
        <p:spPr>
          <a:xfrm flipV="1">
            <a:off x="6953250" y="2981325"/>
            <a:ext cx="333375" cy="590550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3" name="mode-string-dfa-to-selector-head-a">
            <a:extLst>
              <a:ext uri="{FF2B5EF4-FFF2-40B4-BE49-F238E27FC236}">
                <a16:creationId xmlns:a16="http://schemas.microsoft.com/office/drawing/2014/main" id="{69CE3E26-B70E-4A01-94A7-003709F84A28}"/>
              </a:ext>
            </a:extLst>
          </p:cNvPr>
          <p:cNvSpPr>
            <a:spLocks noGrp="1"/>
          </p:cNvSpPr>
          <p:nvPr/>
        </p:nvSpPr>
        <p:spPr>
          <a:xfrm>
            <a:off x="7286625" y="2981325"/>
            <a:ext cx="922" cy="95246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4" name="mode-string-dfa-to-selector-head-b">
            <a:extLst>
              <a:ext uri="{FF2B5EF4-FFF2-40B4-BE49-F238E27FC236}">
                <a16:creationId xmlns:a16="http://schemas.microsoft.com/office/drawing/2014/main" id="{397F3A11-F5ED-4869-AFA7-B7CC532C811F}"/>
              </a:ext>
            </a:extLst>
          </p:cNvPr>
          <p:cNvSpPr>
            <a:spLocks noGrp="1"/>
          </p:cNvSpPr>
          <p:nvPr/>
        </p:nvSpPr>
        <p:spPr>
          <a:xfrm flipH="1">
            <a:off x="7204601" y="2981325"/>
            <a:ext cx="82024" cy="48421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5" name="mode-normal-rules-proxy">
            <a:extLst>
              <a:ext uri="{FF2B5EF4-FFF2-40B4-BE49-F238E27FC236}">
                <a16:creationId xmlns:a16="http://schemas.microsoft.com/office/drawing/2014/main" id="{3DE9012A-B653-46AE-9A68-0ECFD9ADDDFF}"/>
              </a:ext>
            </a:extLst>
          </p:cNvPr>
          <p:cNvSpPr>
            <a:spLocks noGrp="1"/>
          </p:cNvSpPr>
          <p:nvPr/>
        </p:nvSpPr>
        <p:spPr>
          <a:xfrm>
            <a:off x="1409700" y="2219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6" name="mode-normal-rules">
            <a:extLst>
              <a:ext uri="{FF2B5EF4-FFF2-40B4-BE49-F238E27FC236}">
                <a16:creationId xmlns:a16="http://schemas.microsoft.com/office/drawing/2014/main" id="{D781FD90-7700-42FE-B0BE-BC14D450EAD5}"/>
              </a:ext>
            </a:extLst>
          </p:cNvPr>
          <p:cNvSpPr>
            <a:spLocks noGrp="1"/>
          </p:cNvSpPr>
          <p:nvPr/>
        </p:nvSpPr>
        <p:spPr>
          <a:xfrm>
            <a:off x="523875" y="1952625"/>
            <a:ext cx="1809750" cy="571500"/>
          </a:xfrm>
          <a:prstGeom prst="roundRect">
            <a:avLst>
              <a:gd name="adj" fmla="val 13333"/>
            </a:avLst>
          </a:prstGeom>
          <a:solidFill>
            <a:srgbClr val="FFF5F6"/>
          </a:solidFill>
          <a:ln w="17145">
            <a:solidFill>
              <a:srgbClr val="BE384B"/>
            </a:solidFill>
            <a:prstDash val="solid"/>
          </a:ln>
        </p:spPr>
      </p:sp>
      <p:sp>
        <p:nvSpPr>
          <p:cNvPr id="27" name="mode-normal-rules-text">
            <a:extLst>
              <a:ext uri="{FF2B5EF4-FFF2-40B4-BE49-F238E27FC236}">
                <a16:creationId xmlns:a16="http://schemas.microsoft.com/office/drawing/2014/main" id="{7F34615F-DC47-4D1A-8AF6-869DDC5F9C99}"/>
              </a:ext>
            </a:extLst>
          </p:cNvPr>
          <p:cNvSpPr>
            <a:spLocks noGrp="1"/>
          </p:cNvSpPr>
          <p:nvPr/>
        </p:nvSpPr>
        <p:spPr>
          <a:xfrm>
            <a:off x="600075" y="20669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NORMAL rules</a:t>
            </a:r>
          </a:p>
        </p:txBody>
      </p:sp>
      <p:sp>
        <p:nvSpPr>
          <p:cNvPr id="28" name="mode-normal-nfa-proxy">
            <a:extLst>
              <a:ext uri="{FF2B5EF4-FFF2-40B4-BE49-F238E27FC236}">
                <a16:creationId xmlns:a16="http://schemas.microsoft.com/office/drawing/2014/main" id="{856000C0-B02A-46A9-A8F5-4016214FE00E}"/>
              </a:ext>
            </a:extLst>
          </p:cNvPr>
          <p:cNvSpPr>
            <a:spLocks noGrp="1"/>
          </p:cNvSpPr>
          <p:nvPr/>
        </p:nvSpPr>
        <p:spPr>
          <a:xfrm>
            <a:off x="3838575" y="2219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29" name="mode-normal-nfa">
            <a:extLst>
              <a:ext uri="{FF2B5EF4-FFF2-40B4-BE49-F238E27FC236}">
                <a16:creationId xmlns:a16="http://schemas.microsoft.com/office/drawing/2014/main" id="{B396F009-4A92-4F11-93DF-B0DB6F842C60}"/>
              </a:ext>
            </a:extLst>
          </p:cNvPr>
          <p:cNvSpPr>
            <a:spLocks noGrp="1"/>
          </p:cNvSpPr>
          <p:nvPr/>
        </p:nvSpPr>
        <p:spPr>
          <a:xfrm>
            <a:off x="3143250" y="1952625"/>
            <a:ext cx="1428750" cy="571500"/>
          </a:xfrm>
          <a:prstGeom prst="roundRect">
            <a:avLst>
              <a:gd name="adj" fmla="val 13333"/>
            </a:avLst>
          </a:prstGeom>
          <a:solidFill>
            <a:srgbClr val="FFF5F6"/>
          </a:solidFill>
          <a:ln w="17145">
            <a:solidFill>
              <a:srgbClr val="BE384B"/>
            </a:solidFill>
            <a:prstDash val="solid"/>
          </a:ln>
        </p:spPr>
      </p:sp>
      <p:sp>
        <p:nvSpPr>
          <p:cNvPr id="30" name="mode-normal-nfa-text">
            <a:extLst>
              <a:ext uri="{FF2B5EF4-FFF2-40B4-BE49-F238E27FC236}">
                <a16:creationId xmlns:a16="http://schemas.microsoft.com/office/drawing/2014/main" id="{89EED965-6A4A-40F1-A5E2-22BCE2447856}"/>
              </a:ext>
            </a:extLst>
          </p:cNvPr>
          <p:cNvSpPr>
            <a:spLocks noGrp="1"/>
          </p:cNvSpPr>
          <p:nvPr/>
        </p:nvSpPr>
        <p:spPr>
          <a:xfrm>
            <a:off x="3219450" y="2066925"/>
            <a:ext cx="1276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NFA_NORMAL</a:t>
            </a:r>
          </a:p>
        </p:txBody>
      </p:sp>
      <p:sp>
        <p:nvSpPr>
          <p:cNvPr id="31" name="mode-normal-dfa-proxy">
            <a:extLst>
              <a:ext uri="{FF2B5EF4-FFF2-40B4-BE49-F238E27FC236}">
                <a16:creationId xmlns:a16="http://schemas.microsoft.com/office/drawing/2014/main" id="{E96D4D77-7D53-43AC-A65D-917109C3B821}"/>
              </a:ext>
            </a:extLst>
          </p:cNvPr>
          <p:cNvSpPr>
            <a:spLocks noGrp="1"/>
          </p:cNvSpPr>
          <p:nvPr/>
        </p:nvSpPr>
        <p:spPr>
          <a:xfrm>
            <a:off x="6172200" y="22193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32" name="mode-normal-dfa">
            <a:extLst>
              <a:ext uri="{FF2B5EF4-FFF2-40B4-BE49-F238E27FC236}">
                <a16:creationId xmlns:a16="http://schemas.microsoft.com/office/drawing/2014/main" id="{7B1CE612-4B8B-4993-AA47-75947DEEC2B0}"/>
              </a:ext>
            </a:extLst>
          </p:cNvPr>
          <p:cNvSpPr>
            <a:spLocks noGrp="1"/>
          </p:cNvSpPr>
          <p:nvPr/>
        </p:nvSpPr>
        <p:spPr>
          <a:xfrm>
            <a:off x="5429250" y="1952625"/>
            <a:ext cx="1524000" cy="571500"/>
          </a:xfrm>
          <a:prstGeom prst="roundRect">
            <a:avLst>
              <a:gd name="adj" fmla="val 13333"/>
            </a:avLst>
          </a:prstGeom>
          <a:solidFill>
            <a:srgbClr val="FFF5F6"/>
          </a:solidFill>
          <a:ln w="17145">
            <a:solidFill>
              <a:srgbClr val="BE384B"/>
            </a:solidFill>
            <a:prstDash val="solid"/>
          </a:ln>
        </p:spPr>
      </p:sp>
      <p:sp>
        <p:nvSpPr>
          <p:cNvPr id="33" name="mode-normal-dfa-text">
            <a:extLst>
              <a:ext uri="{FF2B5EF4-FFF2-40B4-BE49-F238E27FC236}">
                <a16:creationId xmlns:a16="http://schemas.microsoft.com/office/drawing/2014/main" id="{A20E708C-569A-40AE-B7E3-AC6EF28DF9C0}"/>
              </a:ext>
            </a:extLst>
          </p:cNvPr>
          <p:cNvSpPr>
            <a:spLocks noGrp="1"/>
          </p:cNvSpPr>
          <p:nvPr/>
        </p:nvSpPr>
        <p:spPr>
          <a:xfrm>
            <a:off x="5505450" y="2066925"/>
            <a:ext cx="1371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DFA_NORMAL</a:t>
            </a:r>
          </a:p>
        </p:txBody>
      </p:sp>
      <p:sp>
        <p:nvSpPr>
          <p:cNvPr id="34" name="mode-normal-thompson">
            <a:extLst>
              <a:ext uri="{FF2B5EF4-FFF2-40B4-BE49-F238E27FC236}">
                <a16:creationId xmlns:a16="http://schemas.microsoft.com/office/drawing/2014/main" id="{C3102A27-D7B6-4A65-9EE8-F641FD0977E4}"/>
              </a:ext>
            </a:extLst>
          </p:cNvPr>
          <p:cNvSpPr>
            <a:spLocks noGrp="1"/>
          </p:cNvSpPr>
          <p:nvPr/>
        </p:nvSpPr>
        <p:spPr>
          <a:xfrm>
            <a:off x="2333625" y="1986847"/>
            <a:ext cx="809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Thompson</a:t>
            </a:r>
          </a:p>
        </p:txBody>
      </p:sp>
      <p:sp>
        <p:nvSpPr>
          <p:cNvPr id="35" name="mode-normal-subset">
            <a:extLst>
              <a:ext uri="{FF2B5EF4-FFF2-40B4-BE49-F238E27FC236}">
                <a16:creationId xmlns:a16="http://schemas.microsoft.com/office/drawing/2014/main" id="{6D987C16-2A62-4622-B567-79E8363A44F6}"/>
              </a:ext>
            </a:extLst>
          </p:cNvPr>
          <p:cNvSpPr>
            <a:spLocks noGrp="1"/>
          </p:cNvSpPr>
          <p:nvPr/>
        </p:nvSpPr>
        <p:spPr>
          <a:xfrm>
            <a:off x="4572000" y="1986847"/>
            <a:ext cx="857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subset</a:t>
            </a:r>
          </a:p>
        </p:txBody>
      </p:sp>
      <p:sp>
        <p:nvSpPr>
          <p:cNvPr id="36" name="mode-string-rules-proxy">
            <a:extLst>
              <a:ext uri="{FF2B5EF4-FFF2-40B4-BE49-F238E27FC236}">
                <a16:creationId xmlns:a16="http://schemas.microsoft.com/office/drawing/2014/main" id="{9E01B5D9-4E34-409A-9B9F-B8FC1740104D}"/>
              </a:ext>
            </a:extLst>
          </p:cNvPr>
          <p:cNvSpPr>
            <a:spLocks noGrp="1"/>
          </p:cNvSpPr>
          <p:nvPr/>
        </p:nvSpPr>
        <p:spPr>
          <a:xfrm>
            <a:off x="1409700" y="35528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37" name="mode-string-rules">
            <a:extLst>
              <a:ext uri="{FF2B5EF4-FFF2-40B4-BE49-F238E27FC236}">
                <a16:creationId xmlns:a16="http://schemas.microsoft.com/office/drawing/2014/main" id="{8BD66CB6-69B1-4AEB-B84B-EDDF169C4C6F}"/>
              </a:ext>
            </a:extLst>
          </p:cNvPr>
          <p:cNvSpPr>
            <a:spLocks noGrp="1"/>
          </p:cNvSpPr>
          <p:nvPr/>
        </p:nvSpPr>
        <p:spPr>
          <a:xfrm>
            <a:off x="523875" y="3286125"/>
            <a:ext cx="1809750" cy="571500"/>
          </a:xfrm>
          <a:prstGeom prst="roundRect">
            <a:avLst>
              <a:gd name="adj" fmla="val 13333"/>
            </a:avLst>
          </a:prstGeom>
          <a:solidFill>
            <a:srgbClr val="EEF6F8"/>
          </a:solidFill>
          <a:ln w="17145">
            <a:solidFill>
              <a:srgbClr val="32788E"/>
            </a:solidFill>
            <a:prstDash val="solid"/>
          </a:ln>
        </p:spPr>
      </p:sp>
      <p:sp>
        <p:nvSpPr>
          <p:cNvPr id="38" name="mode-string-rules-text">
            <a:extLst>
              <a:ext uri="{FF2B5EF4-FFF2-40B4-BE49-F238E27FC236}">
                <a16:creationId xmlns:a16="http://schemas.microsoft.com/office/drawing/2014/main" id="{105FAF94-4450-4A63-9D0B-C9FDB47FABBA}"/>
              </a:ext>
            </a:extLst>
          </p:cNvPr>
          <p:cNvSpPr>
            <a:spLocks noGrp="1"/>
          </p:cNvSpPr>
          <p:nvPr/>
        </p:nvSpPr>
        <p:spPr>
          <a:xfrm>
            <a:off x="600075" y="34004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32788E"/>
                </a:solidFill>
              </a:defRPr>
            </a:pPr>
            <a:r>
              <a:rPr sz="1050" b="1">
                <a:solidFill>
                  <a:srgbClr val="32788E"/>
                </a:solidFill>
              </a:rPr>
              <a:t>STRING rules</a:t>
            </a:r>
          </a:p>
        </p:txBody>
      </p:sp>
      <p:sp>
        <p:nvSpPr>
          <p:cNvPr id="39" name="mode-string-nfa-proxy">
            <a:extLst>
              <a:ext uri="{FF2B5EF4-FFF2-40B4-BE49-F238E27FC236}">
                <a16:creationId xmlns:a16="http://schemas.microsoft.com/office/drawing/2014/main" id="{35D539E7-181A-4A82-93C4-29A4C140176B}"/>
              </a:ext>
            </a:extLst>
          </p:cNvPr>
          <p:cNvSpPr>
            <a:spLocks noGrp="1"/>
          </p:cNvSpPr>
          <p:nvPr/>
        </p:nvSpPr>
        <p:spPr>
          <a:xfrm>
            <a:off x="3838575" y="35528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40" name="mode-string-nfa">
            <a:extLst>
              <a:ext uri="{FF2B5EF4-FFF2-40B4-BE49-F238E27FC236}">
                <a16:creationId xmlns:a16="http://schemas.microsoft.com/office/drawing/2014/main" id="{8EDFBE16-8CC4-42DB-9B29-158CAA7187F0}"/>
              </a:ext>
            </a:extLst>
          </p:cNvPr>
          <p:cNvSpPr>
            <a:spLocks noGrp="1"/>
          </p:cNvSpPr>
          <p:nvPr/>
        </p:nvSpPr>
        <p:spPr>
          <a:xfrm>
            <a:off x="3143250" y="3286125"/>
            <a:ext cx="1428750" cy="571500"/>
          </a:xfrm>
          <a:prstGeom prst="roundRect">
            <a:avLst>
              <a:gd name="adj" fmla="val 13333"/>
            </a:avLst>
          </a:prstGeom>
          <a:solidFill>
            <a:srgbClr val="EEF6F8"/>
          </a:solidFill>
          <a:ln w="17145">
            <a:solidFill>
              <a:srgbClr val="32788E"/>
            </a:solidFill>
            <a:prstDash val="solid"/>
          </a:ln>
        </p:spPr>
      </p:sp>
      <p:sp>
        <p:nvSpPr>
          <p:cNvPr id="41" name="mode-string-nfa-text">
            <a:extLst>
              <a:ext uri="{FF2B5EF4-FFF2-40B4-BE49-F238E27FC236}">
                <a16:creationId xmlns:a16="http://schemas.microsoft.com/office/drawing/2014/main" id="{642ABC1B-A679-4E49-986A-8EC21A1482C9}"/>
              </a:ext>
            </a:extLst>
          </p:cNvPr>
          <p:cNvSpPr>
            <a:spLocks noGrp="1"/>
          </p:cNvSpPr>
          <p:nvPr/>
        </p:nvSpPr>
        <p:spPr>
          <a:xfrm>
            <a:off x="3219450" y="3400425"/>
            <a:ext cx="1276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32788E"/>
                </a:solidFill>
              </a:defRPr>
            </a:pPr>
            <a:r>
              <a:rPr sz="1050" b="1">
                <a:solidFill>
                  <a:srgbClr val="32788E"/>
                </a:solidFill>
              </a:rPr>
              <a:t>NFA_STRING</a:t>
            </a:r>
          </a:p>
        </p:txBody>
      </p:sp>
      <p:sp>
        <p:nvSpPr>
          <p:cNvPr id="42" name="mode-string-dfa-proxy">
            <a:extLst>
              <a:ext uri="{FF2B5EF4-FFF2-40B4-BE49-F238E27FC236}">
                <a16:creationId xmlns:a16="http://schemas.microsoft.com/office/drawing/2014/main" id="{6C0448AA-E7D5-4C74-993D-6EEB1A0B8CE2}"/>
              </a:ext>
            </a:extLst>
          </p:cNvPr>
          <p:cNvSpPr>
            <a:spLocks noGrp="1"/>
          </p:cNvSpPr>
          <p:nvPr/>
        </p:nvSpPr>
        <p:spPr>
          <a:xfrm>
            <a:off x="6172200" y="3552825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43" name="mode-string-dfa">
            <a:extLst>
              <a:ext uri="{FF2B5EF4-FFF2-40B4-BE49-F238E27FC236}">
                <a16:creationId xmlns:a16="http://schemas.microsoft.com/office/drawing/2014/main" id="{8BEE248F-C887-47D9-AEC7-C2CFC926A4C6}"/>
              </a:ext>
            </a:extLst>
          </p:cNvPr>
          <p:cNvSpPr>
            <a:spLocks noGrp="1"/>
          </p:cNvSpPr>
          <p:nvPr/>
        </p:nvSpPr>
        <p:spPr>
          <a:xfrm>
            <a:off x="5429250" y="3286125"/>
            <a:ext cx="1524000" cy="571500"/>
          </a:xfrm>
          <a:prstGeom prst="roundRect">
            <a:avLst>
              <a:gd name="adj" fmla="val 13333"/>
            </a:avLst>
          </a:prstGeom>
          <a:solidFill>
            <a:srgbClr val="EEF6F8"/>
          </a:solidFill>
          <a:ln w="17145">
            <a:solidFill>
              <a:srgbClr val="32788E"/>
            </a:solidFill>
            <a:prstDash val="solid"/>
          </a:ln>
        </p:spPr>
      </p:sp>
      <p:sp>
        <p:nvSpPr>
          <p:cNvPr id="44" name="mode-string-dfa-text">
            <a:extLst>
              <a:ext uri="{FF2B5EF4-FFF2-40B4-BE49-F238E27FC236}">
                <a16:creationId xmlns:a16="http://schemas.microsoft.com/office/drawing/2014/main" id="{71306B7A-13FF-49F6-AB9B-123A8863AA80}"/>
              </a:ext>
            </a:extLst>
          </p:cNvPr>
          <p:cNvSpPr>
            <a:spLocks noGrp="1"/>
          </p:cNvSpPr>
          <p:nvPr/>
        </p:nvSpPr>
        <p:spPr>
          <a:xfrm>
            <a:off x="5505450" y="3400425"/>
            <a:ext cx="1371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32788E"/>
                </a:solidFill>
              </a:defRPr>
            </a:pPr>
            <a:r>
              <a:rPr sz="1050" b="1">
                <a:solidFill>
                  <a:srgbClr val="32788E"/>
                </a:solidFill>
              </a:rPr>
              <a:t>DFA_STRING</a:t>
            </a:r>
          </a:p>
        </p:txBody>
      </p:sp>
      <p:sp>
        <p:nvSpPr>
          <p:cNvPr id="45" name="mode-string-thompson">
            <a:extLst>
              <a:ext uri="{FF2B5EF4-FFF2-40B4-BE49-F238E27FC236}">
                <a16:creationId xmlns:a16="http://schemas.microsoft.com/office/drawing/2014/main" id="{112BCF8C-E1ED-4D5E-A389-69FCFCD902C9}"/>
              </a:ext>
            </a:extLst>
          </p:cNvPr>
          <p:cNvSpPr>
            <a:spLocks noGrp="1"/>
          </p:cNvSpPr>
          <p:nvPr/>
        </p:nvSpPr>
        <p:spPr>
          <a:xfrm>
            <a:off x="2333625" y="3320347"/>
            <a:ext cx="809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Thompson</a:t>
            </a:r>
          </a:p>
        </p:txBody>
      </p:sp>
      <p:sp>
        <p:nvSpPr>
          <p:cNvPr id="46" name="mode-string-subset">
            <a:extLst>
              <a:ext uri="{FF2B5EF4-FFF2-40B4-BE49-F238E27FC236}">
                <a16:creationId xmlns:a16="http://schemas.microsoft.com/office/drawing/2014/main" id="{D8802E76-3BC9-496A-9A86-DF58E6594FD9}"/>
              </a:ext>
            </a:extLst>
          </p:cNvPr>
          <p:cNvSpPr>
            <a:spLocks noGrp="1"/>
          </p:cNvSpPr>
          <p:nvPr/>
        </p:nvSpPr>
        <p:spPr>
          <a:xfrm>
            <a:off x="4572000" y="3320347"/>
            <a:ext cx="857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subset</a:t>
            </a:r>
          </a:p>
        </p:txBody>
      </p:sp>
      <p:sp>
        <p:nvSpPr>
          <p:cNvPr id="47" name="mode-selector-proxy">
            <a:extLst>
              <a:ext uri="{FF2B5EF4-FFF2-40B4-BE49-F238E27FC236}">
                <a16:creationId xmlns:a16="http://schemas.microsoft.com/office/drawing/2014/main" id="{389AF786-509A-4044-BDA0-5EF64E726C70}"/>
              </a:ext>
            </a:extLst>
          </p:cNvPr>
          <p:cNvSpPr>
            <a:spLocks noGrp="1"/>
          </p:cNvSpPr>
          <p:nvPr/>
        </p:nvSpPr>
        <p:spPr>
          <a:xfrm>
            <a:off x="8077200" y="2838450"/>
            <a:ext cx="38100" cy="38100"/>
          </a:xfrm>
          <a:prstGeom prst="ellipse">
            <a:avLst/>
          </a:prstGeom>
          <a:noFill/>
          <a:ln w="0">
            <a:noFill/>
            <a:prstDash val="solid"/>
          </a:ln>
        </p:spPr>
      </p:sp>
      <p:sp>
        <p:nvSpPr>
          <p:cNvPr id="48" name="mode-selector">
            <a:extLst>
              <a:ext uri="{FF2B5EF4-FFF2-40B4-BE49-F238E27FC236}">
                <a16:creationId xmlns:a16="http://schemas.microsoft.com/office/drawing/2014/main" id="{D2907647-F6C8-4B01-AD0B-8F9386A96587}"/>
              </a:ext>
            </a:extLst>
          </p:cNvPr>
          <p:cNvSpPr>
            <a:spLocks noGrp="1"/>
          </p:cNvSpPr>
          <p:nvPr/>
        </p:nvSpPr>
        <p:spPr>
          <a:xfrm>
            <a:off x="7286625" y="2571750"/>
            <a:ext cx="1619250" cy="571500"/>
          </a:xfrm>
          <a:prstGeom prst="roundRect">
            <a:avLst>
              <a:gd name="adj" fmla="val 13333"/>
            </a:avLst>
          </a:prstGeom>
          <a:solidFill>
            <a:srgbClr val="F6F6F6"/>
          </a:solidFill>
          <a:ln w="17145">
            <a:solidFill>
              <a:srgbClr val="454545"/>
            </a:solidFill>
            <a:prstDash val="solid"/>
          </a:ln>
        </p:spPr>
      </p:sp>
      <p:sp>
        <p:nvSpPr>
          <p:cNvPr id="49" name="mode-selector-text">
            <a:extLst>
              <a:ext uri="{FF2B5EF4-FFF2-40B4-BE49-F238E27FC236}">
                <a16:creationId xmlns:a16="http://schemas.microsoft.com/office/drawing/2014/main" id="{573CF6A4-D9F8-4905-B4A7-62C86767ABE8}"/>
              </a:ext>
            </a:extLst>
          </p:cNvPr>
          <p:cNvSpPr>
            <a:spLocks noGrp="1"/>
          </p:cNvSpPr>
          <p:nvPr/>
        </p:nvSpPr>
        <p:spPr>
          <a:xfrm>
            <a:off x="7362825" y="2686050"/>
            <a:ext cx="1466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454545"/>
                </a:solidFill>
              </a:defRPr>
            </a:pPr>
            <a:r>
              <a:rPr sz="1050" b="1">
                <a:solidFill>
                  <a:srgbClr val="454545"/>
                </a:solidFill>
              </a:rPr>
              <a:t>tables[currentMode]</a:t>
            </a:r>
          </a:p>
        </p:txBody>
      </p:sp>
      <p:sp>
        <p:nvSpPr>
          <p:cNvPr id="50" name="mode-construction-independent">
            <a:extLst>
              <a:ext uri="{FF2B5EF4-FFF2-40B4-BE49-F238E27FC236}">
                <a16:creationId xmlns:a16="http://schemas.microsoft.com/office/drawing/2014/main" id="{95A572C9-C333-49CF-B7C2-7FEBDDF7B22F}"/>
              </a:ext>
            </a:extLst>
          </p:cNvPr>
          <p:cNvSpPr>
            <a:spLocks noGrp="1"/>
          </p:cNvSpPr>
          <p:nvPr/>
        </p:nvSpPr>
        <p:spPr>
          <a:xfrm>
            <a:off x="2667000" y="4267200"/>
            <a:ext cx="438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分别构造 · 分别最小化 · 运行时再选择</a:t>
            </a:r>
          </a:p>
        </p:txBody>
      </p:sp>
      <p:sp>
        <p:nvSpPr>
          <p:cNvPr id="51" name="bridge-takeaway-band-50">
            <a:extLst>
              <a:ext uri="{FF2B5EF4-FFF2-40B4-BE49-F238E27FC236}">
                <a16:creationId xmlns:a16="http://schemas.microsoft.com/office/drawing/2014/main" id="{013922F1-A551-4A2A-8F7A-391951468D0D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52" name="bridge-takeaway-50">
            <a:extLst>
              <a:ext uri="{FF2B5EF4-FFF2-40B4-BE49-F238E27FC236}">
                <a16:creationId xmlns:a16="http://schemas.microsoft.com/office/drawing/2014/main" id="{87299025-CAA9-41E1-A302-3349637E9D96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currentMode 只选择本轮使用哪张转移表；两组自动机的内部状态互不共享。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043A58D-60CA-DFB2-80EC-B65AE4CB9481}" type="slidenum">
              <a:rPr/>
              <a:t>52</a:t>
            </a:fld>
            <a:endParaRPr/>
          </a:p>
        </p:txBody>
      </p:sp>
      <p:sp>
        <p:nvSpPr>
          <p:cNvPr id="5" name="bridge-title-51">
            <a:extLst>
              <a:ext uri="{FF2B5EF4-FFF2-40B4-BE49-F238E27FC236}">
                <a16:creationId xmlns:a16="http://schemas.microsoft.com/office/drawing/2014/main" id="{9EF417C5-7D0B-454A-914C-3DCCF2B76F31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例子：两个小 DFA，通过 action 切换</a:t>
            </a:r>
          </a:p>
        </p:txBody>
      </p:sp>
      <p:sp>
        <p:nvSpPr>
          <p:cNvPr id="6" name="mode-example-subtitle">
            <a:extLst>
              <a:ext uri="{FF2B5EF4-FFF2-40B4-BE49-F238E27FC236}">
                <a16:creationId xmlns:a16="http://schemas.microsoft.com/office/drawing/2014/main" id="{0E80D8C9-47FF-42ED-A9BB-A2C78F699492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两台 DFA 分别处理普通代码与字符串内容；action 负责切换 currentMode。</a:t>
            </a:r>
          </a:p>
        </p:txBody>
      </p:sp>
      <p:sp>
        <p:nvSpPr>
          <p:cNvPr id="7" name="mode-example-normal-region">
            <a:extLst>
              <a:ext uri="{FF2B5EF4-FFF2-40B4-BE49-F238E27FC236}">
                <a16:creationId xmlns:a16="http://schemas.microsoft.com/office/drawing/2014/main" id="{73C81E8A-8662-46AA-99EF-C28D099323FA}"/>
              </a:ext>
            </a:extLst>
          </p:cNvPr>
          <p:cNvSpPr>
            <a:spLocks noGrp="1"/>
          </p:cNvSpPr>
          <p:nvPr/>
        </p:nvSpPr>
        <p:spPr>
          <a:xfrm>
            <a:off x="666749" y="1762125"/>
            <a:ext cx="3324225" cy="2857500"/>
          </a:xfrm>
          <a:prstGeom prst="roundRect">
            <a:avLst>
              <a:gd name="adj" fmla="val 2667"/>
            </a:avLst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8" name="mode-example-normal-region-label">
            <a:extLst>
              <a:ext uri="{FF2B5EF4-FFF2-40B4-BE49-F238E27FC236}">
                <a16:creationId xmlns:a16="http://schemas.microsoft.com/office/drawing/2014/main" id="{60A4EA92-9704-4781-8ABE-F86D2561B1FA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3524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DFA_NORMAL</a:t>
            </a:r>
          </a:p>
        </p:txBody>
      </p:sp>
      <p:sp>
        <p:nvSpPr>
          <p:cNvPr id="9" name="mode-example-string-region">
            <a:extLst>
              <a:ext uri="{FF2B5EF4-FFF2-40B4-BE49-F238E27FC236}">
                <a16:creationId xmlns:a16="http://schemas.microsoft.com/office/drawing/2014/main" id="{505682EE-BED3-433E-82EB-0A551C900B61}"/>
              </a:ext>
            </a:extLst>
          </p:cNvPr>
          <p:cNvSpPr>
            <a:spLocks noGrp="1"/>
          </p:cNvSpPr>
          <p:nvPr/>
        </p:nvSpPr>
        <p:spPr>
          <a:xfrm>
            <a:off x="5095874" y="1762125"/>
            <a:ext cx="3429002" cy="2857500"/>
          </a:xfrm>
          <a:prstGeom prst="roundRect">
            <a:avLst>
              <a:gd name="adj" fmla="val 2667"/>
            </a:avLst>
          </a:prstGeom>
          <a:noFill/>
          <a:ln w="13335">
            <a:solidFill>
              <a:srgbClr val="32788E"/>
            </a:solidFill>
            <a:prstDash val="solid"/>
          </a:ln>
        </p:spPr>
      </p:sp>
      <p:sp>
        <p:nvSpPr>
          <p:cNvPr id="10" name="mode-example-string-region-label">
            <a:extLst>
              <a:ext uri="{FF2B5EF4-FFF2-40B4-BE49-F238E27FC236}">
                <a16:creationId xmlns:a16="http://schemas.microsoft.com/office/drawing/2014/main" id="{20259266-B25D-4A55-8447-0490682818F6}"/>
              </a:ext>
            </a:extLst>
          </p:cNvPr>
          <p:cNvSpPr>
            <a:spLocks noGrp="1"/>
          </p:cNvSpPr>
          <p:nvPr/>
        </p:nvSpPr>
        <p:spPr>
          <a:xfrm>
            <a:off x="5000625" y="1809750"/>
            <a:ext cx="3524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32788E"/>
                </a:solidFill>
              </a:defRPr>
            </a:pPr>
            <a:r>
              <a:rPr sz="1200" b="1">
                <a:solidFill>
                  <a:srgbClr val="32788E"/>
                </a:solidFill>
              </a:rPr>
              <a:t>DFA_STRING</a:t>
            </a:r>
          </a:p>
        </p:txBody>
      </p:sp>
      <p:sp>
        <p:nvSpPr>
          <p:cNvPr id="11" name="mode-example-n0-to-ident-shaft">
            <a:extLst>
              <a:ext uri="{FF2B5EF4-FFF2-40B4-BE49-F238E27FC236}">
                <a16:creationId xmlns:a16="http://schemas.microsoft.com/office/drawing/2014/main" id="{1DD7C868-D50E-4705-8A93-6296C8740E63}"/>
              </a:ext>
            </a:extLst>
          </p:cNvPr>
          <p:cNvSpPr>
            <a:spLocks noGrp="1"/>
          </p:cNvSpPr>
          <p:nvPr/>
        </p:nvSpPr>
        <p:spPr>
          <a:xfrm flipV="1">
            <a:off x="1581150" y="2638425"/>
            <a:ext cx="1304925" cy="3524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2" name="mode-example-n0-to-ident-head-a">
            <a:extLst>
              <a:ext uri="{FF2B5EF4-FFF2-40B4-BE49-F238E27FC236}">
                <a16:creationId xmlns:a16="http://schemas.microsoft.com/office/drawing/2014/main" id="{75EAD25E-8F46-4A79-B299-9BC87C0DF73B}"/>
              </a:ext>
            </a:extLst>
          </p:cNvPr>
          <p:cNvSpPr>
            <a:spLocks noGrp="1"/>
          </p:cNvSpPr>
          <p:nvPr/>
        </p:nvSpPr>
        <p:spPr>
          <a:xfrm flipH="1">
            <a:off x="2818857" y="2638425"/>
            <a:ext cx="67218" cy="6748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3" name="mode-example-n0-to-ident-head-b">
            <a:extLst>
              <a:ext uri="{FF2B5EF4-FFF2-40B4-BE49-F238E27FC236}">
                <a16:creationId xmlns:a16="http://schemas.microsoft.com/office/drawing/2014/main" id="{42F00ECF-6D9B-44C1-B659-2714590E6865}"/>
              </a:ext>
            </a:extLst>
          </p:cNvPr>
          <p:cNvSpPr>
            <a:spLocks noGrp="1"/>
          </p:cNvSpPr>
          <p:nvPr/>
        </p:nvSpPr>
        <p:spPr>
          <a:xfrm flipH="1" flipV="1">
            <a:off x="2794022" y="2613955"/>
            <a:ext cx="92053" cy="2447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4" name="mode-example-n0">
            <a:extLst>
              <a:ext uri="{FF2B5EF4-FFF2-40B4-BE49-F238E27FC236}">
                <a16:creationId xmlns:a16="http://schemas.microsoft.com/office/drawing/2014/main" id="{CE7BEBFC-3D12-43D6-B273-C179497714F4}"/>
              </a:ext>
            </a:extLst>
          </p:cNvPr>
          <p:cNvSpPr>
            <a:spLocks noGrp="1"/>
          </p:cNvSpPr>
          <p:nvPr/>
        </p:nvSpPr>
        <p:spPr>
          <a:xfrm>
            <a:off x="1171575" y="2838450"/>
            <a:ext cx="419100" cy="419100"/>
          </a:xfrm>
          <a:prstGeom prst="ellipse">
            <a:avLst/>
          </a:prstGeom>
          <a:solidFill>
            <a:srgbClr val="FFF5F6"/>
          </a:solidFill>
          <a:ln w="19050">
            <a:solidFill>
              <a:srgbClr val="BE384B"/>
            </a:solidFill>
            <a:prstDash val="solid"/>
          </a:ln>
        </p:spPr>
      </p:sp>
      <p:sp>
        <p:nvSpPr>
          <p:cNvPr id="15" name="mode-example-n0-text">
            <a:extLst>
              <a:ext uri="{FF2B5EF4-FFF2-40B4-BE49-F238E27FC236}">
                <a16:creationId xmlns:a16="http://schemas.microsoft.com/office/drawing/2014/main" id="{AE6EFA54-237B-4213-AD5A-1D086DD0EF7B}"/>
              </a:ext>
            </a:extLst>
          </p:cNvPr>
          <p:cNvSpPr>
            <a:spLocks noGrp="1"/>
          </p:cNvSpPr>
          <p:nvPr/>
        </p:nvSpPr>
        <p:spPr>
          <a:xfrm>
            <a:off x="1171575" y="292417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N0</a:t>
            </a:r>
          </a:p>
        </p:txBody>
      </p:sp>
      <p:sp>
        <p:nvSpPr>
          <p:cNvPr id="16" name="mode-example-nid">
            <a:extLst>
              <a:ext uri="{FF2B5EF4-FFF2-40B4-BE49-F238E27FC236}">
                <a16:creationId xmlns:a16="http://schemas.microsoft.com/office/drawing/2014/main" id="{0B537671-EAF3-4F78-81D2-69185ABBB2F9}"/>
              </a:ext>
            </a:extLst>
          </p:cNvPr>
          <p:cNvSpPr>
            <a:spLocks noGrp="1"/>
          </p:cNvSpPr>
          <p:nvPr/>
        </p:nvSpPr>
        <p:spPr>
          <a:xfrm>
            <a:off x="2876550" y="2305050"/>
            <a:ext cx="533400" cy="533400"/>
          </a:xfrm>
          <a:prstGeom prst="ellipse">
            <a:avLst/>
          </a:prstGeom>
          <a:solidFill>
            <a:srgbClr val="FFF5F6"/>
          </a:solidFill>
          <a:ln w="19050">
            <a:solidFill>
              <a:srgbClr val="BE384B"/>
            </a:solidFill>
            <a:prstDash val="solid"/>
          </a:ln>
        </p:spPr>
      </p:sp>
      <p:sp>
        <p:nvSpPr>
          <p:cNvPr id="17" name="mode-example-nid-inner">
            <a:extLst>
              <a:ext uri="{FF2B5EF4-FFF2-40B4-BE49-F238E27FC236}">
                <a16:creationId xmlns:a16="http://schemas.microsoft.com/office/drawing/2014/main" id="{E75CC0B8-19A6-480B-A397-1DDA80FF228D}"/>
              </a:ext>
            </a:extLst>
          </p:cNvPr>
          <p:cNvSpPr>
            <a:spLocks noGrp="1"/>
          </p:cNvSpPr>
          <p:nvPr/>
        </p:nvSpPr>
        <p:spPr>
          <a:xfrm>
            <a:off x="2924175" y="2352675"/>
            <a:ext cx="438150" cy="43815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18" name="mode-example-nid-text">
            <a:extLst>
              <a:ext uri="{FF2B5EF4-FFF2-40B4-BE49-F238E27FC236}">
                <a16:creationId xmlns:a16="http://schemas.microsoft.com/office/drawing/2014/main" id="{2921D5E7-AEF9-44F4-AE25-DFBAEAD42291}"/>
              </a:ext>
            </a:extLst>
          </p:cNvPr>
          <p:cNvSpPr>
            <a:spLocks noGrp="1"/>
          </p:cNvSpPr>
          <p:nvPr/>
        </p:nvSpPr>
        <p:spPr>
          <a:xfrm>
            <a:off x="2876550" y="2447925"/>
            <a:ext cx="5334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38" b="1">
                <a:solidFill>
                  <a:srgbClr val="BE384B"/>
                </a:solidFill>
              </a:defRPr>
            </a:pPr>
            <a:r>
              <a:rPr sz="638" b="1">
                <a:solidFill>
                  <a:srgbClr val="BE384B"/>
                </a:solidFill>
              </a:rPr>
              <a:t>IDENT</a:t>
            </a:r>
          </a:p>
        </p:txBody>
      </p:sp>
      <p:sp>
        <p:nvSpPr>
          <p:cNvPr id="19" name="mode-example-letter">
            <a:extLst>
              <a:ext uri="{FF2B5EF4-FFF2-40B4-BE49-F238E27FC236}">
                <a16:creationId xmlns:a16="http://schemas.microsoft.com/office/drawing/2014/main" id="{3C6113A2-35F5-4F45-AD39-A8242FE33C0A}"/>
              </a:ext>
            </a:extLst>
          </p:cNvPr>
          <p:cNvSpPr>
            <a:spLocks noGrp="1"/>
          </p:cNvSpPr>
          <p:nvPr/>
        </p:nvSpPr>
        <p:spPr>
          <a:xfrm>
            <a:off x="1961607" y="2472670"/>
            <a:ext cx="857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707070"/>
                </a:solidFill>
              </a:defRPr>
            </a:pPr>
            <a:r>
              <a:rPr sz="900" b="1">
                <a:solidFill>
                  <a:srgbClr val="707070"/>
                </a:solidFill>
              </a:rPr>
              <a:t>letter</a:t>
            </a:r>
          </a:p>
        </p:txBody>
      </p:sp>
      <p:sp>
        <p:nvSpPr>
          <p:cNvPr id="20" name="mode-example-normal-comment">
            <a:extLst>
              <a:ext uri="{FF2B5EF4-FFF2-40B4-BE49-F238E27FC236}">
                <a16:creationId xmlns:a16="http://schemas.microsoft.com/office/drawing/2014/main" id="{FB81A8C3-A9EF-467B-ADA1-30C211A7CD12}"/>
              </a:ext>
            </a:extLst>
          </p:cNvPr>
          <p:cNvSpPr>
            <a:spLocks noGrp="1"/>
          </p:cNvSpPr>
          <p:nvPr/>
        </p:nvSpPr>
        <p:spPr>
          <a:xfrm>
            <a:off x="1047750" y="3667125"/>
            <a:ext cx="2667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letter → IDENT</a:t>
            </a:r>
          </a:p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QUOTE → enter STRING</a:t>
            </a:r>
          </a:p>
        </p:txBody>
      </p:sp>
      <p:sp>
        <p:nvSpPr>
          <p:cNvPr id="21" name="mode-example-s-loop-up">
            <a:extLst>
              <a:ext uri="{FF2B5EF4-FFF2-40B4-BE49-F238E27FC236}">
                <a16:creationId xmlns:a16="http://schemas.microsoft.com/office/drawing/2014/main" id="{7E007AE8-EBB6-480A-917D-9FA96C6E5028}"/>
              </a:ext>
            </a:extLst>
          </p:cNvPr>
          <p:cNvSpPr>
            <a:spLocks noGrp="1"/>
          </p:cNvSpPr>
          <p:nvPr/>
        </p:nvSpPr>
        <p:spPr>
          <a:xfrm flipV="1">
            <a:off x="6572250" y="2333625"/>
            <a:ext cx="0" cy="352425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2" name="mode-example-s-loop-across">
            <a:extLst>
              <a:ext uri="{FF2B5EF4-FFF2-40B4-BE49-F238E27FC236}">
                <a16:creationId xmlns:a16="http://schemas.microsoft.com/office/drawing/2014/main" id="{47DD9064-5CE8-4547-AD35-C99BF0076FEA}"/>
              </a:ext>
            </a:extLst>
          </p:cNvPr>
          <p:cNvSpPr>
            <a:spLocks noGrp="1"/>
          </p:cNvSpPr>
          <p:nvPr/>
        </p:nvSpPr>
        <p:spPr>
          <a:xfrm>
            <a:off x="6572250" y="2333625"/>
            <a:ext cx="1238250" cy="0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3" name="mode-example-s-loop-down">
            <a:extLst>
              <a:ext uri="{FF2B5EF4-FFF2-40B4-BE49-F238E27FC236}">
                <a16:creationId xmlns:a16="http://schemas.microsoft.com/office/drawing/2014/main" id="{019E8E1A-7C4B-46DA-9867-637EDBFA703C}"/>
              </a:ext>
            </a:extLst>
          </p:cNvPr>
          <p:cNvSpPr>
            <a:spLocks noGrp="1"/>
          </p:cNvSpPr>
          <p:nvPr/>
        </p:nvSpPr>
        <p:spPr>
          <a:xfrm>
            <a:off x="7810500" y="2333625"/>
            <a:ext cx="0" cy="571500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4" name="mode-example-s-loop-return-shaft">
            <a:extLst>
              <a:ext uri="{FF2B5EF4-FFF2-40B4-BE49-F238E27FC236}">
                <a16:creationId xmlns:a16="http://schemas.microsoft.com/office/drawing/2014/main" id="{2937DF62-81C3-404F-A5D4-C7950CC1C804}"/>
              </a:ext>
            </a:extLst>
          </p:cNvPr>
          <p:cNvSpPr>
            <a:spLocks noGrp="1"/>
          </p:cNvSpPr>
          <p:nvPr/>
        </p:nvSpPr>
        <p:spPr>
          <a:xfrm flipH="1">
            <a:off x="6810375" y="2905125"/>
            <a:ext cx="1000125" cy="0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5" name="mode-example-s-loop-return-head-a">
            <a:extLst>
              <a:ext uri="{FF2B5EF4-FFF2-40B4-BE49-F238E27FC236}">
                <a16:creationId xmlns:a16="http://schemas.microsoft.com/office/drawing/2014/main" id="{5AC9C5B9-D745-4F82-8E3D-5946432EE5D1}"/>
              </a:ext>
            </a:extLst>
          </p:cNvPr>
          <p:cNvSpPr>
            <a:spLocks noGrp="1"/>
          </p:cNvSpPr>
          <p:nvPr/>
        </p:nvSpPr>
        <p:spPr>
          <a:xfrm flipV="1">
            <a:off x="6810375" y="2857500"/>
            <a:ext cx="82489" cy="47625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6" name="mode-example-s-loop-return-head-b">
            <a:extLst>
              <a:ext uri="{FF2B5EF4-FFF2-40B4-BE49-F238E27FC236}">
                <a16:creationId xmlns:a16="http://schemas.microsoft.com/office/drawing/2014/main" id="{0CF0DD41-7641-43F1-B025-B925E9AA6873}"/>
              </a:ext>
            </a:extLst>
          </p:cNvPr>
          <p:cNvSpPr>
            <a:spLocks noGrp="1"/>
          </p:cNvSpPr>
          <p:nvPr/>
        </p:nvSpPr>
        <p:spPr>
          <a:xfrm>
            <a:off x="6810375" y="2905125"/>
            <a:ext cx="82489" cy="47625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27" name="mode-example-s0">
            <a:extLst>
              <a:ext uri="{FF2B5EF4-FFF2-40B4-BE49-F238E27FC236}">
                <a16:creationId xmlns:a16="http://schemas.microsoft.com/office/drawing/2014/main" id="{F199EB1B-CB7B-45F2-ABE3-C7F415343840}"/>
              </a:ext>
            </a:extLst>
          </p:cNvPr>
          <p:cNvSpPr>
            <a:spLocks noGrp="1"/>
          </p:cNvSpPr>
          <p:nvPr/>
        </p:nvSpPr>
        <p:spPr>
          <a:xfrm>
            <a:off x="6343650" y="2676525"/>
            <a:ext cx="457200" cy="457200"/>
          </a:xfrm>
          <a:prstGeom prst="ellipse">
            <a:avLst/>
          </a:prstGeom>
          <a:solidFill>
            <a:srgbClr val="EEF6F8"/>
          </a:solidFill>
          <a:ln w="19050">
            <a:solidFill>
              <a:srgbClr val="32788E"/>
            </a:solidFill>
            <a:prstDash val="solid"/>
          </a:ln>
        </p:spPr>
      </p:sp>
      <p:sp>
        <p:nvSpPr>
          <p:cNvPr id="28" name="mode-example-s0-text">
            <a:extLst>
              <a:ext uri="{FF2B5EF4-FFF2-40B4-BE49-F238E27FC236}">
                <a16:creationId xmlns:a16="http://schemas.microsoft.com/office/drawing/2014/main" id="{272A726C-D422-4E66-AE88-B8FCA93B5898}"/>
              </a:ext>
            </a:extLst>
          </p:cNvPr>
          <p:cNvSpPr>
            <a:spLocks noGrp="1"/>
          </p:cNvSpPr>
          <p:nvPr/>
        </p:nvSpPr>
        <p:spPr>
          <a:xfrm>
            <a:off x="6343650" y="27813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S0</a:t>
            </a:r>
          </a:p>
        </p:txBody>
      </p:sp>
      <p:sp>
        <p:nvSpPr>
          <p:cNvPr id="29" name="mode-example-content">
            <a:extLst>
              <a:ext uri="{FF2B5EF4-FFF2-40B4-BE49-F238E27FC236}">
                <a16:creationId xmlns:a16="http://schemas.microsoft.com/office/drawing/2014/main" id="{B5F49E93-87A0-4189-B1E7-49797AB4FFE0}"/>
              </a:ext>
            </a:extLst>
          </p:cNvPr>
          <p:cNvSpPr>
            <a:spLocks noGrp="1"/>
          </p:cNvSpPr>
          <p:nvPr/>
        </p:nvSpPr>
        <p:spPr>
          <a:xfrm>
            <a:off x="6572250" y="2113373"/>
            <a:ext cx="1571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contentChar</a:t>
            </a:r>
          </a:p>
        </p:txBody>
      </p:sp>
      <p:sp>
        <p:nvSpPr>
          <p:cNvPr id="30" name="mode-example-string-close">
            <a:extLst>
              <a:ext uri="{FF2B5EF4-FFF2-40B4-BE49-F238E27FC236}">
                <a16:creationId xmlns:a16="http://schemas.microsoft.com/office/drawing/2014/main" id="{FB00CB0B-31B7-4018-AE8E-AD13821A695D}"/>
              </a:ext>
            </a:extLst>
          </p:cNvPr>
          <p:cNvSpPr>
            <a:spLocks noGrp="1"/>
          </p:cNvSpPr>
          <p:nvPr/>
        </p:nvSpPr>
        <p:spPr>
          <a:xfrm>
            <a:off x="5381625" y="3667125"/>
            <a:ext cx="276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32788E"/>
                </a:solidFill>
              </a:defRPr>
            </a:pPr>
            <a:r>
              <a:rPr sz="1050" b="1">
                <a:solidFill>
                  <a:srgbClr val="32788E"/>
                </a:solidFill>
              </a:rPr>
              <a:t>contentChar → append</a:t>
            </a:r>
          </a:p>
          <a:p>
            <a:pPr algn="ctr">
              <a:buNone/>
              <a:defRPr sz="1050" b="1">
                <a:solidFill>
                  <a:srgbClr val="32788E"/>
                </a:solidFill>
              </a:defRPr>
            </a:pPr>
            <a:r>
              <a:rPr sz="1050" b="1">
                <a:solidFill>
                  <a:srgbClr val="32788E"/>
                </a:solidFill>
              </a:rPr>
              <a:t>QUOTE → emit STRING; return NORMAL</a:t>
            </a:r>
          </a:p>
        </p:txBody>
      </p:sp>
      <p:sp>
        <p:nvSpPr>
          <p:cNvPr id="31" name="mode-example-enter-shaft">
            <a:extLst>
              <a:ext uri="{FF2B5EF4-FFF2-40B4-BE49-F238E27FC236}">
                <a16:creationId xmlns:a16="http://schemas.microsoft.com/office/drawing/2014/main" id="{041B2621-977F-4890-AFB5-DF70FB5650B5}"/>
              </a:ext>
            </a:extLst>
          </p:cNvPr>
          <p:cNvSpPr>
            <a:spLocks noGrp="1"/>
          </p:cNvSpPr>
          <p:nvPr/>
        </p:nvSpPr>
        <p:spPr>
          <a:xfrm>
            <a:off x="4333875" y="2381250"/>
            <a:ext cx="476250" cy="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32" name="mode-example-enter-head-a">
            <a:extLst>
              <a:ext uri="{FF2B5EF4-FFF2-40B4-BE49-F238E27FC236}">
                <a16:creationId xmlns:a16="http://schemas.microsoft.com/office/drawing/2014/main" id="{05EA5B43-C015-4B40-968F-9F855CF25383}"/>
              </a:ext>
            </a:extLst>
          </p:cNvPr>
          <p:cNvSpPr>
            <a:spLocks noGrp="1"/>
          </p:cNvSpPr>
          <p:nvPr/>
        </p:nvSpPr>
        <p:spPr>
          <a:xfrm flipH="1">
            <a:off x="4727636" y="2381250"/>
            <a:ext cx="82489" cy="47625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33" name="mode-example-enter-head-b">
            <a:extLst>
              <a:ext uri="{FF2B5EF4-FFF2-40B4-BE49-F238E27FC236}">
                <a16:creationId xmlns:a16="http://schemas.microsoft.com/office/drawing/2014/main" id="{3129B0BD-84FE-4761-B6EE-842A0280B360}"/>
              </a:ext>
            </a:extLst>
          </p:cNvPr>
          <p:cNvSpPr>
            <a:spLocks noGrp="1"/>
          </p:cNvSpPr>
          <p:nvPr/>
        </p:nvSpPr>
        <p:spPr>
          <a:xfrm flipH="1" flipV="1">
            <a:off x="4727636" y="2333625"/>
            <a:ext cx="82489" cy="47625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34" name="mode-example-enter-label">
            <a:extLst>
              <a:ext uri="{FF2B5EF4-FFF2-40B4-BE49-F238E27FC236}">
                <a16:creationId xmlns:a16="http://schemas.microsoft.com/office/drawing/2014/main" id="{8F703E44-ABA6-4A06-A66F-77F2E3B91BE1}"/>
              </a:ext>
            </a:extLst>
          </p:cNvPr>
          <p:cNvSpPr>
            <a:spLocks noGrp="1"/>
          </p:cNvSpPr>
          <p:nvPr/>
        </p:nvSpPr>
        <p:spPr>
          <a:xfrm>
            <a:off x="3810000" y="1952625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QUOTE → </a:t>
            </a:r>
          </a:p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enter STRING</a:t>
            </a:r>
          </a:p>
        </p:txBody>
      </p:sp>
      <p:sp>
        <p:nvSpPr>
          <p:cNvPr id="35" name="mode-example-leave-shaft">
            <a:extLst>
              <a:ext uri="{FF2B5EF4-FFF2-40B4-BE49-F238E27FC236}">
                <a16:creationId xmlns:a16="http://schemas.microsoft.com/office/drawing/2014/main" id="{6C0D5B5D-5099-444A-89B0-1282ABDB4606}"/>
              </a:ext>
            </a:extLst>
          </p:cNvPr>
          <p:cNvSpPr>
            <a:spLocks noGrp="1"/>
          </p:cNvSpPr>
          <p:nvPr/>
        </p:nvSpPr>
        <p:spPr>
          <a:xfrm flipH="1">
            <a:off x="4333875" y="3333750"/>
            <a:ext cx="476250" cy="0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36" name="mode-example-leave-head-a">
            <a:extLst>
              <a:ext uri="{FF2B5EF4-FFF2-40B4-BE49-F238E27FC236}">
                <a16:creationId xmlns:a16="http://schemas.microsoft.com/office/drawing/2014/main" id="{0610349F-1AFF-44BD-B1D8-FF26D6F30E9D}"/>
              </a:ext>
            </a:extLst>
          </p:cNvPr>
          <p:cNvSpPr>
            <a:spLocks noGrp="1"/>
          </p:cNvSpPr>
          <p:nvPr/>
        </p:nvSpPr>
        <p:spPr>
          <a:xfrm flipV="1">
            <a:off x="4333875" y="3286125"/>
            <a:ext cx="82489" cy="47625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37" name="mode-example-leave-head-b">
            <a:extLst>
              <a:ext uri="{FF2B5EF4-FFF2-40B4-BE49-F238E27FC236}">
                <a16:creationId xmlns:a16="http://schemas.microsoft.com/office/drawing/2014/main" id="{1C86FA5B-4BBA-46C8-A463-EC2A4A54344A}"/>
              </a:ext>
            </a:extLst>
          </p:cNvPr>
          <p:cNvSpPr>
            <a:spLocks noGrp="1"/>
          </p:cNvSpPr>
          <p:nvPr/>
        </p:nvSpPr>
        <p:spPr>
          <a:xfrm>
            <a:off x="4333875" y="3333750"/>
            <a:ext cx="82489" cy="47625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38" name="mode-example-leave-label">
            <a:extLst>
              <a:ext uri="{FF2B5EF4-FFF2-40B4-BE49-F238E27FC236}">
                <a16:creationId xmlns:a16="http://schemas.microsoft.com/office/drawing/2014/main" id="{AE77E4E4-55DC-4CF3-81D5-B124F74F9BF4}"/>
              </a:ext>
            </a:extLst>
          </p:cNvPr>
          <p:cNvSpPr>
            <a:spLocks noGrp="1"/>
          </p:cNvSpPr>
          <p:nvPr/>
        </p:nvSpPr>
        <p:spPr>
          <a:xfrm>
            <a:off x="3810000" y="34480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32788E"/>
                </a:solidFill>
              </a:defRPr>
            </a:pPr>
            <a:r>
              <a:rPr sz="863" b="1">
                <a:solidFill>
                  <a:srgbClr val="32788E"/>
                </a:solidFill>
              </a:rPr>
              <a:t>QUOTE → return NORMAL</a:t>
            </a:r>
          </a:p>
        </p:txBody>
      </p:sp>
      <p:sp>
        <p:nvSpPr>
          <p:cNvPr id="39" name="bridge-takeaway-band-51">
            <a:extLst>
              <a:ext uri="{FF2B5EF4-FFF2-40B4-BE49-F238E27FC236}">
                <a16:creationId xmlns:a16="http://schemas.microsoft.com/office/drawing/2014/main" id="{47386121-1E99-499B-AD26-6A77E4F1C4C3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40" name="bridge-takeaway-51">
            <a:extLst>
              <a:ext uri="{FF2B5EF4-FFF2-40B4-BE49-F238E27FC236}">
                <a16:creationId xmlns:a16="http://schemas.microsoft.com/office/drawing/2014/main" id="{CB48E941-297E-4FF2-ACE8-C0569B6E0DB0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规则组内各自执行 maximal munch；只有 action 能改变 currentMode，切换到另一台 DFA。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第四步：从 DFA 生成代码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把状态图编码为数据，再由通用循环执行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633A456-5465-3671-5B0B-A8DFBB753E5A}" type="slidenum">
              <a:rPr/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477B42F-3A06-F812-16D6-7080D8A12563}" type="slidenum">
              <a:rPr/>
              <a:t>54</a:t>
            </a:fld>
            <a:endParaRPr/>
          </a:p>
        </p:txBody>
      </p:sp>
      <p:sp>
        <p:nvSpPr>
          <p:cNvPr id="5" name="bridge-title-53">
            <a:extLst>
              <a:ext uri="{FF2B5EF4-FFF2-40B4-BE49-F238E27FC236}">
                <a16:creationId xmlns:a16="http://schemas.microsoft.com/office/drawing/2014/main" id="{5396924A-421B-4CE3-B33E-F59BEE06B33C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第一步：把 DFA 图写成转移表</a:t>
            </a:r>
          </a:p>
        </p:txBody>
      </p:sp>
      <p:sp>
        <p:nvSpPr>
          <p:cNvPr id="6" name="runtime-table-subtitle">
            <a:extLst>
              <a:ext uri="{FF2B5EF4-FFF2-40B4-BE49-F238E27FC236}">
                <a16:creationId xmlns:a16="http://schemas.microsoft.com/office/drawing/2014/main" id="{8B8DA172-28FB-4C63-BE66-77D45A8F9D96}"/>
              </a:ext>
            </a:extLst>
          </p:cNvPr>
          <p:cNvSpPr>
            <a:spLocks noGrp="1"/>
          </p:cNvSpPr>
          <p:nvPr/>
        </p:nvSpPr>
        <p:spPr>
          <a:xfrm>
            <a:off x="666750" y="1114621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仍用 IF + IDENT：每条边变成表格中的一项；没有可走的边统一记为 DEAD。</a:t>
            </a:r>
          </a:p>
        </p:txBody>
      </p:sp>
      <p:sp>
        <p:nvSpPr>
          <p:cNvPr id="7" name="runtime-graph-heading">
            <a:extLst>
              <a:ext uri="{FF2B5EF4-FFF2-40B4-BE49-F238E27FC236}">
                <a16:creationId xmlns:a16="http://schemas.microsoft.com/office/drawing/2014/main" id="{1D25E688-9B5D-4523-97B9-F87549392D01}"/>
              </a:ext>
            </a:extLst>
          </p:cNvPr>
          <p:cNvSpPr>
            <a:spLocks noGrp="1"/>
          </p:cNvSpPr>
          <p:nvPr/>
        </p:nvSpPr>
        <p:spPr>
          <a:xfrm>
            <a:off x="666750" y="1476375"/>
            <a:ext cx="1619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最小化后的 DFA</a:t>
            </a:r>
          </a:p>
        </p:txBody>
      </p:sp>
      <p:sp>
        <p:nvSpPr>
          <p:cNvPr id="8" name="runtime-graph-start-shaft">
            <a:extLst>
              <a:ext uri="{FF2B5EF4-FFF2-40B4-BE49-F238E27FC236}">
                <a16:creationId xmlns:a16="http://schemas.microsoft.com/office/drawing/2014/main" id="{3A42D257-1C32-4F4B-9D32-9ECD1EFEDF86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2862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9" name="runtime-graph-start-head-a">
            <a:extLst>
              <a:ext uri="{FF2B5EF4-FFF2-40B4-BE49-F238E27FC236}">
                <a16:creationId xmlns:a16="http://schemas.microsoft.com/office/drawing/2014/main" id="{1BA54257-CBAE-47D9-AD59-882916D1A134}"/>
              </a:ext>
            </a:extLst>
          </p:cNvPr>
          <p:cNvSpPr>
            <a:spLocks noGrp="1"/>
          </p:cNvSpPr>
          <p:nvPr/>
        </p:nvSpPr>
        <p:spPr>
          <a:xfrm flipH="1">
            <a:off x="1108136" y="24765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0" name="runtime-graph-start-head-b">
            <a:extLst>
              <a:ext uri="{FF2B5EF4-FFF2-40B4-BE49-F238E27FC236}">
                <a16:creationId xmlns:a16="http://schemas.microsoft.com/office/drawing/2014/main" id="{30A34925-22A5-4AB7-8AAB-CABA53B99751}"/>
              </a:ext>
            </a:extLst>
          </p:cNvPr>
          <p:cNvSpPr>
            <a:spLocks noGrp="1"/>
          </p:cNvSpPr>
          <p:nvPr/>
        </p:nvSpPr>
        <p:spPr>
          <a:xfrm flipH="1" flipV="1">
            <a:off x="1108136" y="24288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1" name="runtime-graph-c0-c1-shaft">
            <a:extLst>
              <a:ext uri="{FF2B5EF4-FFF2-40B4-BE49-F238E27FC236}">
                <a16:creationId xmlns:a16="http://schemas.microsoft.com/office/drawing/2014/main" id="{F50249F0-1E57-4885-90AC-FCE55DB2F711}"/>
              </a:ext>
            </a:extLst>
          </p:cNvPr>
          <p:cNvSpPr>
            <a:spLocks noGrp="1"/>
          </p:cNvSpPr>
          <p:nvPr/>
        </p:nvSpPr>
        <p:spPr>
          <a:xfrm flipV="1">
            <a:off x="1666875" y="2038350"/>
            <a:ext cx="1238250" cy="36195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2" name="runtime-graph-c0-c1-head-a">
            <a:extLst>
              <a:ext uri="{FF2B5EF4-FFF2-40B4-BE49-F238E27FC236}">
                <a16:creationId xmlns:a16="http://schemas.microsoft.com/office/drawing/2014/main" id="{572D6EF4-BF7F-4680-9DBD-7B14BB180C78}"/>
              </a:ext>
            </a:extLst>
          </p:cNvPr>
          <p:cNvSpPr>
            <a:spLocks noGrp="1"/>
          </p:cNvSpPr>
          <p:nvPr/>
        </p:nvSpPr>
        <p:spPr>
          <a:xfrm flipH="1">
            <a:off x="2839311" y="2038350"/>
            <a:ext cx="65814" cy="68856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3" name="runtime-graph-c0-c1-head-b">
            <a:extLst>
              <a:ext uri="{FF2B5EF4-FFF2-40B4-BE49-F238E27FC236}">
                <a16:creationId xmlns:a16="http://schemas.microsoft.com/office/drawing/2014/main" id="{607501CD-448C-474D-A685-2B6C7C83095B}"/>
              </a:ext>
            </a:extLst>
          </p:cNvPr>
          <p:cNvSpPr>
            <a:spLocks noGrp="1"/>
          </p:cNvSpPr>
          <p:nvPr/>
        </p:nvSpPr>
        <p:spPr>
          <a:xfrm flipH="1" flipV="1">
            <a:off x="2812587" y="2015782"/>
            <a:ext cx="92538" cy="22568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4" name="runtime-graph-c0-id-shaft">
            <a:extLst>
              <a:ext uri="{FF2B5EF4-FFF2-40B4-BE49-F238E27FC236}">
                <a16:creationId xmlns:a16="http://schemas.microsoft.com/office/drawing/2014/main" id="{C56383B1-B053-461E-A807-A06C587AD7B5}"/>
              </a:ext>
            </a:extLst>
          </p:cNvPr>
          <p:cNvSpPr>
            <a:spLocks noGrp="1"/>
          </p:cNvSpPr>
          <p:nvPr/>
        </p:nvSpPr>
        <p:spPr>
          <a:xfrm>
            <a:off x="1666875" y="2571750"/>
            <a:ext cx="2667000" cy="28575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5" name="runtime-graph-c0-id-head-a">
            <a:extLst>
              <a:ext uri="{FF2B5EF4-FFF2-40B4-BE49-F238E27FC236}">
                <a16:creationId xmlns:a16="http://schemas.microsoft.com/office/drawing/2014/main" id="{A5D35379-1E84-4595-88AD-9B017562A969}"/>
              </a:ext>
            </a:extLst>
          </p:cNvPr>
          <p:cNvSpPr>
            <a:spLocks noGrp="1"/>
          </p:cNvSpPr>
          <p:nvPr/>
        </p:nvSpPr>
        <p:spPr>
          <a:xfrm flipH="1">
            <a:off x="4246782" y="2857500"/>
            <a:ext cx="87093" cy="38566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6" name="runtime-graph-c0-id-head-b">
            <a:extLst>
              <a:ext uri="{FF2B5EF4-FFF2-40B4-BE49-F238E27FC236}">
                <a16:creationId xmlns:a16="http://schemas.microsoft.com/office/drawing/2014/main" id="{5B67EEC2-93B9-4235-B242-38BCBC603267}"/>
              </a:ext>
            </a:extLst>
          </p:cNvPr>
          <p:cNvSpPr>
            <a:spLocks noGrp="1"/>
          </p:cNvSpPr>
          <p:nvPr/>
        </p:nvSpPr>
        <p:spPr>
          <a:xfrm flipH="1" flipV="1">
            <a:off x="4256929" y="2801358"/>
            <a:ext cx="76946" cy="56142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7" name="runtime-graph-c1-c2-shaft">
            <a:extLst>
              <a:ext uri="{FF2B5EF4-FFF2-40B4-BE49-F238E27FC236}">
                <a16:creationId xmlns:a16="http://schemas.microsoft.com/office/drawing/2014/main" id="{D9FD87AC-B330-490D-840D-799AF11D0C6E}"/>
              </a:ext>
            </a:extLst>
          </p:cNvPr>
          <p:cNvSpPr>
            <a:spLocks noGrp="1"/>
          </p:cNvSpPr>
          <p:nvPr/>
        </p:nvSpPr>
        <p:spPr>
          <a:xfrm>
            <a:off x="3381375" y="1952625"/>
            <a:ext cx="147637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8" name="runtime-graph-c1-c2-head-a">
            <a:extLst>
              <a:ext uri="{FF2B5EF4-FFF2-40B4-BE49-F238E27FC236}">
                <a16:creationId xmlns:a16="http://schemas.microsoft.com/office/drawing/2014/main" id="{5DFF7AA8-1DCF-41C3-A9D6-8E7B35348580}"/>
              </a:ext>
            </a:extLst>
          </p:cNvPr>
          <p:cNvSpPr>
            <a:spLocks noGrp="1"/>
          </p:cNvSpPr>
          <p:nvPr/>
        </p:nvSpPr>
        <p:spPr>
          <a:xfrm flipH="1">
            <a:off x="4775261" y="195262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9" name="runtime-graph-c1-c2-head-b">
            <a:extLst>
              <a:ext uri="{FF2B5EF4-FFF2-40B4-BE49-F238E27FC236}">
                <a16:creationId xmlns:a16="http://schemas.microsoft.com/office/drawing/2014/main" id="{8F7F5BC9-FA68-43D3-AA43-586A02F945ED}"/>
              </a:ext>
            </a:extLst>
          </p:cNvPr>
          <p:cNvSpPr>
            <a:spLocks noGrp="1"/>
          </p:cNvSpPr>
          <p:nvPr/>
        </p:nvSpPr>
        <p:spPr>
          <a:xfrm flipH="1" flipV="1">
            <a:off x="4775261" y="19050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runtime-graph-c1-id-shaft">
            <a:extLst>
              <a:ext uri="{FF2B5EF4-FFF2-40B4-BE49-F238E27FC236}">
                <a16:creationId xmlns:a16="http://schemas.microsoft.com/office/drawing/2014/main" id="{D5804EB9-F686-4F7A-BE5C-0D039985597D}"/>
              </a:ext>
            </a:extLst>
          </p:cNvPr>
          <p:cNvSpPr>
            <a:spLocks noGrp="1"/>
          </p:cNvSpPr>
          <p:nvPr/>
        </p:nvSpPr>
        <p:spPr>
          <a:xfrm>
            <a:off x="3286125" y="2143125"/>
            <a:ext cx="1143000" cy="5429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runtime-graph-c1-id-head-a">
            <a:extLst>
              <a:ext uri="{FF2B5EF4-FFF2-40B4-BE49-F238E27FC236}">
                <a16:creationId xmlns:a16="http://schemas.microsoft.com/office/drawing/2014/main" id="{124F9574-E7B1-45F8-B33D-D71997EB809B}"/>
              </a:ext>
            </a:extLst>
          </p:cNvPr>
          <p:cNvSpPr>
            <a:spLocks noGrp="1"/>
          </p:cNvSpPr>
          <p:nvPr/>
        </p:nvSpPr>
        <p:spPr>
          <a:xfrm flipH="1">
            <a:off x="4334181" y="2686050"/>
            <a:ext cx="94944" cy="7626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2" name="runtime-graph-c1-id-head-b">
            <a:extLst>
              <a:ext uri="{FF2B5EF4-FFF2-40B4-BE49-F238E27FC236}">
                <a16:creationId xmlns:a16="http://schemas.microsoft.com/office/drawing/2014/main" id="{DB587381-49E0-4724-B8FB-54C0CAB3C9A8}"/>
              </a:ext>
            </a:extLst>
          </p:cNvPr>
          <p:cNvSpPr>
            <a:spLocks noGrp="1"/>
          </p:cNvSpPr>
          <p:nvPr/>
        </p:nvSpPr>
        <p:spPr>
          <a:xfrm flipH="1" flipV="1">
            <a:off x="4375048" y="2607639"/>
            <a:ext cx="54077" cy="78411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3" name="runtime-graph-c2-id-shaft">
            <a:extLst>
              <a:ext uri="{FF2B5EF4-FFF2-40B4-BE49-F238E27FC236}">
                <a16:creationId xmlns:a16="http://schemas.microsoft.com/office/drawing/2014/main" id="{1D92576D-211C-4A1E-8E66-059441A30561}"/>
              </a:ext>
            </a:extLst>
          </p:cNvPr>
          <p:cNvSpPr>
            <a:spLocks noGrp="1"/>
          </p:cNvSpPr>
          <p:nvPr/>
        </p:nvSpPr>
        <p:spPr>
          <a:xfrm flipH="1">
            <a:off x="4667250" y="2171700"/>
            <a:ext cx="333375" cy="44767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4" name="runtime-graph-c2-id-head-a">
            <a:extLst>
              <a:ext uri="{FF2B5EF4-FFF2-40B4-BE49-F238E27FC236}">
                <a16:creationId xmlns:a16="http://schemas.microsoft.com/office/drawing/2014/main" id="{6EA9C73F-28A8-4E51-8C24-CDE8D478072E}"/>
              </a:ext>
            </a:extLst>
          </p:cNvPr>
          <p:cNvSpPr>
            <a:spLocks noGrp="1"/>
          </p:cNvSpPr>
          <p:nvPr/>
        </p:nvSpPr>
        <p:spPr>
          <a:xfrm flipV="1">
            <a:off x="4667250" y="2524771"/>
            <a:ext cx="11071" cy="94604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5" name="runtime-graph-c2-id-head-b">
            <a:extLst>
              <a:ext uri="{FF2B5EF4-FFF2-40B4-BE49-F238E27FC236}">
                <a16:creationId xmlns:a16="http://schemas.microsoft.com/office/drawing/2014/main" id="{6B4DDC58-35C6-4422-89E7-5FB5F0B9CCD4}"/>
              </a:ext>
            </a:extLst>
          </p:cNvPr>
          <p:cNvSpPr>
            <a:spLocks noGrp="1"/>
          </p:cNvSpPr>
          <p:nvPr/>
        </p:nvSpPr>
        <p:spPr>
          <a:xfrm flipV="1">
            <a:off x="4667250" y="2581660"/>
            <a:ext cx="87465" cy="3771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6" name="runtime-graph-loop-up">
            <a:extLst>
              <a:ext uri="{FF2B5EF4-FFF2-40B4-BE49-F238E27FC236}">
                <a16:creationId xmlns:a16="http://schemas.microsoft.com/office/drawing/2014/main" id="{9FFB9045-5B77-4157-B24E-865EC440AD0F}"/>
              </a:ext>
            </a:extLst>
          </p:cNvPr>
          <p:cNvSpPr>
            <a:spLocks noGrp="1"/>
          </p:cNvSpPr>
          <p:nvPr/>
        </p:nvSpPr>
        <p:spPr>
          <a:xfrm flipV="1">
            <a:off x="4572000" y="2381250"/>
            <a:ext cx="0" cy="2381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7" name="runtime-graph-loop-across">
            <a:extLst>
              <a:ext uri="{FF2B5EF4-FFF2-40B4-BE49-F238E27FC236}">
                <a16:creationId xmlns:a16="http://schemas.microsoft.com/office/drawing/2014/main" id="{7C914B06-ACF7-4053-A335-2E35C4CD7641}"/>
              </a:ext>
            </a:extLst>
          </p:cNvPr>
          <p:cNvSpPr>
            <a:spLocks noGrp="1"/>
          </p:cNvSpPr>
          <p:nvPr/>
        </p:nvSpPr>
        <p:spPr>
          <a:xfrm>
            <a:off x="4572000" y="2381250"/>
            <a:ext cx="16192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8" name="runtime-graph-loop-down">
            <a:extLst>
              <a:ext uri="{FF2B5EF4-FFF2-40B4-BE49-F238E27FC236}">
                <a16:creationId xmlns:a16="http://schemas.microsoft.com/office/drawing/2014/main" id="{CFC75BF5-3E16-47C3-9592-58A7693617DB}"/>
              </a:ext>
            </a:extLst>
          </p:cNvPr>
          <p:cNvSpPr>
            <a:spLocks noGrp="1"/>
          </p:cNvSpPr>
          <p:nvPr/>
        </p:nvSpPr>
        <p:spPr>
          <a:xfrm>
            <a:off x="6191250" y="2381250"/>
            <a:ext cx="0" cy="47625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9" name="runtime-graph-loop-return-shaft">
            <a:extLst>
              <a:ext uri="{FF2B5EF4-FFF2-40B4-BE49-F238E27FC236}">
                <a16:creationId xmlns:a16="http://schemas.microsoft.com/office/drawing/2014/main" id="{EC4A99A0-CC26-48E2-83B8-F64B0D05181D}"/>
              </a:ext>
            </a:extLst>
          </p:cNvPr>
          <p:cNvSpPr>
            <a:spLocks noGrp="1"/>
          </p:cNvSpPr>
          <p:nvPr/>
        </p:nvSpPr>
        <p:spPr>
          <a:xfrm flipH="1">
            <a:off x="4810125" y="2857500"/>
            <a:ext cx="138112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30" name="runtime-graph-loop-return-head-a">
            <a:extLst>
              <a:ext uri="{FF2B5EF4-FFF2-40B4-BE49-F238E27FC236}">
                <a16:creationId xmlns:a16="http://schemas.microsoft.com/office/drawing/2014/main" id="{0A6CA061-A4A8-40CA-A197-5FF087B99F92}"/>
              </a:ext>
            </a:extLst>
          </p:cNvPr>
          <p:cNvSpPr>
            <a:spLocks noGrp="1"/>
          </p:cNvSpPr>
          <p:nvPr/>
        </p:nvSpPr>
        <p:spPr>
          <a:xfrm flipV="1">
            <a:off x="4810125" y="28098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31" name="runtime-graph-loop-return-head-b">
            <a:extLst>
              <a:ext uri="{FF2B5EF4-FFF2-40B4-BE49-F238E27FC236}">
                <a16:creationId xmlns:a16="http://schemas.microsoft.com/office/drawing/2014/main" id="{1E1F8EC9-0FAE-4CAD-8D5D-3799495B0742}"/>
              </a:ext>
            </a:extLst>
          </p:cNvPr>
          <p:cNvSpPr>
            <a:spLocks noGrp="1"/>
          </p:cNvSpPr>
          <p:nvPr/>
        </p:nvSpPr>
        <p:spPr>
          <a:xfrm>
            <a:off x="4810125" y="28575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32" name="runtime-graph-c0">
            <a:extLst>
              <a:ext uri="{FF2B5EF4-FFF2-40B4-BE49-F238E27FC236}">
                <a16:creationId xmlns:a16="http://schemas.microsoft.com/office/drawing/2014/main" id="{A1BB9DA8-CDF8-41DE-9BAF-56A44CF96B7D}"/>
              </a:ext>
            </a:extLst>
          </p:cNvPr>
          <p:cNvSpPr>
            <a:spLocks noGrp="1"/>
          </p:cNvSpPr>
          <p:nvPr/>
        </p:nvSpPr>
        <p:spPr>
          <a:xfrm>
            <a:off x="1219200" y="2266950"/>
            <a:ext cx="419100" cy="419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07070"/>
            </a:solidFill>
            <a:prstDash val="solid"/>
          </a:ln>
        </p:spPr>
      </p:sp>
      <p:sp>
        <p:nvSpPr>
          <p:cNvPr id="33" name="runtime-graph-c0-text">
            <a:extLst>
              <a:ext uri="{FF2B5EF4-FFF2-40B4-BE49-F238E27FC236}">
                <a16:creationId xmlns:a16="http://schemas.microsoft.com/office/drawing/2014/main" id="{F6853821-D715-45F1-8DD0-28592B67355D}"/>
              </a:ext>
            </a:extLst>
          </p:cNvPr>
          <p:cNvSpPr>
            <a:spLocks noGrp="1"/>
          </p:cNvSpPr>
          <p:nvPr/>
        </p:nvSpPr>
        <p:spPr>
          <a:xfrm>
            <a:off x="1219200" y="2352675"/>
            <a:ext cx="419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707070"/>
                </a:solidFill>
              </a:defRPr>
            </a:pPr>
            <a:r>
              <a:rPr sz="825" b="1">
                <a:solidFill>
                  <a:srgbClr val="707070"/>
                </a:solidFill>
              </a:rPr>
              <a:t>C0</a:t>
            </a:r>
          </a:p>
        </p:txBody>
      </p:sp>
      <p:sp>
        <p:nvSpPr>
          <p:cNvPr id="34" name="runtime-graph-c1">
            <a:extLst>
              <a:ext uri="{FF2B5EF4-FFF2-40B4-BE49-F238E27FC236}">
                <a16:creationId xmlns:a16="http://schemas.microsoft.com/office/drawing/2014/main" id="{C5A722B0-980C-4800-93AF-8EA14D80F194}"/>
              </a:ext>
            </a:extLst>
          </p:cNvPr>
          <p:cNvSpPr>
            <a:spLocks noGrp="1"/>
          </p:cNvSpPr>
          <p:nvPr/>
        </p:nvSpPr>
        <p:spPr>
          <a:xfrm>
            <a:off x="2924175" y="1733550"/>
            <a:ext cx="438150" cy="4381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35" name="runtime-graph-c1-inner">
            <a:extLst>
              <a:ext uri="{FF2B5EF4-FFF2-40B4-BE49-F238E27FC236}">
                <a16:creationId xmlns:a16="http://schemas.microsoft.com/office/drawing/2014/main" id="{7F7103BE-09ED-42EE-A318-9C79E8D015A5}"/>
              </a:ext>
            </a:extLst>
          </p:cNvPr>
          <p:cNvSpPr>
            <a:spLocks noGrp="1"/>
          </p:cNvSpPr>
          <p:nvPr/>
        </p:nvSpPr>
        <p:spPr>
          <a:xfrm>
            <a:off x="2971800" y="1781175"/>
            <a:ext cx="342900" cy="3429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36" name="runtime-graph-c1-text">
            <a:extLst>
              <a:ext uri="{FF2B5EF4-FFF2-40B4-BE49-F238E27FC236}">
                <a16:creationId xmlns:a16="http://schemas.microsoft.com/office/drawing/2014/main" id="{E605A681-37CF-401E-9283-20510BF3E022}"/>
              </a:ext>
            </a:extLst>
          </p:cNvPr>
          <p:cNvSpPr>
            <a:spLocks noGrp="1"/>
          </p:cNvSpPr>
          <p:nvPr/>
        </p:nvSpPr>
        <p:spPr>
          <a:xfrm>
            <a:off x="2924175" y="182880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BE384B"/>
                </a:solidFill>
              </a:defRPr>
            </a:pPr>
            <a:r>
              <a:rPr sz="825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37" name="runtime-graph-c2">
            <a:extLst>
              <a:ext uri="{FF2B5EF4-FFF2-40B4-BE49-F238E27FC236}">
                <a16:creationId xmlns:a16="http://schemas.microsoft.com/office/drawing/2014/main" id="{40F0F4C1-D567-46F9-B0F4-41B7F35D82C3}"/>
              </a:ext>
            </a:extLst>
          </p:cNvPr>
          <p:cNvSpPr>
            <a:spLocks noGrp="1"/>
          </p:cNvSpPr>
          <p:nvPr/>
        </p:nvSpPr>
        <p:spPr>
          <a:xfrm>
            <a:off x="4876800" y="1733550"/>
            <a:ext cx="438150" cy="438150"/>
          </a:xfrm>
          <a:prstGeom prst="ellipse">
            <a:avLst/>
          </a:prstGeom>
          <a:solidFill>
            <a:srgbClr val="EEF6F8"/>
          </a:solidFill>
          <a:ln w="19050">
            <a:solidFill>
              <a:srgbClr val="32788E"/>
            </a:solidFill>
            <a:prstDash val="solid"/>
          </a:ln>
        </p:spPr>
      </p:sp>
      <p:sp>
        <p:nvSpPr>
          <p:cNvPr id="38" name="runtime-graph-c2-inner">
            <a:extLst>
              <a:ext uri="{FF2B5EF4-FFF2-40B4-BE49-F238E27FC236}">
                <a16:creationId xmlns:a16="http://schemas.microsoft.com/office/drawing/2014/main" id="{1F4FC636-F4AC-4CD9-8D07-A5F09705E87D}"/>
              </a:ext>
            </a:extLst>
          </p:cNvPr>
          <p:cNvSpPr>
            <a:spLocks noGrp="1"/>
          </p:cNvSpPr>
          <p:nvPr/>
        </p:nvSpPr>
        <p:spPr>
          <a:xfrm>
            <a:off x="4924425" y="1781175"/>
            <a:ext cx="342900" cy="342900"/>
          </a:xfrm>
          <a:prstGeom prst="ellipse">
            <a:avLst/>
          </a:prstGeom>
          <a:noFill/>
          <a:ln w="13335">
            <a:solidFill>
              <a:srgbClr val="32788E"/>
            </a:solidFill>
            <a:prstDash val="solid"/>
          </a:ln>
        </p:spPr>
      </p:sp>
      <p:sp>
        <p:nvSpPr>
          <p:cNvPr id="39" name="runtime-graph-c2-text">
            <a:extLst>
              <a:ext uri="{FF2B5EF4-FFF2-40B4-BE49-F238E27FC236}">
                <a16:creationId xmlns:a16="http://schemas.microsoft.com/office/drawing/2014/main" id="{185EDDC3-607B-44E0-9A4F-27444541AC4C}"/>
              </a:ext>
            </a:extLst>
          </p:cNvPr>
          <p:cNvSpPr>
            <a:spLocks noGrp="1"/>
          </p:cNvSpPr>
          <p:nvPr/>
        </p:nvSpPr>
        <p:spPr>
          <a:xfrm>
            <a:off x="4876800" y="1828800"/>
            <a:ext cx="4381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25" b="1">
                <a:solidFill>
                  <a:srgbClr val="32788E"/>
                </a:solidFill>
              </a:defRPr>
            </a:pPr>
            <a:r>
              <a:rPr sz="825" b="1">
                <a:solidFill>
                  <a:srgbClr val="32788E"/>
                </a:solidFill>
              </a:rPr>
              <a:t>C2</a:t>
            </a:r>
          </a:p>
        </p:txBody>
      </p:sp>
      <p:sp>
        <p:nvSpPr>
          <p:cNvPr id="40" name="runtime-graph-id">
            <a:extLst>
              <a:ext uri="{FF2B5EF4-FFF2-40B4-BE49-F238E27FC236}">
                <a16:creationId xmlns:a16="http://schemas.microsoft.com/office/drawing/2014/main" id="{AF830197-A5C2-4699-9015-D9965A1F0866}"/>
              </a:ext>
            </a:extLst>
          </p:cNvPr>
          <p:cNvSpPr>
            <a:spLocks noGrp="1"/>
          </p:cNvSpPr>
          <p:nvPr/>
        </p:nvSpPr>
        <p:spPr>
          <a:xfrm>
            <a:off x="4333875" y="2619375"/>
            <a:ext cx="476250" cy="476250"/>
          </a:xfrm>
          <a:prstGeom prst="ellipse">
            <a:avLst/>
          </a:prstGeom>
          <a:solidFill>
            <a:srgbClr val="FFF5F6"/>
          </a:solidFill>
          <a:ln w="20955">
            <a:solidFill>
              <a:srgbClr val="BE384B"/>
            </a:solidFill>
            <a:prstDash val="solid"/>
          </a:ln>
        </p:spPr>
      </p:sp>
      <p:sp>
        <p:nvSpPr>
          <p:cNvPr id="41" name="runtime-graph-id-inner">
            <a:extLst>
              <a:ext uri="{FF2B5EF4-FFF2-40B4-BE49-F238E27FC236}">
                <a16:creationId xmlns:a16="http://schemas.microsoft.com/office/drawing/2014/main" id="{1E6CD242-63CC-486B-AB20-E710553533C6}"/>
              </a:ext>
            </a:extLst>
          </p:cNvPr>
          <p:cNvSpPr>
            <a:spLocks noGrp="1"/>
          </p:cNvSpPr>
          <p:nvPr/>
        </p:nvSpPr>
        <p:spPr>
          <a:xfrm>
            <a:off x="4381500" y="2667000"/>
            <a:ext cx="381000" cy="381000"/>
          </a:xfrm>
          <a:prstGeom prst="ellipse">
            <a:avLst/>
          </a:prstGeom>
          <a:noFill/>
          <a:ln w="13335">
            <a:solidFill>
              <a:srgbClr val="BE384B"/>
            </a:solidFill>
            <a:prstDash val="solid"/>
          </a:ln>
        </p:spPr>
      </p:sp>
      <p:sp>
        <p:nvSpPr>
          <p:cNvPr id="42" name="runtime-graph-id-text">
            <a:extLst>
              <a:ext uri="{FF2B5EF4-FFF2-40B4-BE49-F238E27FC236}">
                <a16:creationId xmlns:a16="http://schemas.microsoft.com/office/drawing/2014/main" id="{7A8312F6-FB69-41A3-AF36-CCFF988CE72D}"/>
              </a:ext>
            </a:extLst>
          </p:cNvPr>
          <p:cNvSpPr>
            <a:spLocks noGrp="1"/>
          </p:cNvSpPr>
          <p:nvPr/>
        </p:nvSpPr>
        <p:spPr>
          <a:xfrm>
            <a:off x="4333875" y="2733675"/>
            <a:ext cx="47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BE384B"/>
                </a:solidFill>
              </a:defRPr>
            </a:pPr>
            <a:r>
              <a:rPr sz="675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43" name="runtime-graph-start-label">
            <a:extLst>
              <a:ext uri="{FF2B5EF4-FFF2-40B4-BE49-F238E27FC236}">
                <a16:creationId xmlns:a16="http://schemas.microsoft.com/office/drawing/2014/main" id="{E0B9E53C-1F96-45DD-B650-1CD2E1F876CC}"/>
              </a:ext>
            </a:extLst>
          </p:cNvPr>
          <p:cNvSpPr>
            <a:spLocks noGrp="1"/>
          </p:cNvSpPr>
          <p:nvPr/>
        </p:nvSpPr>
        <p:spPr>
          <a:xfrm>
            <a:off x="685800" y="2143125"/>
            <a:ext cx="590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707070"/>
                </a:solidFill>
              </a:defRPr>
            </a:pPr>
            <a:r>
              <a:rPr sz="788" b="1">
                <a:solidFill>
                  <a:srgbClr val="707070"/>
                </a:solidFill>
              </a:rPr>
              <a:t>start</a:t>
            </a:r>
          </a:p>
        </p:txBody>
      </p:sp>
      <p:sp>
        <p:nvSpPr>
          <p:cNvPr id="44" name="runtime-graph-i">
            <a:extLst>
              <a:ext uri="{FF2B5EF4-FFF2-40B4-BE49-F238E27FC236}">
                <a16:creationId xmlns:a16="http://schemas.microsoft.com/office/drawing/2014/main" id="{4D605CCC-559B-48B9-ABF6-D8D87D6FE552}"/>
              </a:ext>
            </a:extLst>
          </p:cNvPr>
          <p:cNvSpPr>
            <a:spLocks noGrp="1"/>
          </p:cNvSpPr>
          <p:nvPr/>
        </p:nvSpPr>
        <p:spPr>
          <a:xfrm>
            <a:off x="2143125" y="2047875"/>
            <a:ext cx="333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707070"/>
                </a:solidFill>
              </a:defRPr>
            </a:pPr>
            <a:r>
              <a:rPr sz="900" b="1">
                <a:solidFill>
                  <a:srgbClr val="707070"/>
                </a:solidFill>
              </a:rPr>
              <a:t>i</a:t>
            </a:r>
          </a:p>
        </p:txBody>
      </p:sp>
      <p:sp>
        <p:nvSpPr>
          <p:cNvPr id="45" name="runtime-graph-other-letter">
            <a:extLst>
              <a:ext uri="{FF2B5EF4-FFF2-40B4-BE49-F238E27FC236}">
                <a16:creationId xmlns:a16="http://schemas.microsoft.com/office/drawing/2014/main" id="{D218A451-6C47-411D-B9A6-CA8CA1011CAF}"/>
              </a:ext>
            </a:extLst>
          </p:cNvPr>
          <p:cNvSpPr>
            <a:spLocks noGrp="1"/>
          </p:cNvSpPr>
          <p:nvPr/>
        </p:nvSpPr>
        <p:spPr>
          <a:xfrm>
            <a:off x="2333625" y="2686050"/>
            <a:ext cx="85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13" b="1">
                <a:solidFill>
                  <a:srgbClr val="707070"/>
                </a:solidFill>
              </a:defRPr>
            </a:pPr>
            <a:r>
              <a:rPr sz="713" b="1">
                <a:solidFill>
                  <a:srgbClr val="707070"/>
                </a:solidFill>
              </a:rPr>
              <a:t>other letter</a:t>
            </a:r>
          </a:p>
        </p:txBody>
      </p:sp>
      <p:sp>
        <p:nvSpPr>
          <p:cNvPr id="46" name="runtime-graph-f">
            <a:extLst>
              <a:ext uri="{FF2B5EF4-FFF2-40B4-BE49-F238E27FC236}">
                <a16:creationId xmlns:a16="http://schemas.microsoft.com/office/drawing/2014/main" id="{1421D156-42B1-427A-9C6D-F9CFB6FE559B}"/>
              </a:ext>
            </a:extLst>
          </p:cNvPr>
          <p:cNvSpPr>
            <a:spLocks noGrp="1"/>
          </p:cNvSpPr>
          <p:nvPr/>
        </p:nvSpPr>
        <p:spPr>
          <a:xfrm>
            <a:off x="3952875" y="1657350"/>
            <a:ext cx="285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707070"/>
                </a:solidFill>
              </a:defRPr>
            </a:pPr>
            <a:r>
              <a:rPr sz="900" b="1">
                <a:solidFill>
                  <a:srgbClr val="707070"/>
                </a:solidFill>
              </a:rPr>
              <a:t>f</a:t>
            </a:r>
          </a:p>
        </p:txBody>
      </p:sp>
      <p:sp>
        <p:nvSpPr>
          <p:cNvPr id="47" name="runtime-graph-c1-id-label">
            <a:extLst>
              <a:ext uri="{FF2B5EF4-FFF2-40B4-BE49-F238E27FC236}">
                <a16:creationId xmlns:a16="http://schemas.microsoft.com/office/drawing/2014/main" id="{F0D61BF1-B8A3-45E4-B21C-393C93D51575}"/>
              </a:ext>
            </a:extLst>
          </p:cNvPr>
          <p:cNvSpPr>
            <a:spLocks noGrp="1"/>
          </p:cNvSpPr>
          <p:nvPr/>
        </p:nvSpPr>
        <p:spPr>
          <a:xfrm>
            <a:off x="3381375" y="2333625"/>
            <a:ext cx="95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707070"/>
                </a:solidFill>
              </a:defRPr>
            </a:pPr>
            <a:r>
              <a:rPr sz="675" b="1">
                <a:solidFill>
                  <a:srgbClr val="707070"/>
                </a:solidFill>
              </a:rPr>
              <a:t>letter/digit</a:t>
            </a:r>
          </a:p>
          <a:p>
            <a:pPr algn="ctr">
              <a:buNone/>
              <a:defRPr sz="675" b="1">
                <a:solidFill>
                  <a:srgbClr val="707070"/>
                </a:solidFill>
              </a:defRPr>
            </a:pPr>
            <a:r>
              <a:rPr sz="675" b="1">
                <a:solidFill>
                  <a:srgbClr val="707070"/>
                </a:solidFill>
              </a:rPr>
              <a:t>except f</a:t>
            </a:r>
          </a:p>
        </p:txBody>
      </p:sp>
      <p:sp>
        <p:nvSpPr>
          <p:cNvPr id="48" name="runtime-graph-c2-id-label">
            <a:extLst>
              <a:ext uri="{FF2B5EF4-FFF2-40B4-BE49-F238E27FC236}">
                <a16:creationId xmlns:a16="http://schemas.microsoft.com/office/drawing/2014/main" id="{8A18550E-6472-4D5C-B62A-0CB8B35462CE}"/>
              </a:ext>
            </a:extLst>
          </p:cNvPr>
          <p:cNvSpPr>
            <a:spLocks noGrp="1"/>
          </p:cNvSpPr>
          <p:nvPr/>
        </p:nvSpPr>
        <p:spPr>
          <a:xfrm>
            <a:off x="4810125" y="2381250"/>
            <a:ext cx="904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707070"/>
                </a:solidFill>
              </a:defRPr>
            </a:pPr>
            <a:r>
              <a:rPr sz="675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49" name="runtime-graph-loop-label">
            <a:extLst>
              <a:ext uri="{FF2B5EF4-FFF2-40B4-BE49-F238E27FC236}">
                <a16:creationId xmlns:a16="http://schemas.microsoft.com/office/drawing/2014/main" id="{830F4288-36A8-433E-9A0F-87174E67CD0E}"/>
              </a:ext>
            </a:extLst>
          </p:cNvPr>
          <p:cNvSpPr>
            <a:spLocks noGrp="1"/>
          </p:cNvSpPr>
          <p:nvPr/>
        </p:nvSpPr>
        <p:spPr>
          <a:xfrm>
            <a:off x="5191125" y="2076450"/>
            <a:ext cx="857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675" b="1">
                <a:solidFill>
                  <a:srgbClr val="707070"/>
                </a:solidFill>
              </a:defRPr>
            </a:pPr>
            <a:r>
              <a:rPr sz="675" b="1">
                <a:solidFill>
                  <a:srgbClr val="707070"/>
                </a:solidFill>
              </a:rPr>
              <a:t>letter/digit</a:t>
            </a:r>
          </a:p>
        </p:txBody>
      </p:sp>
      <p:sp>
        <p:nvSpPr>
          <p:cNvPr id="50" name="runtime-graph-c1-action">
            <a:extLst>
              <a:ext uri="{FF2B5EF4-FFF2-40B4-BE49-F238E27FC236}">
                <a16:creationId xmlns:a16="http://schemas.microsoft.com/office/drawing/2014/main" id="{6BD10015-E1CB-4320-8AD9-AEB0EFD19793}"/>
              </a:ext>
            </a:extLst>
          </p:cNvPr>
          <p:cNvSpPr>
            <a:spLocks noGrp="1"/>
          </p:cNvSpPr>
          <p:nvPr/>
        </p:nvSpPr>
        <p:spPr>
          <a:xfrm>
            <a:off x="2714625" y="1476375"/>
            <a:ext cx="857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</p:txBody>
      </p:sp>
      <p:sp>
        <p:nvSpPr>
          <p:cNvPr id="51" name="runtime-graph-c2-action">
            <a:extLst>
              <a:ext uri="{FF2B5EF4-FFF2-40B4-BE49-F238E27FC236}">
                <a16:creationId xmlns:a16="http://schemas.microsoft.com/office/drawing/2014/main" id="{9C0080EE-AF5F-44F6-B930-EFEFD1B5A780}"/>
              </a:ext>
            </a:extLst>
          </p:cNvPr>
          <p:cNvSpPr>
            <a:spLocks noGrp="1"/>
          </p:cNvSpPr>
          <p:nvPr/>
        </p:nvSpPr>
        <p:spPr>
          <a:xfrm>
            <a:off x="4667250" y="1476375"/>
            <a:ext cx="857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32788E"/>
                </a:solidFill>
              </a:defRPr>
            </a:pPr>
            <a:r>
              <a:rPr sz="788" b="1">
                <a:solidFill>
                  <a:srgbClr val="32788E"/>
                </a:solidFill>
              </a:rPr>
              <a:t>accept IF</a:t>
            </a:r>
          </a:p>
        </p:txBody>
      </p:sp>
      <p:sp>
        <p:nvSpPr>
          <p:cNvPr id="52" name="runtime-graph-id-action">
            <a:extLst>
              <a:ext uri="{FF2B5EF4-FFF2-40B4-BE49-F238E27FC236}">
                <a16:creationId xmlns:a16="http://schemas.microsoft.com/office/drawing/2014/main" id="{21466650-6815-4DBF-A309-A1275ADBBE56}"/>
              </a:ext>
            </a:extLst>
          </p:cNvPr>
          <p:cNvSpPr>
            <a:spLocks noGrp="1"/>
          </p:cNvSpPr>
          <p:nvPr/>
        </p:nvSpPr>
        <p:spPr>
          <a:xfrm>
            <a:off x="4953000" y="2800350"/>
            <a:ext cx="1000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accept IDENT</a:t>
            </a:r>
          </a:p>
        </p:txBody>
      </p:sp>
      <p:sp>
        <p:nvSpPr>
          <p:cNvPr id="53" name="runtime-graph-to-table-shaft">
            <a:extLst>
              <a:ext uri="{FF2B5EF4-FFF2-40B4-BE49-F238E27FC236}">
                <a16:creationId xmlns:a16="http://schemas.microsoft.com/office/drawing/2014/main" id="{E138A18B-409E-4D34-9CAE-77F51E5C72CF}"/>
              </a:ext>
            </a:extLst>
          </p:cNvPr>
          <p:cNvSpPr>
            <a:spLocks noGrp="1"/>
          </p:cNvSpPr>
          <p:nvPr/>
        </p:nvSpPr>
        <p:spPr>
          <a:xfrm>
            <a:off x="6667500" y="2286000"/>
            <a:ext cx="0" cy="85725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54" name="runtime-graph-to-table-head-a">
            <a:extLst>
              <a:ext uri="{FF2B5EF4-FFF2-40B4-BE49-F238E27FC236}">
                <a16:creationId xmlns:a16="http://schemas.microsoft.com/office/drawing/2014/main" id="{7237A40F-13D9-42EC-8D21-AA4AC1D6B070}"/>
              </a:ext>
            </a:extLst>
          </p:cNvPr>
          <p:cNvSpPr>
            <a:spLocks noGrp="1"/>
          </p:cNvSpPr>
          <p:nvPr/>
        </p:nvSpPr>
        <p:spPr>
          <a:xfrm flipH="1" flipV="1">
            <a:off x="6619875" y="3060761"/>
            <a:ext cx="47625" cy="82489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55" name="runtime-graph-to-table-head-b">
            <a:extLst>
              <a:ext uri="{FF2B5EF4-FFF2-40B4-BE49-F238E27FC236}">
                <a16:creationId xmlns:a16="http://schemas.microsoft.com/office/drawing/2014/main" id="{69F75332-609E-4A9A-996A-BCAB665D0A2E}"/>
              </a:ext>
            </a:extLst>
          </p:cNvPr>
          <p:cNvSpPr>
            <a:spLocks noGrp="1"/>
          </p:cNvSpPr>
          <p:nvPr/>
        </p:nvSpPr>
        <p:spPr>
          <a:xfrm flipV="1">
            <a:off x="6667500" y="3060761"/>
            <a:ext cx="47625" cy="82489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56" name="runtime-graph-to-table-label">
            <a:extLst>
              <a:ext uri="{FF2B5EF4-FFF2-40B4-BE49-F238E27FC236}">
                <a16:creationId xmlns:a16="http://schemas.microsoft.com/office/drawing/2014/main" id="{15D18954-99EF-415A-ADA8-E6A2863D91DA}"/>
              </a:ext>
            </a:extLst>
          </p:cNvPr>
          <p:cNvSpPr>
            <a:spLocks noGrp="1"/>
          </p:cNvSpPr>
          <p:nvPr/>
        </p:nvSpPr>
        <p:spPr>
          <a:xfrm>
            <a:off x="6810375" y="2428875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每条边写入一格</a:t>
            </a:r>
          </a:p>
        </p:txBody>
      </p:sp>
      <p:sp>
        <p:nvSpPr>
          <p:cNvPr id="57" name="runtime-table-heading">
            <a:extLst>
              <a:ext uri="{FF2B5EF4-FFF2-40B4-BE49-F238E27FC236}">
                <a16:creationId xmlns:a16="http://schemas.microsoft.com/office/drawing/2014/main" id="{CF8E4233-7633-469E-8E0F-2E402A863123}"/>
              </a:ext>
            </a:extLst>
          </p:cNvPr>
          <p:cNvSpPr>
            <a:spLocks noGrp="1"/>
          </p:cNvSpPr>
          <p:nvPr/>
        </p:nvSpPr>
        <p:spPr>
          <a:xfrm>
            <a:off x="666750" y="3105150"/>
            <a:ext cx="781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BE384B"/>
                </a:solidFill>
              </a:defRPr>
            </a:pPr>
            <a:r>
              <a:rPr sz="1275" b="1">
                <a:solidFill>
                  <a:srgbClr val="BE384B"/>
                </a:solidFill>
              </a:rPr>
              <a:t>行 = 当前状态；列 = 输入字符类；单元格 = 下一状态</a:t>
            </a:r>
          </a:p>
        </p:txBody>
      </p:sp>
      <p:sp>
        <p:nvSpPr>
          <p:cNvPr id="58" name="runtime-table-header-cell-0">
            <a:extLst>
              <a:ext uri="{FF2B5EF4-FFF2-40B4-BE49-F238E27FC236}">
                <a16:creationId xmlns:a16="http://schemas.microsoft.com/office/drawing/2014/main" id="{A59636B2-1C85-48D2-8295-3715076573A2}"/>
              </a:ext>
            </a:extLst>
          </p:cNvPr>
          <p:cNvSpPr>
            <a:spLocks noGrp="1"/>
          </p:cNvSpPr>
          <p:nvPr/>
        </p:nvSpPr>
        <p:spPr>
          <a:xfrm>
            <a:off x="1381125" y="3381375"/>
            <a:ext cx="666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runtime-table-header-text-0">
            <a:extLst>
              <a:ext uri="{FF2B5EF4-FFF2-40B4-BE49-F238E27FC236}">
                <a16:creationId xmlns:a16="http://schemas.microsoft.com/office/drawing/2014/main" id="{E7517BED-352D-40B4-8493-9E3E0A8C0B45}"/>
              </a:ext>
            </a:extLst>
          </p:cNvPr>
          <p:cNvSpPr>
            <a:spLocks noGrp="1"/>
          </p:cNvSpPr>
          <p:nvPr/>
        </p:nvSpPr>
        <p:spPr>
          <a:xfrm>
            <a:off x="1476375" y="341947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状态</a:t>
            </a:r>
          </a:p>
        </p:txBody>
      </p:sp>
      <p:sp>
        <p:nvSpPr>
          <p:cNvPr id="60" name="runtime-table-header-cell-1">
            <a:extLst>
              <a:ext uri="{FF2B5EF4-FFF2-40B4-BE49-F238E27FC236}">
                <a16:creationId xmlns:a16="http://schemas.microsoft.com/office/drawing/2014/main" id="{AB7B9BFE-2F1F-4368-B73B-3E69A85B9242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666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1" name="runtime-table-header-text-1">
            <a:extLst>
              <a:ext uri="{FF2B5EF4-FFF2-40B4-BE49-F238E27FC236}">
                <a16:creationId xmlns:a16="http://schemas.microsoft.com/office/drawing/2014/main" id="{ADDA5D7F-C3F4-4AED-990B-42EE2DD1AA7C}"/>
              </a:ext>
            </a:extLst>
          </p:cNvPr>
          <p:cNvSpPr>
            <a:spLocks noGrp="1"/>
          </p:cNvSpPr>
          <p:nvPr/>
        </p:nvSpPr>
        <p:spPr>
          <a:xfrm>
            <a:off x="2143125" y="341947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i</a:t>
            </a:r>
          </a:p>
        </p:txBody>
      </p:sp>
      <p:sp>
        <p:nvSpPr>
          <p:cNvPr id="62" name="runtime-table-header-cell-2">
            <a:extLst>
              <a:ext uri="{FF2B5EF4-FFF2-40B4-BE49-F238E27FC236}">
                <a16:creationId xmlns:a16="http://schemas.microsoft.com/office/drawing/2014/main" id="{CDF1FD36-63B1-4836-8E5D-3FB6D5D7A74E}"/>
              </a:ext>
            </a:extLst>
          </p:cNvPr>
          <p:cNvSpPr>
            <a:spLocks noGrp="1"/>
          </p:cNvSpPr>
          <p:nvPr/>
        </p:nvSpPr>
        <p:spPr>
          <a:xfrm>
            <a:off x="2714625" y="3381375"/>
            <a:ext cx="666750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3" name="runtime-table-header-text-2">
            <a:extLst>
              <a:ext uri="{FF2B5EF4-FFF2-40B4-BE49-F238E27FC236}">
                <a16:creationId xmlns:a16="http://schemas.microsoft.com/office/drawing/2014/main" id="{0FB68A97-EAC0-4AC8-B167-3798BCE1D9CA}"/>
              </a:ext>
            </a:extLst>
          </p:cNvPr>
          <p:cNvSpPr>
            <a:spLocks noGrp="1"/>
          </p:cNvSpPr>
          <p:nvPr/>
        </p:nvSpPr>
        <p:spPr>
          <a:xfrm>
            <a:off x="2809875" y="341947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64" name="runtime-table-header-cell-3">
            <a:extLst>
              <a:ext uri="{FF2B5EF4-FFF2-40B4-BE49-F238E27FC236}">
                <a16:creationId xmlns:a16="http://schemas.microsoft.com/office/drawing/2014/main" id="{EB01CD84-DDB8-40F2-81C4-1572C6FBFC8C}"/>
              </a:ext>
            </a:extLst>
          </p:cNvPr>
          <p:cNvSpPr>
            <a:spLocks noGrp="1"/>
          </p:cNvSpPr>
          <p:nvPr/>
        </p:nvSpPr>
        <p:spPr>
          <a:xfrm>
            <a:off x="3381375" y="3381375"/>
            <a:ext cx="138112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5" name="runtime-table-header-text-3">
            <a:extLst>
              <a:ext uri="{FF2B5EF4-FFF2-40B4-BE49-F238E27FC236}">
                <a16:creationId xmlns:a16="http://schemas.microsoft.com/office/drawing/2014/main" id="{3D774A4D-0285-441F-9CB9-91920434AF9F}"/>
              </a:ext>
            </a:extLst>
          </p:cNvPr>
          <p:cNvSpPr>
            <a:spLocks noGrp="1"/>
          </p:cNvSpPr>
          <p:nvPr/>
        </p:nvSpPr>
        <p:spPr>
          <a:xfrm>
            <a:off x="3476625" y="3419475"/>
            <a:ext cx="1190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其他 letter</a:t>
            </a:r>
          </a:p>
        </p:txBody>
      </p:sp>
      <p:sp>
        <p:nvSpPr>
          <p:cNvPr id="66" name="runtime-table-header-cell-4">
            <a:extLst>
              <a:ext uri="{FF2B5EF4-FFF2-40B4-BE49-F238E27FC236}">
                <a16:creationId xmlns:a16="http://schemas.microsoft.com/office/drawing/2014/main" id="{7556BD5B-3F80-472D-AF76-8AAD17A84019}"/>
              </a:ext>
            </a:extLst>
          </p:cNvPr>
          <p:cNvSpPr>
            <a:spLocks noGrp="1"/>
          </p:cNvSpPr>
          <p:nvPr/>
        </p:nvSpPr>
        <p:spPr>
          <a:xfrm>
            <a:off x="4762500" y="3381375"/>
            <a:ext cx="9048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7" name="runtime-table-header-text-4">
            <a:extLst>
              <a:ext uri="{FF2B5EF4-FFF2-40B4-BE49-F238E27FC236}">
                <a16:creationId xmlns:a16="http://schemas.microsoft.com/office/drawing/2014/main" id="{AB60531F-ED3F-459D-B67D-531CB8D7FE86}"/>
              </a:ext>
            </a:extLst>
          </p:cNvPr>
          <p:cNvSpPr>
            <a:spLocks noGrp="1"/>
          </p:cNvSpPr>
          <p:nvPr/>
        </p:nvSpPr>
        <p:spPr>
          <a:xfrm>
            <a:off x="4857750" y="3419475"/>
            <a:ext cx="714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digit</a:t>
            </a:r>
          </a:p>
        </p:txBody>
      </p:sp>
      <p:sp>
        <p:nvSpPr>
          <p:cNvPr id="68" name="runtime-table-header-cell-5">
            <a:extLst>
              <a:ext uri="{FF2B5EF4-FFF2-40B4-BE49-F238E27FC236}">
                <a16:creationId xmlns:a16="http://schemas.microsoft.com/office/drawing/2014/main" id="{E5E3C55C-D991-424F-A0DE-4C5B0A21FE67}"/>
              </a:ext>
            </a:extLst>
          </p:cNvPr>
          <p:cNvSpPr>
            <a:spLocks noGrp="1"/>
          </p:cNvSpPr>
          <p:nvPr/>
        </p:nvSpPr>
        <p:spPr>
          <a:xfrm>
            <a:off x="5667375" y="3381375"/>
            <a:ext cx="90487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9" name="runtime-table-header-text-5">
            <a:extLst>
              <a:ext uri="{FF2B5EF4-FFF2-40B4-BE49-F238E27FC236}">
                <a16:creationId xmlns:a16="http://schemas.microsoft.com/office/drawing/2014/main" id="{AD13FD17-415A-47EA-8D3F-1C12217FAA7C}"/>
              </a:ext>
            </a:extLst>
          </p:cNvPr>
          <p:cNvSpPr>
            <a:spLocks noGrp="1"/>
          </p:cNvSpPr>
          <p:nvPr/>
        </p:nvSpPr>
        <p:spPr>
          <a:xfrm>
            <a:off x="5762625" y="3419475"/>
            <a:ext cx="714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其他</a:t>
            </a:r>
          </a:p>
        </p:txBody>
      </p:sp>
      <p:sp>
        <p:nvSpPr>
          <p:cNvPr id="70" name="runtime-table-header-cell-6">
            <a:extLst>
              <a:ext uri="{FF2B5EF4-FFF2-40B4-BE49-F238E27FC236}">
                <a16:creationId xmlns:a16="http://schemas.microsoft.com/office/drawing/2014/main" id="{FAF6DB2D-A21B-4B36-8ECB-AAA9D126E1C1}"/>
              </a:ext>
            </a:extLst>
          </p:cNvPr>
          <p:cNvSpPr>
            <a:spLocks noGrp="1"/>
          </p:cNvSpPr>
          <p:nvPr/>
        </p:nvSpPr>
        <p:spPr>
          <a:xfrm>
            <a:off x="6572250" y="3381375"/>
            <a:ext cx="1190625" cy="2857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1" name="runtime-table-header-text-6">
            <a:extLst>
              <a:ext uri="{FF2B5EF4-FFF2-40B4-BE49-F238E27FC236}">
                <a16:creationId xmlns:a16="http://schemas.microsoft.com/office/drawing/2014/main" id="{90468544-3DD8-449C-9B23-B48B40C2B02C}"/>
              </a:ext>
            </a:extLst>
          </p:cNvPr>
          <p:cNvSpPr>
            <a:spLocks noGrp="1"/>
          </p:cNvSpPr>
          <p:nvPr/>
        </p:nvSpPr>
        <p:spPr>
          <a:xfrm>
            <a:off x="6667500" y="3419475"/>
            <a:ext cx="1000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accept</a:t>
            </a:r>
          </a:p>
        </p:txBody>
      </p:sp>
      <p:sp>
        <p:nvSpPr>
          <p:cNvPr id="72" name="runtime-table-c0-cell-0">
            <a:extLst>
              <a:ext uri="{FF2B5EF4-FFF2-40B4-BE49-F238E27FC236}">
                <a16:creationId xmlns:a16="http://schemas.microsoft.com/office/drawing/2014/main" id="{654538B6-2BEB-46BE-8610-69113EA8687B}"/>
              </a:ext>
            </a:extLst>
          </p:cNvPr>
          <p:cNvSpPr>
            <a:spLocks noGrp="1"/>
          </p:cNvSpPr>
          <p:nvPr/>
        </p:nvSpPr>
        <p:spPr>
          <a:xfrm>
            <a:off x="1381125" y="3667125"/>
            <a:ext cx="66675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3" name="runtime-table-c0-text-0">
            <a:extLst>
              <a:ext uri="{FF2B5EF4-FFF2-40B4-BE49-F238E27FC236}">
                <a16:creationId xmlns:a16="http://schemas.microsoft.com/office/drawing/2014/main" id="{AF457CB5-4B1B-4A03-BB3F-83CAA6E6A7BD}"/>
              </a:ext>
            </a:extLst>
          </p:cNvPr>
          <p:cNvSpPr>
            <a:spLocks noGrp="1"/>
          </p:cNvSpPr>
          <p:nvPr/>
        </p:nvSpPr>
        <p:spPr>
          <a:xfrm>
            <a:off x="1476375" y="3705225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C0</a:t>
            </a:r>
          </a:p>
        </p:txBody>
      </p:sp>
      <p:sp>
        <p:nvSpPr>
          <p:cNvPr id="74" name="runtime-table-c0-cell-1">
            <a:extLst>
              <a:ext uri="{FF2B5EF4-FFF2-40B4-BE49-F238E27FC236}">
                <a16:creationId xmlns:a16="http://schemas.microsoft.com/office/drawing/2014/main" id="{7188C109-CDC8-4A58-AE94-6D0EBFE42F5B}"/>
              </a:ext>
            </a:extLst>
          </p:cNvPr>
          <p:cNvSpPr>
            <a:spLocks noGrp="1"/>
          </p:cNvSpPr>
          <p:nvPr/>
        </p:nvSpPr>
        <p:spPr>
          <a:xfrm>
            <a:off x="2047875" y="3667125"/>
            <a:ext cx="66675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5" name="runtime-table-c0-text-1">
            <a:extLst>
              <a:ext uri="{FF2B5EF4-FFF2-40B4-BE49-F238E27FC236}">
                <a16:creationId xmlns:a16="http://schemas.microsoft.com/office/drawing/2014/main" id="{BF128AEB-4808-4B83-AF7F-6787518BEA10}"/>
              </a:ext>
            </a:extLst>
          </p:cNvPr>
          <p:cNvSpPr>
            <a:spLocks noGrp="1"/>
          </p:cNvSpPr>
          <p:nvPr/>
        </p:nvSpPr>
        <p:spPr>
          <a:xfrm>
            <a:off x="2143125" y="3705225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C1</a:t>
            </a:r>
          </a:p>
        </p:txBody>
      </p:sp>
      <p:sp>
        <p:nvSpPr>
          <p:cNvPr id="76" name="runtime-table-c0-cell-2">
            <a:extLst>
              <a:ext uri="{FF2B5EF4-FFF2-40B4-BE49-F238E27FC236}">
                <a16:creationId xmlns:a16="http://schemas.microsoft.com/office/drawing/2014/main" id="{C5044B0A-2783-4F27-A73D-57EF5F093E43}"/>
              </a:ext>
            </a:extLst>
          </p:cNvPr>
          <p:cNvSpPr>
            <a:spLocks noGrp="1"/>
          </p:cNvSpPr>
          <p:nvPr/>
        </p:nvSpPr>
        <p:spPr>
          <a:xfrm>
            <a:off x="2714625" y="3667125"/>
            <a:ext cx="66675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7" name="runtime-table-c0-text-2">
            <a:extLst>
              <a:ext uri="{FF2B5EF4-FFF2-40B4-BE49-F238E27FC236}">
                <a16:creationId xmlns:a16="http://schemas.microsoft.com/office/drawing/2014/main" id="{08E6ED01-1484-48A5-8A19-6BBA81652B58}"/>
              </a:ext>
            </a:extLst>
          </p:cNvPr>
          <p:cNvSpPr>
            <a:spLocks noGrp="1"/>
          </p:cNvSpPr>
          <p:nvPr/>
        </p:nvSpPr>
        <p:spPr>
          <a:xfrm>
            <a:off x="2809875" y="3705225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78" name="runtime-table-c0-cell-3">
            <a:extLst>
              <a:ext uri="{FF2B5EF4-FFF2-40B4-BE49-F238E27FC236}">
                <a16:creationId xmlns:a16="http://schemas.microsoft.com/office/drawing/2014/main" id="{B078506B-B967-470D-B7B2-D78516AAFD69}"/>
              </a:ext>
            </a:extLst>
          </p:cNvPr>
          <p:cNvSpPr>
            <a:spLocks noGrp="1"/>
          </p:cNvSpPr>
          <p:nvPr/>
        </p:nvSpPr>
        <p:spPr>
          <a:xfrm>
            <a:off x="3381375" y="3667125"/>
            <a:ext cx="138112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9" name="runtime-table-c0-text-3">
            <a:extLst>
              <a:ext uri="{FF2B5EF4-FFF2-40B4-BE49-F238E27FC236}">
                <a16:creationId xmlns:a16="http://schemas.microsoft.com/office/drawing/2014/main" id="{1EC829BC-032B-4427-9C3F-E4E79EBEDFB7}"/>
              </a:ext>
            </a:extLst>
          </p:cNvPr>
          <p:cNvSpPr>
            <a:spLocks noGrp="1"/>
          </p:cNvSpPr>
          <p:nvPr/>
        </p:nvSpPr>
        <p:spPr>
          <a:xfrm>
            <a:off x="3476625" y="3705225"/>
            <a:ext cx="11906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80" name="runtime-table-c0-cell-4">
            <a:extLst>
              <a:ext uri="{FF2B5EF4-FFF2-40B4-BE49-F238E27FC236}">
                <a16:creationId xmlns:a16="http://schemas.microsoft.com/office/drawing/2014/main" id="{D18B6934-5B27-4264-818E-8F4739481A66}"/>
              </a:ext>
            </a:extLst>
          </p:cNvPr>
          <p:cNvSpPr>
            <a:spLocks noGrp="1"/>
          </p:cNvSpPr>
          <p:nvPr/>
        </p:nvSpPr>
        <p:spPr>
          <a:xfrm>
            <a:off x="4762500" y="3667125"/>
            <a:ext cx="90487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1" name="runtime-table-c0-text-4">
            <a:extLst>
              <a:ext uri="{FF2B5EF4-FFF2-40B4-BE49-F238E27FC236}">
                <a16:creationId xmlns:a16="http://schemas.microsoft.com/office/drawing/2014/main" id="{E2902AEB-10B8-42BD-A124-A2E5A8AFCD75}"/>
              </a:ext>
            </a:extLst>
          </p:cNvPr>
          <p:cNvSpPr>
            <a:spLocks noGrp="1"/>
          </p:cNvSpPr>
          <p:nvPr/>
        </p:nvSpPr>
        <p:spPr>
          <a:xfrm>
            <a:off x="4857750" y="3705225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82" name="runtime-table-c0-cell-5">
            <a:extLst>
              <a:ext uri="{FF2B5EF4-FFF2-40B4-BE49-F238E27FC236}">
                <a16:creationId xmlns:a16="http://schemas.microsoft.com/office/drawing/2014/main" id="{917048E9-249A-4E2A-B183-E8FAB64BA810}"/>
              </a:ext>
            </a:extLst>
          </p:cNvPr>
          <p:cNvSpPr>
            <a:spLocks noGrp="1"/>
          </p:cNvSpPr>
          <p:nvPr/>
        </p:nvSpPr>
        <p:spPr>
          <a:xfrm>
            <a:off x="5667375" y="3667125"/>
            <a:ext cx="90487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3" name="runtime-table-c0-text-5">
            <a:extLst>
              <a:ext uri="{FF2B5EF4-FFF2-40B4-BE49-F238E27FC236}">
                <a16:creationId xmlns:a16="http://schemas.microsoft.com/office/drawing/2014/main" id="{58A47CE5-947A-4150-B505-F2344434BCD0}"/>
              </a:ext>
            </a:extLst>
          </p:cNvPr>
          <p:cNvSpPr>
            <a:spLocks noGrp="1"/>
          </p:cNvSpPr>
          <p:nvPr/>
        </p:nvSpPr>
        <p:spPr>
          <a:xfrm>
            <a:off x="5762625" y="3705225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84" name="runtime-table-c0-cell-6">
            <a:extLst>
              <a:ext uri="{FF2B5EF4-FFF2-40B4-BE49-F238E27FC236}">
                <a16:creationId xmlns:a16="http://schemas.microsoft.com/office/drawing/2014/main" id="{19B98E47-8ECA-4FCB-8789-3E0687EF2535}"/>
              </a:ext>
            </a:extLst>
          </p:cNvPr>
          <p:cNvSpPr>
            <a:spLocks noGrp="1"/>
          </p:cNvSpPr>
          <p:nvPr/>
        </p:nvSpPr>
        <p:spPr>
          <a:xfrm>
            <a:off x="6572250" y="3667125"/>
            <a:ext cx="119062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5" name="runtime-table-c0-text-6">
            <a:extLst>
              <a:ext uri="{FF2B5EF4-FFF2-40B4-BE49-F238E27FC236}">
                <a16:creationId xmlns:a16="http://schemas.microsoft.com/office/drawing/2014/main" id="{5C613DDB-9B5E-4B5E-9747-CADB115DE996}"/>
              </a:ext>
            </a:extLst>
          </p:cNvPr>
          <p:cNvSpPr>
            <a:spLocks noGrp="1"/>
          </p:cNvSpPr>
          <p:nvPr/>
        </p:nvSpPr>
        <p:spPr>
          <a:xfrm>
            <a:off x="6667500" y="3705225"/>
            <a:ext cx="10001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86" name="runtime-table-c1-cell-0">
            <a:extLst>
              <a:ext uri="{FF2B5EF4-FFF2-40B4-BE49-F238E27FC236}">
                <a16:creationId xmlns:a16="http://schemas.microsoft.com/office/drawing/2014/main" id="{C997E9EC-D38C-4D5E-BC25-9F78964C3D41}"/>
              </a:ext>
            </a:extLst>
          </p:cNvPr>
          <p:cNvSpPr>
            <a:spLocks noGrp="1"/>
          </p:cNvSpPr>
          <p:nvPr/>
        </p:nvSpPr>
        <p:spPr>
          <a:xfrm>
            <a:off x="1381125" y="3943350"/>
            <a:ext cx="666750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7" name="runtime-table-c1-text-0">
            <a:extLst>
              <a:ext uri="{FF2B5EF4-FFF2-40B4-BE49-F238E27FC236}">
                <a16:creationId xmlns:a16="http://schemas.microsoft.com/office/drawing/2014/main" id="{E8CC96B8-8175-426A-9815-54708D0B8084}"/>
              </a:ext>
            </a:extLst>
          </p:cNvPr>
          <p:cNvSpPr>
            <a:spLocks noGrp="1"/>
          </p:cNvSpPr>
          <p:nvPr/>
        </p:nvSpPr>
        <p:spPr>
          <a:xfrm>
            <a:off x="1476375" y="3981450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C1</a:t>
            </a:r>
          </a:p>
        </p:txBody>
      </p:sp>
      <p:sp>
        <p:nvSpPr>
          <p:cNvPr id="88" name="runtime-table-c1-cell-1">
            <a:extLst>
              <a:ext uri="{FF2B5EF4-FFF2-40B4-BE49-F238E27FC236}">
                <a16:creationId xmlns:a16="http://schemas.microsoft.com/office/drawing/2014/main" id="{98F43090-9E04-422D-ABF6-6C8601D5CB4C}"/>
              </a:ext>
            </a:extLst>
          </p:cNvPr>
          <p:cNvSpPr>
            <a:spLocks noGrp="1"/>
          </p:cNvSpPr>
          <p:nvPr/>
        </p:nvSpPr>
        <p:spPr>
          <a:xfrm>
            <a:off x="2047875" y="3943350"/>
            <a:ext cx="666750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89" name="runtime-table-c1-text-1">
            <a:extLst>
              <a:ext uri="{FF2B5EF4-FFF2-40B4-BE49-F238E27FC236}">
                <a16:creationId xmlns:a16="http://schemas.microsoft.com/office/drawing/2014/main" id="{0F887CF8-A06F-4066-824C-747FBFF7A338}"/>
              </a:ext>
            </a:extLst>
          </p:cNvPr>
          <p:cNvSpPr>
            <a:spLocks noGrp="1"/>
          </p:cNvSpPr>
          <p:nvPr/>
        </p:nvSpPr>
        <p:spPr>
          <a:xfrm>
            <a:off x="2143125" y="3981450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90" name="runtime-table-c1-cell-2">
            <a:extLst>
              <a:ext uri="{FF2B5EF4-FFF2-40B4-BE49-F238E27FC236}">
                <a16:creationId xmlns:a16="http://schemas.microsoft.com/office/drawing/2014/main" id="{6AA85528-9D9C-45DF-A56A-5402A9626C42}"/>
              </a:ext>
            </a:extLst>
          </p:cNvPr>
          <p:cNvSpPr>
            <a:spLocks noGrp="1"/>
          </p:cNvSpPr>
          <p:nvPr/>
        </p:nvSpPr>
        <p:spPr>
          <a:xfrm>
            <a:off x="2714625" y="3943350"/>
            <a:ext cx="666750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1" name="runtime-table-c1-text-2">
            <a:extLst>
              <a:ext uri="{FF2B5EF4-FFF2-40B4-BE49-F238E27FC236}">
                <a16:creationId xmlns:a16="http://schemas.microsoft.com/office/drawing/2014/main" id="{F0D22369-496F-46E4-BFC3-FBA72303E639}"/>
              </a:ext>
            </a:extLst>
          </p:cNvPr>
          <p:cNvSpPr>
            <a:spLocks noGrp="1"/>
          </p:cNvSpPr>
          <p:nvPr/>
        </p:nvSpPr>
        <p:spPr>
          <a:xfrm>
            <a:off x="2809875" y="3981450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C2</a:t>
            </a:r>
          </a:p>
        </p:txBody>
      </p:sp>
      <p:sp>
        <p:nvSpPr>
          <p:cNvPr id="92" name="runtime-table-c1-cell-3">
            <a:extLst>
              <a:ext uri="{FF2B5EF4-FFF2-40B4-BE49-F238E27FC236}">
                <a16:creationId xmlns:a16="http://schemas.microsoft.com/office/drawing/2014/main" id="{981C66E4-5CDB-4CC8-9A54-4080C35D258E}"/>
              </a:ext>
            </a:extLst>
          </p:cNvPr>
          <p:cNvSpPr>
            <a:spLocks noGrp="1"/>
          </p:cNvSpPr>
          <p:nvPr/>
        </p:nvSpPr>
        <p:spPr>
          <a:xfrm>
            <a:off x="3381375" y="3943350"/>
            <a:ext cx="138112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3" name="runtime-table-c1-text-3">
            <a:extLst>
              <a:ext uri="{FF2B5EF4-FFF2-40B4-BE49-F238E27FC236}">
                <a16:creationId xmlns:a16="http://schemas.microsoft.com/office/drawing/2014/main" id="{7FD9D7D7-2EBC-423A-863F-6E50B490C82F}"/>
              </a:ext>
            </a:extLst>
          </p:cNvPr>
          <p:cNvSpPr>
            <a:spLocks noGrp="1"/>
          </p:cNvSpPr>
          <p:nvPr/>
        </p:nvSpPr>
        <p:spPr>
          <a:xfrm>
            <a:off x="3476625" y="3981450"/>
            <a:ext cx="11906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94" name="runtime-table-c1-cell-4">
            <a:extLst>
              <a:ext uri="{FF2B5EF4-FFF2-40B4-BE49-F238E27FC236}">
                <a16:creationId xmlns:a16="http://schemas.microsoft.com/office/drawing/2014/main" id="{CC9B50EF-990C-473E-AAED-407C2A144298}"/>
              </a:ext>
            </a:extLst>
          </p:cNvPr>
          <p:cNvSpPr>
            <a:spLocks noGrp="1"/>
          </p:cNvSpPr>
          <p:nvPr/>
        </p:nvSpPr>
        <p:spPr>
          <a:xfrm>
            <a:off x="4762500" y="3943350"/>
            <a:ext cx="90487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5" name="runtime-table-c1-text-4">
            <a:extLst>
              <a:ext uri="{FF2B5EF4-FFF2-40B4-BE49-F238E27FC236}">
                <a16:creationId xmlns:a16="http://schemas.microsoft.com/office/drawing/2014/main" id="{11F50569-D885-4C29-9B05-B2370F8D9A1B}"/>
              </a:ext>
            </a:extLst>
          </p:cNvPr>
          <p:cNvSpPr>
            <a:spLocks noGrp="1"/>
          </p:cNvSpPr>
          <p:nvPr/>
        </p:nvSpPr>
        <p:spPr>
          <a:xfrm>
            <a:off x="4857750" y="3981450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96" name="runtime-table-c1-cell-5">
            <a:extLst>
              <a:ext uri="{FF2B5EF4-FFF2-40B4-BE49-F238E27FC236}">
                <a16:creationId xmlns:a16="http://schemas.microsoft.com/office/drawing/2014/main" id="{52BA90F6-4082-4E90-958E-0B41A1CB6DD9}"/>
              </a:ext>
            </a:extLst>
          </p:cNvPr>
          <p:cNvSpPr>
            <a:spLocks noGrp="1"/>
          </p:cNvSpPr>
          <p:nvPr/>
        </p:nvSpPr>
        <p:spPr>
          <a:xfrm>
            <a:off x="5667375" y="3943350"/>
            <a:ext cx="90487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7" name="runtime-table-c1-text-5">
            <a:extLst>
              <a:ext uri="{FF2B5EF4-FFF2-40B4-BE49-F238E27FC236}">
                <a16:creationId xmlns:a16="http://schemas.microsoft.com/office/drawing/2014/main" id="{4C4B31B3-B3C9-44AD-94D5-56BA7B1468BB}"/>
              </a:ext>
            </a:extLst>
          </p:cNvPr>
          <p:cNvSpPr>
            <a:spLocks noGrp="1"/>
          </p:cNvSpPr>
          <p:nvPr/>
        </p:nvSpPr>
        <p:spPr>
          <a:xfrm>
            <a:off x="5762625" y="3981450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98" name="runtime-table-c1-cell-6">
            <a:extLst>
              <a:ext uri="{FF2B5EF4-FFF2-40B4-BE49-F238E27FC236}">
                <a16:creationId xmlns:a16="http://schemas.microsoft.com/office/drawing/2014/main" id="{B784FAA9-09B3-4C56-969B-FEB994B02F5D}"/>
              </a:ext>
            </a:extLst>
          </p:cNvPr>
          <p:cNvSpPr>
            <a:spLocks noGrp="1"/>
          </p:cNvSpPr>
          <p:nvPr/>
        </p:nvSpPr>
        <p:spPr>
          <a:xfrm>
            <a:off x="6572250" y="3943350"/>
            <a:ext cx="119062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9" name="runtime-table-c1-text-6">
            <a:extLst>
              <a:ext uri="{FF2B5EF4-FFF2-40B4-BE49-F238E27FC236}">
                <a16:creationId xmlns:a16="http://schemas.microsoft.com/office/drawing/2014/main" id="{387F2ECB-9C2D-41B0-8B2A-97313FFBBE81}"/>
              </a:ext>
            </a:extLst>
          </p:cNvPr>
          <p:cNvSpPr>
            <a:spLocks noGrp="1"/>
          </p:cNvSpPr>
          <p:nvPr/>
        </p:nvSpPr>
        <p:spPr>
          <a:xfrm>
            <a:off x="6667500" y="3981450"/>
            <a:ext cx="10001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100" name="runtime-table-c2-cell-0">
            <a:extLst>
              <a:ext uri="{FF2B5EF4-FFF2-40B4-BE49-F238E27FC236}">
                <a16:creationId xmlns:a16="http://schemas.microsoft.com/office/drawing/2014/main" id="{F3428A5C-2A6A-4DAB-9502-0CAEE33B55E5}"/>
              </a:ext>
            </a:extLst>
          </p:cNvPr>
          <p:cNvSpPr>
            <a:spLocks noGrp="1"/>
          </p:cNvSpPr>
          <p:nvPr/>
        </p:nvSpPr>
        <p:spPr>
          <a:xfrm>
            <a:off x="1381125" y="4219575"/>
            <a:ext cx="66675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1" name="runtime-table-c2-text-0">
            <a:extLst>
              <a:ext uri="{FF2B5EF4-FFF2-40B4-BE49-F238E27FC236}">
                <a16:creationId xmlns:a16="http://schemas.microsoft.com/office/drawing/2014/main" id="{50B328F3-C37C-4A7C-A9CC-8BCB6FF1F648}"/>
              </a:ext>
            </a:extLst>
          </p:cNvPr>
          <p:cNvSpPr>
            <a:spLocks noGrp="1"/>
          </p:cNvSpPr>
          <p:nvPr/>
        </p:nvSpPr>
        <p:spPr>
          <a:xfrm>
            <a:off x="1476375" y="4257675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C2</a:t>
            </a:r>
          </a:p>
        </p:txBody>
      </p:sp>
      <p:sp>
        <p:nvSpPr>
          <p:cNvPr id="102" name="runtime-table-c2-cell-1">
            <a:extLst>
              <a:ext uri="{FF2B5EF4-FFF2-40B4-BE49-F238E27FC236}">
                <a16:creationId xmlns:a16="http://schemas.microsoft.com/office/drawing/2014/main" id="{A7D52F66-5F4A-47FD-8EF3-2B2616B3CF3C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66675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3" name="runtime-table-c2-text-1">
            <a:extLst>
              <a:ext uri="{FF2B5EF4-FFF2-40B4-BE49-F238E27FC236}">
                <a16:creationId xmlns:a16="http://schemas.microsoft.com/office/drawing/2014/main" id="{01A9C0BC-0FA0-4CCA-BC8F-A0243EC881EB}"/>
              </a:ext>
            </a:extLst>
          </p:cNvPr>
          <p:cNvSpPr>
            <a:spLocks noGrp="1"/>
          </p:cNvSpPr>
          <p:nvPr/>
        </p:nvSpPr>
        <p:spPr>
          <a:xfrm>
            <a:off x="2143125" y="4257675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04" name="runtime-table-c2-cell-2">
            <a:extLst>
              <a:ext uri="{FF2B5EF4-FFF2-40B4-BE49-F238E27FC236}">
                <a16:creationId xmlns:a16="http://schemas.microsoft.com/office/drawing/2014/main" id="{6CD619D4-E7D5-473B-93CC-A58A64329169}"/>
              </a:ext>
            </a:extLst>
          </p:cNvPr>
          <p:cNvSpPr>
            <a:spLocks noGrp="1"/>
          </p:cNvSpPr>
          <p:nvPr/>
        </p:nvSpPr>
        <p:spPr>
          <a:xfrm>
            <a:off x="2714625" y="4219575"/>
            <a:ext cx="66675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5" name="runtime-table-c2-text-2">
            <a:extLst>
              <a:ext uri="{FF2B5EF4-FFF2-40B4-BE49-F238E27FC236}">
                <a16:creationId xmlns:a16="http://schemas.microsoft.com/office/drawing/2014/main" id="{A87C0603-2E11-4B2B-9D5D-F1C514811FC3}"/>
              </a:ext>
            </a:extLst>
          </p:cNvPr>
          <p:cNvSpPr>
            <a:spLocks noGrp="1"/>
          </p:cNvSpPr>
          <p:nvPr/>
        </p:nvSpPr>
        <p:spPr>
          <a:xfrm>
            <a:off x="2809875" y="4257675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06" name="runtime-table-c2-cell-3">
            <a:extLst>
              <a:ext uri="{FF2B5EF4-FFF2-40B4-BE49-F238E27FC236}">
                <a16:creationId xmlns:a16="http://schemas.microsoft.com/office/drawing/2014/main" id="{FC1AFA8D-80F1-4769-BDE3-C050FFD58BB3}"/>
              </a:ext>
            </a:extLst>
          </p:cNvPr>
          <p:cNvSpPr>
            <a:spLocks noGrp="1"/>
          </p:cNvSpPr>
          <p:nvPr/>
        </p:nvSpPr>
        <p:spPr>
          <a:xfrm>
            <a:off x="3381375" y="4219575"/>
            <a:ext cx="138112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7" name="runtime-table-c2-text-3">
            <a:extLst>
              <a:ext uri="{FF2B5EF4-FFF2-40B4-BE49-F238E27FC236}">
                <a16:creationId xmlns:a16="http://schemas.microsoft.com/office/drawing/2014/main" id="{6410F68F-218B-4D48-A127-6185566396EE}"/>
              </a:ext>
            </a:extLst>
          </p:cNvPr>
          <p:cNvSpPr>
            <a:spLocks noGrp="1"/>
          </p:cNvSpPr>
          <p:nvPr/>
        </p:nvSpPr>
        <p:spPr>
          <a:xfrm>
            <a:off x="3476625" y="4257675"/>
            <a:ext cx="11906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08" name="runtime-table-c2-cell-4">
            <a:extLst>
              <a:ext uri="{FF2B5EF4-FFF2-40B4-BE49-F238E27FC236}">
                <a16:creationId xmlns:a16="http://schemas.microsoft.com/office/drawing/2014/main" id="{194D67E2-5DED-4663-BDFE-D70FD9EF7DFC}"/>
              </a:ext>
            </a:extLst>
          </p:cNvPr>
          <p:cNvSpPr>
            <a:spLocks noGrp="1"/>
          </p:cNvSpPr>
          <p:nvPr/>
        </p:nvSpPr>
        <p:spPr>
          <a:xfrm>
            <a:off x="4762500" y="4219575"/>
            <a:ext cx="90487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9" name="runtime-table-c2-text-4">
            <a:extLst>
              <a:ext uri="{FF2B5EF4-FFF2-40B4-BE49-F238E27FC236}">
                <a16:creationId xmlns:a16="http://schemas.microsoft.com/office/drawing/2014/main" id="{5431F715-2854-4881-A8EB-7B72CF39679C}"/>
              </a:ext>
            </a:extLst>
          </p:cNvPr>
          <p:cNvSpPr>
            <a:spLocks noGrp="1"/>
          </p:cNvSpPr>
          <p:nvPr/>
        </p:nvSpPr>
        <p:spPr>
          <a:xfrm>
            <a:off x="4857750" y="4257675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10" name="runtime-table-c2-cell-5">
            <a:extLst>
              <a:ext uri="{FF2B5EF4-FFF2-40B4-BE49-F238E27FC236}">
                <a16:creationId xmlns:a16="http://schemas.microsoft.com/office/drawing/2014/main" id="{E89A10C3-CD64-44D2-924E-595FF8AD0ECA}"/>
              </a:ext>
            </a:extLst>
          </p:cNvPr>
          <p:cNvSpPr>
            <a:spLocks noGrp="1"/>
          </p:cNvSpPr>
          <p:nvPr/>
        </p:nvSpPr>
        <p:spPr>
          <a:xfrm>
            <a:off x="5667375" y="4219575"/>
            <a:ext cx="90487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1" name="runtime-table-c2-text-5">
            <a:extLst>
              <a:ext uri="{FF2B5EF4-FFF2-40B4-BE49-F238E27FC236}">
                <a16:creationId xmlns:a16="http://schemas.microsoft.com/office/drawing/2014/main" id="{EA1A512F-0173-4E5C-842D-8EFB394A8EB8}"/>
              </a:ext>
            </a:extLst>
          </p:cNvPr>
          <p:cNvSpPr>
            <a:spLocks noGrp="1"/>
          </p:cNvSpPr>
          <p:nvPr/>
        </p:nvSpPr>
        <p:spPr>
          <a:xfrm>
            <a:off x="5762625" y="4257675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112" name="runtime-table-c2-cell-6">
            <a:extLst>
              <a:ext uri="{FF2B5EF4-FFF2-40B4-BE49-F238E27FC236}">
                <a16:creationId xmlns:a16="http://schemas.microsoft.com/office/drawing/2014/main" id="{5F04701E-1480-46AD-B565-2E7C44BFEA05}"/>
              </a:ext>
            </a:extLst>
          </p:cNvPr>
          <p:cNvSpPr>
            <a:spLocks noGrp="1"/>
          </p:cNvSpPr>
          <p:nvPr/>
        </p:nvSpPr>
        <p:spPr>
          <a:xfrm>
            <a:off x="6572250" y="4219575"/>
            <a:ext cx="119062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3" name="runtime-table-c2-text-6">
            <a:extLst>
              <a:ext uri="{FF2B5EF4-FFF2-40B4-BE49-F238E27FC236}">
                <a16:creationId xmlns:a16="http://schemas.microsoft.com/office/drawing/2014/main" id="{4E58DF1F-6EDB-4146-8C90-85CD4B6FFB3A}"/>
              </a:ext>
            </a:extLst>
          </p:cNvPr>
          <p:cNvSpPr>
            <a:spLocks noGrp="1"/>
          </p:cNvSpPr>
          <p:nvPr/>
        </p:nvSpPr>
        <p:spPr>
          <a:xfrm>
            <a:off x="6667500" y="4257675"/>
            <a:ext cx="10001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IF</a:t>
            </a:r>
          </a:p>
        </p:txBody>
      </p:sp>
      <p:sp>
        <p:nvSpPr>
          <p:cNvPr id="114" name="runtime-table-id-cell-0">
            <a:extLst>
              <a:ext uri="{FF2B5EF4-FFF2-40B4-BE49-F238E27FC236}">
                <a16:creationId xmlns:a16="http://schemas.microsoft.com/office/drawing/2014/main" id="{2336BCB1-7842-4115-8914-5A2BE5910143}"/>
              </a:ext>
            </a:extLst>
          </p:cNvPr>
          <p:cNvSpPr>
            <a:spLocks noGrp="1"/>
          </p:cNvSpPr>
          <p:nvPr/>
        </p:nvSpPr>
        <p:spPr>
          <a:xfrm>
            <a:off x="1381125" y="4495800"/>
            <a:ext cx="666750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5" name="runtime-table-id-text-0">
            <a:extLst>
              <a:ext uri="{FF2B5EF4-FFF2-40B4-BE49-F238E27FC236}">
                <a16:creationId xmlns:a16="http://schemas.microsoft.com/office/drawing/2014/main" id="{098EC765-F447-4AD2-AA03-7000EA9463DA}"/>
              </a:ext>
            </a:extLst>
          </p:cNvPr>
          <p:cNvSpPr>
            <a:spLocks noGrp="1"/>
          </p:cNvSpPr>
          <p:nvPr/>
        </p:nvSpPr>
        <p:spPr>
          <a:xfrm>
            <a:off x="1476375" y="4533900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C_ID</a:t>
            </a:r>
          </a:p>
        </p:txBody>
      </p:sp>
      <p:sp>
        <p:nvSpPr>
          <p:cNvPr id="116" name="runtime-table-id-cell-1">
            <a:extLst>
              <a:ext uri="{FF2B5EF4-FFF2-40B4-BE49-F238E27FC236}">
                <a16:creationId xmlns:a16="http://schemas.microsoft.com/office/drawing/2014/main" id="{B50DFC3A-FDF9-4F95-AB30-0504C03643C9}"/>
              </a:ext>
            </a:extLst>
          </p:cNvPr>
          <p:cNvSpPr>
            <a:spLocks noGrp="1"/>
          </p:cNvSpPr>
          <p:nvPr/>
        </p:nvSpPr>
        <p:spPr>
          <a:xfrm>
            <a:off x="2047875" y="4495800"/>
            <a:ext cx="666750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7" name="runtime-table-id-text-1">
            <a:extLst>
              <a:ext uri="{FF2B5EF4-FFF2-40B4-BE49-F238E27FC236}">
                <a16:creationId xmlns:a16="http://schemas.microsoft.com/office/drawing/2014/main" id="{4F27C7E2-1ACB-460F-AF46-102EBEDFE345}"/>
              </a:ext>
            </a:extLst>
          </p:cNvPr>
          <p:cNvSpPr>
            <a:spLocks noGrp="1"/>
          </p:cNvSpPr>
          <p:nvPr/>
        </p:nvSpPr>
        <p:spPr>
          <a:xfrm>
            <a:off x="2143125" y="4533900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18" name="runtime-table-id-cell-2">
            <a:extLst>
              <a:ext uri="{FF2B5EF4-FFF2-40B4-BE49-F238E27FC236}">
                <a16:creationId xmlns:a16="http://schemas.microsoft.com/office/drawing/2014/main" id="{3B3F641F-B860-446B-8DC1-3D1A66E8CD1B}"/>
              </a:ext>
            </a:extLst>
          </p:cNvPr>
          <p:cNvSpPr>
            <a:spLocks noGrp="1"/>
          </p:cNvSpPr>
          <p:nvPr/>
        </p:nvSpPr>
        <p:spPr>
          <a:xfrm>
            <a:off x="2714625" y="4495800"/>
            <a:ext cx="666750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9" name="runtime-table-id-text-2">
            <a:extLst>
              <a:ext uri="{FF2B5EF4-FFF2-40B4-BE49-F238E27FC236}">
                <a16:creationId xmlns:a16="http://schemas.microsoft.com/office/drawing/2014/main" id="{B633A8C1-AB95-42C2-8175-3FFB7B54C9D4}"/>
              </a:ext>
            </a:extLst>
          </p:cNvPr>
          <p:cNvSpPr>
            <a:spLocks noGrp="1"/>
          </p:cNvSpPr>
          <p:nvPr/>
        </p:nvSpPr>
        <p:spPr>
          <a:xfrm>
            <a:off x="2809875" y="4533900"/>
            <a:ext cx="47625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20" name="runtime-table-id-cell-3">
            <a:extLst>
              <a:ext uri="{FF2B5EF4-FFF2-40B4-BE49-F238E27FC236}">
                <a16:creationId xmlns:a16="http://schemas.microsoft.com/office/drawing/2014/main" id="{1493F5EA-9441-49A2-B590-659BB054C81D}"/>
              </a:ext>
            </a:extLst>
          </p:cNvPr>
          <p:cNvSpPr>
            <a:spLocks noGrp="1"/>
          </p:cNvSpPr>
          <p:nvPr/>
        </p:nvSpPr>
        <p:spPr>
          <a:xfrm>
            <a:off x="3381375" y="4495800"/>
            <a:ext cx="138112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1" name="runtime-table-id-text-3">
            <a:extLst>
              <a:ext uri="{FF2B5EF4-FFF2-40B4-BE49-F238E27FC236}">
                <a16:creationId xmlns:a16="http://schemas.microsoft.com/office/drawing/2014/main" id="{74405F9C-A3B6-4F9E-97C7-80EAF81C6E31}"/>
              </a:ext>
            </a:extLst>
          </p:cNvPr>
          <p:cNvSpPr>
            <a:spLocks noGrp="1"/>
          </p:cNvSpPr>
          <p:nvPr/>
        </p:nvSpPr>
        <p:spPr>
          <a:xfrm>
            <a:off x="3476625" y="4533900"/>
            <a:ext cx="11906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22" name="runtime-table-id-cell-4">
            <a:extLst>
              <a:ext uri="{FF2B5EF4-FFF2-40B4-BE49-F238E27FC236}">
                <a16:creationId xmlns:a16="http://schemas.microsoft.com/office/drawing/2014/main" id="{D25C2CBB-1925-4705-BF92-B7981000AA1D}"/>
              </a:ext>
            </a:extLst>
          </p:cNvPr>
          <p:cNvSpPr>
            <a:spLocks noGrp="1"/>
          </p:cNvSpPr>
          <p:nvPr/>
        </p:nvSpPr>
        <p:spPr>
          <a:xfrm>
            <a:off x="4762500" y="4495800"/>
            <a:ext cx="90487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3" name="runtime-table-id-text-4">
            <a:extLst>
              <a:ext uri="{FF2B5EF4-FFF2-40B4-BE49-F238E27FC236}">
                <a16:creationId xmlns:a16="http://schemas.microsoft.com/office/drawing/2014/main" id="{EBFA4421-EA02-4533-A0DC-FF35132CD5EF}"/>
              </a:ext>
            </a:extLst>
          </p:cNvPr>
          <p:cNvSpPr>
            <a:spLocks noGrp="1"/>
          </p:cNvSpPr>
          <p:nvPr/>
        </p:nvSpPr>
        <p:spPr>
          <a:xfrm>
            <a:off x="4857750" y="4533900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124" name="runtime-table-id-cell-5">
            <a:extLst>
              <a:ext uri="{FF2B5EF4-FFF2-40B4-BE49-F238E27FC236}">
                <a16:creationId xmlns:a16="http://schemas.microsoft.com/office/drawing/2014/main" id="{CDFB93DB-5180-4095-91C2-680703F4D588}"/>
              </a:ext>
            </a:extLst>
          </p:cNvPr>
          <p:cNvSpPr>
            <a:spLocks noGrp="1"/>
          </p:cNvSpPr>
          <p:nvPr/>
        </p:nvSpPr>
        <p:spPr>
          <a:xfrm>
            <a:off x="5667375" y="4495800"/>
            <a:ext cx="90487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5" name="runtime-table-id-text-5">
            <a:extLst>
              <a:ext uri="{FF2B5EF4-FFF2-40B4-BE49-F238E27FC236}">
                <a16:creationId xmlns:a16="http://schemas.microsoft.com/office/drawing/2014/main" id="{D1CAC43C-73ED-4B48-8493-75F71211868D}"/>
              </a:ext>
            </a:extLst>
          </p:cNvPr>
          <p:cNvSpPr>
            <a:spLocks noGrp="1"/>
          </p:cNvSpPr>
          <p:nvPr/>
        </p:nvSpPr>
        <p:spPr>
          <a:xfrm>
            <a:off x="5762625" y="4533900"/>
            <a:ext cx="71437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126" name="runtime-table-id-cell-6">
            <a:extLst>
              <a:ext uri="{FF2B5EF4-FFF2-40B4-BE49-F238E27FC236}">
                <a16:creationId xmlns:a16="http://schemas.microsoft.com/office/drawing/2014/main" id="{20786512-DFE0-494B-A539-295DBCFCE1DA}"/>
              </a:ext>
            </a:extLst>
          </p:cNvPr>
          <p:cNvSpPr>
            <a:spLocks noGrp="1"/>
          </p:cNvSpPr>
          <p:nvPr/>
        </p:nvSpPr>
        <p:spPr>
          <a:xfrm>
            <a:off x="6572250" y="4495800"/>
            <a:ext cx="1190625" cy="276225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7" name="runtime-table-id-text-6">
            <a:extLst>
              <a:ext uri="{FF2B5EF4-FFF2-40B4-BE49-F238E27FC236}">
                <a16:creationId xmlns:a16="http://schemas.microsoft.com/office/drawing/2014/main" id="{EDE0F06E-7D54-4945-A6C0-2A089DD6FF4E}"/>
              </a:ext>
            </a:extLst>
          </p:cNvPr>
          <p:cNvSpPr>
            <a:spLocks noGrp="1"/>
          </p:cNvSpPr>
          <p:nvPr/>
        </p:nvSpPr>
        <p:spPr>
          <a:xfrm>
            <a:off x="6667500" y="4533900"/>
            <a:ext cx="10001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128" name="bridge-takeaway-band-53">
            <a:extLst>
              <a:ext uri="{FF2B5EF4-FFF2-40B4-BE49-F238E27FC236}">
                <a16:creationId xmlns:a16="http://schemas.microsoft.com/office/drawing/2014/main" id="{01C8330A-440E-456D-8B55-8DDF9BAC484D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29" name="bridge-takeaway-53">
            <a:extLst>
              <a:ext uri="{FF2B5EF4-FFF2-40B4-BE49-F238E27FC236}">
                <a16:creationId xmlns:a16="http://schemas.microsoft.com/office/drawing/2014/main" id="{F5C016FC-F782-4BB1-9152-1B38846B2642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图适合解释；表格适合生成代码。两者描述的是同一个 DFA。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FFCF489-DFD6-64BD-BCB3-4D97AF36B1FB}" type="slidenum">
              <a:rPr/>
              <a:t>55</a:t>
            </a:fld>
            <a:endParaRPr/>
          </a:p>
        </p:txBody>
      </p:sp>
      <p:sp>
        <p:nvSpPr>
          <p:cNvPr id="5" name="bridge-title-54">
            <a:extLst>
              <a:ext uri="{FF2B5EF4-FFF2-40B4-BE49-F238E27FC236}">
                <a16:creationId xmlns:a16="http://schemas.microsoft.com/office/drawing/2014/main" id="{C1E8224F-C758-4F1B-BE01-AFC8A929EAC7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第二步：把转移表编码成可索引的数据</a:t>
            </a:r>
          </a:p>
        </p:txBody>
      </p:sp>
      <p:sp>
        <p:nvSpPr>
          <p:cNvPr id="6" name="runtime-data-subtitle">
            <a:extLst>
              <a:ext uri="{FF2B5EF4-FFF2-40B4-BE49-F238E27FC236}">
                <a16:creationId xmlns:a16="http://schemas.microsoft.com/office/drawing/2014/main" id="{A537AE53-B634-46B0-8F72-6164399183B7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给状态与字符类编号后，nextToken() 不再追踪图中的边，只需查数组。</a:t>
            </a:r>
          </a:p>
        </p:txBody>
      </p:sp>
      <p:sp>
        <p:nvSpPr>
          <p:cNvPr id="7" name="runtime-next-region">
            <a:extLst>
              <a:ext uri="{FF2B5EF4-FFF2-40B4-BE49-F238E27FC236}">
                <a16:creationId xmlns:a16="http://schemas.microsoft.com/office/drawing/2014/main" id="{E94CFE77-AF63-4EFB-8FB9-3F56279DF786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4953000" cy="2857500"/>
          </a:xfrm>
          <a:prstGeom prst="roundRect">
            <a:avLst>
              <a:gd name="adj" fmla="val 2667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8" name="runtime-next-region-label">
            <a:extLst>
              <a:ext uri="{FF2B5EF4-FFF2-40B4-BE49-F238E27FC236}">
                <a16:creationId xmlns:a16="http://schemas.microsoft.com/office/drawing/2014/main" id="{09C56066-F5C2-41F8-8179-1655150420E2}"/>
              </a:ext>
            </a:extLst>
          </p:cNvPr>
          <p:cNvSpPr>
            <a:spLocks noGrp="1"/>
          </p:cNvSpPr>
          <p:nvPr/>
        </p:nvSpPr>
        <p:spPr>
          <a:xfrm>
            <a:off x="619125" y="1762125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① 表格主体 → next[state][charClass]</a:t>
            </a:r>
          </a:p>
        </p:txBody>
      </p:sp>
      <p:sp>
        <p:nvSpPr>
          <p:cNvPr id="9" name="runtime-next-header-cell-0">
            <a:extLst>
              <a:ext uri="{FF2B5EF4-FFF2-40B4-BE49-F238E27FC236}">
                <a16:creationId xmlns:a16="http://schemas.microsoft.com/office/drawing/2014/main" id="{4ECB6D5C-B8F8-4666-AA7C-470A703A8880}"/>
              </a:ext>
            </a:extLst>
          </p:cNvPr>
          <p:cNvSpPr>
            <a:spLocks noGrp="1"/>
          </p:cNvSpPr>
          <p:nvPr/>
        </p:nvSpPr>
        <p:spPr>
          <a:xfrm>
            <a:off x="666750" y="2143125"/>
            <a:ext cx="95250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runtime-next-header-text-0">
            <a:extLst>
              <a:ext uri="{FF2B5EF4-FFF2-40B4-BE49-F238E27FC236}">
                <a16:creationId xmlns:a16="http://schemas.microsoft.com/office/drawing/2014/main" id="{B5054E94-D8C3-40E3-80FA-390D9AE5073F}"/>
              </a:ext>
            </a:extLst>
          </p:cNvPr>
          <p:cNvSpPr>
            <a:spLocks noGrp="1"/>
          </p:cNvSpPr>
          <p:nvPr/>
        </p:nvSpPr>
        <p:spPr>
          <a:xfrm>
            <a:off x="762000" y="2181225"/>
            <a:ext cx="76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state</a:t>
            </a:r>
          </a:p>
        </p:txBody>
      </p:sp>
      <p:sp>
        <p:nvSpPr>
          <p:cNvPr id="11" name="runtime-next-header-cell-1">
            <a:extLst>
              <a:ext uri="{FF2B5EF4-FFF2-40B4-BE49-F238E27FC236}">
                <a16:creationId xmlns:a16="http://schemas.microsoft.com/office/drawing/2014/main" id="{8891E748-DCDE-4907-987D-E51277DD339D}"/>
              </a:ext>
            </a:extLst>
          </p:cNvPr>
          <p:cNvSpPr>
            <a:spLocks noGrp="1"/>
          </p:cNvSpPr>
          <p:nvPr/>
        </p:nvSpPr>
        <p:spPr>
          <a:xfrm>
            <a:off x="1619250" y="2143125"/>
            <a:ext cx="57150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runtime-next-header-text-1">
            <a:extLst>
              <a:ext uri="{FF2B5EF4-FFF2-40B4-BE49-F238E27FC236}">
                <a16:creationId xmlns:a16="http://schemas.microsoft.com/office/drawing/2014/main" id="{76905713-5A63-4876-9D4F-114A3DD0FE40}"/>
              </a:ext>
            </a:extLst>
          </p:cNvPr>
          <p:cNvSpPr>
            <a:spLocks noGrp="1"/>
          </p:cNvSpPr>
          <p:nvPr/>
        </p:nvSpPr>
        <p:spPr>
          <a:xfrm>
            <a:off x="1714500" y="218122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I</a:t>
            </a:r>
          </a:p>
        </p:txBody>
      </p:sp>
      <p:sp>
        <p:nvSpPr>
          <p:cNvPr id="13" name="runtime-next-header-cell-2">
            <a:extLst>
              <a:ext uri="{FF2B5EF4-FFF2-40B4-BE49-F238E27FC236}">
                <a16:creationId xmlns:a16="http://schemas.microsoft.com/office/drawing/2014/main" id="{DCFEB6A3-7F94-4836-8DC3-4377CDECF4FD}"/>
              </a:ext>
            </a:extLst>
          </p:cNvPr>
          <p:cNvSpPr>
            <a:spLocks noGrp="1"/>
          </p:cNvSpPr>
          <p:nvPr/>
        </p:nvSpPr>
        <p:spPr>
          <a:xfrm>
            <a:off x="2190750" y="2143125"/>
            <a:ext cx="57150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runtime-next-header-text-2">
            <a:extLst>
              <a:ext uri="{FF2B5EF4-FFF2-40B4-BE49-F238E27FC236}">
                <a16:creationId xmlns:a16="http://schemas.microsoft.com/office/drawing/2014/main" id="{EE93B24F-3B0F-40E2-9635-DDAAFA310EF1}"/>
              </a:ext>
            </a:extLst>
          </p:cNvPr>
          <p:cNvSpPr>
            <a:spLocks noGrp="1"/>
          </p:cNvSpPr>
          <p:nvPr/>
        </p:nvSpPr>
        <p:spPr>
          <a:xfrm>
            <a:off x="2286000" y="218122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15" name="runtime-next-header-cell-3">
            <a:extLst>
              <a:ext uri="{FF2B5EF4-FFF2-40B4-BE49-F238E27FC236}">
                <a16:creationId xmlns:a16="http://schemas.microsoft.com/office/drawing/2014/main" id="{D667DCB2-888C-4EA9-AD93-398EA6E1AF98}"/>
              </a:ext>
            </a:extLst>
          </p:cNvPr>
          <p:cNvSpPr>
            <a:spLocks noGrp="1"/>
          </p:cNvSpPr>
          <p:nvPr/>
        </p:nvSpPr>
        <p:spPr>
          <a:xfrm>
            <a:off x="2762250" y="2143125"/>
            <a:ext cx="809625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6" name="runtime-next-header-text-3">
            <a:extLst>
              <a:ext uri="{FF2B5EF4-FFF2-40B4-BE49-F238E27FC236}">
                <a16:creationId xmlns:a16="http://schemas.microsoft.com/office/drawing/2014/main" id="{F006DB2E-D3D7-4B67-870F-67D9D240EFA9}"/>
              </a:ext>
            </a:extLst>
          </p:cNvPr>
          <p:cNvSpPr>
            <a:spLocks noGrp="1"/>
          </p:cNvSpPr>
          <p:nvPr/>
        </p:nvSpPr>
        <p:spPr>
          <a:xfrm>
            <a:off x="2857500" y="2181225"/>
            <a:ext cx="619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LETTER</a:t>
            </a:r>
          </a:p>
        </p:txBody>
      </p:sp>
      <p:sp>
        <p:nvSpPr>
          <p:cNvPr id="17" name="runtime-next-header-cell-4">
            <a:extLst>
              <a:ext uri="{FF2B5EF4-FFF2-40B4-BE49-F238E27FC236}">
                <a16:creationId xmlns:a16="http://schemas.microsoft.com/office/drawing/2014/main" id="{A03DD83A-1AA0-4DED-B814-4A25E3CB2F72}"/>
              </a:ext>
            </a:extLst>
          </p:cNvPr>
          <p:cNvSpPr>
            <a:spLocks noGrp="1"/>
          </p:cNvSpPr>
          <p:nvPr/>
        </p:nvSpPr>
        <p:spPr>
          <a:xfrm>
            <a:off x="3571875" y="2143125"/>
            <a:ext cx="66675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8" name="runtime-next-header-text-4">
            <a:extLst>
              <a:ext uri="{FF2B5EF4-FFF2-40B4-BE49-F238E27FC236}">
                <a16:creationId xmlns:a16="http://schemas.microsoft.com/office/drawing/2014/main" id="{3C4FA1E9-2EF7-4984-A2EA-AADE25E5B780}"/>
              </a:ext>
            </a:extLst>
          </p:cNvPr>
          <p:cNvSpPr>
            <a:spLocks noGrp="1"/>
          </p:cNvSpPr>
          <p:nvPr/>
        </p:nvSpPr>
        <p:spPr>
          <a:xfrm>
            <a:off x="3667125" y="2181225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DIGIT</a:t>
            </a:r>
          </a:p>
        </p:txBody>
      </p:sp>
      <p:sp>
        <p:nvSpPr>
          <p:cNvPr id="19" name="runtime-next-header-cell-5">
            <a:extLst>
              <a:ext uri="{FF2B5EF4-FFF2-40B4-BE49-F238E27FC236}">
                <a16:creationId xmlns:a16="http://schemas.microsoft.com/office/drawing/2014/main" id="{54568C09-E869-4EDF-91C6-7D2FA9939D7E}"/>
              </a:ext>
            </a:extLst>
          </p:cNvPr>
          <p:cNvSpPr>
            <a:spLocks noGrp="1"/>
          </p:cNvSpPr>
          <p:nvPr/>
        </p:nvSpPr>
        <p:spPr>
          <a:xfrm>
            <a:off x="4238625" y="2143125"/>
            <a:ext cx="85725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0" name="runtime-next-header-text-5">
            <a:extLst>
              <a:ext uri="{FF2B5EF4-FFF2-40B4-BE49-F238E27FC236}">
                <a16:creationId xmlns:a16="http://schemas.microsoft.com/office/drawing/2014/main" id="{35E063FA-53EA-4348-B8EC-D712B2D084C0}"/>
              </a:ext>
            </a:extLst>
          </p:cNvPr>
          <p:cNvSpPr>
            <a:spLocks noGrp="1"/>
          </p:cNvSpPr>
          <p:nvPr/>
        </p:nvSpPr>
        <p:spPr>
          <a:xfrm>
            <a:off x="4333875" y="21812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788" b="1">
                <a:solidFill>
                  <a:srgbClr val="BE384B"/>
                </a:solidFill>
              </a:defRPr>
            </a:pPr>
            <a:r>
              <a:rPr sz="788" b="1">
                <a:solidFill>
                  <a:srgbClr val="BE384B"/>
                </a:solidFill>
              </a:rPr>
              <a:t>OTHER</a:t>
            </a:r>
          </a:p>
        </p:txBody>
      </p:sp>
      <p:sp>
        <p:nvSpPr>
          <p:cNvPr id="21" name="runtime-next-c0-cell-0">
            <a:extLst>
              <a:ext uri="{FF2B5EF4-FFF2-40B4-BE49-F238E27FC236}">
                <a16:creationId xmlns:a16="http://schemas.microsoft.com/office/drawing/2014/main" id="{5E89730A-03DC-431E-A538-65A3D47D07E1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9525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2" name="runtime-next-c0-text-0">
            <a:extLst>
              <a:ext uri="{FF2B5EF4-FFF2-40B4-BE49-F238E27FC236}">
                <a16:creationId xmlns:a16="http://schemas.microsoft.com/office/drawing/2014/main" id="{EA4091EE-37DD-4D40-B632-5C9B47BF467F}"/>
              </a:ext>
            </a:extLst>
          </p:cNvPr>
          <p:cNvSpPr>
            <a:spLocks noGrp="1"/>
          </p:cNvSpPr>
          <p:nvPr/>
        </p:nvSpPr>
        <p:spPr>
          <a:xfrm>
            <a:off x="762000" y="2581275"/>
            <a:ext cx="76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0 / C0</a:t>
            </a:r>
          </a:p>
        </p:txBody>
      </p:sp>
      <p:sp>
        <p:nvSpPr>
          <p:cNvPr id="23" name="runtime-next-c0-cell-1">
            <a:extLst>
              <a:ext uri="{FF2B5EF4-FFF2-40B4-BE49-F238E27FC236}">
                <a16:creationId xmlns:a16="http://schemas.microsoft.com/office/drawing/2014/main" id="{C7BEDA53-1BFC-4E7D-A0A3-AB6583CC6C9E}"/>
              </a:ext>
            </a:extLst>
          </p:cNvPr>
          <p:cNvSpPr>
            <a:spLocks noGrp="1"/>
          </p:cNvSpPr>
          <p:nvPr/>
        </p:nvSpPr>
        <p:spPr>
          <a:xfrm>
            <a:off x="1619250" y="2543175"/>
            <a:ext cx="5715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4" name="runtime-next-c0-text-1">
            <a:extLst>
              <a:ext uri="{FF2B5EF4-FFF2-40B4-BE49-F238E27FC236}">
                <a16:creationId xmlns:a16="http://schemas.microsoft.com/office/drawing/2014/main" id="{7875CFDD-EC72-4D14-9776-EA10A71DA735}"/>
              </a:ext>
            </a:extLst>
          </p:cNvPr>
          <p:cNvSpPr>
            <a:spLocks noGrp="1"/>
          </p:cNvSpPr>
          <p:nvPr/>
        </p:nvSpPr>
        <p:spPr>
          <a:xfrm>
            <a:off x="1714500" y="258127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25" name="runtime-next-c0-cell-2">
            <a:extLst>
              <a:ext uri="{FF2B5EF4-FFF2-40B4-BE49-F238E27FC236}">
                <a16:creationId xmlns:a16="http://schemas.microsoft.com/office/drawing/2014/main" id="{6415277C-DE91-4026-A365-951130696EFB}"/>
              </a:ext>
            </a:extLst>
          </p:cNvPr>
          <p:cNvSpPr>
            <a:spLocks noGrp="1"/>
          </p:cNvSpPr>
          <p:nvPr/>
        </p:nvSpPr>
        <p:spPr>
          <a:xfrm>
            <a:off x="2190750" y="2543175"/>
            <a:ext cx="5715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6" name="runtime-next-c0-text-2">
            <a:extLst>
              <a:ext uri="{FF2B5EF4-FFF2-40B4-BE49-F238E27FC236}">
                <a16:creationId xmlns:a16="http://schemas.microsoft.com/office/drawing/2014/main" id="{C2D6CA8B-2BAC-48B6-BF05-1423B85D0C88}"/>
              </a:ext>
            </a:extLst>
          </p:cNvPr>
          <p:cNvSpPr>
            <a:spLocks noGrp="1"/>
          </p:cNvSpPr>
          <p:nvPr/>
        </p:nvSpPr>
        <p:spPr>
          <a:xfrm>
            <a:off x="2286000" y="258127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7" name="runtime-next-c0-cell-3">
            <a:extLst>
              <a:ext uri="{FF2B5EF4-FFF2-40B4-BE49-F238E27FC236}">
                <a16:creationId xmlns:a16="http://schemas.microsoft.com/office/drawing/2014/main" id="{23B5D31E-2674-4C1A-ACB0-720EC8F2CC93}"/>
              </a:ext>
            </a:extLst>
          </p:cNvPr>
          <p:cNvSpPr>
            <a:spLocks noGrp="1"/>
          </p:cNvSpPr>
          <p:nvPr/>
        </p:nvSpPr>
        <p:spPr>
          <a:xfrm>
            <a:off x="2762250" y="2543175"/>
            <a:ext cx="809625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8" name="runtime-next-c0-text-3">
            <a:extLst>
              <a:ext uri="{FF2B5EF4-FFF2-40B4-BE49-F238E27FC236}">
                <a16:creationId xmlns:a16="http://schemas.microsoft.com/office/drawing/2014/main" id="{33F32F05-7869-494A-BCBA-77B86234F6A5}"/>
              </a:ext>
            </a:extLst>
          </p:cNvPr>
          <p:cNvSpPr>
            <a:spLocks noGrp="1"/>
          </p:cNvSpPr>
          <p:nvPr/>
        </p:nvSpPr>
        <p:spPr>
          <a:xfrm>
            <a:off x="2857500" y="2581275"/>
            <a:ext cx="619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9" name="runtime-next-c0-cell-4">
            <a:extLst>
              <a:ext uri="{FF2B5EF4-FFF2-40B4-BE49-F238E27FC236}">
                <a16:creationId xmlns:a16="http://schemas.microsoft.com/office/drawing/2014/main" id="{8F9BA6CA-8788-4C00-9403-61560C90BF58}"/>
              </a:ext>
            </a:extLst>
          </p:cNvPr>
          <p:cNvSpPr>
            <a:spLocks noGrp="1"/>
          </p:cNvSpPr>
          <p:nvPr/>
        </p:nvSpPr>
        <p:spPr>
          <a:xfrm>
            <a:off x="3571875" y="2543175"/>
            <a:ext cx="66675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0" name="runtime-next-c0-text-4">
            <a:extLst>
              <a:ext uri="{FF2B5EF4-FFF2-40B4-BE49-F238E27FC236}">
                <a16:creationId xmlns:a16="http://schemas.microsoft.com/office/drawing/2014/main" id="{619F3691-EF06-4007-9C98-6054938F4503}"/>
              </a:ext>
            </a:extLst>
          </p:cNvPr>
          <p:cNvSpPr>
            <a:spLocks noGrp="1"/>
          </p:cNvSpPr>
          <p:nvPr/>
        </p:nvSpPr>
        <p:spPr>
          <a:xfrm>
            <a:off x="3667125" y="2581275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-1</a:t>
            </a:r>
          </a:p>
        </p:txBody>
      </p:sp>
      <p:sp>
        <p:nvSpPr>
          <p:cNvPr id="31" name="runtime-next-c0-cell-5">
            <a:extLst>
              <a:ext uri="{FF2B5EF4-FFF2-40B4-BE49-F238E27FC236}">
                <a16:creationId xmlns:a16="http://schemas.microsoft.com/office/drawing/2014/main" id="{71C6C85F-FD25-4043-B1EE-FF0B94E67E33}"/>
              </a:ext>
            </a:extLst>
          </p:cNvPr>
          <p:cNvSpPr>
            <a:spLocks noGrp="1"/>
          </p:cNvSpPr>
          <p:nvPr/>
        </p:nvSpPr>
        <p:spPr>
          <a:xfrm>
            <a:off x="4238625" y="2543175"/>
            <a:ext cx="85725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2" name="runtime-next-c0-text-5">
            <a:extLst>
              <a:ext uri="{FF2B5EF4-FFF2-40B4-BE49-F238E27FC236}">
                <a16:creationId xmlns:a16="http://schemas.microsoft.com/office/drawing/2014/main" id="{C2FD3BB2-79B4-4F8A-878F-0A6C85485FA8}"/>
              </a:ext>
            </a:extLst>
          </p:cNvPr>
          <p:cNvSpPr>
            <a:spLocks noGrp="1"/>
          </p:cNvSpPr>
          <p:nvPr/>
        </p:nvSpPr>
        <p:spPr>
          <a:xfrm>
            <a:off x="4333875" y="258127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-1</a:t>
            </a:r>
          </a:p>
        </p:txBody>
      </p:sp>
      <p:sp>
        <p:nvSpPr>
          <p:cNvPr id="33" name="runtime-next-c1-cell-0">
            <a:extLst>
              <a:ext uri="{FF2B5EF4-FFF2-40B4-BE49-F238E27FC236}">
                <a16:creationId xmlns:a16="http://schemas.microsoft.com/office/drawing/2014/main" id="{230FA948-16F3-4982-A8A2-90A18D4DC42B}"/>
              </a:ext>
            </a:extLst>
          </p:cNvPr>
          <p:cNvSpPr>
            <a:spLocks noGrp="1"/>
          </p:cNvSpPr>
          <p:nvPr/>
        </p:nvSpPr>
        <p:spPr>
          <a:xfrm>
            <a:off x="666750" y="2943225"/>
            <a:ext cx="95250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4" name="runtime-next-c1-text-0">
            <a:extLst>
              <a:ext uri="{FF2B5EF4-FFF2-40B4-BE49-F238E27FC236}">
                <a16:creationId xmlns:a16="http://schemas.microsoft.com/office/drawing/2014/main" id="{FFB68BA6-8322-4CF7-9223-DF83DFB5D55D}"/>
              </a:ext>
            </a:extLst>
          </p:cNvPr>
          <p:cNvSpPr>
            <a:spLocks noGrp="1"/>
          </p:cNvSpPr>
          <p:nvPr/>
        </p:nvSpPr>
        <p:spPr>
          <a:xfrm>
            <a:off x="762000" y="2981325"/>
            <a:ext cx="76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1 / C1</a:t>
            </a:r>
          </a:p>
        </p:txBody>
      </p:sp>
      <p:sp>
        <p:nvSpPr>
          <p:cNvPr id="35" name="runtime-next-c1-cell-1">
            <a:extLst>
              <a:ext uri="{FF2B5EF4-FFF2-40B4-BE49-F238E27FC236}">
                <a16:creationId xmlns:a16="http://schemas.microsoft.com/office/drawing/2014/main" id="{8AC3331E-E7CA-4D52-B7D4-F3025C928B28}"/>
              </a:ext>
            </a:extLst>
          </p:cNvPr>
          <p:cNvSpPr>
            <a:spLocks noGrp="1"/>
          </p:cNvSpPr>
          <p:nvPr/>
        </p:nvSpPr>
        <p:spPr>
          <a:xfrm>
            <a:off x="1619250" y="2943225"/>
            <a:ext cx="57150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6" name="runtime-next-c1-text-1">
            <a:extLst>
              <a:ext uri="{FF2B5EF4-FFF2-40B4-BE49-F238E27FC236}">
                <a16:creationId xmlns:a16="http://schemas.microsoft.com/office/drawing/2014/main" id="{A0D7CCBC-FF11-478D-89BF-64AE53946B46}"/>
              </a:ext>
            </a:extLst>
          </p:cNvPr>
          <p:cNvSpPr>
            <a:spLocks noGrp="1"/>
          </p:cNvSpPr>
          <p:nvPr/>
        </p:nvSpPr>
        <p:spPr>
          <a:xfrm>
            <a:off x="1714500" y="298132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37" name="runtime-next-c1-cell-2">
            <a:extLst>
              <a:ext uri="{FF2B5EF4-FFF2-40B4-BE49-F238E27FC236}">
                <a16:creationId xmlns:a16="http://schemas.microsoft.com/office/drawing/2014/main" id="{817046D7-61BE-449B-80FF-F589A73DD4CC}"/>
              </a:ext>
            </a:extLst>
          </p:cNvPr>
          <p:cNvSpPr>
            <a:spLocks noGrp="1"/>
          </p:cNvSpPr>
          <p:nvPr/>
        </p:nvSpPr>
        <p:spPr>
          <a:xfrm>
            <a:off x="2190750" y="2943225"/>
            <a:ext cx="57150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8" name="runtime-next-c1-text-2">
            <a:extLst>
              <a:ext uri="{FF2B5EF4-FFF2-40B4-BE49-F238E27FC236}">
                <a16:creationId xmlns:a16="http://schemas.microsoft.com/office/drawing/2014/main" id="{5957DD04-DDF7-4C01-BACC-53A43841D119}"/>
              </a:ext>
            </a:extLst>
          </p:cNvPr>
          <p:cNvSpPr>
            <a:spLocks noGrp="1"/>
          </p:cNvSpPr>
          <p:nvPr/>
        </p:nvSpPr>
        <p:spPr>
          <a:xfrm>
            <a:off x="2286000" y="298132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39" name="runtime-next-c1-cell-3">
            <a:extLst>
              <a:ext uri="{FF2B5EF4-FFF2-40B4-BE49-F238E27FC236}">
                <a16:creationId xmlns:a16="http://schemas.microsoft.com/office/drawing/2014/main" id="{66675F5F-08A0-42A1-AAA0-657490644E42}"/>
              </a:ext>
            </a:extLst>
          </p:cNvPr>
          <p:cNvSpPr>
            <a:spLocks noGrp="1"/>
          </p:cNvSpPr>
          <p:nvPr/>
        </p:nvSpPr>
        <p:spPr>
          <a:xfrm>
            <a:off x="2762250" y="2943225"/>
            <a:ext cx="809625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0" name="runtime-next-c1-text-3">
            <a:extLst>
              <a:ext uri="{FF2B5EF4-FFF2-40B4-BE49-F238E27FC236}">
                <a16:creationId xmlns:a16="http://schemas.microsoft.com/office/drawing/2014/main" id="{9906D4BF-2FD5-49C3-A8DC-E136E7306C3A}"/>
              </a:ext>
            </a:extLst>
          </p:cNvPr>
          <p:cNvSpPr>
            <a:spLocks noGrp="1"/>
          </p:cNvSpPr>
          <p:nvPr/>
        </p:nvSpPr>
        <p:spPr>
          <a:xfrm>
            <a:off x="2857500" y="2981325"/>
            <a:ext cx="619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41" name="runtime-next-c1-cell-4">
            <a:extLst>
              <a:ext uri="{FF2B5EF4-FFF2-40B4-BE49-F238E27FC236}">
                <a16:creationId xmlns:a16="http://schemas.microsoft.com/office/drawing/2014/main" id="{4770581C-C3F9-4603-8A66-A1FA47547333}"/>
              </a:ext>
            </a:extLst>
          </p:cNvPr>
          <p:cNvSpPr>
            <a:spLocks noGrp="1"/>
          </p:cNvSpPr>
          <p:nvPr/>
        </p:nvSpPr>
        <p:spPr>
          <a:xfrm>
            <a:off x="3571875" y="2943225"/>
            <a:ext cx="66675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2" name="runtime-next-c1-text-4">
            <a:extLst>
              <a:ext uri="{FF2B5EF4-FFF2-40B4-BE49-F238E27FC236}">
                <a16:creationId xmlns:a16="http://schemas.microsoft.com/office/drawing/2014/main" id="{CFC35B1D-9613-4DD8-86E7-F66BDD9C45BE}"/>
              </a:ext>
            </a:extLst>
          </p:cNvPr>
          <p:cNvSpPr>
            <a:spLocks noGrp="1"/>
          </p:cNvSpPr>
          <p:nvPr/>
        </p:nvSpPr>
        <p:spPr>
          <a:xfrm>
            <a:off x="3667125" y="2981325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43" name="runtime-next-c1-cell-5">
            <a:extLst>
              <a:ext uri="{FF2B5EF4-FFF2-40B4-BE49-F238E27FC236}">
                <a16:creationId xmlns:a16="http://schemas.microsoft.com/office/drawing/2014/main" id="{FD6E7647-1988-4AB8-B83C-DAF89412CAF7}"/>
              </a:ext>
            </a:extLst>
          </p:cNvPr>
          <p:cNvSpPr>
            <a:spLocks noGrp="1"/>
          </p:cNvSpPr>
          <p:nvPr/>
        </p:nvSpPr>
        <p:spPr>
          <a:xfrm>
            <a:off x="4238625" y="2943225"/>
            <a:ext cx="85725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4" name="runtime-next-c1-text-5">
            <a:extLst>
              <a:ext uri="{FF2B5EF4-FFF2-40B4-BE49-F238E27FC236}">
                <a16:creationId xmlns:a16="http://schemas.microsoft.com/office/drawing/2014/main" id="{603EB2B3-365E-4359-B708-19AFCDC3F2A0}"/>
              </a:ext>
            </a:extLst>
          </p:cNvPr>
          <p:cNvSpPr>
            <a:spLocks noGrp="1"/>
          </p:cNvSpPr>
          <p:nvPr/>
        </p:nvSpPr>
        <p:spPr>
          <a:xfrm>
            <a:off x="4333875" y="29813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-1</a:t>
            </a:r>
          </a:p>
        </p:txBody>
      </p:sp>
      <p:sp>
        <p:nvSpPr>
          <p:cNvPr id="45" name="runtime-next-c2-cell-0">
            <a:extLst>
              <a:ext uri="{FF2B5EF4-FFF2-40B4-BE49-F238E27FC236}">
                <a16:creationId xmlns:a16="http://schemas.microsoft.com/office/drawing/2014/main" id="{B5C1C6F3-A2AA-4329-A759-9E89EC504BD6}"/>
              </a:ext>
            </a:extLst>
          </p:cNvPr>
          <p:cNvSpPr>
            <a:spLocks noGrp="1"/>
          </p:cNvSpPr>
          <p:nvPr/>
        </p:nvSpPr>
        <p:spPr>
          <a:xfrm>
            <a:off x="666750" y="3343275"/>
            <a:ext cx="9525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6" name="runtime-next-c2-text-0">
            <a:extLst>
              <a:ext uri="{FF2B5EF4-FFF2-40B4-BE49-F238E27FC236}">
                <a16:creationId xmlns:a16="http://schemas.microsoft.com/office/drawing/2014/main" id="{2B3C475A-51E1-4A0F-A709-2C341701BE42}"/>
              </a:ext>
            </a:extLst>
          </p:cNvPr>
          <p:cNvSpPr>
            <a:spLocks noGrp="1"/>
          </p:cNvSpPr>
          <p:nvPr/>
        </p:nvSpPr>
        <p:spPr>
          <a:xfrm>
            <a:off x="762000" y="3381375"/>
            <a:ext cx="76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2 / C2</a:t>
            </a:r>
          </a:p>
        </p:txBody>
      </p:sp>
      <p:sp>
        <p:nvSpPr>
          <p:cNvPr id="47" name="runtime-next-c2-cell-1">
            <a:extLst>
              <a:ext uri="{FF2B5EF4-FFF2-40B4-BE49-F238E27FC236}">
                <a16:creationId xmlns:a16="http://schemas.microsoft.com/office/drawing/2014/main" id="{77B153E5-28BA-42DA-AA63-16941C2F7E11}"/>
              </a:ext>
            </a:extLst>
          </p:cNvPr>
          <p:cNvSpPr>
            <a:spLocks noGrp="1"/>
          </p:cNvSpPr>
          <p:nvPr/>
        </p:nvSpPr>
        <p:spPr>
          <a:xfrm>
            <a:off x="1619250" y="3343275"/>
            <a:ext cx="5715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8" name="runtime-next-c2-text-1">
            <a:extLst>
              <a:ext uri="{FF2B5EF4-FFF2-40B4-BE49-F238E27FC236}">
                <a16:creationId xmlns:a16="http://schemas.microsoft.com/office/drawing/2014/main" id="{870C78F8-2F24-4088-8808-1BD89C562310}"/>
              </a:ext>
            </a:extLst>
          </p:cNvPr>
          <p:cNvSpPr>
            <a:spLocks noGrp="1"/>
          </p:cNvSpPr>
          <p:nvPr/>
        </p:nvSpPr>
        <p:spPr>
          <a:xfrm>
            <a:off x="1714500" y="338137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49" name="runtime-next-c2-cell-2">
            <a:extLst>
              <a:ext uri="{FF2B5EF4-FFF2-40B4-BE49-F238E27FC236}">
                <a16:creationId xmlns:a16="http://schemas.microsoft.com/office/drawing/2014/main" id="{EA060F2B-E767-440F-B4AB-18ED4FC6C550}"/>
              </a:ext>
            </a:extLst>
          </p:cNvPr>
          <p:cNvSpPr>
            <a:spLocks noGrp="1"/>
          </p:cNvSpPr>
          <p:nvPr/>
        </p:nvSpPr>
        <p:spPr>
          <a:xfrm>
            <a:off x="2190750" y="3343275"/>
            <a:ext cx="57150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0" name="runtime-next-c2-text-2">
            <a:extLst>
              <a:ext uri="{FF2B5EF4-FFF2-40B4-BE49-F238E27FC236}">
                <a16:creationId xmlns:a16="http://schemas.microsoft.com/office/drawing/2014/main" id="{04E47DBA-9135-4FA6-8F5F-A0630A85C59C}"/>
              </a:ext>
            </a:extLst>
          </p:cNvPr>
          <p:cNvSpPr>
            <a:spLocks noGrp="1"/>
          </p:cNvSpPr>
          <p:nvPr/>
        </p:nvSpPr>
        <p:spPr>
          <a:xfrm>
            <a:off x="2286000" y="338137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51" name="runtime-next-c2-cell-3">
            <a:extLst>
              <a:ext uri="{FF2B5EF4-FFF2-40B4-BE49-F238E27FC236}">
                <a16:creationId xmlns:a16="http://schemas.microsoft.com/office/drawing/2014/main" id="{3AF3D38F-3592-47A0-B359-75695FF1292A}"/>
              </a:ext>
            </a:extLst>
          </p:cNvPr>
          <p:cNvSpPr>
            <a:spLocks noGrp="1"/>
          </p:cNvSpPr>
          <p:nvPr/>
        </p:nvSpPr>
        <p:spPr>
          <a:xfrm>
            <a:off x="2762250" y="3343275"/>
            <a:ext cx="809625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2" name="runtime-next-c2-text-3">
            <a:extLst>
              <a:ext uri="{FF2B5EF4-FFF2-40B4-BE49-F238E27FC236}">
                <a16:creationId xmlns:a16="http://schemas.microsoft.com/office/drawing/2014/main" id="{9049E123-12D7-4CE6-AA1A-0C28E6496429}"/>
              </a:ext>
            </a:extLst>
          </p:cNvPr>
          <p:cNvSpPr>
            <a:spLocks noGrp="1"/>
          </p:cNvSpPr>
          <p:nvPr/>
        </p:nvSpPr>
        <p:spPr>
          <a:xfrm>
            <a:off x="2857500" y="3381375"/>
            <a:ext cx="619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53" name="runtime-next-c2-cell-4">
            <a:extLst>
              <a:ext uri="{FF2B5EF4-FFF2-40B4-BE49-F238E27FC236}">
                <a16:creationId xmlns:a16="http://schemas.microsoft.com/office/drawing/2014/main" id="{1E9540C0-36E3-4059-8848-5EA96C1F1410}"/>
              </a:ext>
            </a:extLst>
          </p:cNvPr>
          <p:cNvSpPr>
            <a:spLocks noGrp="1"/>
          </p:cNvSpPr>
          <p:nvPr/>
        </p:nvSpPr>
        <p:spPr>
          <a:xfrm>
            <a:off x="3571875" y="3343275"/>
            <a:ext cx="66675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4" name="runtime-next-c2-text-4">
            <a:extLst>
              <a:ext uri="{FF2B5EF4-FFF2-40B4-BE49-F238E27FC236}">
                <a16:creationId xmlns:a16="http://schemas.microsoft.com/office/drawing/2014/main" id="{A02A2D48-EF1F-4FCA-9760-E9DB2C282394}"/>
              </a:ext>
            </a:extLst>
          </p:cNvPr>
          <p:cNvSpPr>
            <a:spLocks noGrp="1"/>
          </p:cNvSpPr>
          <p:nvPr/>
        </p:nvSpPr>
        <p:spPr>
          <a:xfrm>
            <a:off x="3667125" y="3381375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55" name="runtime-next-c2-cell-5">
            <a:extLst>
              <a:ext uri="{FF2B5EF4-FFF2-40B4-BE49-F238E27FC236}">
                <a16:creationId xmlns:a16="http://schemas.microsoft.com/office/drawing/2014/main" id="{EB1A6246-550D-413C-859C-5BA9D5F1BA0B}"/>
              </a:ext>
            </a:extLst>
          </p:cNvPr>
          <p:cNvSpPr>
            <a:spLocks noGrp="1"/>
          </p:cNvSpPr>
          <p:nvPr/>
        </p:nvSpPr>
        <p:spPr>
          <a:xfrm>
            <a:off x="4238625" y="3343275"/>
            <a:ext cx="857250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6" name="runtime-next-c2-text-5">
            <a:extLst>
              <a:ext uri="{FF2B5EF4-FFF2-40B4-BE49-F238E27FC236}">
                <a16:creationId xmlns:a16="http://schemas.microsoft.com/office/drawing/2014/main" id="{7E458BAC-3C76-4A04-9D17-27BDF4877FCB}"/>
              </a:ext>
            </a:extLst>
          </p:cNvPr>
          <p:cNvSpPr>
            <a:spLocks noGrp="1"/>
          </p:cNvSpPr>
          <p:nvPr/>
        </p:nvSpPr>
        <p:spPr>
          <a:xfrm>
            <a:off x="4333875" y="338137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-1</a:t>
            </a:r>
          </a:p>
        </p:txBody>
      </p:sp>
      <p:sp>
        <p:nvSpPr>
          <p:cNvPr id="57" name="runtime-next-id-cell-0">
            <a:extLst>
              <a:ext uri="{FF2B5EF4-FFF2-40B4-BE49-F238E27FC236}">
                <a16:creationId xmlns:a16="http://schemas.microsoft.com/office/drawing/2014/main" id="{1D4077CD-6AC0-4F08-A6D7-2A75FDA29C21}"/>
              </a:ext>
            </a:extLst>
          </p:cNvPr>
          <p:cNvSpPr>
            <a:spLocks noGrp="1"/>
          </p:cNvSpPr>
          <p:nvPr/>
        </p:nvSpPr>
        <p:spPr>
          <a:xfrm>
            <a:off x="666750" y="3743325"/>
            <a:ext cx="95250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8" name="runtime-next-id-text-0">
            <a:extLst>
              <a:ext uri="{FF2B5EF4-FFF2-40B4-BE49-F238E27FC236}">
                <a16:creationId xmlns:a16="http://schemas.microsoft.com/office/drawing/2014/main" id="{BD68F62D-E225-4C4B-8A15-DB7480CEB445}"/>
              </a:ext>
            </a:extLst>
          </p:cNvPr>
          <p:cNvSpPr>
            <a:spLocks noGrp="1"/>
          </p:cNvSpPr>
          <p:nvPr/>
        </p:nvSpPr>
        <p:spPr>
          <a:xfrm>
            <a:off x="762000" y="3781425"/>
            <a:ext cx="76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1">
                <a:solidFill>
                  <a:srgbClr val="BE384B"/>
                </a:solidFill>
              </a:defRPr>
            </a:pPr>
            <a:r>
              <a:rPr sz="863" b="1">
                <a:solidFill>
                  <a:srgbClr val="BE384B"/>
                </a:solidFill>
              </a:rPr>
              <a:t>3 / C_ID</a:t>
            </a:r>
          </a:p>
        </p:txBody>
      </p:sp>
      <p:sp>
        <p:nvSpPr>
          <p:cNvPr id="59" name="runtime-next-id-cell-1">
            <a:extLst>
              <a:ext uri="{FF2B5EF4-FFF2-40B4-BE49-F238E27FC236}">
                <a16:creationId xmlns:a16="http://schemas.microsoft.com/office/drawing/2014/main" id="{17C3A751-467C-4163-8389-09967F8F9257}"/>
              </a:ext>
            </a:extLst>
          </p:cNvPr>
          <p:cNvSpPr>
            <a:spLocks noGrp="1"/>
          </p:cNvSpPr>
          <p:nvPr/>
        </p:nvSpPr>
        <p:spPr>
          <a:xfrm>
            <a:off x="1619250" y="3743325"/>
            <a:ext cx="57150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0" name="runtime-next-id-text-1">
            <a:extLst>
              <a:ext uri="{FF2B5EF4-FFF2-40B4-BE49-F238E27FC236}">
                <a16:creationId xmlns:a16="http://schemas.microsoft.com/office/drawing/2014/main" id="{4EC42B50-E82D-4B8B-89C2-BE6194DEF067}"/>
              </a:ext>
            </a:extLst>
          </p:cNvPr>
          <p:cNvSpPr>
            <a:spLocks noGrp="1"/>
          </p:cNvSpPr>
          <p:nvPr/>
        </p:nvSpPr>
        <p:spPr>
          <a:xfrm>
            <a:off x="1714500" y="378142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61" name="runtime-next-id-cell-2">
            <a:extLst>
              <a:ext uri="{FF2B5EF4-FFF2-40B4-BE49-F238E27FC236}">
                <a16:creationId xmlns:a16="http://schemas.microsoft.com/office/drawing/2014/main" id="{960377F4-B63B-4C9B-95B0-A1A717327509}"/>
              </a:ext>
            </a:extLst>
          </p:cNvPr>
          <p:cNvSpPr>
            <a:spLocks noGrp="1"/>
          </p:cNvSpPr>
          <p:nvPr/>
        </p:nvSpPr>
        <p:spPr>
          <a:xfrm>
            <a:off x="2190750" y="3743325"/>
            <a:ext cx="57150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2" name="runtime-next-id-text-2">
            <a:extLst>
              <a:ext uri="{FF2B5EF4-FFF2-40B4-BE49-F238E27FC236}">
                <a16:creationId xmlns:a16="http://schemas.microsoft.com/office/drawing/2014/main" id="{3132A459-725C-4993-A1AB-70E514D25606}"/>
              </a:ext>
            </a:extLst>
          </p:cNvPr>
          <p:cNvSpPr>
            <a:spLocks noGrp="1"/>
          </p:cNvSpPr>
          <p:nvPr/>
        </p:nvSpPr>
        <p:spPr>
          <a:xfrm>
            <a:off x="2286000" y="3781425"/>
            <a:ext cx="38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63" name="runtime-next-id-cell-3">
            <a:extLst>
              <a:ext uri="{FF2B5EF4-FFF2-40B4-BE49-F238E27FC236}">
                <a16:creationId xmlns:a16="http://schemas.microsoft.com/office/drawing/2014/main" id="{7FEEFC14-8EAC-4AB0-BEAE-98F3FD21E39F}"/>
              </a:ext>
            </a:extLst>
          </p:cNvPr>
          <p:cNvSpPr>
            <a:spLocks noGrp="1"/>
          </p:cNvSpPr>
          <p:nvPr/>
        </p:nvSpPr>
        <p:spPr>
          <a:xfrm>
            <a:off x="2762250" y="3743325"/>
            <a:ext cx="809625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4" name="runtime-next-id-text-3">
            <a:extLst>
              <a:ext uri="{FF2B5EF4-FFF2-40B4-BE49-F238E27FC236}">
                <a16:creationId xmlns:a16="http://schemas.microsoft.com/office/drawing/2014/main" id="{3FE605DA-BAE0-4657-9100-B0979995D05D}"/>
              </a:ext>
            </a:extLst>
          </p:cNvPr>
          <p:cNvSpPr>
            <a:spLocks noGrp="1"/>
          </p:cNvSpPr>
          <p:nvPr/>
        </p:nvSpPr>
        <p:spPr>
          <a:xfrm>
            <a:off x="2857500" y="3781425"/>
            <a:ext cx="619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65" name="runtime-next-id-cell-4">
            <a:extLst>
              <a:ext uri="{FF2B5EF4-FFF2-40B4-BE49-F238E27FC236}">
                <a16:creationId xmlns:a16="http://schemas.microsoft.com/office/drawing/2014/main" id="{8A27EF5B-9D0A-4E5E-B5AE-5BEB7BFA7A12}"/>
              </a:ext>
            </a:extLst>
          </p:cNvPr>
          <p:cNvSpPr>
            <a:spLocks noGrp="1"/>
          </p:cNvSpPr>
          <p:nvPr/>
        </p:nvSpPr>
        <p:spPr>
          <a:xfrm>
            <a:off x="3571875" y="3743325"/>
            <a:ext cx="66675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6" name="runtime-next-id-text-4">
            <a:extLst>
              <a:ext uri="{FF2B5EF4-FFF2-40B4-BE49-F238E27FC236}">
                <a16:creationId xmlns:a16="http://schemas.microsoft.com/office/drawing/2014/main" id="{9DB2A053-B45E-4B81-8EF7-4519809DF79C}"/>
              </a:ext>
            </a:extLst>
          </p:cNvPr>
          <p:cNvSpPr>
            <a:spLocks noGrp="1"/>
          </p:cNvSpPr>
          <p:nvPr/>
        </p:nvSpPr>
        <p:spPr>
          <a:xfrm>
            <a:off x="3667125" y="3781425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67" name="runtime-next-id-cell-5">
            <a:extLst>
              <a:ext uri="{FF2B5EF4-FFF2-40B4-BE49-F238E27FC236}">
                <a16:creationId xmlns:a16="http://schemas.microsoft.com/office/drawing/2014/main" id="{0179971C-D76A-4837-8C46-B2EF5AC36D16}"/>
              </a:ext>
            </a:extLst>
          </p:cNvPr>
          <p:cNvSpPr>
            <a:spLocks noGrp="1"/>
          </p:cNvSpPr>
          <p:nvPr/>
        </p:nvSpPr>
        <p:spPr>
          <a:xfrm>
            <a:off x="4238625" y="3743325"/>
            <a:ext cx="857250" cy="40005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8" name="runtime-next-id-text-5">
            <a:extLst>
              <a:ext uri="{FF2B5EF4-FFF2-40B4-BE49-F238E27FC236}">
                <a16:creationId xmlns:a16="http://schemas.microsoft.com/office/drawing/2014/main" id="{421928B7-257C-437D-ABD5-64857B23BDEF}"/>
              </a:ext>
            </a:extLst>
          </p:cNvPr>
          <p:cNvSpPr>
            <a:spLocks noGrp="1"/>
          </p:cNvSpPr>
          <p:nvPr/>
        </p:nvSpPr>
        <p:spPr>
          <a:xfrm>
            <a:off x="4333875" y="37814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863" b="0">
                <a:solidFill>
                  <a:srgbClr val="454545"/>
                </a:solidFill>
              </a:defRPr>
            </a:pPr>
            <a:r>
              <a:rPr sz="863" b="0">
                <a:solidFill>
                  <a:srgbClr val="454545"/>
                </a:solidFill>
              </a:rPr>
              <a:t>-1</a:t>
            </a:r>
          </a:p>
        </p:txBody>
      </p:sp>
      <p:sp>
        <p:nvSpPr>
          <p:cNvPr id="69" name="runtime-dead-note">
            <a:extLst>
              <a:ext uri="{FF2B5EF4-FFF2-40B4-BE49-F238E27FC236}">
                <a16:creationId xmlns:a16="http://schemas.microsoft.com/office/drawing/2014/main" id="{6460E9FA-070C-49CE-B3B4-B980B520CD08}"/>
              </a:ext>
            </a:extLst>
          </p:cNvPr>
          <p:cNvSpPr>
            <a:spLocks noGrp="1"/>
          </p:cNvSpPr>
          <p:nvPr/>
        </p:nvSpPr>
        <p:spPr>
          <a:xfrm>
            <a:off x="1000125" y="42100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707070"/>
                </a:solidFill>
              </a:defRPr>
            </a:pPr>
            <a:r>
              <a:rPr sz="1050" b="1">
                <a:solidFill>
                  <a:srgbClr val="707070"/>
                </a:solidFill>
              </a:rPr>
              <a:t>-1 = DEAD</a:t>
            </a:r>
          </a:p>
        </p:txBody>
      </p:sp>
      <p:sp>
        <p:nvSpPr>
          <p:cNvPr id="70" name="runtime-metadata-region">
            <a:extLst>
              <a:ext uri="{FF2B5EF4-FFF2-40B4-BE49-F238E27FC236}">
                <a16:creationId xmlns:a16="http://schemas.microsoft.com/office/drawing/2014/main" id="{86E64889-E8CE-44A1-AC18-E57D11BA42A6}"/>
              </a:ext>
            </a:extLst>
          </p:cNvPr>
          <p:cNvSpPr>
            <a:spLocks noGrp="1"/>
          </p:cNvSpPr>
          <p:nvPr/>
        </p:nvSpPr>
        <p:spPr>
          <a:xfrm>
            <a:off x="5810250" y="1714500"/>
            <a:ext cx="2809875" cy="2857500"/>
          </a:xfrm>
          <a:prstGeom prst="roundRect">
            <a:avLst>
              <a:gd name="adj" fmla="val 2712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71" name="runtime-metadata-region-label">
            <a:extLst>
              <a:ext uri="{FF2B5EF4-FFF2-40B4-BE49-F238E27FC236}">
                <a16:creationId xmlns:a16="http://schemas.microsoft.com/office/drawing/2014/main" id="{88C14443-64A8-4C19-8DA5-068F298D7997}"/>
              </a:ext>
            </a:extLst>
          </p:cNvPr>
          <p:cNvSpPr>
            <a:spLocks noGrp="1"/>
          </p:cNvSpPr>
          <p:nvPr/>
        </p:nvSpPr>
        <p:spPr>
          <a:xfrm>
            <a:off x="5905500" y="1762125"/>
            <a:ext cx="2619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配合转移表还需要三类索引</a:t>
            </a:r>
          </a:p>
        </p:txBody>
      </p:sp>
      <p:sp>
        <p:nvSpPr>
          <p:cNvPr id="72" name="runtime-accept-source">
            <a:extLst>
              <a:ext uri="{FF2B5EF4-FFF2-40B4-BE49-F238E27FC236}">
                <a16:creationId xmlns:a16="http://schemas.microsoft.com/office/drawing/2014/main" id="{D6982E1E-DFBC-494F-87FC-0AC55CC23CFF}"/>
              </a:ext>
            </a:extLst>
          </p:cNvPr>
          <p:cNvSpPr>
            <a:spLocks noGrp="1"/>
          </p:cNvSpPr>
          <p:nvPr/>
        </p:nvSpPr>
        <p:spPr>
          <a:xfrm>
            <a:off x="6096000" y="2095500"/>
            <a:ext cx="2238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② accept 列 → accept[]</a:t>
            </a:r>
          </a:p>
        </p:txBody>
      </p:sp>
      <p:sp>
        <p:nvSpPr>
          <p:cNvPr id="73" name="runtime-accept-data">
            <a:extLst>
              <a:ext uri="{FF2B5EF4-FFF2-40B4-BE49-F238E27FC236}">
                <a16:creationId xmlns:a16="http://schemas.microsoft.com/office/drawing/2014/main" id="{D0BE8C67-8B11-4B6C-9C1B-212FA14CD805}"/>
              </a:ext>
            </a:extLst>
          </p:cNvPr>
          <p:cNvSpPr>
            <a:spLocks noGrp="1"/>
          </p:cNvSpPr>
          <p:nvPr/>
        </p:nvSpPr>
        <p:spPr>
          <a:xfrm>
            <a:off x="6238875" y="23431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 b="1">
                <a:solidFill>
                  <a:srgbClr val="454545"/>
                </a:solidFill>
              </a:defRPr>
            </a:pPr>
            <a:r>
              <a:rPr sz="938" b="1">
                <a:solidFill>
                  <a:srgbClr val="454545"/>
                </a:solidFill>
              </a:rPr>
              <a:t>[NONE, IDENT, IF, IDENT]</a:t>
            </a:r>
          </a:p>
        </p:txBody>
      </p:sp>
      <p:sp>
        <p:nvSpPr>
          <p:cNvPr id="74" name="runtime-metadata-line-1">
            <a:extLst>
              <a:ext uri="{FF2B5EF4-FFF2-40B4-BE49-F238E27FC236}">
                <a16:creationId xmlns:a16="http://schemas.microsoft.com/office/drawing/2014/main" id="{9267B678-701C-45D3-9D4E-E817D6C04743}"/>
              </a:ext>
            </a:extLst>
          </p:cNvPr>
          <p:cNvSpPr>
            <a:spLocks noGrp="1"/>
          </p:cNvSpPr>
          <p:nvPr/>
        </p:nvSpPr>
        <p:spPr>
          <a:xfrm>
            <a:off x="6096000" y="2828925"/>
            <a:ext cx="2238375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75" name="runtime-start-source">
            <a:extLst>
              <a:ext uri="{FF2B5EF4-FFF2-40B4-BE49-F238E27FC236}">
                <a16:creationId xmlns:a16="http://schemas.microsoft.com/office/drawing/2014/main" id="{C2522F91-B818-401B-B8EE-25FA976A2CE6}"/>
              </a:ext>
            </a:extLst>
          </p:cNvPr>
          <p:cNvSpPr>
            <a:spLocks noGrp="1"/>
          </p:cNvSpPr>
          <p:nvPr/>
        </p:nvSpPr>
        <p:spPr>
          <a:xfrm>
            <a:off x="6096000" y="2914650"/>
            <a:ext cx="2238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32788E"/>
                </a:solidFill>
              </a:defRPr>
            </a:pPr>
            <a:r>
              <a:rPr sz="1200" b="1">
                <a:solidFill>
                  <a:srgbClr val="32788E"/>
                </a:solidFill>
              </a:rPr>
              <a:t>③ 初始状态 → startState[]</a:t>
            </a:r>
          </a:p>
        </p:txBody>
      </p:sp>
      <p:sp>
        <p:nvSpPr>
          <p:cNvPr id="76" name="runtime-start-data">
            <a:extLst>
              <a:ext uri="{FF2B5EF4-FFF2-40B4-BE49-F238E27FC236}">
                <a16:creationId xmlns:a16="http://schemas.microsoft.com/office/drawing/2014/main" id="{0C110269-4EA3-4D22-8A7F-27135F58FFBC}"/>
              </a:ext>
            </a:extLst>
          </p:cNvPr>
          <p:cNvSpPr>
            <a:spLocks noGrp="1"/>
          </p:cNvSpPr>
          <p:nvPr/>
        </p:nvSpPr>
        <p:spPr>
          <a:xfrm>
            <a:off x="6238875" y="31813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38" b="1">
                <a:solidFill>
                  <a:srgbClr val="454545"/>
                </a:solidFill>
              </a:defRPr>
            </a:pPr>
            <a:r>
              <a:rPr sz="938" b="1">
                <a:solidFill>
                  <a:srgbClr val="454545"/>
                </a:solidFill>
              </a:rPr>
              <a:t>NORMAL → 0 / C0</a:t>
            </a:r>
          </a:p>
        </p:txBody>
      </p:sp>
      <p:sp>
        <p:nvSpPr>
          <p:cNvPr id="77" name="runtime-metadata-line-2">
            <a:extLst>
              <a:ext uri="{FF2B5EF4-FFF2-40B4-BE49-F238E27FC236}">
                <a16:creationId xmlns:a16="http://schemas.microsoft.com/office/drawing/2014/main" id="{DA9060CD-AE6D-4477-B17A-396AA78FB6AA}"/>
              </a:ext>
            </a:extLst>
          </p:cNvPr>
          <p:cNvSpPr>
            <a:spLocks noGrp="1"/>
          </p:cNvSpPr>
          <p:nvPr/>
        </p:nvSpPr>
        <p:spPr>
          <a:xfrm>
            <a:off x="6096000" y="3552825"/>
            <a:ext cx="2238375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78" name="runtime-class-source">
            <a:extLst>
              <a:ext uri="{FF2B5EF4-FFF2-40B4-BE49-F238E27FC236}">
                <a16:creationId xmlns:a16="http://schemas.microsoft.com/office/drawing/2014/main" id="{832B3931-4989-43FF-92E0-7CFD981524F6}"/>
              </a:ext>
            </a:extLst>
          </p:cNvPr>
          <p:cNvSpPr>
            <a:spLocks noGrp="1"/>
          </p:cNvSpPr>
          <p:nvPr/>
        </p:nvSpPr>
        <p:spPr>
          <a:xfrm>
            <a:off x="6096000" y="3638550"/>
            <a:ext cx="2238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④ 字符类别映射 → classOf()</a:t>
            </a:r>
          </a:p>
        </p:txBody>
      </p:sp>
      <p:sp>
        <p:nvSpPr>
          <p:cNvPr id="79" name="runtime-class-data">
            <a:extLst>
              <a:ext uri="{FF2B5EF4-FFF2-40B4-BE49-F238E27FC236}">
                <a16:creationId xmlns:a16="http://schemas.microsoft.com/office/drawing/2014/main" id="{35880073-7C7B-459C-910D-DCC79235FBFD}"/>
              </a:ext>
            </a:extLst>
          </p:cNvPr>
          <p:cNvSpPr>
            <a:spLocks noGrp="1"/>
          </p:cNvSpPr>
          <p:nvPr/>
        </p:nvSpPr>
        <p:spPr>
          <a:xfrm>
            <a:off x="6238875" y="3886200"/>
            <a:ext cx="2095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'i' → I    'f' → F</a:t>
            </a:r>
          </a:p>
          <a:p>
            <a:pPr algn="l">
              <a:buNone/>
              <a:defRPr sz="863">
                <a:solidFill>
                  <a:srgbClr val="454545"/>
                </a:solidFill>
              </a:defRPr>
            </a:pPr>
            <a:r>
              <a:rPr sz="863">
                <a:solidFill>
                  <a:srgbClr val="454545"/>
                </a:solidFill>
              </a:rPr>
              <a:t>'x' → LETTER    ';' → OTHER</a:t>
            </a:r>
          </a:p>
        </p:txBody>
      </p:sp>
      <p:sp>
        <p:nvSpPr>
          <p:cNvPr id="80" name="bridge-takeaway-band-54">
            <a:extLst>
              <a:ext uri="{FF2B5EF4-FFF2-40B4-BE49-F238E27FC236}">
                <a16:creationId xmlns:a16="http://schemas.microsoft.com/office/drawing/2014/main" id="{16999903-5A3F-4DC9-A00A-0FB461D17E6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81" name="bridge-takeaway-54">
            <a:extLst>
              <a:ext uri="{FF2B5EF4-FFF2-40B4-BE49-F238E27FC236}">
                <a16:creationId xmlns:a16="http://schemas.microsoft.com/office/drawing/2014/main" id="{5B163782-6257-4827-9274-952B5B7ABE50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生成结果不是抽象的“自动机对象”，而是转移矩阵、接受动作、入口状态与字符分类表。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C0BC6D5-207B-F838-F994-CD836D38A6B0}" type="slidenum">
              <a:rPr/>
              <a:t>56</a:t>
            </a:fld>
            <a:endParaRPr/>
          </a:p>
        </p:txBody>
      </p:sp>
      <p:sp>
        <p:nvSpPr>
          <p:cNvPr id="5" name="bridge-title-55">
            <a:extLst>
              <a:ext uri="{FF2B5EF4-FFF2-40B4-BE49-F238E27FC236}">
                <a16:creationId xmlns:a16="http://schemas.microsoft.com/office/drawing/2014/main" id="{1FD45784-6AC2-4DEE-90D3-87AD42F73C99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BE384B"/>
                </a:solidFill>
              </a:defRPr>
            </a:pPr>
            <a:r>
              <a:rPr sz="2850" b="1">
                <a:solidFill>
                  <a:srgbClr val="BE384B"/>
                </a:solidFill>
              </a:rPr>
              <a:t>第三步：通用循环按四个动作查表</a:t>
            </a:r>
          </a:p>
        </p:txBody>
      </p:sp>
      <p:sp>
        <p:nvSpPr>
          <p:cNvPr id="6" name="runtime-loop-subtitle">
            <a:extLst>
              <a:ext uri="{FF2B5EF4-FFF2-40B4-BE49-F238E27FC236}">
                <a16:creationId xmlns:a16="http://schemas.microsoft.com/office/drawing/2014/main" id="{B9918BF2-6795-4381-91B6-51E4E7CA54BF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 dirty="0" err="1">
                <a:solidFill>
                  <a:srgbClr val="707070"/>
                </a:solidFill>
              </a:rPr>
              <a:t>先看清循环每一段维护什么状态</a:t>
            </a:r>
            <a:r>
              <a:rPr sz="1575" dirty="0">
                <a:solidFill>
                  <a:srgbClr val="707070"/>
                </a:solidFill>
              </a:rPr>
              <a:t>；</a:t>
            </a:r>
            <a:r>
              <a:rPr lang="zh-CN" altLang="en-US" sz="1575" dirty="0">
                <a:solidFill>
                  <a:srgbClr val="707070"/>
                </a:solidFill>
              </a:rPr>
              <a:t>我们之后</a:t>
            </a:r>
            <a:r>
              <a:rPr sz="1575" dirty="0" err="1">
                <a:solidFill>
                  <a:srgbClr val="707070"/>
                </a:solidFill>
              </a:rPr>
              <a:t>用</a:t>
            </a:r>
            <a:r>
              <a:rPr lang="zh-CN" altLang="en-US" sz="1575" dirty="0">
                <a:solidFill>
                  <a:srgbClr val="707070"/>
                </a:solidFill>
              </a:rPr>
              <a:t>例子再</a:t>
            </a:r>
            <a:r>
              <a:rPr sz="1575" dirty="0" err="1">
                <a:solidFill>
                  <a:srgbClr val="707070"/>
                </a:solidFill>
              </a:rPr>
              <a:t>完整运行一次</a:t>
            </a:r>
            <a:r>
              <a:rPr sz="1575" dirty="0">
                <a:solidFill>
                  <a:srgbClr val="707070"/>
                </a:solidFill>
              </a:rPr>
              <a:t>。</a:t>
            </a:r>
          </a:p>
        </p:txBody>
      </p:sp>
      <p:sp>
        <p:nvSpPr>
          <p:cNvPr id="7" name="runtime-loop-code-region">
            <a:extLst>
              <a:ext uri="{FF2B5EF4-FFF2-40B4-BE49-F238E27FC236}">
                <a16:creationId xmlns:a16="http://schemas.microsoft.com/office/drawing/2014/main" id="{E675E509-CD62-4344-9C83-BABCC205CF9F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4095750" cy="2905125"/>
          </a:xfrm>
          <a:prstGeom prst="roundRect">
            <a:avLst>
              <a:gd name="adj" fmla="val 2623"/>
            </a:avLst>
          </a:prstGeom>
          <a:noFill/>
          <a:ln w="13335">
            <a:solidFill>
              <a:srgbClr val="D8D8D8"/>
            </a:solidFill>
            <a:prstDash val="solid"/>
          </a:ln>
        </p:spPr>
      </p:sp>
      <p:sp>
        <p:nvSpPr>
          <p:cNvPr id="8" name="runtime-loop-code-region-label">
            <a:extLst>
              <a:ext uri="{FF2B5EF4-FFF2-40B4-BE49-F238E27FC236}">
                <a16:creationId xmlns:a16="http://schemas.microsoft.com/office/drawing/2014/main" id="{DF1C9CDF-64C2-4A5E-9723-0029C2A7AB5E}"/>
              </a:ext>
            </a:extLst>
          </p:cNvPr>
          <p:cNvSpPr>
            <a:spLocks noGrp="1"/>
          </p:cNvSpPr>
          <p:nvPr/>
        </p:nvSpPr>
        <p:spPr>
          <a:xfrm>
            <a:off x="619125" y="1762125"/>
            <a:ext cx="3905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通用执行循环</a:t>
            </a:r>
          </a:p>
        </p:txBody>
      </p:sp>
      <p:sp>
        <p:nvSpPr>
          <p:cNvPr id="9" name="runtime-loop-code">
            <a:extLst>
              <a:ext uri="{FF2B5EF4-FFF2-40B4-BE49-F238E27FC236}">
                <a16:creationId xmlns:a16="http://schemas.microsoft.com/office/drawing/2014/main" id="{5DD3F8DC-7C0C-4C08-9285-3DC40A29463E}"/>
              </a:ext>
            </a:extLst>
          </p:cNvPr>
          <p:cNvSpPr>
            <a:spLocks noGrp="1"/>
          </p:cNvSpPr>
          <p:nvPr/>
        </p:nvSpPr>
        <p:spPr>
          <a:xfrm>
            <a:off x="781050" y="2076450"/>
            <a:ext cx="3571875" cy="2400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state = startState[mode]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last = NONE</a:t>
            </a:r>
          </a:p>
          <a:p>
            <a:endParaRPr sz="1013">
              <a:solidFill>
                <a:srgbClr val="454545"/>
              </a:solidFill>
            </a:endParaRP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while true: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  c = peek()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  s = next[state][classOf(c)]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  if s == DEAD: break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  state = s; advance()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  if accept[state] != NONE: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    last = {accept[state], position}</a:t>
            </a:r>
          </a:p>
          <a:p>
            <a:endParaRPr sz="1013">
              <a:solidFill>
                <a:srgbClr val="454545"/>
              </a:solidFill>
            </a:endParaRP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if last == NONE: error()</a:t>
            </a:r>
          </a:p>
          <a:p>
            <a:pPr algn="l">
              <a:buNone/>
              <a:defRPr sz="1013">
                <a:solidFill>
                  <a:srgbClr val="454545"/>
                </a:solidFill>
              </a:defRPr>
            </a:pPr>
            <a:r>
              <a:rPr sz="1013">
                <a:solidFill>
                  <a:srgbClr val="454545"/>
                </a:solidFill>
              </a:rPr>
              <a:t>else: rewind(last.position); run(last.action)</a:t>
            </a:r>
          </a:p>
        </p:txBody>
      </p:sp>
      <p:sp>
        <p:nvSpPr>
          <p:cNvPr id="10" name="runtime-step-1-number">
            <a:extLst>
              <a:ext uri="{FF2B5EF4-FFF2-40B4-BE49-F238E27FC236}">
                <a16:creationId xmlns:a16="http://schemas.microsoft.com/office/drawing/2014/main" id="{1B9A0FBB-A7AE-4EEC-A84A-2C6C3A1D74CD}"/>
              </a:ext>
            </a:extLst>
          </p:cNvPr>
          <p:cNvSpPr>
            <a:spLocks noGrp="1"/>
          </p:cNvSpPr>
          <p:nvPr/>
        </p:nvSpPr>
        <p:spPr>
          <a:xfrm>
            <a:off x="5000625" y="1762125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BE384B"/>
                </a:solidFill>
              </a:defRPr>
            </a:pPr>
            <a:r>
              <a:rPr sz="1875" b="1">
                <a:solidFill>
                  <a:srgbClr val="BE384B"/>
                </a:solidFill>
              </a:rPr>
              <a:t>1</a:t>
            </a:r>
          </a:p>
        </p:txBody>
      </p:sp>
      <p:sp>
        <p:nvSpPr>
          <p:cNvPr id="11" name="runtime-step-1-title">
            <a:extLst>
              <a:ext uri="{FF2B5EF4-FFF2-40B4-BE49-F238E27FC236}">
                <a16:creationId xmlns:a16="http://schemas.microsoft.com/office/drawing/2014/main" id="{4FB51350-DA08-41E4-BA46-46C6C3696D01}"/>
              </a:ext>
            </a:extLst>
          </p:cNvPr>
          <p:cNvSpPr>
            <a:spLocks noGrp="1"/>
          </p:cNvSpPr>
          <p:nvPr/>
        </p:nvSpPr>
        <p:spPr>
          <a:xfrm>
            <a:off x="5476875" y="174307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BE384B"/>
                </a:solidFill>
              </a:defRPr>
            </a:pPr>
            <a:r>
              <a:rPr sz="1425" b="1">
                <a:solidFill>
                  <a:srgbClr val="BE384B"/>
                </a:solidFill>
              </a:rPr>
              <a:t>初始化扫描状态</a:t>
            </a:r>
          </a:p>
        </p:txBody>
      </p:sp>
      <p:sp>
        <p:nvSpPr>
          <p:cNvPr id="12" name="runtime-step-1-body">
            <a:extLst>
              <a:ext uri="{FF2B5EF4-FFF2-40B4-BE49-F238E27FC236}">
                <a16:creationId xmlns:a16="http://schemas.microsoft.com/office/drawing/2014/main" id="{FB86C99C-5001-40C5-8288-30E5631DBE8E}"/>
              </a:ext>
            </a:extLst>
          </p:cNvPr>
          <p:cNvSpPr>
            <a:spLocks noGrp="1"/>
          </p:cNvSpPr>
          <p:nvPr/>
        </p:nvSpPr>
        <p:spPr>
          <a:xfrm>
            <a:off x="5476875" y="2009775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选择当前 mode 的入口；尚无可返回候选</a:t>
            </a:r>
          </a:p>
        </p:txBody>
      </p:sp>
      <p:sp>
        <p:nvSpPr>
          <p:cNvPr id="13" name="runtime-step-line-1">
            <a:extLst>
              <a:ext uri="{FF2B5EF4-FFF2-40B4-BE49-F238E27FC236}">
                <a16:creationId xmlns:a16="http://schemas.microsoft.com/office/drawing/2014/main" id="{F18C7DFC-1164-4DA1-8C87-082DD464E536}"/>
              </a:ext>
            </a:extLst>
          </p:cNvPr>
          <p:cNvSpPr>
            <a:spLocks noGrp="1"/>
          </p:cNvSpPr>
          <p:nvPr/>
        </p:nvSpPr>
        <p:spPr>
          <a:xfrm>
            <a:off x="5000625" y="2400300"/>
            <a:ext cx="3429000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14" name="runtime-step-2-number">
            <a:extLst>
              <a:ext uri="{FF2B5EF4-FFF2-40B4-BE49-F238E27FC236}">
                <a16:creationId xmlns:a16="http://schemas.microsoft.com/office/drawing/2014/main" id="{4B82B12E-B9B4-4B28-B1EC-59FB26CE246C}"/>
              </a:ext>
            </a:extLst>
          </p:cNvPr>
          <p:cNvSpPr>
            <a:spLocks noGrp="1"/>
          </p:cNvSpPr>
          <p:nvPr/>
        </p:nvSpPr>
        <p:spPr>
          <a:xfrm>
            <a:off x="5000625" y="2495550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BE384B"/>
                </a:solidFill>
              </a:defRPr>
            </a:pPr>
            <a:r>
              <a:rPr sz="1875" b="1">
                <a:solidFill>
                  <a:srgbClr val="BE384B"/>
                </a:solidFill>
              </a:rPr>
              <a:t>2</a:t>
            </a:r>
          </a:p>
        </p:txBody>
      </p:sp>
      <p:sp>
        <p:nvSpPr>
          <p:cNvPr id="15" name="runtime-step-2-title">
            <a:extLst>
              <a:ext uri="{FF2B5EF4-FFF2-40B4-BE49-F238E27FC236}">
                <a16:creationId xmlns:a16="http://schemas.microsoft.com/office/drawing/2014/main" id="{0037CBF7-589F-44C8-AEF0-965288EE25DA}"/>
              </a:ext>
            </a:extLst>
          </p:cNvPr>
          <p:cNvSpPr>
            <a:spLocks noGrp="1"/>
          </p:cNvSpPr>
          <p:nvPr/>
        </p:nvSpPr>
        <p:spPr>
          <a:xfrm>
            <a:off x="5476875" y="24765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BE384B"/>
                </a:solidFill>
              </a:defRPr>
            </a:pPr>
            <a:r>
              <a:rPr sz="1425" b="1">
                <a:solidFill>
                  <a:srgbClr val="BE384B"/>
                </a:solidFill>
              </a:rPr>
              <a:t>分类字符并查下一状态</a:t>
            </a:r>
          </a:p>
        </p:txBody>
      </p:sp>
      <p:sp>
        <p:nvSpPr>
          <p:cNvPr id="16" name="runtime-step-2-body">
            <a:extLst>
              <a:ext uri="{FF2B5EF4-FFF2-40B4-BE49-F238E27FC236}">
                <a16:creationId xmlns:a16="http://schemas.microsoft.com/office/drawing/2014/main" id="{7D00317A-FECF-47C6-9BE8-0920990CB2D4}"/>
              </a:ext>
            </a:extLst>
          </p:cNvPr>
          <p:cNvSpPr>
            <a:spLocks noGrp="1"/>
          </p:cNvSpPr>
          <p:nvPr/>
        </p:nvSpPr>
        <p:spPr>
          <a:xfrm>
            <a:off x="5476875" y="27432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state 选行，classOf(c) 选列，再读取 next。</a:t>
            </a:r>
          </a:p>
        </p:txBody>
      </p:sp>
      <p:sp>
        <p:nvSpPr>
          <p:cNvPr id="17" name="runtime-step-line-2">
            <a:extLst>
              <a:ext uri="{FF2B5EF4-FFF2-40B4-BE49-F238E27FC236}">
                <a16:creationId xmlns:a16="http://schemas.microsoft.com/office/drawing/2014/main" id="{1440A8D2-CC1B-4989-82C6-AA946162514C}"/>
              </a:ext>
            </a:extLst>
          </p:cNvPr>
          <p:cNvSpPr>
            <a:spLocks noGrp="1"/>
          </p:cNvSpPr>
          <p:nvPr/>
        </p:nvSpPr>
        <p:spPr>
          <a:xfrm>
            <a:off x="5000625" y="3133725"/>
            <a:ext cx="3429000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18" name="runtime-step-3-number">
            <a:extLst>
              <a:ext uri="{FF2B5EF4-FFF2-40B4-BE49-F238E27FC236}">
                <a16:creationId xmlns:a16="http://schemas.microsoft.com/office/drawing/2014/main" id="{2DEB03F7-0CE5-4386-B421-82D27528AF60}"/>
              </a:ext>
            </a:extLst>
          </p:cNvPr>
          <p:cNvSpPr>
            <a:spLocks noGrp="1"/>
          </p:cNvSpPr>
          <p:nvPr/>
        </p:nvSpPr>
        <p:spPr>
          <a:xfrm>
            <a:off x="5000625" y="3228975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32788E"/>
                </a:solidFill>
              </a:defRPr>
            </a:pPr>
            <a:r>
              <a:rPr sz="1875" b="1">
                <a:solidFill>
                  <a:srgbClr val="32788E"/>
                </a:solidFill>
              </a:rPr>
              <a:t>3</a:t>
            </a:r>
          </a:p>
        </p:txBody>
      </p:sp>
      <p:sp>
        <p:nvSpPr>
          <p:cNvPr id="19" name="runtime-step-3-title">
            <a:extLst>
              <a:ext uri="{FF2B5EF4-FFF2-40B4-BE49-F238E27FC236}">
                <a16:creationId xmlns:a16="http://schemas.microsoft.com/office/drawing/2014/main" id="{A0865791-9675-41EE-8106-94401A9D5E05}"/>
              </a:ext>
            </a:extLst>
          </p:cNvPr>
          <p:cNvSpPr>
            <a:spLocks noGrp="1"/>
          </p:cNvSpPr>
          <p:nvPr/>
        </p:nvSpPr>
        <p:spPr>
          <a:xfrm>
            <a:off x="5476875" y="320992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32788E"/>
                </a:solidFill>
              </a:defRPr>
            </a:pPr>
            <a:r>
              <a:rPr sz="1425" b="1">
                <a:solidFill>
                  <a:srgbClr val="32788E"/>
                </a:solidFill>
              </a:rPr>
              <a:t>记录最近一次接受</a:t>
            </a:r>
          </a:p>
        </p:txBody>
      </p:sp>
      <p:sp>
        <p:nvSpPr>
          <p:cNvPr id="20" name="runtime-step-3-body">
            <a:extLst>
              <a:ext uri="{FF2B5EF4-FFF2-40B4-BE49-F238E27FC236}">
                <a16:creationId xmlns:a16="http://schemas.microsoft.com/office/drawing/2014/main" id="{C294CA21-7D19-4B9E-B544-A4F0FAF2FF15}"/>
              </a:ext>
            </a:extLst>
          </p:cNvPr>
          <p:cNvSpPr>
            <a:spLocks noGrp="1"/>
          </p:cNvSpPr>
          <p:nvPr/>
        </p:nvSpPr>
        <p:spPr>
          <a:xfrm>
            <a:off x="5476875" y="3476625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只更新 last，不立即返回；继续寻找更长匹配（maximal munch）。</a:t>
            </a:r>
          </a:p>
        </p:txBody>
      </p:sp>
      <p:sp>
        <p:nvSpPr>
          <p:cNvPr id="21" name="runtime-step-line-3">
            <a:extLst>
              <a:ext uri="{FF2B5EF4-FFF2-40B4-BE49-F238E27FC236}">
                <a16:creationId xmlns:a16="http://schemas.microsoft.com/office/drawing/2014/main" id="{1F313754-CA4E-4993-A61B-BFDCA7498C43}"/>
              </a:ext>
            </a:extLst>
          </p:cNvPr>
          <p:cNvSpPr>
            <a:spLocks noGrp="1"/>
          </p:cNvSpPr>
          <p:nvPr/>
        </p:nvSpPr>
        <p:spPr>
          <a:xfrm>
            <a:off x="5000625" y="3867150"/>
            <a:ext cx="3429000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22" name="runtime-step-4-number">
            <a:extLst>
              <a:ext uri="{FF2B5EF4-FFF2-40B4-BE49-F238E27FC236}">
                <a16:creationId xmlns:a16="http://schemas.microsoft.com/office/drawing/2014/main" id="{F49B6AE2-4892-4DCA-B10E-11AAC3C3DBAC}"/>
              </a:ext>
            </a:extLst>
          </p:cNvPr>
          <p:cNvSpPr>
            <a:spLocks noGrp="1"/>
          </p:cNvSpPr>
          <p:nvPr/>
        </p:nvSpPr>
        <p:spPr>
          <a:xfrm>
            <a:off x="5000625" y="3962400"/>
            <a:ext cx="4000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707070"/>
                </a:solidFill>
              </a:defRPr>
            </a:pPr>
            <a:r>
              <a:rPr sz="1875" b="1">
                <a:solidFill>
                  <a:srgbClr val="707070"/>
                </a:solidFill>
              </a:rPr>
              <a:t>4</a:t>
            </a:r>
          </a:p>
        </p:txBody>
      </p:sp>
      <p:sp>
        <p:nvSpPr>
          <p:cNvPr id="23" name="runtime-step-4-title">
            <a:extLst>
              <a:ext uri="{FF2B5EF4-FFF2-40B4-BE49-F238E27FC236}">
                <a16:creationId xmlns:a16="http://schemas.microsoft.com/office/drawing/2014/main" id="{C4134CDF-818C-4BA1-BDB2-FFB1A1AA6098}"/>
              </a:ext>
            </a:extLst>
          </p:cNvPr>
          <p:cNvSpPr>
            <a:spLocks noGrp="1"/>
          </p:cNvSpPr>
          <p:nvPr/>
        </p:nvSpPr>
        <p:spPr>
          <a:xfrm>
            <a:off x="5476875" y="39433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707070"/>
                </a:solidFill>
              </a:defRPr>
            </a:pPr>
            <a:r>
              <a:rPr sz="1425" b="1">
                <a:solidFill>
                  <a:srgbClr val="707070"/>
                </a:solidFill>
              </a:rPr>
              <a:t>遇到 DEAD 后提交结果</a:t>
            </a:r>
          </a:p>
        </p:txBody>
      </p:sp>
      <p:sp>
        <p:nvSpPr>
          <p:cNvPr id="24" name="runtime-step-4-body">
            <a:extLst>
              <a:ext uri="{FF2B5EF4-FFF2-40B4-BE49-F238E27FC236}">
                <a16:creationId xmlns:a16="http://schemas.microsoft.com/office/drawing/2014/main" id="{A76DDC47-7053-4AE0-B806-0AF131AE986A}"/>
              </a:ext>
            </a:extLst>
          </p:cNvPr>
          <p:cNvSpPr>
            <a:spLocks noGrp="1"/>
          </p:cNvSpPr>
          <p:nvPr/>
        </p:nvSpPr>
        <p:spPr>
          <a:xfrm>
            <a:off x="5476875" y="42100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回到 last.position，执行 last.action；无候选才报错。</a:t>
            </a:r>
          </a:p>
        </p:txBody>
      </p:sp>
      <p:sp>
        <p:nvSpPr>
          <p:cNvPr id="25" name="bridge-takeaway-band-55">
            <a:extLst>
              <a:ext uri="{FF2B5EF4-FFF2-40B4-BE49-F238E27FC236}">
                <a16:creationId xmlns:a16="http://schemas.microsoft.com/office/drawing/2014/main" id="{15EB88CB-348B-4D76-B0EE-9881D59EE4D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6" name="bridge-takeaway-55">
            <a:extLst>
              <a:ext uri="{FF2B5EF4-FFF2-40B4-BE49-F238E27FC236}">
                <a16:creationId xmlns:a16="http://schemas.microsoft.com/office/drawing/2014/main" id="{72EE9E65-5C8B-4009-853E-8F1A07E14E30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自动机决定数据，通用循环解释数据。换一套规则，循环本身不需要重写。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3265AEE-4D99-0673-12C8-99EFF695690A}" type="slidenum">
              <a:rPr/>
              <a:t>57</a:t>
            </a:fld>
            <a:endParaRPr/>
          </a:p>
        </p:txBody>
      </p:sp>
      <p:sp>
        <p:nvSpPr>
          <p:cNvPr id="5" name="bridge-title-56">
            <a:extLst>
              <a:ext uri="{FF2B5EF4-FFF2-40B4-BE49-F238E27FC236}">
                <a16:creationId xmlns:a16="http://schemas.microsoft.com/office/drawing/2014/main" id="{35462E8D-465C-468B-8B60-539EC8A6D994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BE384B"/>
                </a:solidFill>
              </a:defRPr>
            </a:pPr>
            <a:r>
              <a:rPr sz="2925" b="1">
                <a:solidFill>
                  <a:srgbClr val="BE384B"/>
                </a:solidFill>
              </a:rPr>
              <a:t>例子：用 ifx; 走一遍通用循环</a:t>
            </a:r>
          </a:p>
        </p:txBody>
      </p:sp>
      <p:sp>
        <p:nvSpPr>
          <p:cNvPr id="6" name="runtime-example-subtitle">
            <a:extLst>
              <a:ext uri="{FF2B5EF4-FFF2-40B4-BE49-F238E27FC236}">
                <a16:creationId xmlns:a16="http://schemas.microsoft.com/office/drawing/2014/main" id="{C9292AF1-AB13-41AF-B63B-E8F65E0C2155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每一行对应一次 peek → classOf → next；进入接受状态时更新 lastAccept。</a:t>
            </a:r>
          </a:p>
        </p:txBody>
      </p:sp>
      <p:sp>
        <p:nvSpPr>
          <p:cNvPr id="7" name="runtime-example-init">
            <a:extLst>
              <a:ext uri="{FF2B5EF4-FFF2-40B4-BE49-F238E27FC236}">
                <a16:creationId xmlns:a16="http://schemas.microsoft.com/office/drawing/2014/main" id="{F78037A8-4390-491A-9B3A-BCC4ACAC2064}"/>
              </a:ext>
            </a:extLst>
          </p:cNvPr>
          <p:cNvSpPr>
            <a:spLocks noGrp="1"/>
          </p:cNvSpPr>
          <p:nvPr/>
        </p:nvSpPr>
        <p:spPr>
          <a:xfrm>
            <a:off x="1238250" y="1571625"/>
            <a:ext cx="666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BE384B"/>
                </a:solidFill>
              </a:defRPr>
            </a:pPr>
            <a:r>
              <a:rPr sz="1275" b="1">
                <a:solidFill>
                  <a:srgbClr val="BE384B"/>
                </a:solidFill>
              </a:rPr>
              <a:t>state = startState[NORMAL] = C0        lastAccept = NONE</a:t>
            </a:r>
          </a:p>
        </p:txBody>
      </p:sp>
      <p:sp>
        <p:nvSpPr>
          <p:cNvPr id="8" name="runtime-example-header-cell-0">
            <a:extLst>
              <a:ext uri="{FF2B5EF4-FFF2-40B4-BE49-F238E27FC236}">
                <a16:creationId xmlns:a16="http://schemas.microsoft.com/office/drawing/2014/main" id="{B0C9C50B-27EB-42ED-8BF2-5B018AF5F96C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619125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untime-example-header-text-0">
            <a:extLst>
              <a:ext uri="{FF2B5EF4-FFF2-40B4-BE49-F238E27FC236}">
                <a16:creationId xmlns:a16="http://schemas.microsoft.com/office/drawing/2014/main" id="{09A765C6-9020-49A6-BFC7-DA2BC6D09706}"/>
              </a:ext>
            </a:extLst>
          </p:cNvPr>
          <p:cNvSpPr>
            <a:spLocks noGrp="1"/>
          </p:cNvSpPr>
          <p:nvPr/>
        </p:nvSpPr>
        <p:spPr>
          <a:xfrm>
            <a:off x="1047750" y="2085975"/>
            <a:ext cx="428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位置</a:t>
            </a:r>
          </a:p>
        </p:txBody>
      </p:sp>
      <p:sp>
        <p:nvSpPr>
          <p:cNvPr id="10" name="runtime-example-header-cell-1">
            <a:extLst>
              <a:ext uri="{FF2B5EF4-FFF2-40B4-BE49-F238E27FC236}">
                <a16:creationId xmlns:a16="http://schemas.microsoft.com/office/drawing/2014/main" id="{1BDDE4CC-A0BD-4599-BC84-B29871D0D06E}"/>
              </a:ext>
            </a:extLst>
          </p:cNvPr>
          <p:cNvSpPr>
            <a:spLocks noGrp="1"/>
          </p:cNvSpPr>
          <p:nvPr/>
        </p:nvSpPr>
        <p:spPr>
          <a:xfrm>
            <a:off x="1571625" y="2047875"/>
            <a:ext cx="66675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" name="runtime-example-header-text-1">
            <a:extLst>
              <a:ext uri="{FF2B5EF4-FFF2-40B4-BE49-F238E27FC236}">
                <a16:creationId xmlns:a16="http://schemas.microsoft.com/office/drawing/2014/main" id="{61D9B8BC-C89C-431F-9C7B-6FB47468A26D}"/>
              </a:ext>
            </a:extLst>
          </p:cNvPr>
          <p:cNvSpPr>
            <a:spLocks noGrp="1"/>
          </p:cNvSpPr>
          <p:nvPr/>
        </p:nvSpPr>
        <p:spPr>
          <a:xfrm>
            <a:off x="1666875" y="2085975"/>
            <a:ext cx="47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字符</a:t>
            </a:r>
          </a:p>
        </p:txBody>
      </p:sp>
      <p:sp>
        <p:nvSpPr>
          <p:cNvPr id="12" name="runtime-example-header-cell-2">
            <a:extLst>
              <a:ext uri="{FF2B5EF4-FFF2-40B4-BE49-F238E27FC236}">
                <a16:creationId xmlns:a16="http://schemas.microsoft.com/office/drawing/2014/main" id="{6D1A2CE8-5205-4A9A-B31D-404A0FFECFE0}"/>
              </a:ext>
            </a:extLst>
          </p:cNvPr>
          <p:cNvSpPr>
            <a:spLocks noGrp="1"/>
          </p:cNvSpPr>
          <p:nvPr/>
        </p:nvSpPr>
        <p:spPr>
          <a:xfrm>
            <a:off x="2238375" y="2047875"/>
            <a:ext cx="238125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runtime-example-header-text-2">
            <a:extLst>
              <a:ext uri="{FF2B5EF4-FFF2-40B4-BE49-F238E27FC236}">
                <a16:creationId xmlns:a16="http://schemas.microsoft.com/office/drawing/2014/main" id="{AFB147DC-20B4-4FAE-BE1A-CFD95B3A750C}"/>
              </a:ext>
            </a:extLst>
          </p:cNvPr>
          <p:cNvSpPr>
            <a:spLocks noGrp="1"/>
          </p:cNvSpPr>
          <p:nvPr/>
        </p:nvSpPr>
        <p:spPr>
          <a:xfrm>
            <a:off x="2333625" y="2085975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查表</a:t>
            </a:r>
          </a:p>
        </p:txBody>
      </p:sp>
      <p:sp>
        <p:nvSpPr>
          <p:cNvPr id="14" name="runtime-example-header-cell-3">
            <a:extLst>
              <a:ext uri="{FF2B5EF4-FFF2-40B4-BE49-F238E27FC236}">
                <a16:creationId xmlns:a16="http://schemas.microsoft.com/office/drawing/2014/main" id="{14B2188E-DDD6-4108-867A-EC3807A34098}"/>
              </a:ext>
            </a:extLst>
          </p:cNvPr>
          <p:cNvSpPr>
            <a:spLocks noGrp="1"/>
          </p:cNvSpPr>
          <p:nvPr/>
        </p:nvSpPr>
        <p:spPr>
          <a:xfrm>
            <a:off x="4619625" y="2047875"/>
            <a:ext cx="95250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5" name="runtime-example-header-text-3">
            <a:extLst>
              <a:ext uri="{FF2B5EF4-FFF2-40B4-BE49-F238E27FC236}">
                <a16:creationId xmlns:a16="http://schemas.microsoft.com/office/drawing/2014/main" id="{4B201E3F-02B1-4317-A66D-D49421C5CF36}"/>
              </a:ext>
            </a:extLst>
          </p:cNvPr>
          <p:cNvSpPr>
            <a:spLocks noGrp="1"/>
          </p:cNvSpPr>
          <p:nvPr/>
        </p:nvSpPr>
        <p:spPr>
          <a:xfrm>
            <a:off x="4714875" y="2085975"/>
            <a:ext cx="76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下一状态</a:t>
            </a:r>
          </a:p>
        </p:txBody>
      </p:sp>
      <p:sp>
        <p:nvSpPr>
          <p:cNvPr id="16" name="runtime-example-header-cell-4">
            <a:extLst>
              <a:ext uri="{FF2B5EF4-FFF2-40B4-BE49-F238E27FC236}">
                <a16:creationId xmlns:a16="http://schemas.microsoft.com/office/drawing/2014/main" id="{435EEC3E-E061-4A33-815B-4D6DFB96F0BD}"/>
              </a:ext>
            </a:extLst>
          </p:cNvPr>
          <p:cNvSpPr>
            <a:spLocks noGrp="1"/>
          </p:cNvSpPr>
          <p:nvPr/>
        </p:nvSpPr>
        <p:spPr>
          <a:xfrm>
            <a:off x="5572125" y="2047875"/>
            <a:ext cx="1095375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7" name="runtime-example-header-text-4">
            <a:extLst>
              <a:ext uri="{FF2B5EF4-FFF2-40B4-BE49-F238E27FC236}">
                <a16:creationId xmlns:a16="http://schemas.microsoft.com/office/drawing/2014/main" id="{22619861-FCB4-4C79-9001-B002818CCE38}"/>
              </a:ext>
            </a:extLst>
          </p:cNvPr>
          <p:cNvSpPr>
            <a:spLocks noGrp="1"/>
          </p:cNvSpPr>
          <p:nvPr/>
        </p:nvSpPr>
        <p:spPr>
          <a:xfrm>
            <a:off x="5667375" y="2085975"/>
            <a:ext cx="904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accept</a:t>
            </a:r>
          </a:p>
        </p:txBody>
      </p:sp>
      <p:sp>
        <p:nvSpPr>
          <p:cNvPr id="18" name="runtime-example-header-cell-5">
            <a:extLst>
              <a:ext uri="{FF2B5EF4-FFF2-40B4-BE49-F238E27FC236}">
                <a16:creationId xmlns:a16="http://schemas.microsoft.com/office/drawing/2014/main" id="{EC7E24A6-5C14-4851-8903-BDECA8ECE78A}"/>
              </a:ext>
            </a:extLst>
          </p:cNvPr>
          <p:cNvSpPr>
            <a:spLocks noGrp="1"/>
          </p:cNvSpPr>
          <p:nvPr/>
        </p:nvSpPr>
        <p:spPr>
          <a:xfrm>
            <a:off x="6667500" y="2047875"/>
            <a:ext cx="1524000" cy="400050"/>
          </a:xfrm>
          <a:prstGeom prst="rect">
            <a:avLst/>
          </a:prstGeom>
          <a:solidFill>
            <a:srgbClr val="F6F6F6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9" name="runtime-example-header-text-5">
            <a:extLst>
              <a:ext uri="{FF2B5EF4-FFF2-40B4-BE49-F238E27FC236}">
                <a16:creationId xmlns:a16="http://schemas.microsoft.com/office/drawing/2014/main" id="{343E3959-5910-41AC-97FB-8A3E042F9689}"/>
              </a:ext>
            </a:extLst>
          </p:cNvPr>
          <p:cNvSpPr>
            <a:spLocks noGrp="1"/>
          </p:cNvSpPr>
          <p:nvPr/>
        </p:nvSpPr>
        <p:spPr>
          <a:xfrm>
            <a:off x="6762750" y="2085975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BE384B"/>
                </a:solidFill>
              </a:defRPr>
            </a:pPr>
            <a:r>
              <a:rPr sz="900" b="1">
                <a:solidFill>
                  <a:srgbClr val="BE384B"/>
                </a:solidFill>
              </a:rPr>
              <a:t>lastAccept</a:t>
            </a:r>
          </a:p>
        </p:txBody>
      </p:sp>
      <p:sp>
        <p:nvSpPr>
          <p:cNvPr id="20" name="runtime-example-i-cell-0">
            <a:extLst>
              <a:ext uri="{FF2B5EF4-FFF2-40B4-BE49-F238E27FC236}">
                <a16:creationId xmlns:a16="http://schemas.microsoft.com/office/drawing/2014/main" id="{4621EAA2-D3F4-407B-8651-7B0CEC3201A7}"/>
              </a:ext>
            </a:extLst>
          </p:cNvPr>
          <p:cNvSpPr>
            <a:spLocks noGrp="1"/>
          </p:cNvSpPr>
          <p:nvPr/>
        </p:nvSpPr>
        <p:spPr>
          <a:xfrm>
            <a:off x="952500" y="2447925"/>
            <a:ext cx="6191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1" name="runtime-example-i-text-0">
            <a:extLst>
              <a:ext uri="{FF2B5EF4-FFF2-40B4-BE49-F238E27FC236}">
                <a16:creationId xmlns:a16="http://schemas.microsoft.com/office/drawing/2014/main" id="{33BD1004-1F60-4EC1-841D-ECDB21A42764}"/>
              </a:ext>
            </a:extLst>
          </p:cNvPr>
          <p:cNvSpPr>
            <a:spLocks noGrp="1"/>
          </p:cNvSpPr>
          <p:nvPr/>
        </p:nvSpPr>
        <p:spPr>
          <a:xfrm>
            <a:off x="1047750" y="2486025"/>
            <a:ext cx="428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0</a:t>
            </a:r>
          </a:p>
        </p:txBody>
      </p:sp>
      <p:sp>
        <p:nvSpPr>
          <p:cNvPr id="22" name="runtime-example-i-cell-1">
            <a:extLst>
              <a:ext uri="{FF2B5EF4-FFF2-40B4-BE49-F238E27FC236}">
                <a16:creationId xmlns:a16="http://schemas.microsoft.com/office/drawing/2014/main" id="{B2D8486E-772F-49EF-98D1-0B3E4AEC8191}"/>
              </a:ext>
            </a:extLst>
          </p:cNvPr>
          <p:cNvSpPr>
            <a:spLocks noGrp="1"/>
          </p:cNvSpPr>
          <p:nvPr/>
        </p:nvSpPr>
        <p:spPr>
          <a:xfrm>
            <a:off x="1571625" y="2447925"/>
            <a:ext cx="66675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3" name="runtime-example-i-text-1">
            <a:extLst>
              <a:ext uri="{FF2B5EF4-FFF2-40B4-BE49-F238E27FC236}">
                <a16:creationId xmlns:a16="http://schemas.microsoft.com/office/drawing/2014/main" id="{7DBFC5A5-C05F-40E7-B5EB-7D8A51A34D18}"/>
              </a:ext>
            </a:extLst>
          </p:cNvPr>
          <p:cNvSpPr>
            <a:spLocks noGrp="1"/>
          </p:cNvSpPr>
          <p:nvPr/>
        </p:nvSpPr>
        <p:spPr>
          <a:xfrm>
            <a:off x="1666875" y="2486025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</a:t>
            </a:r>
          </a:p>
        </p:txBody>
      </p:sp>
      <p:sp>
        <p:nvSpPr>
          <p:cNvPr id="24" name="runtime-example-i-cell-2">
            <a:extLst>
              <a:ext uri="{FF2B5EF4-FFF2-40B4-BE49-F238E27FC236}">
                <a16:creationId xmlns:a16="http://schemas.microsoft.com/office/drawing/2014/main" id="{C123D88E-EB54-4D54-8703-481BB345B91B}"/>
              </a:ext>
            </a:extLst>
          </p:cNvPr>
          <p:cNvSpPr>
            <a:spLocks noGrp="1"/>
          </p:cNvSpPr>
          <p:nvPr/>
        </p:nvSpPr>
        <p:spPr>
          <a:xfrm>
            <a:off x="2238375" y="2447925"/>
            <a:ext cx="238125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5" name="runtime-example-i-text-2">
            <a:extLst>
              <a:ext uri="{FF2B5EF4-FFF2-40B4-BE49-F238E27FC236}">
                <a16:creationId xmlns:a16="http://schemas.microsoft.com/office/drawing/2014/main" id="{9E777F5B-4494-4B76-B686-5EB779A166A7}"/>
              </a:ext>
            </a:extLst>
          </p:cNvPr>
          <p:cNvSpPr>
            <a:spLocks noGrp="1"/>
          </p:cNvSpPr>
          <p:nvPr/>
        </p:nvSpPr>
        <p:spPr>
          <a:xfrm>
            <a:off x="2333625" y="24860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next[C0][I]</a:t>
            </a:r>
          </a:p>
        </p:txBody>
      </p:sp>
      <p:sp>
        <p:nvSpPr>
          <p:cNvPr id="26" name="runtime-example-i-cell-3">
            <a:extLst>
              <a:ext uri="{FF2B5EF4-FFF2-40B4-BE49-F238E27FC236}">
                <a16:creationId xmlns:a16="http://schemas.microsoft.com/office/drawing/2014/main" id="{8C46B315-8E55-4E09-8B35-754C8A1EF230}"/>
              </a:ext>
            </a:extLst>
          </p:cNvPr>
          <p:cNvSpPr>
            <a:spLocks noGrp="1"/>
          </p:cNvSpPr>
          <p:nvPr/>
        </p:nvSpPr>
        <p:spPr>
          <a:xfrm>
            <a:off x="4619625" y="2447925"/>
            <a:ext cx="9525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7" name="runtime-example-i-text-3">
            <a:extLst>
              <a:ext uri="{FF2B5EF4-FFF2-40B4-BE49-F238E27FC236}">
                <a16:creationId xmlns:a16="http://schemas.microsoft.com/office/drawing/2014/main" id="{F109533D-F5FE-4243-A89E-11E06684CDF1}"/>
              </a:ext>
            </a:extLst>
          </p:cNvPr>
          <p:cNvSpPr>
            <a:spLocks noGrp="1"/>
          </p:cNvSpPr>
          <p:nvPr/>
        </p:nvSpPr>
        <p:spPr>
          <a:xfrm>
            <a:off x="4714875" y="2486025"/>
            <a:ext cx="762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C1</a:t>
            </a:r>
          </a:p>
        </p:txBody>
      </p:sp>
      <p:sp>
        <p:nvSpPr>
          <p:cNvPr id="28" name="runtime-example-i-cell-4">
            <a:extLst>
              <a:ext uri="{FF2B5EF4-FFF2-40B4-BE49-F238E27FC236}">
                <a16:creationId xmlns:a16="http://schemas.microsoft.com/office/drawing/2014/main" id="{8C72C743-E07D-49CF-A9CC-653D053EAF7B}"/>
              </a:ext>
            </a:extLst>
          </p:cNvPr>
          <p:cNvSpPr>
            <a:spLocks noGrp="1"/>
          </p:cNvSpPr>
          <p:nvPr/>
        </p:nvSpPr>
        <p:spPr>
          <a:xfrm>
            <a:off x="5572125" y="2447925"/>
            <a:ext cx="109537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9" name="runtime-example-i-text-4">
            <a:extLst>
              <a:ext uri="{FF2B5EF4-FFF2-40B4-BE49-F238E27FC236}">
                <a16:creationId xmlns:a16="http://schemas.microsoft.com/office/drawing/2014/main" id="{3FAA7311-A18E-46E0-B12B-F7C0A7644B8B}"/>
              </a:ext>
            </a:extLst>
          </p:cNvPr>
          <p:cNvSpPr>
            <a:spLocks noGrp="1"/>
          </p:cNvSpPr>
          <p:nvPr/>
        </p:nvSpPr>
        <p:spPr>
          <a:xfrm>
            <a:off x="5667375" y="2486025"/>
            <a:ext cx="904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30" name="runtime-example-i-cell-5">
            <a:extLst>
              <a:ext uri="{FF2B5EF4-FFF2-40B4-BE49-F238E27FC236}">
                <a16:creationId xmlns:a16="http://schemas.microsoft.com/office/drawing/2014/main" id="{0F18E09A-6188-41B7-8F60-59A25CB59DBB}"/>
              </a:ext>
            </a:extLst>
          </p:cNvPr>
          <p:cNvSpPr>
            <a:spLocks noGrp="1"/>
          </p:cNvSpPr>
          <p:nvPr/>
        </p:nvSpPr>
        <p:spPr>
          <a:xfrm>
            <a:off x="6667500" y="2447925"/>
            <a:ext cx="1524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1" name="runtime-example-i-text-5">
            <a:extLst>
              <a:ext uri="{FF2B5EF4-FFF2-40B4-BE49-F238E27FC236}">
                <a16:creationId xmlns:a16="http://schemas.microsoft.com/office/drawing/2014/main" id="{DED8F58F-54F8-4F3A-8EA0-61B40B98F313}"/>
              </a:ext>
            </a:extLst>
          </p:cNvPr>
          <p:cNvSpPr>
            <a:spLocks noGrp="1"/>
          </p:cNvSpPr>
          <p:nvPr/>
        </p:nvSpPr>
        <p:spPr>
          <a:xfrm>
            <a:off x="6762750" y="2486025"/>
            <a:ext cx="133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IDENT @ 1</a:t>
            </a:r>
          </a:p>
        </p:txBody>
      </p:sp>
      <p:sp>
        <p:nvSpPr>
          <p:cNvPr id="32" name="runtime-example-f-cell-0">
            <a:extLst>
              <a:ext uri="{FF2B5EF4-FFF2-40B4-BE49-F238E27FC236}">
                <a16:creationId xmlns:a16="http://schemas.microsoft.com/office/drawing/2014/main" id="{093E1BE5-D103-415E-8FFD-AF0848BF9636}"/>
              </a:ext>
            </a:extLst>
          </p:cNvPr>
          <p:cNvSpPr>
            <a:spLocks noGrp="1"/>
          </p:cNvSpPr>
          <p:nvPr/>
        </p:nvSpPr>
        <p:spPr>
          <a:xfrm>
            <a:off x="952500" y="2905125"/>
            <a:ext cx="619125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3" name="runtime-example-f-text-0">
            <a:extLst>
              <a:ext uri="{FF2B5EF4-FFF2-40B4-BE49-F238E27FC236}">
                <a16:creationId xmlns:a16="http://schemas.microsoft.com/office/drawing/2014/main" id="{579D77C0-96D4-4635-BEC4-60BF64521AED}"/>
              </a:ext>
            </a:extLst>
          </p:cNvPr>
          <p:cNvSpPr>
            <a:spLocks noGrp="1"/>
          </p:cNvSpPr>
          <p:nvPr/>
        </p:nvSpPr>
        <p:spPr>
          <a:xfrm>
            <a:off x="1047750" y="2943225"/>
            <a:ext cx="428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34" name="runtime-example-f-cell-1">
            <a:extLst>
              <a:ext uri="{FF2B5EF4-FFF2-40B4-BE49-F238E27FC236}">
                <a16:creationId xmlns:a16="http://schemas.microsoft.com/office/drawing/2014/main" id="{8FC9FDF4-A85D-4624-8EF0-E10F41D71A71}"/>
              </a:ext>
            </a:extLst>
          </p:cNvPr>
          <p:cNvSpPr>
            <a:spLocks noGrp="1"/>
          </p:cNvSpPr>
          <p:nvPr/>
        </p:nvSpPr>
        <p:spPr>
          <a:xfrm>
            <a:off x="1571625" y="2905125"/>
            <a:ext cx="66675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5" name="runtime-example-f-text-1">
            <a:extLst>
              <a:ext uri="{FF2B5EF4-FFF2-40B4-BE49-F238E27FC236}">
                <a16:creationId xmlns:a16="http://schemas.microsoft.com/office/drawing/2014/main" id="{48CD8E9B-FCE0-4349-B78B-A0274EBBC97B}"/>
              </a:ext>
            </a:extLst>
          </p:cNvPr>
          <p:cNvSpPr>
            <a:spLocks noGrp="1"/>
          </p:cNvSpPr>
          <p:nvPr/>
        </p:nvSpPr>
        <p:spPr>
          <a:xfrm>
            <a:off x="1666875" y="2943225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f</a:t>
            </a:r>
          </a:p>
        </p:txBody>
      </p:sp>
      <p:sp>
        <p:nvSpPr>
          <p:cNvPr id="36" name="runtime-example-f-cell-2">
            <a:extLst>
              <a:ext uri="{FF2B5EF4-FFF2-40B4-BE49-F238E27FC236}">
                <a16:creationId xmlns:a16="http://schemas.microsoft.com/office/drawing/2014/main" id="{F37ED21D-F2F1-46F9-8E6B-BC1AED6DBFE3}"/>
              </a:ext>
            </a:extLst>
          </p:cNvPr>
          <p:cNvSpPr>
            <a:spLocks noGrp="1"/>
          </p:cNvSpPr>
          <p:nvPr/>
        </p:nvSpPr>
        <p:spPr>
          <a:xfrm>
            <a:off x="2238375" y="2905125"/>
            <a:ext cx="238125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7" name="runtime-example-f-text-2">
            <a:extLst>
              <a:ext uri="{FF2B5EF4-FFF2-40B4-BE49-F238E27FC236}">
                <a16:creationId xmlns:a16="http://schemas.microsoft.com/office/drawing/2014/main" id="{81BBC8BD-61FD-4E32-B363-2879876EE3C7}"/>
              </a:ext>
            </a:extLst>
          </p:cNvPr>
          <p:cNvSpPr>
            <a:spLocks noGrp="1"/>
          </p:cNvSpPr>
          <p:nvPr/>
        </p:nvSpPr>
        <p:spPr>
          <a:xfrm>
            <a:off x="2333625" y="29432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next[C1][F]</a:t>
            </a:r>
          </a:p>
        </p:txBody>
      </p:sp>
      <p:sp>
        <p:nvSpPr>
          <p:cNvPr id="38" name="runtime-example-f-cell-3">
            <a:extLst>
              <a:ext uri="{FF2B5EF4-FFF2-40B4-BE49-F238E27FC236}">
                <a16:creationId xmlns:a16="http://schemas.microsoft.com/office/drawing/2014/main" id="{06B97FC6-09AE-4757-ADF3-7D011B7ACF5D}"/>
              </a:ext>
            </a:extLst>
          </p:cNvPr>
          <p:cNvSpPr>
            <a:spLocks noGrp="1"/>
          </p:cNvSpPr>
          <p:nvPr/>
        </p:nvSpPr>
        <p:spPr>
          <a:xfrm>
            <a:off x="4619625" y="2905125"/>
            <a:ext cx="95250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39" name="runtime-example-f-text-3">
            <a:extLst>
              <a:ext uri="{FF2B5EF4-FFF2-40B4-BE49-F238E27FC236}">
                <a16:creationId xmlns:a16="http://schemas.microsoft.com/office/drawing/2014/main" id="{5CCB4848-7BFE-4402-B6C3-2A1C77F50927}"/>
              </a:ext>
            </a:extLst>
          </p:cNvPr>
          <p:cNvSpPr>
            <a:spLocks noGrp="1"/>
          </p:cNvSpPr>
          <p:nvPr/>
        </p:nvSpPr>
        <p:spPr>
          <a:xfrm>
            <a:off x="4714875" y="2943225"/>
            <a:ext cx="762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C2</a:t>
            </a:r>
          </a:p>
        </p:txBody>
      </p:sp>
      <p:sp>
        <p:nvSpPr>
          <p:cNvPr id="40" name="runtime-example-f-cell-4">
            <a:extLst>
              <a:ext uri="{FF2B5EF4-FFF2-40B4-BE49-F238E27FC236}">
                <a16:creationId xmlns:a16="http://schemas.microsoft.com/office/drawing/2014/main" id="{3FD89867-7668-48E4-B287-DB2BECE02EFF}"/>
              </a:ext>
            </a:extLst>
          </p:cNvPr>
          <p:cNvSpPr>
            <a:spLocks noGrp="1"/>
          </p:cNvSpPr>
          <p:nvPr/>
        </p:nvSpPr>
        <p:spPr>
          <a:xfrm>
            <a:off x="5572125" y="2905125"/>
            <a:ext cx="1095375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1" name="runtime-example-f-text-4">
            <a:extLst>
              <a:ext uri="{FF2B5EF4-FFF2-40B4-BE49-F238E27FC236}">
                <a16:creationId xmlns:a16="http://schemas.microsoft.com/office/drawing/2014/main" id="{A0D3E0B7-1FA1-4922-8A74-CC2F42E37F85}"/>
              </a:ext>
            </a:extLst>
          </p:cNvPr>
          <p:cNvSpPr>
            <a:spLocks noGrp="1"/>
          </p:cNvSpPr>
          <p:nvPr/>
        </p:nvSpPr>
        <p:spPr>
          <a:xfrm>
            <a:off x="5667375" y="2943225"/>
            <a:ext cx="904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IF</a:t>
            </a:r>
          </a:p>
        </p:txBody>
      </p:sp>
      <p:sp>
        <p:nvSpPr>
          <p:cNvPr id="42" name="runtime-example-f-cell-5">
            <a:extLst>
              <a:ext uri="{FF2B5EF4-FFF2-40B4-BE49-F238E27FC236}">
                <a16:creationId xmlns:a16="http://schemas.microsoft.com/office/drawing/2014/main" id="{331C1DB4-CB17-4FF9-A3AC-49B406D07992}"/>
              </a:ext>
            </a:extLst>
          </p:cNvPr>
          <p:cNvSpPr>
            <a:spLocks noGrp="1"/>
          </p:cNvSpPr>
          <p:nvPr/>
        </p:nvSpPr>
        <p:spPr>
          <a:xfrm>
            <a:off x="6667500" y="2905125"/>
            <a:ext cx="152400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3" name="runtime-example-f-text-5">
            <a:extLst>
              <a:ext uri="{FF2B5EF4-FFF2-40B4-BE49-F238E27FC236}">
                <a16:creationId xmlns:a16="http://schemas.microsoft.com/office/drawing/2014/main" id="{EA6A0240-1E78-4D59-A960-0337DB102C7E}"/>
              </a:ext>
            </a:extLst>
          </p:cNvPr>
          <p:cNvSpPr>
            <a:spLocks noGrp="1"/>
          </p:cNvSpPr>
          <p:nvPr/>
        </p:nvSpPr>
        <p:spPr>
          <a:xfrm>
            <a:off x="6762750" y="2943225"/>
            <a:ext cx="133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IF @ 2</a:t>
            </a:r>
          </a:p>
        </p:txBody>
      </p:sp>
      <p:sp>
        <p:nvSpPr>
          <p:cNvPr id="44" name="runtime-example-x-cell-0">
            <a:extLst>
              <a:ext uri="{FF2B5EF4-FFF2-40B4-BE49-F238E27FC236}">
                <a16:creationId xmlns:a16="http://schemas.microsoft.com/office/drawing/2014/main" id="{C93B11D2-D4FD-483B-965F-A57A7EE26F9F}"/>
              </a:ext>
            </a:extLst>
          </p:cNvPr>
          <p:cNvSpPr>
            <a:spLocks noGrp="1"/>
          </p:cNvSpPr>
          <p:nvPr/>
        </p:nvSpPr>
        <p:spPr>
          <a:xfrm>
            <a:off x="952500" y="3362325"/>
            <a:ext cx="61912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5" name="runtime-example-x-text-0">
            <a:extLst>
              <a:ext uri="{FF2B5EF4-FFF2-40B4-BE49-F238E27FC236}">
                <a16:creationId xmlns:a16="http://schemas.microsoft.com/office/drawing/2014/main" id="{00FD331C-503D-43AD-BA2B-4A9A324A6DE8}"/>
              </a:ext>
            </a:extLst>
          </p:cNvPr>
          <p:cNvSpPr>
            <a:spLocks noGrp="1"/>
          </p:cNvSpPr>
          <p:nvPr/>
        </p:nvSpPr>
        <p:spPr>
          <a:xfrm>
            <a:off x="1047750" y="3400425"/>
            <a:ext cx="428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46" name="runtime-example-x-cell-1">
            <a:extLst>
              <a:ext uri="{FF2B5EF4-FFF2-40B4-BE49-F238E27FC236}">
                <a16:creationId xmlns:a16="http://schemas.microsoft.com/office/drawing/2014/main" id="{B9E8A4EF-EA9D-4842-A1F2-3A983534B566}"/>
              </a:ext>
            </a:extLst>
          </p:cNvPr>
          <p:cNvSpPr>
            <a:spLocks noGrp="1"/>
          </p:cNvSpPr>
          <p:nvPr/>
        </p:nvSpPr>
        <p:spPr>
          <a:xfrm>
            <a:off x="1571625" y="3362325"/>
            <a:ext cx="66675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7" name="runtime-example-x-text-1">
            <a:extLst>
              <a:ext uri="{FF2B5EF4-FFF2-40B4-BE49-F238E27FC236}">
                <a16:creationId xmlns:a16="http://schemas.microsoft.com/office/drawing/2014/main" id="{5A77C3B2-D876-46F9-B183-951B41898177}"/>
              </a:ext>
            </a:extLst>
          </p:cNvPr>
          <p:cNvSpPr>
            <a:spLocks noGrp="1"/>
          </p:cNvSpPr>
          <p:nvPr/>
        </p:nvSpPr>
        <p:spPr>
          <a:xfrm>
            <a:off x="1666875" y="3400425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x</a:t>
            </a:r>
          </a:p>
        </p:txBody>
      </p:sp>
      <p:sp>
        <p:nvSpPr>
          <p:cNvPr id="48" name="runtime-example-x-cell-2">
            <a:extLst>
              <a:ext uri="{FF2B5EF4-FFF2-40B4-BE49-F238E27FC236}">
                <a16:creationId xmlns:a16="http://schemas.microsoft.com/office/drawing/2014/main" id="{13AEC63C-C341-4A22-9C41-5D387D2E8BDE}"/>
              </a:ext>
            </a:extLst>
          </p:cNvPr>
          <p:cNvSpPr>
            <a:spLocks noGrp="1"/>
          </p:cNvSpPr>
          <p:nvPr/>
        </p:nvSpPr>
        <p:spPr>
          <a:xfrm>
            <a:off x="2238375" y="3362325"/>
            <a:ext cx="238125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49" name="runtime-example-x-text-2">
            <a:extLst>
              <a:ext uri="{FF2B5EF4-FFF2-40B4-BE49-F238E27FC236}">
                <a16:creationId xmlns:a16="http://schemas.microsoft.com/office/drawing/2014/main" id="{D1D019ED-17BC-4535-8599-E3F9F72A4513}"/>
              </a:ext>
            </a:extLst>
          </p:cNvPr>
          <p:cNvSpPr>
            <a:spLocks noGrp="1"/>
          </p:cNvSpPr>
          <p:nvPr/>
        </p:nvSpPr>
        <p:spPr>
          <a:xfrm>
            <a:off x="2333625" y="34004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next[C2][LETTER]</a:t>
            </a:r>
          </a:p>
        </p:txBody>
      </p:sp>
      <p:sp>
        <p:nvSpPr>
          <p:cNvPr id="50" name="runtime-example-x-cell-3">
            <a:extLst>
              <a:ext uri="{FF2B5EF4-FFF2-40B4-BE49-F238E27FC236}">
                <a16:creationId xmlns:a16="http://schemas.microsoft.com/office/drawing/2014/main" id="{2DB8AB59-487F-4370-8881-EF710F0845AA}"/>
              </a:ext>
            </a:extLst>
          </p:cNvPr>
          <p:cNvSpPr>
            <a:spLocks noGrp="1"/>
          </p:cNvSpPr>
          <p:nvPr/>
        </p:nvSpPr>
        <p:spPr>
          <a:xfrm>
            <a:off x="4619625" y="3362325"/>
            <a:ext cx="9525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1" name="runtime-example-x-text-3">
            <a:extLst>
              <a:ext uri="{FF2B5EF4-FFF2-40B4-BE49-F238E27FC236}">
                <a16:creationId xmlns:a16="http://schemas.microsoft.com/office/drawing/2014/main" id="{278821A9-9D7A-4CDB-8EFD-D170948B50F7}"/>
              </a:ext>
            </a:extLst>
          </p:cNvPr>
          <p:cNvSpPr>
            <a:spLocks noGrp="1"/>
          </p:cNvSpPr>
          <p:nvPr/>
        </p:nvSpPr>
        <p:spPr>
          <a:xfrm>
            <a:off x="4714875" y="3400425"/>
            <a:ext cx="762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C_ID</a:t>
            </a:r>
          </a:p>
        </p:txBody>
      </p:sp>
      <p:sp>
        <p:nvSpPr>
          <p:cNvPr id="52" name="runtime-example-x-cell-4">
            <a:extLst>
              <a:ext uri="{FF2B5EF4-FFF2-40B4-BE49-F238E27FC236}">
                <a16:creationId xmlns:a16="http://schemas.microsoft.com/office/drawing/2014/main" id="{3D31F25A-B430-4923-A3BC-E8CB0709E6C5}"/>
              </a:ext>
            </a:extLst>
          </p:cNvPr>
          <p:cNvSpPr>
            <a:spLocks noGrp="1"/>
          </p:cNvSpPr>
          <p:nvPr/>
        </p:nvSpPr>
        <p:spPr>
          <a:xfrm>
            <a:off x="5572125" y="3362325"/>
            <a:ext cx="109537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3" name="runtime-example-x-text-4">
            <a:extLst>
              <a:ext uri="{FF2B5EF4-FFF2-40B4-BE49-F238E27FC236}">
                <a16:creationId xmlns:a16="http://schemas.microsoft.com/office/drawing/2014/main" id="{E3457D5A-7DC6-4DAC-8B60-F8366DDF0B32}"/>
              </a:ext>
            </a:extLst>
          </p:cNvPr>
          <p:cNvSpPr>
            <a:spLocks noGrp="1"/>
          </p:cNvSpPr>
          <p:nvPr/>
        </p:nvSpPr>
        <p:spPr>
          <a:xfrm>
            <a:off x="5667375" y="3400425"/>
            <a:ext cx="904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IDENT</a:t>
            </a:r>
          </a:p>
        </p:txBody>
      </p:sp>
      <p:sp>
        <p:nvSpPr>
          <p:cNvPr id="54" name="runtime-example-x-cell-5">
            <a:extLst>
              <a:ext uri="{FF2B5EF4-FFF2-40B4-BE49-F238E27FC236}">
                <a16:creationId xmlns:a16="http://schemas.microsoft.com/office/drawing/2014/main" id="{877A983B-DF3E-435C-9187-2A7B5A8D07EF}"/>
              </a:ext>
            </a:extLst>
          </p:cNvPr>
          <p:cNvSpPr>
            <a:spLocks noGrp="1"/>
          </p:cNvSpPr>
          <p:nvPr/>
        </p:nvSpPr>
        <p:spPr>
          <a:xfrm>
            <a:off x="6667500" y="3362325"/>
            <a:ext cx="1524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5" name="runtime-example-x-text-5">
            <a:extLst>
              <a:ext uri="{FF2B5EF4-FFF2-40B4-BE49-F238E27FC236}">
                <a16:creationId xmlns:a16="http://schemas.microsoft.com/office/drawing/2014/main" id="{4798F372-5856-4A55-95C6-F369C87E7495}"/>
              </a:ext>
            </a:extLst>
          </p:cNvPr>
          <p:cNvSpPr>
            <a:spLocks noGrp="1"/>
          </p:cNvSpPr>
          <p:nvPr/>
        </p:nvSpPr>
        <p:spPr>
          <a:xfrm>
            <a:off x="6762750" y="3400425"/>
            <a:ext cx="133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IDENT @ 3</a:t>
            </a:r>
          </a:p>
        </p:txBody>
      </p:sp>
      <p:sp>
        <p:nvSpPr>
          <p:cNvPr id="56" name="runtime-example-semi-cell-0">
            <a:extLst>
              <a:ext uri="{FF2B5EF4-FFF2-40B4-BE49-F238E27FC236}">
                <a16:creationId xmlns:a16="http://schemas.microsoft.com/office/drawing/2014/main" id="{438047EC-D619-4215-8414-9A44B5E302AE}"/>
              </a:ext>
            </a:extLst>
          </p:cNvPr>
          <p:cNvSpPr>
            <a:spLocks noGrp="1"/>
          </p:cNvSpPr>
          <p:nvPr/>
        </p:nvSpPr>
        <p:spPr>
          <a:xfrm>
            <a:off x="952500" y="3819525"/>
            <a:ext cx="619125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7" name="runtime-example-semi-text-0">
            <a:extLst>
              <a:ext uri="{FF2B5EF4-FFF2-40B4-BE49-F238E27FC236}">
                <a16:creationId xmlns:a16="http://schemas.microsoft.com/office/drawing/2014/main" id="{E077B06C-C1FF-493B-8111-3A2BD2D2065B}"/>
              </a:ext>
            </a:extLst>
          </p:cNvPr>
          <p:cNvSpPr>
            <a:spLocks noGrp="1"/>
          </p:cNvSpPr>
          <p:nvPr/>
        </p:nvSpPr>
        <p:spPr>
          <a:xfrm>
            <a:off x="1047750" y="3857625"/>
            <a:ext cx="428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58" name="runtime-example-semi-cell-1">
            <a:extLst>
              <a:ext uri="{FF2B5EF4-FFF2-40B4-BE49-F238E27FC236}">
                <a16:creationId xmlns:a16="http://schemas.microsoft.com/office/drawing/2014/main" id="{CDF7CA74-E79E-42BB-8884-160DA5205FAD}"/>
              </a:ext>
            </a:extLst>
          </p:cNvPr>
          <p:cNvSpPr>
            <a:spLocks noGrp="1"/>
          </p:cNvSpPr>
          <p:nvPr/>
        </p:nvSpPr>
        <p:spPr>
          <a:xfrm>
            <a:off x="1571625" y="3819525"/>
            <a:ext cx="66675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59" name="runtime-example-semi-text-1">
            <a:extLst>
              <a:ext uri="{FF2B5EF4-FFF2-40B4-BE49-F238E27FC236}">
                <a16:creationId xmlns:a16="http://schemas.microsoft.com/office/drawing/2014/main" id="{95ACAFA2-FC7F-494A-B141-19132966CE23}"/>
              </a:ext>
            </a:extLst>
          </p:cNvPr>
          <p:cNvSpPr>
            <a:spLocks noGrp="1"/>
          </p:cNvSpPr>
          <p:nvPr/>
        </p:nvSpPr>
        <p:spPr>
          <a:xfrm>
            <a:off x="1666875" y="3857625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;</a:t>
            </a:r>
          </a:p>
        </p:txBody>
      </p:sp>
      <p:sp>
        <p:nvSpPr>
          <p:cNvPr id="60" name="runtime-example-semi-cell-2">
            <a:extLst>
              <a:ext uri="{FF2B5EF4-FFF2-40B4-BE49-F238E27FC236}">
                <a16:creationId xmlns:a16="http://schemas.microsoft.com/office/drawing/2014/main" id="{F20EC74C-4F06-420A-8592-38E838F179CC}"/>
              </a:ext>
            </a:extLst>
          </p:cNvPr>
          <p:cNvSpPr>
            <a:spLocks noGrp="1"/>
          </p:cNvSpPr>
          <p:nvPr/>
        </p:nvSpPr>
        <p:spPr>
          <a:xfrm>
            <a:off x="2238375" y="3819525"/>
            <a:ext cx="238125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1" name="runtime-example-semi-text-2">
            <a:extLst>
              <a:ext uri="{FF2B5EF4-FFF2-40B4-BE49-F238E27FC236}">
                <a16:creationId xmlns:a16="http://schemas.microsoft.com/office/drawing/2014/main" id="{A2AC9920-A4C9-4656-9D8F-9E49E165FBB8}"/>
              </a:ext>
            </a:extLst>
          </p:cNvPr>
          <p:cNvSpPr>
            <a:spLocks noGrp="1"/>
          </p:cNvSpPr>
          <p:nvPr/>
        </p:nvSpPr>
        <p:spPr>
          <a:xfrm>
            <a:off x="2333625" y="3857625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next[C_ID][OTHER]</a:t>
            </a:r>
          </a:p>
        </p:txBody>
      </p:sp>
      <p:sp>
        <p:nvSpPr>
          <p:cNvPr id="62" name="runtime-example-semi-cell-3">
            <a:extLst>
              <a:ext uri="{FF2B5EF4-FFF2-40B4-BE49-F238E27FC236}">
                <a16:creationId xmlns:a16="http://schemas.microsoft.com/office/drawing/2014/main" id="{C98E5457-CE54-4F53-ABE5-1461148151D5}"/>
              </a:ext>
            </a:extLst>
          </p:cNvPr>
          <p:cNvSpPr>
            <a:spLocks noGrp="1"/>
          </p:cNvSpPr>
          <p:nvPr/>
        </p:nvSpPr>
        <p:spPr>
          <a:xfrm>
            <a:off x="4619625" y="3819525"/>
            <a:ext cx="95250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3" name="runtime-example-semi-text-3">
            <a:extLst>
              <a:ext uri="{FF2B5EF4-FFF2-40B4-BE49-F238E27FC236}">
                <a16:creationId xmlns:a16="http://schemas.microsoft.com/office/drawing/2014/main" id="{8B560E5D-E920-40BF-8185-FE26D55A4541}"/>
              </a:ext>
            </a:extLst>
          </p:cNvPr>
          <p:cNvSpPr>
            <a:spLocks noGrp="1"/>
          </p:cNvSpPr>
          <p:nvPr/>
        </p:nvSpPr>
        <p:spPr>
          <a:xfrm>
            <a:off x="4714875" y="3857625"/>
            <a:ext cx="762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DEAD</a:t>
            </a:r>
          </a:p>
        </p:txBody>
      </p:sp>
      <p:sp>
        <p:nvSpPr>
          <p:cNvPr id="64" name="runtime-example-semi-cell-4">
            <a:extLst>
              <a:ext uri="{FF2B5EF4-FFF2-40B4-BE49-F238E27FC236}">
                <a16:creationId xmlns:a16="http://schemas.microsoft.com/office/drawing/2014/main" id="{3034B626-8CE7-4395-9710-8F2494C8D007}"/>
              </a:ext>
            </a:extLst>
          </p:cNvPr>
          <p:cNvSpPr>
            <a:spLocks noGrp="1"/>
          </p:cNvSpPr>
          <p:nvPr/>
        </p:nvSpPr>
        <p:spPr>
          <a:xfrm>
            <a:off x="5572125" y="3819525"/>
            <a:ext cx="1095375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5" name="runtime-example-semi-text-4">
            <a:extLst>
              <a:ext uri="{FF2B5EF4-FFF2-40B4-BE49-F238E27FC236}">
                <a16:creationId xmlns:a16="http://schemas.microsoft.com/office/drawing/2014/main" id="{45A56863-3951-4DCF-8940-A4FFA5BBAF13}"/>
              </a:ext>
            </a:extLst>
          </p:cNvPr>
          <p:cNvSpPr>
            <a:spLocks noGrp="1"/>
          </p:cNvSpPr>
          <p:nvPr/>
        </p:nvSpPr>
        <p:spPr>
          <a:xfrm>
            <a:off x="5667375" y="3857625"/>
            <a:ext cx="904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—</a:t>
            </a:r>
          </a:p>
        </p:txBody>
      </p:sp>
      <p:sp>
        <p:nvSpPr>
          <p:cNvPr id="66" name="runtime-example-semi-cell-5">
            <a:extLst>
              <a:ext uri="{FF2B5EF4-FFF2-40B4-BE49-F238E27FC236}">
                <a16:creationId xmlns:a16="http://schemas.microsoft.com/office/drawing/2014/main" id="{DE03133C-5C07-4D9E-81AB-C696F849FF77}"/>
              </a:ext>
            </a:extLst>
          </p:cNvPr>
          <p:cNvSpPr>
            <a:spLocks noGrp="1"/>
          </p:cNvSpPr>
          <p:nvPr/>
        </p:nvSpPr>
        <p:spPr>
          <a:xfrm>
            <a:off x="6667500" y="3819525"/>
            <a:ext cx="1524000" cy="457200"/>
          </a:xfrm>
          <a:prstGeom prst="rect">
            <a:avLst/>
          </a:prstGeom>
          <a:solidFill>
            <a:srgbClr val="FCFCFC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7" name="runtime-example-semi-text-5">
            <a:extLst>
              <a:ext uri="{FF2B5EF4-FFF2-40B4-BE49-F238E27FC236}">
                <a16:creationId xmlns:a16="http://schemas.microsoft.com/office/drawing/2014/main" id="{CB758A1C-66CA-4413-96D5-FA3A2DACEC02}"/>
              </a:ext>
            </a:extLst>
          </p:cNvPr>
          <p:cNvSpPr>
            <a:spLocks noGrp="1"/>
          </p:cNvSpPr>
          <p:nvPr/>
        </p:nvSpPr>
        <p:spPr>
          <a:xfrm>
            <a:off x="6762750" y="3857625"/>
            <a:ext cx="133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454545"/>
                </a:solidFill>
              </a:defRPr>
            </a:pPr>
            <a:r>
              <a:rPr sz="900">
                <a:solidFill>
                  <a:srgbClr val="454545"/>
                </a:solidFill>
              </a:rPr>
              <a:t>IDENT @ 3</a:t>
            </a:r>
          </a:p>
        </p:txBody>
      </p:sp>
      <p:sp>
        <p:nvSpPr>
          <p:cNvPr id="68" name="runtime-example-stop">
            <a:extLst>
              <a:ext uri="{FF2B5EF4-FFF2-40B4-BE49-F238E27FC236}">
                <a16:creationId xmlns:a16="http://schemas.microsoft.com/office/drawing/2014/main" id="{4022D64A-79F9-4DF4-ABD3-3405C7240D6F}"/>
              </a:ext>
            </a:extLst>
          </p:cNvPr>
          <p:cNvSpPr>
            <a:spLocks noGrp="1"/>
          </p:cNvSpPr>
          <p:nvPr/>
        </p:nvSpPr>
        <p:spPr>
          <a:xfrm>
            <a:off x="1285875" y="4429125"/>
            <a:ext cx="657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BE384B"/>
                </a:solidFill>
              </a:defRPr>
            </a:pPr>
            <a:r>
              <a:rPr sz="1125" b="1">
                <a:solidFill>
                  <a:srgbClr val="BE384B"/>
                </a:solidFill>
              </a:rPr>
              <a:t>DEAD → rewind(3) → run(IDENT) → emit IDENT("ifx")；分号留给下一轮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讨论：两种 TOKENIZER</a:t>
            </a:r>
          </a:p>
          <a:p>
            <a:r>
              <a:rPr>
                <a:latin typeface="Arial"/>
                <a:ea typeface="Arial"/>
                <a:cs typeface="Arial"/>
              </a:rPr>
              <a:t>如何理解“分词”？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F0DF58B-F0CC-EE04-B3E8-87EC24B7009F}" type="slidenum">
              <a:t>58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C5D86DB-0D22-4F3A-B798-73C3EACC87D6}" type="slidenum">
              <a:rPr/>
              <a:t>59</a:t>
            </a:fld>
            <a:endParaRPr/>
          </a:p>
        </p:txBody>
      </p:sp>
      <p:sp>
        <p:nvSpPr>
          <p:cNvPr id="5" name="bridge-title-58">
            <a:extLst>
              <a:ext uri="{FF2B5EF4-FFF2-40B4-BE49-F238E27FC236}">
                <a16:creationId xmlns:a16="http://schemas.microsoft.com/office/drawing/2014/main" id="{976A2312-842D-473B-BC84-D82578360C87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编译器 Lexer：Token 边界由语言规约决定</a:t>
            </a:r>
          </a:p>
        </p:txBody>
      </p:sp>
      <p:sp>
        <p:nvSpPr>
          <p:cNvPr id="6" name="vibe-compare-subtitle">
            <a:extLst>
              <a:ext uri="{FF2B5EF4-FFF2-40B4-BE49-F238E27FC236}">
                <a16:creationId xmlns:a16="http://schemas.microsoft.com/office/drawing/2014/main" id="{807A94C3-D7B2-45DF-AF4A-012125EBAF41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面对字符流，哪些字符应当合成一个 Token？</a:t>
            </a:r>
          </a:p>
        </p:txBody>
      </p:sp>
      <p:sp>
        <p:nvSpPr>
          <p:cNvPr id="7" name="vibe-llm-heading">
            <a:extLst>
              <a:ext uri="{FF2B5EF4-FFF2-40B4-BE49-F238E27FC236}">
                <a16:creationId xmlns:a16="http://schemas.microsoft.com/office/drawing/2014/main" id="{0753ABCB-4862-47C6-B45D-90B38C591071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BE384B"/>
                </a:solidFill>
              </a:defRPr>
            </a:pPr>
            <a:r>
              <a:rPr sz="1725" b="1">
                <a:solidFill>
                  <a:srgbClr val="BE384B"/>
                </a:solidFill>
              </a:rPr>
              <a:t>输入与规则</a:t>
            </a:r>
          </a:p>
        </p:txBody>
      </p:sp>
      <p:sp>
        <p:nvSpPr>
          <p:cNvPr id="8" name="vibe-llm-lead">
            <a:extLst>
              <a:ext uri="{FF2B5EF4-FFF2-40B4-BE49-F238E27FC236}">
                <a16:creationId xmlns:a16="http://schemas.microsoft.com/office/drawing/2014/main" id="{2996387F-8A2C-45E4-9E43-B9D6D6735ED3}"/>
              </a:ext>
            </a:extLst>
          </p:cNvPr>
          <p:cNvSpPr>
            <a:spLocks noGrp="1"/>
          </p:cNvSpPr>
          <p:nvPr/>
        </p:nvSpPr>
        <p:spPr>
          <a:xfrm>
            <a:off x="857250" y="2209800"/>
            <a:ext cx="3190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字符流 + Regex + 优先级</a:t>
            </a:r>
          </a:p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→ 确定 Token 边界</a:t>
            </a:r>
          </a:p>
        </p:txBody>
      </p:sp>
      <p:sp>
        <p:nvSpPr>
          <p:cNvPr id="9" name="vibe-llm-rule">
            <a:extLst>
              <a:ext uri="{FF2B5EF4-FFF2-40B4-BE49-F238E27FC236}">
                <a16:creationId xmlns:a16="http://schemas.microsoft.com/office/drawing/2014/main" id="{D7A5B0EC-52E9-4043-B6D7-CBB23D24B33A}"/>
              </a:ext>
            </a:extLst>
          </p:cNvPr>
          <p:cNvSpPr>
            <a:spLocks noGrp="1"/>
          </p:cNvSpPr>
          <p:nvPr/>
        </p:nvSpPr>
        <p:spPr>
          <a:xfrm>
            <a:off x="904875" y="2857500"/>
            <a:ext cx="3095625" cy="28575"/>
          </a:xfrm>
          <a:prstGeom prst="rect">
            <a:avLst/>
          </a:prstGeom>
          <a:solidFill>
            <a:srgbClr val="BE384B"/>
          </a:solidFill>
          <a:ln w="0">
            <a:solidFill>
              <a:srgbClr val="BE384B"/>
            </a:solidFill>
            <a:prstDash val="solid"/>
          </a:ln>
        </p:spPr>
      </p:sp>
      <p:sp>
        <p:nvSpPr>
          <p:cNvPr id="10" name="vibe-llm-body">
            <a:extLst>
              <a:ext uri="{FF2B5EF4-FFF2-40B4-BE49-F238E27FC236}">
                <a16:creationId xmlns:a16="http://schemas.microsoft.com/office/drawing/2014/main" id="{85396D86-A08C-48B6-B956-96B15C9A392E}"/>
              </a:ext>
            </a:extLst>
          </p:cNvPr>
          <p:cNvSpPr>
            <a:spLocks noGrp="1"/>
          </p:cNvSpPr>
          <p:nvPr/>
        </p:nvSpPr>
        <p:spPr>
          <a:xfrm>
            <a:off x="933449" y="3086100"/>
            <a:ext cx="3114675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正则规则定义 Token 类别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maximal munch 选择最长匹配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优先级解决同长度候选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跳过空白与注释</a:t>
            </a:r>
          </a:p>
        </p:txBody>
      </p:sp>
      <p:sp>
        <p:nvSpPr>
          <p:cNvPr id="11" name="vibe-generator-heading">
            <a:extLst>
              <a:ext uri="{FF2B5EF4-FFF2-40B4-BE49-F238E27FC236}">
                <a16:creationId xmlns:a16="http://schemas.microsoft.com/office/drawing/2014/main" id="{C423347B-886E-4026-B1D6-BE8B1E87DD27}"/>
              </a:ext>
            </a:extLst>
          </p:cNvPr>
          <p:cNvSpPr>
            <a:spLocks noGrp="1"/>
          </p:cNvSpPr>
          <p:nvPr/>
        </p:nvSpPr>
        <p:spPr>
          <a:xfrm>
            <a:off x="4905375" y="1762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32788E"/>
                </a:solidFill>
              </a:defRPr>
            </a:pPr>
            <a:r>
              <a:rPr sz="1725" b="1">
                <a:solidFill>
                  <a:srgbClr val="32788E"/>
                </a:solidFill>
              </a:rPr>
              <a:t>输出给 Parser</a:t>
            </a:r>
          </a:p>
        </p:txBody>
      </p:sp>
      <p:sp>
        <p:nvSpPr>
          <p:cNvPr id="12" name="vibe-generator-lead">
            <a:extLst>
              <a:ext uri="{FF2B5EF4-FFF2-40B4-BE49-F238E27FC236}">
                <a16:creationId xmlns:a16="http://schemas.microsoft.com/office/drawing/2014/main" id="{43FE5D65-B27E-4EAE-B265-845A386FBB97}"/>
              </a:ext>
            </a:extLst>
          </p:cNvPr>
          <p:cNvSpPr>
            <a:spLocks noGrp="1"/>
          </p:cNvSpPr>
          <p:nvPr/>
        </p:nvSpPr>
        <p:spPr>
          <a:xfrm>
            <a:off x="5095875" y="2209800"/>
            <a:ext cx="3190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Token(kind, value / lexeme, span)</a:t>
            </a:r>
          </a:p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→ 确定的 Token Stream</a:t>
            </a:r>
          </a:p>
        </p:txBody>
      </p:sp>
      <p:sp>
        <p:nvSpPr>
          <p:cNvPr id="13" name="vibe-generator-rule">
            <a:extLst>
              <a:ext uri="{FF2B5EF4-FFF2-40B4-BE49-F238E27FC236}">
                <a16:creationId xmlns:a16="http://schemas.microsoft.com/office/drawing/2014/main" id="{89DB4C4F-31C4-49A0-9AA4-CE29246BE240}"/>
              </a:ext>
            </a:extLst>
          </p:cNvPr>
          <p:cNvSpPr>
            <a:spLocks noGrp="1"/>
          </p:cNvSpPr>
          <p:nvPr/>
        </p:nvSpPr>
        <p:spPr>
          <a:xfrm>
            <a:off x="5143500" y="2857500"/>
            <a:ext cx="3095625" cy="28575"/>
          </a:xfrm>
          <a:prstGeom prst="rect">
            <a:avLst/>
          </a:prstGeom>
          <a:solidFill>
            <a:srgbClr val="32788E"/>
          </a:solidFill>
          <a:ln w="0">
            <a:solidFill>
              <a:srgbClr val="32788E"/>
            </a:solidFill>
            <a:prstDash val="solid"/>
          </a:ln>
        </p:spPr>
      </p:sp>
      <p:sp>
        <p:nvSpPr>
          <p:cNvPr id="14" name="vibe-generator-body">
            <a:extLst>
              <a:ext uri="{FF2B5EF4-FFF2-40B4-BE49-F238E27FC236}">
                <a16:creationId xmlns:a16="http://schemas.microsoft.com/office/drawing/2014/main" id="{764F0E0E-51AA-41E5-949C-AFB41C59F2A9}"/>
              </a:ext>
            </a:extLst>
          </p:cNvPr>
          <p:cNvSpPr>
            <a:spLocks noGrp="1"/>
          </p:cNvSpPr>
          <p:nvPr/>
        </p:nvSpPr>
        <p:spPr>
          <a:xfrm>
            <a:off x="5172075" y="3086100"/>
            <a:ext cx="3048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ifx → IDENT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+= → PLUS_ASSIGN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42 → INT(42)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边界与类别完全确定</a:t>
            </a:r>
          </a:p>
        </p:txBody>
      </p:sp>
      <p:sp>
        <p:nvSpPr>
          <p:cNvPr id="15" name="bridge-takeaway-band-58">
            <a:extLst>
              <a:ext uri="{FF2B5EF4-FFF2-40B4-BE49-F238E27FC236}">
                <a16:creationId xmlns:a16="http://schemas.microsoft.com/office/drawing/2014/main" id="{A8A6C203-69F2-4658-8525-ABF86E0996F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6" name="bridge-takeaway-58">
            <a:extLst>
              <a:ext uri="{FF2B5EF4-FFF2-40B4-BE49-F238E27FC236}">
                <a16:creationId xmlns:a16="http://schemas.microsoft.com/office/drawing/2014/main" id="{79EAE0F1-1F2B-4873-BADB-F74D00846537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Lexer 按语言规约，把字符流变成确定的 Token Stream。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9F1FA4F-5E1D-6DD7-8899-DB45C4C32C6E}" type="slidenum">
              <a:rPr/>
              <a:t>60</a:t>
            </a:fld>
            <a:endParaRPr/>
          </a:p>
        </p:txBody>
      </p:sp>
      <p:sp>
        <p:nvSpPr>
          <p:cNvPr id="5" name="bridge-title-58">
            <a:extLst>
              <a:ext uri="{FF2B5EF4-FFF2-40B4-BE49-F238E27FC236}">
                <a16:creationId xmlns:a16="http://schemas.microsoft.com/office/drawing/2014/main" id="{976A2312-842D-473B-BC84-D82578360C87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AI tokenizer：有限词表如何表示任意文本？</a:t>
            </a:r>
          </a:p>
        </p:txBody>
      </p:sp>
      <p:sp>
        <p:nvSpPr>
          <p:cNvPr id="6" name="vibe-compare-subtitle">
            <a:extLst>
              <a:ext uri="{FF2B5EF4-FFF2-40B4-BE49-F238E27FC236}">
                <a16:creationId xmlns:a16="http://schemas.microsoft.com/office/drawing/2014/main" id="{807A94C3-D7B2-45DF-AF4A-012125EBAF41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以 BPE 为例：训练阶段学习词表，使用阶段编码新文本。</a:t>
            </a:r>
          </a:p>
        </p:txBody>
      </p:sp>
      <p:sp>
        <p:nvSpPr>
          <p:cNvPr id="7" name="vibe-llm-heading">
            <a:extLst>
              <a:ext uri="{FF2B5EF4-FFF2-40B4-BE49-F238E27FC236}">
                <a16:creationId xmlns:a16="http://schemas.microsoft.com/office/drawing/2014/main" id="{0753ABCB-4862-47C6-B45D-90B38C591071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BE384B"/>
                </a:solidFill>
              </a:defRPr>
            </a:pPr>
            <a:r>
              <a:rPr sz="1725" b="1">
                <a:solidFill>
                  <a:srgbClr val="BE384B"/>
                </a:solidFill>
              </a:rPr>
              <a:t>训练阶段：学习词表</a:t>
            </a:r>
          </a:p>
        </p:txBody>
      </p:sp>
      <p:sp>
        <p:nvSpPr>
          <p:cNvPr id="8" name="vibe-llm-lead">
            <a:extLst>
              <a:ext uri="{FF2B5EF4-FFF2-40B4-BE49-F238E27FC236}">
                <a16:creationId xmlns:a16="http://schemas.microsoft.com/office/drawing/2014/main" id="{2996387F-8A2C-45E4-9E43-B9D6D6735ED3}"/>
              </a:ext>
            </a:extLst>
          </p:cNvPr>
          <p:cNvSpPr>
            <a:spLocks noGrp="1"/>
          </p:cNvSpPr>
          <p:nvPr/>
        </p:nvSpPr>
        <p:spPr>
          <a:xfrm>
            <a:off x="857250" y="2209800"/>
            <a:ext cx="3190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Byte Pair Encoding（BPE）</a:t>
            </a:r>
          </a:p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→ 从小片段开始学习词表</a:t>
            </a:r>
          </a:p>
        </p:txBody>
      </p:sp>
      <p:sp>
        <p:nvSpPr>
          <p:cNvPr id="9" name="vibe-llm-rule">
            <a:extLst>
              <a:ext uri="{FF2B5EF4-FFF2-40B4-BE49-F238E27FC236}">
                <a16:creationId xmlns:a16="http://schemas.microsoft.com/office/drawing/2014/main" id="{D7A5B0EC-52E9-4043-B6D7-CBB23D24B33A}"/>
              </a:ext>
            </a:extLst>
          </p:cNvPr>
          <p:cNvSpPr>
            <a:spLocks noGrp="1"/>
          </p:cNvSpPr>
          <p:nvPr/>
        </p:nvSpPr>
        <p:spPr>
          <a:xfrm>
            <a:off x="904875" y="2857500"/>
            <a:ext cx="3095625" cy="28575"/>
          </a:xfrm>
          <a:prstGeom prst="rect">
            <a:avLst/>
          </a:prstGeom>
          <a:solidFill>
            <a:srgbClr val="BE384B"/>
          </a:solidFill>
          <a:ln w="0">
            <a:solidFill>
              <a:srgbClr val="BE384B"/>
            </a:solidFill>
            <a:prstDash val="solid"/>
          </a:ln>
        </p:spPr>
      </p:sp>
      <p:sp>
        <p:nvSpPr>
          <p:cNvPr id="10" name="vibe-llm-body">
            <a:extLst>
              <a:ext uri="{FF2B5EF4-FFF2-40B4-BE49-F238E27FC236}">
                <a16:creationId xmlns:a16="http://schemas.microsoft.com/office/drawing/2014/main" id="{85396D86-A08C-48B6-B956-96B15C9A392E}"/>
              </a:ext>
            </a:extLst>
          </p:cNvPr>
          <p:cNvSpPr>
            <a:spLocks noGrp="1"/>
          </p:cNvSpPr>
          <p:nvPr/>
        </p:nvSpPr>
        <p:spPr>
          <a:xfrm>
            <a:off x="933450" y="3086100"/>
            <a:ext cx="3048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在训练语料中统计相邻片段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合并最常出现的组合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将合并后的片段加入词表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最终得到固定大小的词表</a:t>
            </a:r>
          </a:p>
        </p:txBody>
      </p:sp>
      <p:sp>
        <p:nvSpPr>
          <p:cNvPr id="11" name="vibe-generator-heading">
            <a:extLst>
              <a:ext uri="{FF2B5EF4-FFF2-40B4-BE49-F238E27FC236}">
                <a16:creationId xmlns:a16="http://schemas.microsoft.com/office/drawing/2014/main" id="{C423347B-886E-4026-B1D6-BE8B1E87DD27}"/>
              </a:ext>
            </a:extLst>
          </p:cNvPr>
          <p:cNvSpPr>
            <a:spLocks noGrp="1"/>
          </p:cNvSpPr>
          <p:nvPr/>
        </p:nvSpPr>
        <p:spPr>
          <a:xfrm>
            <a:off x="4905375" y="1762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32788E"/>
                </a:solidFill>
              </a:defRPr>
            </a:pPr>
            <a:r>
              <a:rPr sz="1725" b="1">
                <a:solidFill>
                  <a:srgbClr val="32788E"/>
                </a:solidFill>
              </a:rPr>
              <a:t>使用阶段：切分文本</a:t>
            </a:r>
          </a:p>
        </p:txBody>
      </p:sp>
      <p:sp>
        <p:nvSpPr>
          <p:cNvPr id="12" name="vibe-generator-lead">
            <a:extLst>
              <a:ext uri="{FF2B5EF4-FFF2-40B4-BE49-F238E27FC236}">
                <a16:creationId xmlns:a16="http://schemas.microsoft.com/office/drawing/2014/main" id="{43FE5D65-B27E-4EAE-B265-845A386FBB97}"/>
              </a:ext>
            </a:extLst>
          </p:cNvPr>
          <p:cNvSpPr>
            <a:spLocks noGrp="1"/>
          </p:cNvSpPr>
          <p:nvPr/>
        </p:nvSpPr>
        <p:spPr>
          <a:xfrm>
            <a:off x="5095875" y="2209800"/>
            <a:ext cx="3190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getHTTPResponseCode</a:t>
            </a:r>
          </a:p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→ get | HTTP | Response | Code</a:t>
            </a:r>
          </a:p>
        </p:txBody>
      </p:sp>
      <p:sp>
        <p:nvSpPr>
          <p:cNvPr id="13" name="vibe-generator-rule">
            <a:extLst>
              <a:ext uri="{FF2B5EF4-FFF2-40B4-BE49-F238E27FC236}">
                <a16:creationId xmlns:a16="http://schemas.microsoft.com/office/drawing/2014/main" id="{89DB4C4F-31C4-49A0-9AA4-CE29246BE240}"/>
              </a:ext>
            </a:extLst>
          </p:cNvPr>
          <p:cNvSpPr>
            <a:spLocks noGrp="1"/>
          </p:cNvSpPr>
          <p:nvPr/>
        </p:nvSpPr>
        <p:spPr>
          <a:xfrm>
            <a:off x="5143500" y="2857500"/>
            <a:ext cx="3095625" cy="28575"/>
          </a:xfrm>
          <a:prstGeom prst="rect">
            <a:avLst/>
          </a:prstGeom>
          <a:solidFill>
            <a:srgbClr val="32788E"/>
          </a:solidFill>
          <a:ln w="0">
            <a:solidFill>
              <a:srgbClr val="32788E"/>
            </a:solidFill>
            <a:prstDash val="solid"/>
          </a:ln>
        </p:spPr>
      </p:sp>
      <p:sp>
        <p:nvSpPr>
          <p:cNvPr id="14" name="vibe-generator-body">
            <a:extLst>
              <a:ext uri="{FF2B5EF4-FFF2-40B4-BE49-F238E27FC236}">
                <a16:creationId xmlns:a16="http://schemas.microsoft.com/office/drawing/2014/main" id="{764F0E0E-51AA-41E5-949C-AFB41C59F2A9}"/>
              </a:ext>
            </a:extLst>
          </p:cNvPr>
          <p:cNvSpPr>
            <a:spLocks noGrp="1"/>
          </p:cNvSpPr>
          <p:nvPr/>
        </p:nvSpPr>
        <p:spPr>
          <a:xfrm>
            <a:off x="5172075" y="3086100"/>
            <a:ext cx="3048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词表已经固定，不再重新学习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按训练时学到的合并规则切分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找不到整体时继续拆成小片段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输出片段对应的 token ID</a:t>
            </a:r>
          </a:p>
        </p:txBody>
      </p:sp>
      <p:sp>
        <p:nvSpPr>
          <p:cNvPr id="15" name="bridge-takeaway-band-58">
            <a:extLst>
              <a:ext uri="{FF2B5EF4-FFF2-40B4-BE49-F238E27FC236}">
                <a16:creationId xmlns:a16="http://schemas.microsoft.com/office/drawing/2014/main" id="{A8A6C203-69F2-4658-8525-ABF86E0996F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6" name="bridge-takeaway-58">
            <a:extLst>
              <a:ext uri="{FF2B5EF4-FFF2-40B4-BE49-F238E27FC236}">
                <a16:creationId xmlns:a16="http://schemas.microsoft.com/office/drawing/2014/main" id="{79EAE0F1-1F2B-4873-BADB-F74D00846537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二者都把文本切成片段，但依据不同：Lexer 遵循语言规约；AI tokenizer 遵循从训练语料中学得的词表与切分规则。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讨论：Vibe coding 与传统代码生成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LLM 能写代码后，确定性生成器还有什么价值？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71E1DC6-F89D-8D69-6333-36D980A4F9DD}" type="slidenum"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8BECC1C-8AF1-E14F-B384-26C5966C006A}" type="slidenum">
              <a:rPr/>
              <a:t>62</a:t>
            </a:fld>
            <a:endParaRPr/>
          </a:p>
        </p:txBody>
      </p:sp>
      <p:sp>
        <p:nvSpPr>
          <p:cNvPr id="5" name="bridge-title-57">
            <a:extLst>
              <a:ext uri="{FF2B5EF4-FFF2-40B4-BE49-F238E27FC236}">
                <a16:creationId xmlns:a16="http://schemas.microsoft.com/office/drawing/2014/main" id="{1D9D4020-5FB8-4CB7-9A73-3F05999E8123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13" b="1">
                <a:solidFill>
                  <a:srgbClr val="BE384B"/>
                </a:solidFill>
              </a:defRPr>
            </a:pPr>
            <a:r>
              <a:rPr sz="2513" b="1">
                <a:solidFill>
                  <a:srgbClr val="BE384B"/>
                </a:solidFill>
              </a:rPr>
              <a:t>回到开头：LLM 能写 Lexer，我们还需要生成器吗？</a:t>
            </a:r>
          </a:p>
        </p:txBody>
      </p:sp>
      <p:sp>
        <p:nvSpPr>
          <p:cNvPr id="6" name="vibe-question-subtitle">
            <a:extLst>
              <a:ext uri="{FF2B5EF4-FFF2-40B4-BE49-F238E27FC236}">
                <a16:creationId xmlns:a16="http://schemas.microsoft.com/office/drawing/2014/main" id="{14CFF2DE-1F02-40DB-ACAB-49097273E69E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问题不只是“能否生成代码”，而是生成过程能否复现、审查与验证。</a:t>
            </a:r>
          </a:p>
        </p:txBody>
      </p:sp>
      <p:sp>
        <p:nvSpPr>
          <p:cNvPr id="7" name="vibe-question-left">
            <a:extLst>
              <a:ext uri="{FF2B5EF4-FFF2-40B4-BE49-F238E27FC236}">
                <a16:creationId xmlns:a16="http://schemas.microsoft.com/office/drawing/2014/main" id="{5F762B52-EE50-4184-8E41-EFC53B9B251C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1">
                <a:solidFill>
                  <a:srgbClr val="BE384B"/>
                </a:solidFill>
              </a:defRPr>
            </a:pPr>
            <a:r>
              <a:rPr sz="1950" b="1">
                <a:solidFill>
                  <a:srgbClr val="BE384B"/>
                </a:solidFill>
              </a:rPr>
              <a:t>直接让 LLM</a:t>
            </a:r>
          </a:p>
          <a:p>
            <a:pPr algn="ctr">
              <a:buNone/>
              <a:defRPr sz="1950" b="1">
                <a:solidFill>
                  <a:srgbClr val="BE384B"/>
                </a:solidFill>
              </a:defRPr>
            </a:pPr>
            <a:r>
              <a:rPr sz="1950" b="1">
                <a:solidFill>
                  <a:srgbClr val="BE384B"/>
                </a:solidFill>
              </a:rPr>
              <a:t>生成 nextToken()</a:t>
            </a:r>
          </a:p>
        </p:txBody>
      </p:sp>
      <p:sp>
        <p:nvSpPr>
          <p:cNvPr id="8" name="vibe-question-vs">
            <a:extLst>
              <a:ext uri="{FF2B5EF4-FFF2-40B4-BE49-F238E27FC236}">
                <a16:creationId xmlns:a16="http://schemas.microsoft.com/office/drawing/2014/main" id="{146DBB0E-AB24-427A-ABA4-FCFDB9CC5D59}"/>
              </a:ext>
            </a:extLst>
          </p:cNvPr>
          <p:cNvSpPr>
            <a:spLocks noGrp="1"/>
          </p:cNvSpPr>
          <p:nvPr/>
        </p:nvSpPr>
        <p:spPr>
          <a:xfrm>
            <a:off x="4191000" y="2209800"/>
            <a:ext cx="76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707070"/>
                </a:solidFill>
              </a:defRPr>
            </a:pPr>
            <a:r>
              <a:rPr sz="1650" b="1">
                <a:solidFill>
                  <a:srgbClr val="707070"/>
                </a:solidFill>
              </a:rPr>
              <a:t>还是</a:t>
            </a:r>
          </a:p>
        </p:txBody>
      </p:sp>
      <p:sp>
        <p:nvSpPr>
          <p:cNvPr id="9" name="vibe-question-right">
            <a:extLst>
              <a:ext uri="{FF2B5EF4-FFF2-40B4-BE49-F238E27FC236}">
                <a16:creationId xmlns:a16="http://schemas.microsoft.com/office/drawing/2014/main" id="{316EBEC1-237D-401A-BF2C-F3B3ECBF38F2}"/>
              </a:ext>
            </a:extLst>
          </p:cNvPr>
          <p:cNvSpPr>
            <a:spLocks noGrp="1"/>
          </p:cNvSpPr>
          <p:nvPr/>
        </p:nvSpPr>
        <p:spPr>
          <a:xfrm>
            <a:off x="5143500" y="2095500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1">
                <a:solidFill>
                  <a:srgbClr val="32788E"/>
                </a:solidFill>
              </a:defRPr>
            </a:pPr>
            <a:r>
              <a:rPr sz="1950" b="1">
                <a:solidFill>
                  <a:srgbClr val="32788E"/>
                </a:solidFill>
              </a:rPr>
              <a:t>先由 LLM 起草规约，再由</a:t>
            </a:r>
          </a:p>
          <a:p>
            <a:pPr algn="ctr">
              <a:buNone/>
              <a:defRPr sz="1950" b="1">
                <a:solidFill>
                  <a:srgbClr val="32788E"/>
                </a:solidFill>
              </a:defRPr>
            </a:pPr>
            <a:r>
              <a:rPr sz="1950" b="1">
                <a:solidFill>
                  <a:srgbClr val="32788E"/>
                </a:solidFill>
              </a:rPr>
              <a:t>生成器确定地生成实现</a:t>
            </a:r>
          </a:p>
        </p:txBody>
      </p:sp>
      <p:sp>
        <p:nvSpPr>
          <p:cNvPr id="10" name="vibe-question-left-arrow-shaft">
            <a:extLst>
              <a:ext uri="{FF2B5EF4-FFF2-40B4-BE49-F238E27FC236}">
                <a16:creationId xmlns:a16="http://schemas.microsoft.com/office/drawing/2014/main" id="{2089A102-6CB5-4FB7-A34A-8BE3CAA8CB95}"/>
              </a:ext>
            </a:extLst>
          </p:cNvPr>
          <p:cNvSpPr>
            <a:spLocks noGrp="1"/>
          </p:cNvSpPr>
          <p:nvPr/>
        </p:nvSpPr>
        <p:spPr>
          <a:xfrm>
            <a:off x="2428875" y="2952750"/>
            <a:ext cx="0" cy="762000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1" name="vibe-question-left-arrow-head-a">
            <a:extLst>
              <a:ext uri="{FF2B5EF4-FFF2-40B4-BE49-F238E27FC236}">
                <a16:creationId xmlns:a16="http://schemas.microsoft.com/office/drawing/2014/main" id="{11B398F7-6C94-4B3A-851D-481022D28715}"/>
              </a:ext>
            </a:extLst>
          </p:cNvPr>
          <p:cNvSpPr>
            <a:spLocks noGrp="1"/>
          </p:cNvSpPr>
          <p:nvPr/>
        </p:nvSpPr>
        <p:spPr>
          <a:xfrm flipH="1" flipV="1">
            <a:off x="2381250" y="3632261"/>
            <a:ext cx="47625" cy="82489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2" name="vibe-question-left-arrow-head-b">
            <a:extLst>
              <a:ext uri="{FF2B5EF4-FFF2-40B4-BE49-F238E27FC236}">
                <a16:creationId xmlns:a16="http://schemas.microsoft.com/office/drawing/2014/main" id="{6890EA90-18A9-4E4F-94F8-D40B0159921F}"/>
              </a:ext>
            </a:extLst>
          </p:cNvPr>
          <p:cNvSpPr>
            <a:spLocks noGrp="1"/>
          </p:cNvSpPr>
          <p:nvPr/>
        </p:nvSpPr>
        <p:spPr>
          <a:xfrm flipV="1">
            <a:off x="2428875" y="3632261"/>
            <a:ext cx="47625" cy="82489"/>
          </a:xfrm>
          <a:prstGeom prst="line">
            <a:avLst/>
          </a:prstGeom>
          <a:ln w="19050">
            <a:solidFill>
              <a:srgbClr val="BE384B"/>
            </a:solidFill>
            <a:prstDash val="solid"/>
          </a:ln>
        </p:spPr>
      </p:sp>
      <p:sp>
        <p:nvSpPr>
          <p:cNvPr id="13" name="vibe-question-right-arrow-shaft">
            <a:extLst>
              <a:ext uri="{FF2B5EF4-FFF2-40B4-BE49-F238E27FC236}">
                <a16:creationId xmlns:a16="http://schemas.microsoft.com/office/drawing/2014/main" id="{79ECD40C-4B27-4735-BF71-AE8B1A1BA9AE}"/>
              </a:ext>
            </a:extLst>
          </p:cNvPr>
          <p:cNvSpPr>
            <a:spLocks noGrp="1"/>
          </p:cNvSpPr>
          <p:nvPr/>
        </p:nvSpPr>
        <p:spPr>
          <a:xfrm>
            <a:off x="6715125" y="2952750"/>
            <a:ext cx="0" cy="762000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14" name="vibe-question-right-arrow-head-a">
            <a:extLst>
              <a:ext uri="{FF2B5EF4-FFF2-40B4-BE49-F238E27FC236}">
                <a16:creationId xmlns:a16="http://schemas.microsoft.com/office/drawing/2014/main" id="{FA6E2949-CAF6-49A2-B964-E67B0E586D51}"/>
              </a:ext>
            </a:extLst>
          </p:cNvPr>
          <p:cNvSpPr>
            <a:spLocks noGrp="1"/>
          </p:cNvSpPr>
          <p:nvPr/>
        </p:nvSpPr>
        <p:spPr>
          <a:xfrm flipH="1" flipV="1">
            <a:off x="6667500" y="3632261"/>
            <a:ext cx="47625" cy="82489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15" name="vibe-question-right-arrow-head-b">
            <a:extLst>
              <a:ext uri="{FF2B5EF4-FFF2-40B4-BE49-F238E27FC236}">
                <a16:creationId xmlns:a16="http://schemas.microsoft.com/office/drawing/2014/main" id="{277F7273-7713-48B3-838B-2AC560744F96}"/>
              </a:ext>
            </a:extLst>
          </p:cNvPr>
          <p:cNvSpPr>
            <a:spLocks noGrp="1"/>
          </p:cNvSpPr>
          <p:nvPr/>
        </p:nvSpPr>
        <p:spPr>
          <a:xfrm flipV="1">
            <a:off x="6715125" y="3632261"/>
            <a:ext cx="47625" cy="82489"/>
          </a:xfrm>
          <a:prstGeom prst="line">
            <a:avLst/>
          </a:prstGeom>
          <a:ln w="19050">
            <a:solidFill>
              <a:srgbClr val="32788E"/>
            </a:solidFill>
            <a:prstDash val="solid"/>
          </a:ln>
        </p:spPr>
      </p:sp>
      <p:sp>
        <p:nvSpPr>
          <p:cNvPr id="16" name="vibe-question-left-outcome">
            <a:extLst>
              <a:ext uri="{FF2B5EF4-FFF2-40B4-BE49-F238E27FC236}">
                <a16:creationId xmlns:a16="http://schemas.microsoft.com/office/drawing/2014/main" id="{924105A0-BC27-4F68-A5EB-879C1DE2A37E}"/>
              </a:ext>
            </a:extLst>
          </p:cNvPr>
          <p:cNvSpPr>
            <a:spLocks noGrp="1"/>
          </p:cNvSpPr>
          <p:nvPr/>
        </p:nvSpPr>
        <p:spPr>
          <a:xfrm>
            <a:off x="1095375" y="3810000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候选实现</a:t>
            </a:r>
          </a:p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灵活，但输出与修改路径不唯一</a:t>
            </a:r>
          </a:p>
        </p:txBody>
      </p:sp>
      <p:sp>
        <p:nvSpPr>
          <p:cNvPr id="17" name="vibe-question-right-outcome">
            <a:extLst>
              <a:ext uri="{FF2B5EF4-FFF2-40B4-BE49-F238E27FC236}">
                <a16:creationId xmlns:a16="http://schemas.microsoft.com/office/drawing/2014/main" id="{7E1D47A2-7030-4F0B-A850-E54318B15FC8}"/>
              </a:ext>
            </a:extLst>
          </p:cNvPr>
          <p:cNvSpPr>
            <a:spLocks noGrp="1"/>
          </p:cNvSpPr>
          <p:nvPr/>
        </p:nvSpPr>
        <p:spPr>
          <a:xfrm>
            <a:off x="5381625" y="3810000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确定转换</a:t>
            </a:r>
          </a:p>
          <a:p>
            <a:pPr algn="ctr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输入受约束，但结果可复现</a:t>
            </a:r>
          </a:p>
        </p:txBody>
      </p:sp>
      <p:sp>
        <p:nvSpPr>
          <p:cNvPr id="18" name="bridge-takeaway-band-57">
            <a:extLst>
              <a:ext uri="{FF2B5EF4-FFF2-40B4-BE49-F238E27FC236}">
                <a16:creationId xmlns:a16="http://schemas.microsoft.com/office/drawing/2014/main" id="{86119F68-F256-4492-8FA2-6188CB43275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9" name="bridge-takeaway-57">
            <a:extLst>
              <a:ext uri="{FF2B5EF4-FFF2-40B4-BE49-F238E27FC236}">
                <a16:creationId xmlns:a16="http://schemas.microsoft.com/office/drawing/2014/main" id="{AC73FF44-48C2-4280-82C7-F90AACF01C6E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真正的问题是：哪些判断允许不确定，哪些步骤必须确定。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0266C08-4012-4EBF-30A1-86DAD603F97A}" type="slidenum">
              <a:rPr/>
              <a:t>63</a:t>
            </a:fld>
            <a:endParaRPr/>
          </a:p>
        </p:txBody>
      </p:sp>
      <p:sp>
        <p:nvSpPr>
          <p:cNvPr id="5" name="bridge-title-58">
            <a:extLst>
              <a:ext uri="{FF2B5EF4-FFF2-40B4-BE49-F238E27FC236}">
                <a16:creationId xmlns:a16="http://schemas.microsoft.com/office/drawing/2014/main" id="{976A2312-842D-473B-BC84-D82578360C87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两种代码生成，处理不同的不确定性</a:t>
            </a:r>
          </a:p>
        </p:txBody>
      </p:sp>
      <p:sp>
        <p:nvSpPr>
          <p:cNvPr id="6" name="vibe-compare-subtitle">
            <a:extLst>
              <a:ext uri="{FF2B5EF4-FFF2-40B4-BE49-F238E27FC236}">
                <a16:creationId xmlns:a16="http://schemas.microsoft.com/office/drawing/2014/main" id="{807A94C3-D7B2-45DF-AF4A-012125EBAF41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LLM 擅长从模糊意图寻找候选；传统生成器擅长忠实执行形式化规约。</a:t>
            </a:r>
          </a:p>
        </p:txBody>
      </p:sp>
      <p:sp>
        <p:nvSpPr>
          <p:cNvPr id="7" name="vibe-llm-heading">
            <a:extLst>
              <a:ext uri="{FF2B5EF4-FFF2-40B4-BE49-F238E27FC236}">
                <a16:creationId xmlns:a16="http://schemas.microsoft.com/office/drawing/2014/main" id="{0753ABCB-4862-47C6-B45D-90B38C591071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BE384B"/>
                </a:solidFill>
              </a:defRPr>
            </a:pPr>
            <a:r>
              <a:rPr sz="1725" b="1">
                <a:solidFill>
                  <a:srgbClr val="BE384B"/>
                </a:solidFill>
              </a:rPr>
              <a:t>LLM 生成</a:t>
            </a:r>
          </a:p>
        </p:txBody>
      </p:sp>
      <p:sp>
        <p:nvSpPr>
          <p:cNvPr id="8" name="vibe-llm-lead">
            <a:extLst>
              <a:ext uri="{FF2B5EF4-FFF2-40B4-BE49-F238E27FC236}">
                <a16:creationId xmlns:a16="http://schemas.microsoft.com/office/drawing/2014/main" id="{2996387F-8A2C-45E4-9E43-B9D6D6735ED3}"/>
              </a:ext>
            </a:extLst>
          </p:cNvPr>
          <p:cNvSpPr>
            <a:spLocks noGrp="1"/>
          </p:cNvSpPr>
          <p:nvPr/>
        </p:nvSpPr>
        <p:spPr>
          <a:xfrm>
            <a:off x="857250" y="2209800"/>
            <a:ext cx="3190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自然语言 / 示例 / 上下文</a:t>
            </a:r>
          </a:p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→ 候选实现或候选规约</a:t>
            </a:r>
          </a:p>
        </p:txBody>
      </p:sp>
      <p:sp>
        <p:nvSpPr>
          <p:cNvPr id="9" name="vibe-llm-rule">
            <a:extLst>
              <a:ext uri="{FF2B5EF4-FFF2-40B4-BE49-F238E27FC236}">
                <a16:creationId xmlns:a16="http://schemas.microsoft.com/office/drawing/2014/main" id="{D7A5B0EC-52E9-4043-B6D7-CBB23D24B33A}"/>
              </a:ext>
            </a:extLst>
          </p:cNvPr>
          <p:cNvSpPr>
            <a:spLocks noGrp="1"/>
          </p:cNvSpPr>
          <p:nvPr/>
        </p:nvSpPr>
        <p:spPr>
          <a:xfrm>
            <a:off x="904875" y="2857500"/>
            <a:ext cx="3095625" cy="28575"/>
          </a:xfrm>
          <a:prstGeom prst="rect">
            <a:avLst/>
          </a:prstGeom>
          <a:solidFill>
            <a:srgbClr val="BE384B"/>
          </a:solidFill>
          <a:ln w="0">
            <a:solidFill>
              <a:srgbClr val="BE384B"/>
            </a:solidFill>
            <a:prstDash val="solid"/>
          </a:ln>
        </p:spPr>
      </p:sp>
      <p:sp>
        <p:nvSpPr>
          <p:cNvPr id="10" name="vibe-llm-body">
            <a:extLst>
              <a:ext uri="{FF2B5EF4-FFF2-40B4-BE49-F238E27FC236}">
                <a16:creationId xmlns:a16="http://schemas.microsoft.com/office/drawing/2014/main" id="{85396D86-A08C-48B6-B956-96B15C9A392E}"/>
              </a:ext>
            </a:extLst>
          </p:cNvPr>
          <p:cNvSpPr>
            <a:spLocks noGrp="1"/>
          </p:cNvSpPr>
          <p:nvPr/>
        </p:nvSpPr>
        <p:spPr>
          <a:xfrm>
            <a:off x="933450" y="3086100"/>
            <a:ext cx="3048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可以补全未明确的设计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能跨越多个抽象层次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同一输入可能产生不同结果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很难证明没有遗漏分支</a:t>
            </a:r>
          </a:p>
        </p:txBody>
      </p:sp>
      <p:sp>
        <p:nvSpPr>
          <p:cNvPr id="11" name="vibe-generator-heading">
            <a:extLst>
              <a:ext uri="{FF2B5EF4-FFF2-40B4-BE49-F238E27FC236}">
                <a16:creationId xmlns:a16="http://schemas.microsoft.com/office/drawing/2014/main" id="{C423347B-886E-4026-B1D6-BE8B1E87DD27}"/>
              </a:ext>
            </a:extLst>
          </p:cNvPr>
          <p:cNvSpPr>
            <a:spLocks noGrp="1"/>
          </p:cNvSpPr>
          <p:nvPr/>
        </p:nvSpPr>
        <p:spPr>
          <a:xfrm>
            <a:off x="4905375" y="1762125"/>
            <a:ext cx="3571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32788E"/>
                </a:solidFill>
              </a:defRPr>
            </a:pPr>
            <a:r>
              <a:rPr sz="1725" b="1">
                <a:solidFill>
                  <a:srgbClr val="32788E"/>
                </a:solidFill>
              </a:rPr>
              <a:t>传统生成器</a:t>
            </a:r>
          </a:p>
        </p:txBody>
      </p:sp>
      <p:sp>
        <p:nvSpPr>
          <p:cNvPr id="12" name="vibe-generator-lead">
            <a:extLst>
              <a:ext uri="{FF2B5EF4-FFF2-40B4-BE49-F238E27FC236}">
                <a16:creationId xmlns:a16="http://schemas.microsoft.com/office/drawing/2014/main" id="{43FE5D65-B27E-4EAE-B265-845A386FBB97}"/>
              </a:ext>
            </a:extLst>
          </p:cNvPr>
          <p:cNvSpPr>
            <a:spLocks noGrp="1"/>
          </p:cNvSpPr>
          <p:nvPr/>
        </p:nvSpPr>
        <p:spPr>
          <a:xfrm>
            <a:off x="5095875" y="2209800"/>
            <a:ext cx="3190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regex / grammar / schema</a:t>
            </a:r>
          </a:p>
          <a:p>
            <a:pPr algn="ctr">
              <a:buNone/>
              <a:defRPr sz="1350" b="1">
                <a:solidFill>
                  <a:srgbClr val="454545"/>
                </a:solidFill>
              </a:defRPr>
            </a:pPr>
            <a:r>
              <a:rPr sz="1350" b="1">
                <a:solidFill>
                  <a:srgbClr val="454545"/>
                </a:solidFill>
              </a:rPr>
              <a:t>→ 表格、代码或其他制品</a:t>
            </a:r>
          </a:p>
        </p:txBody>
      </p:sp>
      <p:sp>
        <p:nvSpPr>
          <p:cNvPr id="13" name="vibe-generator-rule">
            <a:extLst>
              <a:ext uri="{FF2B5EF4-FFF2-40B4-BE49-F238E27FC236}">
                <a16:creationId xmlns:a16="http://schemas.microsoft.com/office/drawing/2014/main" id="{89DB4C4F-31C4-49A0-9AA4-CE29246BE240}"/>
              </a:ext>
            </a:extLst>
          </p:cNvPr>
          <p:cNvSpPr>
            <a:spLocks noGrp="1"/>
          </p:cNvSpPr>
          <p:nvPr/>
        </p:nvSpPr>
        <p:spPr>
          <a:xfrm>
            <a:off x="5143500" y="2857500"/>
            <a:ext cx="3095625" cy="28575"/>
          </a:xfrm>
          <a:prstGeom prst="rect">
            <a:avLst/>
          </a:prstGeom>
          <a:solidFill>
            <a:srgbClr val="32788E"/>
          </a:solidFill>
          <a:ln w="0">
            <a:solidFill>
              <a:srgbClr val="32788E"/>
            </a:solidFill>
            <a:prstDash val="solid"/>
          </a:ln>
        </p:spPr>
      </p:sp>
      <p:sp>
        <p:nvSpPr>
          <p:cNvPr id="14" name="vibe-generator-body">
            <a:extLst>
              <a:ext uri="{FF2B5EF4-FFF2-40B4-BE49-F238E27FC236}">
                <a16:creationId xmlns:a16="http://schemas.microsoft.com/office/drawing/2014/main" id="{764F0E0E-51AA-41E5-949C-AFB41C59F2A9}"/>
              </a:ext>
            </a:extLst>
          </p:cNvPr>
          <p:cNvSpPr>
            <a:spLocks noGrp="1"/>
          </p:cNvSpPr>
          <p:nvPr/>
        </p:nvSpPr>
        <p:spPr>
          <a:xfrm>
            <a:off x="5172075" y="3086100"/>
            <a:ext cx="3048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输入必须满足既定形式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相同输入得到相同输出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机械地覆盖全部构造</a:t>
            </a:r>
          </a:p>
          <a:p>
            <a:pPr algn="l">
              <a:buNone/>
              <a:defRPr sz="1275">
                <a:solidFill>
                  <a:srgbClr val="454545"/>
                </a:solidFill>
              </a:defRPr>
            </a:pPr>
            <a:r>
              <a:rPr sz="1275">
                <a:solidFill>
                  <a:srgbClr val="454545"/>
                </a:solidFill>
              </a:rPr>
              <a:t>• 便于复现、缓存与审查</a:t>
            </a:r>
          </a:p>
        </p:txBody>
      </p:sp>
      <p:sp>
        <p:nvSpPr>
          <p:cNvPr id="15" name="bridge-takeaway-band-58">
            <a:extLst>
              <a:ext uri="{FF2B5EF4-FFF2-40B4-BE49-F238E27FC236}">
                <a16:creationId xmlns:a16="http://schemas.microsoft.com/office/drawing/2014/main" id="{A8A6C203-69F2-4658-8525-ABF86E0996FC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6" name="bridge-takeaway-58">
            <a:extLst>
              <a:ext uri="{FF2B5EF4-FFF2-40B4-BE49-F238E27FC236}">
                <a16:creationId xmlns:a16="http://schemas.microsoft.com/office/drawing/2014/main" id="{79EAE0F1-1F2B-4873-BADB-F74D00846537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LLM 回答“我们可能想要什么”；生成器回答“怎样严格执行这份规约”。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2FF3517-0353-38FD-111C-6706FB0AABA9}" type="slidenum">
              <a:rPr/>
              <a:t>64</a:t>
            </a:fld>
            <a:endParaRPr/>
          </a:p>
        </p:txBody>
      </p:sp>
      <p:sp>
        <p:nvSpPr>
          <p:cNvPr id="5" name="bridge-title-59">
            <a:extLst>
              <a:ext uri="{FF2B5EF4-FFF2-40B4-BE49-F238E27FC236}">
                <a16:creationId xmlns:a16="http://schemas.microsoft.com/office/drawing/2014/main" id="{B9CA1A56-617C-4F1E-8CAE-C1A5333C7D76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BE384B"/>
                </a:solidFill>
              </a:defRPr>
            </a:pPr>
            <a:r>
              <a:rPr sz="2625" b="1">
                <a:solidFill>
                  <a:srgbClr val="BE384B"/>
                </a:solidFill>
              </a:rPr>
              <a:t>更可靠的 vibe coding：让不确定性停在高层</a:t>
            </a:r>
          </a:p>
        </p:txBody>
      </p:sp>
      <p:sp>
        <p:nvSpPr>
          <p:cNvPr id="6" name="vibe-workflow-subtitle">
            <a:extLst>
              <a:ext uri="{FF2B5EF4-FFF2-40B4-BE49-F238E27FC236}">
                <a16:creationId xmlns:a16="http://schemas.microsoft.com/office/drawing/2014/main" id="{AB9B772A-D737-41B5-826E-681A8BAF6602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LLM 不必替代生成器；它可以降低构造高层规约的门槛。</a:t>
            </a:r>
          </a:p>
        </p:txBody>
      </p:sp>
      <p:sp>
        <p:nvSpPr>
          <p:cNvPr id="7" name="vibe-zone-explore">
            <a:extLst>
              <a:ext uri="{FF2B5EF4-FFF2-40B4-BE49-F238E27FC236}">
                <a16:creationId xmlns:a16="http://schemas.microsoft.com/office/drawing/2014/main" id="{D04F33BA-79E6-4E0F-8584-8AC76654BE45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BE384B"/>
                </a:solidFill>
              </a:defRPr>
            </a:pPr>
            <a:r>
              <a:rPr sz="1350" b="1">
                <a:solidFill>
                  <a:srgbClr val="BE384B"/>
                </a:solidFill>
              </a:rPr>
              <a:t>探索区：允许多个候选</a:t>
            </a:r>
          </a:p>
        </p:txBody>
      </p:sp>
      <p:sp>
        <p:nvSpPr>
          <p:cNvPr id="8" name="vibe-zone-boundary">
            <a:extLst>
              <a:ext uri="{FF2B5EF4-FFF2-40B4-BE49-F238E27FC236}">
                <a16:creationId xmlns:a16="http://schemas.microsoft.com/office/drawing/2014/main" id="{79C9926F-BB45-4B5F-8CA3-5C57F9A073B2}"/>
              </a:ext>
            </a:extLst>
          </p:cNvPr>
          <p:cNvSpPr>
            <a:spLocks noGrp="1"/>
          </p:cNvSpPr>
          <p:nvPr/>
        </p:nvSpPr>
        <p:spPr>
          <a:xfrm>
            <a:off x="3810000" y="1809750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32788E"/>
                </a:solidFill>
              </a:defRPr>
            </a:pPr>
            <a:r>
              <a:rPr sz="1350" b="1">
                <a:solidFill>
                  <a:srgbClr val="32788E"/>
                </a:solidFill>
              </a:rPr>
              <a:t>确定性边界</a:t>
            </a:r>
          </a:p>
        </p:txBody>
      </p:sp>
      <p:sp>
        <p:nvSpPr>
          <p:cNvPr id="9" name="vibe-zone-execute">
            <a:extLst>
              <a:ext uri="{FF2B5EF4-FFF2-40B4-BE49-F238E27FC236}">
                <a16:creationId xmlns:a16="http://schemas.microsoft.com/office/drawing/2014/main" id="{8CEACA43-9830-474A-8F74-0E9ADD31B854}"/>
              </a:ext>
            </a:extLst>
          </p:cNvPr>
          <p:cNvSpPr>
            <a:spLocks noGrp="1"/>
          </p:cNvSpPr>
          <p:nvPr/>
        </p:nvSpPr>
        <p:spPr>
          <a:xfrm>
            <a:off x="5715000" y="1809750"/>
            <a:ext cx="2762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707070"/>
                </a:solidFill>
              </a:defRPr>
            </a:pPr>
            <a:r>
              <a:rPr sz="1350" b="1">
                <a:solidFill>
                  <a:srgbClr val="707070"/>
                </a:solidFill>
              </a:rPr>
              <a:t>执行区：可复现、可审计</a:t>
            </a:r>
          </a:p>
        </p:txBody>
      </p:sp>
      <p:sp>
        <p:nvSpPr>
          <p:cNvPr id="10" name="vibe-pipe-arrow-1-shaft">
            <a:extLst>
              <a:ext uri="{FF2B5EF4-FFF2-40B4-BE49-F238E27FC236}">
                <a16:creationId xmlns:a16="http://schemas.microsoft.com/office/drawing/2014/main" id="{0589328B-76EF-427F-8A4D-ABD0194C6E91}"/>
              </a:ext>
            </a:extLst>
          </p:cNvPr>
          <p:cNvSpPr>
            <a:spLocks noGrp="1"/>
          </p:cNvSpPr>
          <p:nvPr/>
        </p:nvSpPr>
        <p:spPr>
          <a:xfrm>
            <a:off x="2095500" y="3209925"/>
            <a:ext cx="2857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1" name="vibe-pipe-arrow-1-head-a">
            <a:extLst>
              <a:ext uri="{FF2B5EF4-FFF2-40B4-BE49-F238E27FC236}">
                <a16:creationId xmlns:a16="http://schemas.microsoft.com/office/drawing/2014/main" id="{4BED6449-0BBB-4270-A12D-9FB934F89D90}"/>
              </a:ext>
            </a:extLst>
          </p:cNvPr>
          <p:cNvSpPr>
            <a:spLocks noGrp="1"/>
          </p:cNvSpPr>
          <p:nvPr/>
        </p:nvSpPr>
        <p:spPr>
          <a:xfrm flipH="1">
            <a:off x="2298761" y="320992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2" name="vibe-pipe-arrow-1-head-b">
            <a:extLst>
              <a:ext uri="{FF2B5EF4-FFF2-40B4-BE49-F238E27FC236}">
                <a16:creationId xmlns:a16="http://schemas.microsoft.com/office/drawing/2014/main" id="{17E98B82-2323-42E7-99B0-895A2672E8BA}"/>
              </a:ext>
            </a:extLst>
          </p:cNvPr>
          <p:cNvSpPr>
            <a:spLocks noGrp="1"/>
          </p:cNvSpPr>
          <p:nvPr/>
        </p:nvSpPr>
        <p:spPr>
          <a:xfrm flipH="1" flipV="1">
            <a:off x="2298761" y="31623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3" name="vibe-pipe-arrow-2-shaft">
            <a:extLst>
              <a:ext uri="{FF2B5EF4-FFF2-40B4-BE49-F238E27FC236}">
                <a16:creationId xmlns:a16="http://schemas.microsoft.com/office/drawing/2014/main" id="{773E6F92-5934-49FD-AE7C-45FCBE7876A9}"/>
              </a:ext>
            </a:extLst>
          </p:cNvPr>
          <p:cNvSpPr>
            <a:spLocks noGrp="1"/>
          </p:cNvSpPr>
          <p:nvPr/>
        </p:nvSpPr>
        <p:spPr>
          <a:xfrm>
            <a:off x="3762375" y="3209925"/>
            <a:ext cx="2857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4" name="vibe-pipe-arrow-2-head-a">
            <a:extLst>
              <a:ext uri="{FF2B5EF4-FFF2-40B4-BE49-F238E27FC236}">
                <a16:creationId xmlns:a16="http://schemas.microsoft.com/office/drawing/2014/main" id="{D1AF4F7B-C0E5-407F-BB71-8C0744ACA5F8}"/>
              </a:ext>
            </a:extLst>
          </p:cNvPr>
          <p:cNvSpPr>
            <a:spLocks noGrp="1"/>
          </p:cNvSpPr>
          <p:nvPr/>
        </p:nvSpPr>
        <p:spPr>
          <a:xfrm flipH="1">
            <a:off x="3965636" y="320992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5" name="vibe-pipe-arrow-2-head-b">
            <a:extLst>
              <a:ext uri="{FF2B5EF4-FFF2-40B4-BE49-F238E27FC236}">
                <a16:creationId xmlns:a16="http://schemas.microsoft.com/office/drawing/2014/main" id="{B603553A-E7E2-42AF-B2A4-4AF312EA0F41}"/>
              </a:ext>
            </a:extLst>
          </p:cNvPr>
          <p:cNvSpPr>
            <a:spLocks noGrp="1"/>
          </p:cNvSpPr>
          <p:nvPr/>
        </p:nvSpPr>
        <p:spPr>
          <a:xfrm flipH="1" flipV="1">
            <a:off x="3965636" y="31623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6" name="vibe-pipe-arrow-3-shaft">
            <a:extLst>
              <a:ext uri="{FF2B5EF4-FFF2-40B4-BE49-F238E27FC236}">
                <a16:creationId xmlns:a16="http://schemas.microsoft.com/office/drawing/2014/main" id="{1DF0CBAA-BBDC-41AB-BBBE-AC2E9BF084A9}"/>
              </a:ext>
            </a:extLst>
          </p:cNvPr>
          <p:cNvSpPr>
            <a:spLocks noGrp="1"/>
          </p:cNvSpPr>
          <p:nvPr/>
        </p:nvSpPr>
        <p:spPr>
          <a:xfrm>
            <a:off x="5429250" y="3209925"/>
            <a:ext cx="2857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7" name="vibe-pipe-arrow-3-head-a">
            <a:extLst>
              <a:ext uri="{FF2B5EF4-FFF2-40B4-BE49-F238E27FC236}">
                <a16:creationId xmlns:a16="http://schemas.microsoft.com/office/drawing/2014/main" id="{15D7DB2E-EFE5-4C10-9E90-D22FDDD89E91}"/>
              </a:ext>
            </a:extLst>
          </p:cNvPr>
          <p:cNvSpPr>
            <a:spLocks noGrp="1"/>
          </p:cNvSpPr>
          <p:nvPr/>
        </p:nvSpPr>
        <p:spPr>
          <a:xfrm flipH="1">
            <a:off x="5632511" y="320992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8" name="vibe-pipe-arrow-3-head-b">
            <a:extLst>
              <a:ext uri="{FF2B5EF4-FFF2-40B4-BE49-F238E27FC236}">
                <a16:creationId xmlns:a16="http://schemas.microsoft.com/office/drawing/2014/main" id="{E5151E7F-9102-4232-A3B9-1F0B1814A352}"/>
              </a:ext>
            </a:extLst>
          </p:cNvPr>
          <p:cNvSpPr>
            <a:spLocks noGrp="1"/>
          </p:cNvSpPr>
          <p:nvPr/>
        </p:nvSpPr>
        <p:spPr>
          <a:xfrm flipH="1" flipV="1">
            <a:off x="5632511" y="31623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9" name="vibe-pipe-arrow-4-shaft">
            <a:extLst>
              <a:ext uri="{FF2B5EF4-FFF2-40B4-BE49-F238E27FC236}">
                <a16:creationId xmlns:a16="http://schemas.microsoft.com/office/drawing/2014/main" id="{0B78F60D-E317-4D5A-BF7A-56E94784C028}"/>
              </a:ext>
            </a:extLst>
          </p:cNvPr>
          <p:cNvSpPr>
            <a:spLocks noGrp="1"/>
          </p:cNvSpPr>
          <p:nvPr/>
        </p:nvSpPr>
        <p:spPr>
          <a:xfrm>
            <a:off x="7096125" y="3209925"/>
            <a:ext cx="285750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0" name="vibe-pipe-arrow-4-head-a">
            <a:extLst>
              <a:ext uri="{FF2B5EF4-FFF2-40B4-BE49-F238E27FC236}">
                <a16:creationId xmlns:a16="http://schemas.microsoft.com/office/drawing/2014/main" id="{5FA012F7-0E0E-419E-B972-F11DC061175E}"/>
              </a:ext>
            </a:extLst>
          </p:cNvPr>
          <p:cNvSpPr>
            <a:spLocks noGrp="1"/>
          </p:cNvSpPr>
          <p:nvPr/>
        </p:nvSpPr>
        <p:spPr>
          <a:xfrm flipH="1">
            <a:off x="7299386" y="320992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1" name="vibe-pipe-arrow-4-head-b">
            <a:extLst>
              <a:ext uri="{FF2B5EF4-FFF2-40B4-BE49-F238E27FC236}">
                <a16:creationId xmlns:a16="http://schemas.microsoft.com/office/drawing/2014/main" id="{872483EB-203C-46D2-9FFF-5DF077D99C84}"/>
              </a:ext>
            </a:extLst>
          </p:cNvPr>
          <p:cNvSpPr>
            <a:spLocks noGrp="1"/>
          </p:cNvSpPr>
          <p:nvPr/>
        </p:nvSpPr>
        <p:spPr>
          <a:xfrm flipH="1" flipV="1">
            <a:off x="7299386" y="316230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22" name="vibe-intent">
            <a:extLst>
              <a:ext uri="{FF2B5EF4-FFF2-40B4-BE49-F238E27FC236}">
                <a16:creationId xmlns:a16="http://schemas.microsoft.com/office/drawing/2014/main" id="{D9C13618-D572-4D28-95C2-05874E1A1BF0}"/>
              </a:ext>
            </a:extLst>
          </p:cNvPr>
          <p:cNvSpPr>
            <a:spLocks noGrp="1"/>
          </p:cNvSpPr>
          <p:nvPr/>
        </p:nvSpPr>
        <p:spPr>
          <a:xfrm>
            <a:off x="619125" y="2524125"/>
            <a:ext cx="1476375" cy="1381125"/>
          </a:xfrm>
          <a:prstGeom prst="roundRect">
            <a:avLst>
              <a:gd name="adj" fmla="val 5517"/>
            </a:avLst>
          </a:prstGeom>
          <a:solidFill>
            <a:srgbClr val="FFF5F6"/>
          </a:solidFill>
          <a:ln w="17145">
            <a:solidFill>
              <a:srgbClr val="BE384B"/>
            </a:solidFill>
            <a:prstDash val="solid"/>
          </a:ln>
        </p:spPr>
      </p:sp>
      <p:sp>
        <p:nvSpPr>
          <p:cNvPr id="23" name="vibe-intent-title">
            <a:extLst>
              <a:ext uri="{FF2B5EF4-FFF2-40B4-BE49-F238E27FC236}">
                <a16:creationId xmlns:a16="http://schemas.microsoft.com/office/drawing/2014/main" id="{64141AF0-64F5-4423-B06C-75BB5A51C946}"/>
              </a:ext>
            </a:extLst>
          </p:cNvPr>
          <p:cNvSpPr>
            <a:spLocks noGrp="1"/>
          </p:cNvSpPr>
          <p:nvPr/>
        </p:nvSpPr>
        <p:spPr>
          <a:xfrm>
            <a:off x="733425" y="2686050"/>
            <a:ext cx="12477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BE384B"/>
                </a:solidFill>
              </a:defRPr>
            </a:pPr>
            <a:r>
              <a:rPr sz="1425" b="1">
                <a:solidFill>
                  <a:srgbClr val="BE384B"/>
                </a:solidFill>
              </a:rPr>
              <a:t>人的意图</a:t>
            </a:r>
          </a:p>
        </p:txBody>
      </p:sp>
      <p:sp>
        <p:nvSpPr>
          <p:cNvPr id="24" name="vibe-intent-body">
            <a:extLst>
              <a:ext uri="{FF2B5EF4-FFF2-40B4-BE49-F238E27FC236}">
                <a16:creationId xmlns:a16="http://schemas.microsoft.com/office/drawing/2014/main" id="{55123848-3F47-43AA-B0E0-6F34C40AE782}"/>
              </a:ext>
            </a:extLst>
          </p:cNvPr>
          <p:cNvSpPr>
            <a:spLocks noGrp="1"/>
          </p:cNvSpPr>
          <p:nvPr/>
        </p:nvSpPr>
        <p:spPr>
          <a:xfrm>
            <a:off x="752475" y="3105150"/>
            <a:ext cx="120967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自然语言</a:t>
            </a: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示例与约束</a:t>
            </a:r>
          </a:p>
        </p:txBody>
      </p:sp>
      <p:sp>
        <p:nvSpPr>
          <p:cNvPr id="25" name="vibe-llm-node">
            <a:extLst>
              <a:ext uri="{FF2B5EF4-FFF2-40B4-BE49-F238E27FC236}">
                <a16:creationId xmlns:a16="http://schemas.microsoft.com/office/drawing/2014/main" id="{B831B08B-9716-4046-ACED-A6AAC8469C8D}"/>
              </a:ext>
            </a:extLst>
          </p:cNvPr>
          <p:cNvSpPr>
            <a:spLocks noGrp="1"/>
          </p:cNvSpPr>
          <p:nvPr/>
        </p:nvSpPr>
        <p:spPr>
          <a:xfrm>
            <a:off x="2381250" y="2524125"/>
            <a:ext cx="1381125" cy="1381125"/>
          </a:xfrm>
          <a:prstGeom prst="roundRect">
            <a:avLst>
              <a:gd name="adj" fmla="val 5517"/>
            </a:avLst>
          </a:prstGeom>
          <a:solidFill>
            <a:srgbClr val="FFF5F6"/>
          </a:solidFill>
          <a:ln w="17145">
            <a:solidFill>
              <a:srgbClr val="BE384B"/>
            </a:solidFill>
            <a:prstDash val="solid"/>
          </a:ln>
        </p:spPr>
      </p:sp>
      <p:sp>
        <p:nvSpPr>
          <p:cNvPr id="26" name="vibe-llm-node-title">
            <a:extLst>
              <a:ext uri="{FF2B5EF4-FFF2-40B4-BE49-F238E27FC236}">
                <a16:creationId xmlns:a16="http://schemas.microsoft.com/office/drawing/2014/main" id="{885837D0-349A-4260-A663-D1874314B7FE}"/>
              </a:ext>
            </a:extLst>
          </p:cNvPr>
          <p:cNvSpPr>
            <a:spLocks noGrp="1"/>
          </p:cNvSpPr>
          <p:nvPr/>
        </p:nvSpPr>
        <p:spPr>
          <a:xfrm>
            <a:off x="2495550" y="2686050"/>
            <a:ext cx="11525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BE384B"/>
                </a:solidFill>
              </a:defRPr>
            </a:pPr>
            <a:r>
              <a:rPr sz="1425" b="1">
                <a:solidFill>
                  <a:srgbClr val="BE384B"/>
                </a:solidFill>
              </a:rPr>
              <a:t>LLM</a:t>
            </a:r>
          </a:p>
        </p:txBody>
      </p:sp>
      <p:sp>
        <p:nvSpPr>
          <p:cNvPr id="27" name="vibe-llm-node-body">
            <a:extLst>
              <a:ext uri="{FF2B5EF4-FFF2-40B4-BE49-F238E27FC236}">
                <a16:creationId xmlns:a16="http://schemas.microsoft.com/office/drawing/2014/main" id="{EF12E3DD-6FF7-45A5-B216-E0CEDE8C4074}"/>
              </a:ext>
            </a:extLst>
          </p:cNvPr>
          <p:cNvSpPr>
            <a:spLocks noGrp="1"/>
          </p:cNvSpPr>
          <p:nvPr/>
        </p:nvSpPr>
        <p:spPr>
          <a:xfrm>
            <a:off x="2514600" y="3105150"/>
            <a:ext cx="11144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提出候选规约</a:t>
            </a: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补充边界案例</a:t>
            </a:r>
          </a:p>
        </p:txBody>
      </p:sp>
      <p:sp>
        <p:nvSpPr>
          <p:cNvPr id="28" name="vibe-spec">
            <a:extLst>
              <a:ext uri="{FF2B5EF4-FFF2-40B4-BE49-F238E27FC236}">
                <a16:creationId xmlns:a16="http://schemas.microsoft.com/office/drawing/2014/main" id="{35D9C5E7-B697-45F8-AA56-69A140A1B29B}"/>
              </a:ext>
            </a:extLst>
          </p:cNvPr>
          <p:cNvSpPr>
            <a:spLocks noGrp="1"/>
          </p:cNvSpPr>
          <p:nvPr/>
        </p:nvSpPr>
        <p:spPr>
          <a:xfrm>
            <a:off x="4048125" y="2524125"/>
            <a:ext cx="1381125" cy="1381125"/>
          </a:xfrm>
          <a:prstGeom prst="roundRect">
            <a:avLst>
              <a:gd name="adj" fmla="val 5517"/>
            </a:avLst>
          </a:prstGeom>
          <a:solidFill>
            <a:srgbClr val="EEF6F8"/>
          </a:solidFill>
          <a:ln w="17145">
            <a:solidFill>
              <a:srgbClr val="32788E"/>
            </a:solidFill>
            <a:prstDash val="solid"/>
          </a:ln>
        </p:spPr>
      </p:sp>
      <p:sp>
        <p:nvSpPr>
          <p:cNvPr id="29" name="vibe-spec-title">
            <a:extLst>
              <a:ext uri="{FF2B5EF4-FFF2-40B4-BE49-F238E27FC236}">
                <a16:creationId xmlns:a16="http://schemas.microsoft.com/office/drawing/2014/main" id="{44F9E187-827F-45E3-B914-804DE577E895}"/>
              </a:ext>
            </a:extLst>
          </p:cNvPr>
          <p:cNvSpPr>
            <a:spLocks noGrp="1"/>
          </p:cNvSpPr>
          <p:nvPr/>
        </p:nvSpPr>
        <p:spPr>
          <a:xfrm>
            <a:off x="4162425" y="2686050"/>
            <a:ext cx="11525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32788E"/>
                </a:solidFill>
              </a:defRPr>
            </a:pPr>
            <a:r>
              <a:rPr sz="1425" b="1">
                <a:solidFill>
                  <a:srgbClr val="32788E"/>
                </a:solidFill>
              </a:rPr>
              <a:t>正式规约</a:t>
            </a:r>
          </a:p>
        </p:txBody>
      </p:sp>
      <p:sp>
        <p:nvSpPr>
          <p:cNvPr id="30" name="vibe-spec-body">
            <a:extLst>
              <a:ext uri="{FF2B5EF4-FFF2-40B4-BE49-F238E27FC236}">
                <a16:creationId xmlns:a16="http://schemas.microsoft.com/office/drawing/2014/main" id="{7048B059-AFFF-45BB-A8DE-96A7684A196D}"/>
              </a:ext>
            </a:extLst>
          </p:cNvPr>
          <p:cNvSpPr>
            <a:spLocks noGrp="1"/>
          </p:cNvSpPr>
          <p:nvPr/>
        </p:nvSpPr>
        <p:spPr>
          <a:xfrm>
            <a:off x="4181475" y="3105150"/>
            <a:ext cx="11144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regex / grammar</a:t>
            </a: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schema / 类型规则</a:t>
            </a:r>
          </a:p>
        </p:txBody>
      </p:sp>
      <p:sp>
        <p:nvSpPr>
          <p:cNvPr id="31" name="vibe-generator-node">
            <a:extLst>
              <a:ext uri="{FF2B5EF4-FFF2-40B4-BE49-F238E27FC236}">
                <a16:creationId xmlns:a16="http://schemas.microsoft.com/office/drawing/2014/main" id="{A96A3EB2-1302-4981-BEE9-3D52AEA55EA2}"/>
              </a:ext>
            </a:extLst>
          </p:cNvPr>
          <p:cNvSpPr>
            <a:spLocks noGrp="1"/>
          </p:cNvSpPr>
          <p:nvPr/>
        </p:nvSpPr>
        <p:spPr>
          <a:xfrm>
            <a:off x="5715000" y="2524125"/>
            <a:ext cx="1381125" cy="1381125"/>
          </a:xfrm>
          <a:prstGeom prst="roundRect">
            <a:avLst>
              <a:gd name="adj" fmla="val 5517"/>
            </a:avLst>
          </a:prstGeom>
          <a:solidFill>
            <a:srgbClr val="EEF6F8"/>
          </a:solidFill>
          <a:ln w="17145">
            <a:solidFill>
              <a:srgbClr val="32788E"/>
            </a:solidFill>
            <a:prstDash val="solid"/>
          </a:ln>
        </p:spPr>
      </p:sp>
      <p:sp>
        <p:nvSpPr>
          <p:cNvPr id="32" name="vibe-generator-node-title">
            <a:extLst>
              <a:ext uri="{FF2B5EF4-FFF2-40B4-BE49-F238E27FC236}">
                <a16:creationId xmlns:a16="http://schemas.microsoft.com/office/drawing/2014/main" id="{F3AA8AFD-0D4F-4A9F-A8B1-0643965EE702}"/>
              </a:ext>
            </a:extLst>
          </p:cNvPr>
          <p:cNvSpPr>
            <a:spLocks noGrp="1"/>
          </p:cNvSpPr>
          <p:nvPr/>
        </p:nvSpPr>
        <p:spPr>
          <a:xfrm>
            <a:off x="5829300" y="2686050"/>
            <a:ext cx="11525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32788E"/>
                </a:solidFill>
              </a:defRPr>
            </a:pPr>
            <a:r>
              <a:rPr sz="1425" b="1">
                <a:solidFill>
                  <a:srgbClr val="32788E"/>
                </a:solidFill>
              </a:rPr>
              <a:t>生成器</a:t>
            </a:r>
          </a:p>
        </p:txBody>
      </p:sp>
      <p:sp>
        <p:nvSpPr>
          <p:cNvPr id="33" name="vibe-generator-node-body">
            <a:extLst>
              <a:ext uri="{FF2B5EF4-FFF2-40B4-BE49-F238E27FC236}">
                <a16:creationId xmlns:a16="http://schemas.microsoft.com/office/drawing/2014/main" id="{794F9BB2-AF2D-49B7-B6F3-F211B5AD6205}"/>
              </a:ext>
            </a:extLst>
          </p:cNvPr>
          <p:cNvSpPr>
            <a:spLocks noGrp="1"/>
          </p:cNvSpPr>
          <p:nvPr/>
        </p:nvSpPr>
        <p:spPr>
          <a:xfrm>
            <a:off x="5848350" y="3105150"/>
            <a:ext cx="11144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确定转换</a:t>
            </a: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拒绝非法输入</a:t>
            </a:r>
          </a:p>
        </p:txBody>
      </p:sp>
      <p:sp>
        <p:nvSpPr>
          <p:cNvPr id="34" name="vibe-evidence">
            <a:extLst>
              <a:ext uri="{FF2B5EF4-FFF2-40B4-BE49-F238E27FC236}">
                <a16:creationId xmlns:a16="http://schemas.microsoft.com/office/drawing/2014/main" id="{35DDC4C2-235C-4A5F-8C3B-2ACF592F4986}"/>
              </a:ext>
            </a:extLst>
          </p:cNvPr>
          <p:cNvSpPr>
            <a:spLocks noGrp="1"/>
          </p:cNvSpPr>
          <p:nvPr/>
        </p:nvSpPr>
        <p:spPr>
          <a:xfrm>
            <a:off x="7381875" y="2524125"/>
            <a:ext cx="1381125" cy="1381125"/>
          </a:xfrm>
          <a:prstGeom prst="roundRect">
            <a:avLst>
              <a:gd name="adj" fmla="val 5517"/>
            </a:avLst>
          </a:prstGeom>
          <a:solidFill>
            <a:srgbClr val="F6F6F6"/>
          </a:solidFill>
          <a:ln w="17145">
            <a:solidFill>
              <a:srgbClr val="707070"/>
            </a:solidFill>
            <a:prstDash val="solid"/>
          </a:ln>
        </p:spPr>
      </p:sp>
      <p:sp>
        <p:nvSpPr>
          <p:cNvPr id="35" name="vibe-evidence-title">
            <a:extLst>
              <a:ext uri="{FF2B5EF4-FFF2-40B4-BE49-F238E27FC236}">
                <a16:creationId xmlns:a16="http://schemas.microsoft.com/office/drawing/2014/main" id="{6CA1E6B3-69DE-4AFC-B553-26A21A8097F7}"/>
              </a:ext>
            </a:extLst>
          </p:cNvPr>
          <p:cNvSpPr>
            <a:spLocks noGrp="1"/>
          </p:cNvSpPr>
          <p:nvPr/>
        </p:nvSpPr>
        <p:spPr>
          <a:xfrm>
            <a:off x="7496175" y="2686050"/>
            <a:ext cx="11525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707070"/>
                </a:solidFill>
              </a:defRPr>
            </a:pPr>
            <a:r>
              <a:rPr sz="1425" b="1">
                <a:solidFill>
                  <a:srgbClr val="707070"/>
                </a:solidFill>
              </a:rPr>
              <a:t>验证证据</a:t>
            </a:r>
          </a:p>
        </p:txBody>
      </p:sp>
      <p:sp>
        <p:nvSpPr>
          <p:cNvPr id="36" name="vibe-evidence-body">
            <a:extLst>
              <a:ext uri="{FF2B5EF4-FFF2-40B4-BE49-F238E27FC236}">
                <a16:creationId xmlns:a16="http://schemas.microsoft.com/office/drawing/2014/main" id="{C147A350-D286-40E7-8832-DFE8AFEA49E9}"/>
              </a:ext>
            </a:extLst>
          </p:cNvPr>
          <p:cNvSpPr>
            <a:spLocks noGrp="1"/>
          </p:cNvSpPr>
          <p:nvPr/>
        </p:nvSpPr>
        <p:spPr>
          <a:xfrm>
            <a:off x="7515225" y="3105150"/>
            <a:ext cx="11144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测试 / 静态检查</a:t>
            </a:r>
          </a:p>
          <a:p>
            <a:pPr algn="ctr">
              <a:buNone/>
              <a:defRPr sz="1125">
                <a:solidFill>
                  <a:srgbClr val="454545"/>
                </a:solidFill>
              </a:defRPr>
            </a:pPr>
            <a:r>
              <a:rPr sz="1125">
                <a:solidFill>
                  <a:srgbClr val="454545"/>
                </a:solidFill>
              </a:rPr>
              <a:t>差分与覆盖率</a:t>
            </a:r>
          </a:p>
        </p:txBody>
      </p:sp>
      <p:sp>
        <p:nvSpPr>
          <p:cNvPr id="37" name="vibe-review-gate">
            <a:extLst>
              <a:ext uri="{FF2B5EF4-FFF2-40B4-BE49-F238E27FC236}">
                <a16:creationId xmlns:a16="http://schemas.microsoft.com/office/drawing/2014/main" id="{9A8D8C6D-4F48-423D-BB3C-262F85F74104}"/>
              </a:ext>
            </a:extLst>
          </p:cNvPr>
          <p:cNvSpPr>
            <a:spLocks noGrp="1"/>
          </p:cNvSpPr>
          <p:nvPr/>
        </p:nvSpPr>
        <p:spPr>
          <a:xfrm>
            <a:off x="3762375" y="40957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38" b="1">
                <a:solidFill>
                  <a:srgbClr val="32788E"/>
                </a:solidFill>
              </a:defRPr>
            </a:pPr>
            <a:r>
              <a:rPr sz="1238" b="1">
                <a:solidFill>
                  <a:srgbClr val="32788E"/>
                </a:solidFill>
              </a:rPr>
              <a:t>人审查：语义是否真是我们想要的？</a:t>
            </a:r>
          </a:p>
        </p:txBody>
      </p:sp>
      <p:sp>
        <p:nvSpPr>
          <p:cNvPr id="38" name="bridge-takeaway-band-59">
            <a:extLst>
              <a:ext uri="{FF2B5EF4-FFF2-40B4-BE49-F238E27FC236}">
                <a16:creationId xmlns:a16="http://schemas.microsoft.com/office/drawing/2014/main" id="{9D7EE63D-0160-4CB4-9D9F-642A9DB7A1CF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39" name="bridge-takeaway-59">
            <a:extLst>
              <a:ext uri="{FF2B5EF4-FFF2-40B4-BE49-F238E27FC236}">
                <a16:creationId xmlns:a16="http://schemas.microsoft.com/office/drawing/2014/main" id="{ADCC349A-F65F-4B1D-8C8B-A110B8F7E36C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把开放式生成放在规约之前，把机械实现交给确定性工具。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D0572CC-9AC8-F369-D684-34788CEC1F0F}" type="slidenum">
              <a:rPr/>
              <a:t>65</a:t>
            </a:fld>
            <a:endParaRPr/>
          </a:p>
        </p:txBody>
      </p:sp>
      <p:sp>
        <p:nvSpPr>
          <p:cNvPr id="5" name="bridge-title-60">
            <a:extLst>
              <a:ext uri="{FF2B5EF4-FFF2-40B4-BE49-F238E27FC236}">
                <a16:creationId xmlns:a16="http://schemas.microsoft.com/office/drawing/2014/main" id="{43147641-16CA-435E-855D-3173FB2FA74A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BE384B"/>
                </a:solidFill>
              </a:defRPr>
            </a:pPr>
            <a:r>
              <a:rPr sz="2625" b="1">
                <a:solidFill>
                  <a:srgbClr val="BE384B"/>
                </a:solidFill>
              </a:rPr>
              <a:t>Lexer 案例：LLM 起草规约，生成器忠实执行</a:t>
            </a:r>
          </a:p>
        </p:txBody>
      </p:sp>
      <p:sp>
        <p:nvSpPr>
          <p:cNvPr id="6" name="vibe-case-subtitle">
            <a:extLst>
              <a:ext uri="{FF2B5EF4-FFF2-40B4-BE49-F238E27FC236}">
                <a16:creationId xmlns:a16="http://schemas.microsoft.com/office/drawing/2014/main" id="{356A233B-0FD7-46B5-BDA3-71BB36CD38D3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仍以 IF / IDENT 为例：设计判断、机械构造与验证证据各自归位。</a:t>
            </a:r>
          </a:p>
        </p:txBody>
      </p:sp>
      <p:sp>
        <p:nvSpPr>
          <p:cNvPr id="7" name="vibe-case-arrow-1-shaft">
            <a:extLst>
              <a:ext uri="{FF2B5EF4-FFF2-40B4-BE49-F238E27FC236}">
                <a16:creationId xmlns:a16="http://schemas.microsoft.com/office/drawing/2014/main" id="{8D4CEB18-96F0-4861-8E0D-FEC7B40C8A86}"/>
              </a:ext>
            </a:extLst>
          </p:cNvPr>
          <p:cNvSpPr>
            <a:spLocks noGrp="1"/>
          </p:cNvSpPr>
          <p:nvPr/>
        </p:nvSpPr>
        <p:spPr>
          <a:xfrm>
            <a:off x="2762250" y="3000375"/>
            <a:ext cx="42862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8" name="vibe-case-arrow-1-head-a">
            <a:extLst>
              <a:ext uri="{FF2B5EF4-FFF2-40B4-BE49-F238E27FC236}">
                <a16:creationId xmlns:a16="http://schemas.microsoft.com/office/drawing/2014/main" id="{9DC4E51E-FEF2-4F3D-9F16-C5DEA69E39A7}"/>
              </a:ext>
            </a:extLst>
          </p:cNvPr>
          <p:cNvSpPr>
            <a:spLocks noGrp="1"/>
          </p:cNvSpPr>
          <p:nvPr/>
        </p:nvSpPr>
        <p:spPr>
          <a:xfrm flipH="1">
            <a:off x="3108386" y="30003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9" name="vibe-case-arrow-1-head-b">
            <a:extLst>
              <a:ext uri="{FF2B5EF4-FFF2-40B4-BE49-F238E27FC236}">
                <a16:creationId xmlns:a16="http://schemas.microsoft.com/office/drawing/2014/main" id="{61302559-5C12-41CC-9EDF-70D3863B7A20}"/>
              </a:ext>
            </a:extLst>
          </p:cNvPr>
          <p:cNvSpPr>
            <a:spLocks noGrp="1"/>
          </p:cNvSpPr>
          <p:nvPr/>
        </p:nvSpPr>
        <p:spPr>
          <a:xfrm flipH="1" flipV="1">
            <a:off x="3108386" y="295275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0" name="vibe-case-arrow-2-shaft">
            <a:extLst>
              <a:ext uri="{FF2B5EF4-FFF2-40B4-BE49-F238E27FC236}">
                <a16:creationId xmlns:a16="http://schemas.microsoft.com/office/drawing/2014/main" id="{48F799ED-1CB8-4F9E-963D-DF39A217BDA2}"/>
              </a:ext>
            </a:extLst>
          </p:cNvPr>
          <p:cNvSpPr>
            <a:spLocks noGrp="1"/>
          </p:cNvSpPr>
          <p:nvPr/>
        </p:nvSpPr>
        <p:spPr>
          <a:xfrm>
            <a:off x="5810250" y="3000375"/>
            <a:ext cx="428625" cy="0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1" name="vibe-case-arrow-2-head-a">
            <a:extLst>
              <a:ext uri="{FF2B5EF4-FFF2-40B4-BE49-F238E27FC236}">
                <a16:creationId xmlns:a16="http://schemas.microsoft.com/office/drawing/2014/main" id="{A7B487AD-081A-45F7-8CC0-F823B927253B}"/>
              </a:ext>
            </a:extLst>
          </p:cNvPr>
          <p:cNvSpPr>
            <a:spLocks noGrp="1"/>
          </p:cNvSpPr>
          <p:nvPr/>
        </p:nvSpPr>
        <p:spPr>
          <a:xfrm flipH="1">
            <a:off x="6156386" y="3000375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2" name="vibe-case-arrow-2-head-b">
            <a:extLst>
              <a:ext uri="{FF2B5EF4-FFF2-40B4-BE49-F238E27FC236}">
                <a16:creationId xmlns:a16="http://schemas.microsoft.com/office/drawing/2014/main" id="{9B887938-B188-4E25-8293-3EF0EFABCBDC}"/>
              </a:ext>
            </a:extLst>
          </p:cNvPr>
          <p:cNvSpPr>
            <a:spLocks noGrp="1"/>
          </p:cNvSpPr>
          <p:nvPr/>
        </p:nvSpPr>
        <p:spPr>
          <a:xfrm flipH="1" flipV="1">
            <a:off x="6156386" y="2952750"/>
            <a:ext cx="82489" cy="47625"/>
          </a:xfrm>
          <a:prstGeom prst="line">
            <a:avLst/>
          </a:prstGeom>
          <a:ln w="19050">
            <a:solidFill>
              <a:srgbClr val="6F6F6F"/>
            </a:solidFill>
            <a:prstDash val="solid"/>
          </a:ln>
        </p:spPr>
      </p:sp>
      <p:sp>
        <p:nvSpPr>
          <p:cNvPr id="13" name="vibe-case-intent">
            <a:extLst>
              <a:ext uri="{FF2B5EF4-FFF2-40B4-BE49-F238E27FC236}">
                <a16:creationId xmlns:a16="http://schemas.microsoft.com/office/drawing/2014/main" id="{ED803244-A932-4439-B4C2-9A2EF5BC41E5}"/>
              </a:ext>
            </a:extLst>
          </p:cNvPr>
          <p:cNvSpPr>
            <a:spLocks noGrp="1"/>
          </p:cNvSpPr>
          <p:nvPr/>
        </p:nvSpPr>
        <p:spPr>
          <a:xfrm>
            <a:off x="523875" y="1809750"/>
            <a:ext cx="2238375" cy="2428875"/>
          </a:xfrm>
          <a:prstGeom prst="roundRect">
            <a:avLst>
              <a:gd name="adj" fmla="val 3404"/>
            </a:avLst>
          </a:prstGeom>
          <a:solidFill>
            <a:srgbClr val="FFF5F6"/>
          </a:solidFill>
          <a:ln w="13335">
            <a:solidFill>
              <a:srgbClr val="BE384B"/>
            </a:solidFill>
            <a:prstDash val="solid"/>
          </a:ln>
        </p:spPr>
      </p:sp>
      <p:sp>
        <p:nvSpPr>
          <p:cNvPr id="14" name="vibe-case-intent-label">
            <a:extLst>
              <a:ext uri="{FF2B5EF4-FFF2-40B4-BE49-F238E27FC236}">
                <a16:creationId xmlns:a16="http://schemas.microsoft.com/office/drawing/2014/main" id="{52C32CF1-19F6-4F64-822E-1C46350B21D6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0478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需求与示例</a:t>
            </a:r>
          </a:p>
        </p:txBody>
      </p:sp>
      <p:sp>
        <p:nvSpPr>
          <p:cNvPr id="15" name="vibe-case-intent-body">
            <a:extLst>
              <a:ext uri="{FF2B5EF4-FFF2-40B4-BE49-F238E27FC236}">
                <a16:creationId xmlns:a16="http://schemas.microsoft.com/office/drawing/2014/main" id="{9AFA951B-BC21-4714-BE7B-CCD29003D7A5}"/>
              </a:ext>
            </a:extLst>
          </p:cNvPr>
          <p:cNvSpPr>
            <a:spLocks noGrp="1"/>
          </p:cNvSpPr>
          <p:nvPr/>
        </p:nvSpPr>
        <p:spPr>
          <a:xfrm>
            <a:off x="781050" y="2238375"/>
            <a:ext cx="1762125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“关键字 if 优先于标识符”</a:t>
            </a:r>
          </a:p>
          <a:p>
            <a:endParaRPr sz="1200">
              <a:solidFill>
                <a:srgbClr val="454545"/>
              </a:solidFill>
            </a:endParaRP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if   → IF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ifx  → IDENT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foo1 → IDENT</a:t>
            </a:r>
          </a:p>
          <a:p>
            <a:endParaRPr sz="1200">
              <a:solidFill>
                <a:srgbClr val="454545"/>
              </a:solidFill>
            </a:endParaRP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LLM 可以继续追问：</a:t>
            </a:r>
          </a:p>
          <a:p>
            <a:pPr algn="l">
              <a:buNone/>
              <a:defRPr sz="1200">
                <a:solidFill>
                  <a:srgbClr val="454545"/>
                </a:solidFill>
              </a:defRPr>
            </a:pPr>
            <a:r>
              <a:rPr sz="1200">
                <a:solidFill>
                  <a:srgbClr val="454545"/>
                </a:solidFill>
              </a:rPr>
              <a:t>数字能否开头？</a:t>
            </a:r>
          </a:p>
        </p:txBody>
      </p:sp>
      <p:sp>
        <p:nvSpPr>
          <p:cNvPr id="16" name="vibe-case-spec">
            <a:extLst>
              <a:ext uri="{FF2B5EF4-FFF2-40B4-BE49-F238E27FC236}">
                <a16:creationId xmlns:a16="http://schemas.microsoft.com/office/drawing/2014/main" id="{4EF76F02-4ED6-4E58-AD65-84515EABBAD9}"/>
              </a:ext>
            </a:extLst>
          </p:cNvPr>
          <p:cNvSpPr>
            <a:spLocks noGrp="1"/>
          </p:cNvSpPr>
          <p:nvPr/>
        </p:nvSpPr>
        <p:spPr>
          <a:xfrm>
            <a:off x="3190875" y="1809750"/>
            <a:ext cx="2619375" cy="2428875"/>
          </a:xfrm>
          <a:prstGeom prst="roundRect">
            <a:avLst>
              <a:gd name="adj" fmla="val 3137"/>
            </a:avLst>
          </a:prstGeom>
          <a:solidFill>
            <a:srgbClr val="EEF6F8"/>
          </a:solidFill>
          <a:ln w="13335">
            <a:solidFill>
              <a:srgbClr val="32788E"/>
            </a:solidFill>
            <a:prstDash val="solid"/>
          </a:ln>
        </p:spPr>
      </p:sp>
      <p:sp>
        <p:nvSpPr>
          <p:cNvPr id="17" name="vibe-case-spec-label">
            <a:extLst>
              <a:ext uri="{FF2B5EF4-FFF2-40B4-BE49-F238E27FC236}">
                <a16:creationId xmlns:a16="http://schemas.microsoft.com/office/drawing/2014/main" id="{7F1D7D77-4C8D-4AA2-90C6-5C7D3CA4420C}"/>
              </a:ext>
            </a:extLst>
          </p:cNvPr>
          <p:cNvSpPr>
            <a:spLocks noGrp="1"/>
          </p:cNvSpPr>
          <p:nvPr/>
        </p:nvSpPr>
        <p:spPr>
          <a:xfrm>
            <a:off x="3286125" y="1857375"/>
            <a:ext cx="24288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审查后的词法规约</a:t>
            </a:r>
          </a:p>
        </p:txBody>
      </p:sp>
      <p:sp>
        <p:nvSpPr>
          <p:cNvPr id="18" name="vibe-case-spec-body">
            <a:extLst>
              <a:ext uri="{FF2B5EF4-FFF2-40B4-BE49-F238E27FC236}">
                <a16:creationId xmlns:a16="http://schemas.microsoft.com/office/drawing/2014/main" id="{A5170C47-7C30-474C-B4C9-888A315DDB55}"/>
              </a:ext>
            </a:extLst>
          </p:cNvPr>
          <p:cNvSpPr>
            <a:spLocks noGrp="1"/>
          </p:cNvSpPr>
          <p:nvPr/>
        </p:nvSpPr>
        <p:spPr>
          <a:xfrm>
            <a:off x="3476625" y="2238375"/>
            <a:ext cx="2047875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IF    = "if"</a:t>
            </a:r>
          </a:p>
          <a:p>
            <a:pPr algn="l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IDENT = letter</a:t>
            </a:r>
          </a:p>
          <a:p>
            <a:pPr algn="l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        (letter | digit)*</a:t>
            </a:r>
          </a:p>
          <a:p>
            <a:endParaRPr sz="1088">
              <a:solidFill>
                <a:srgbClr val="454545"/>
              </a:solidFill>
            </a:endParaRPr>
          </a:p>
          <a:p>
            <a:pPr algn="l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priority(IF) = 1</a:t>
            </a:r>
          </a:p>
          <a:p>
            <a:pPr algn="l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priority(IDENT) = 2</a:t>
            </a:r>
          </a:p>
          <a:p>
            <a:endParaRPr sz="1088">
              <a:solidFill>
                <a:srgbClr val="454545"/>
              </a:solidFill>
            </a:endParaRPr>
          </a:p>
          <a:p>
            <a:pPr algn="l">
              <a:buNone/>
              <a:defRPr sz="1088">
                <a:solidFill>
                  <a:srgbClr val="454545"/>
                </a:solidFill>
              </a:defRPr>
            </a:pPr>
            <a:r>
              <a:rPr sz="1088">
                <a:solidFill>
                  <a:srgbClr val="454545"/>
                </a:solidFill>
              </a:rPr>
              <a:t>规约成为提交与审查对象</a:t>
            </a:r>
          </a:p>
        </p:txBody>
      </p:sp>
      <p:sp>
        <p:nvSpPr>
          <p:cNvPr id="19" name="vibe-case-output">
            <a:extLst>
              <a:ext uri="{FF2B5EF4-FFF2-40B4-BE49-F238E27FC236}">
                <a16:creationId xmlns:a16="http://schemas.microsoft.com/office/drawing/2014/main" id="{6C33F737-EDC3-4D78-8006-16ED7414D44C}"/>
              </a:ext>
            </a:extLst>
          </p:cNvPr>
          <p:cNvSpPr>
            <a:spLocks noGrp="1"/>
          </p:cNvSpPr>
          <p:nvPr/>
        </p:nvSpPr>
        <p:spPr>
          <a:xfrm>
            <a:off x="6238875" y="1809750"/>
            <a:ext cx="2381250" cy="2428875"/>
          </a:xfrm>
          <a:prstGeom prst="roundRect">
            <a:avLst>
              <a:gd name="adj" fmla="val 3200"/>
            </a:avLst>
          </a:prstGeom>
          <a:solidFill>
            <a:srgbClr val="F7F7F7"/>
          </a:solidFill>
          <a:ln w="13335">
            <a:solidFill>
              <a:srgbClr val="707070"/>
            </a:solidFill>
            <a:prstDash val="solid"/>
          </a:ln>
        </p:spPr>
      </p:sp>
      <p:sp>
        <p:nvSpPr>
          <p:cNvPr id="20" name="vibe-case-output-label">
            <a:extLst>
              <a:ext uri="{FF2B5EF4-FFF2-40B4-BE49-F238E27FC236}">
                <a16:creationId xmlns:a16="http://schemas.microsoft.com/office/drawing/2014/main" id="{37DA2FAD-FDB3-4820-BF47-400F47B89864}"/>
              </a:ext>
            </a:extLst>
          </p:cNvPr>
          <p:cNvSpPr>
            <a:spLocks noGrp="1"/>
          </p:cNvSpPr>
          <p:nvPr/>
        </p:nvSpPr>
        <p:spPr>
          <a:xfrm>
            <a:off x="6334125" y="1857375"/>
            <a:ext cx="2190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707070"/>
                </a:solidFill>
              </a:defRPr>
            </a:pPr>
            <a:r>
              <a:rPr sz="1200" b="1">
                <a:solidFill>
                  <a:srgbClr val="707070"/>
                </a:solidFill>
              </a:rPr>
              <a:t>确定生成与验证</a:t>
            </a:r>
          </a:p>
        </p:txBody>
      </p:sp>
      <p:sp>
        <p:nvSpPr>
          <p:cNvPr id="21" name="vibe-case-output-body">
            <a:extLst>
              <a:ext uri="{FF2B5EF4-FFF2-40B4-BE49-F238E27FC236}">
                <a16:creationId xmlns:a16="http://schemas.microsoft.com/office/drawing/2014/main" id="{CA572A70-0DD5-4883-9C12-28CAB7213779}"/>
              </a:ext>
            </a:extLst>
          </p:cNvPr>
          <p:cNvSpPr>
            <a:spLocks noGrp="1"/>
          </p:cNvSpPr>
          <p:nvPr/>
        </p:nvSpPr>
        <p:spPr>
          <a:xfrm>
            <a:off x="6524625" y="2238375"/>
            <a:ext cx="180975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Thompson 构造 NFA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子集构造得到 DFA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生成 table + nextToken()</a:t>
            </a:r>
          </a:p>
          <a:p>
            <a:endParaRPr sz="1163">
              <a:solidFill>
                <a:srgbClr val="454545"/>
              </a:solidFill>
            </a:endParaRP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Golden tests: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if  → IF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ifx → IDENT</a:t>
            </a:r>
          </a:p>
          <a:p>
            <a:pPr algn="l">
              <a:buNone/>
              <a:defRPr sz="1163">
                <a:solidFill>
                  <a:srgbClr val="454545"/>
                </a:solidFill>
              </a:defRPr>
            </a:pPr>
            <a:r>
              <a:rPr sz="1163">
                <a:solidFill>
                  <a:srgbClr val="454545"/>
                </a:solidFill>
              </a:rPr>
              <a:t>1x  → ERROR</a:t>
            </a:r>
          </a:p>
        </p:txBody>
      </p:sp>
      <p:sp>
        <p:nvSpPr>
          <p:cNvPr id="22" name="bridge-takeaway-band-60">
            <a:extLst>
              <a:ext uri="{FF2B5EF4-FFF2-40B4-BE49-F238E27FC236}">
                <a16:creationId xmlns:a16="http://schemas.microsoft.com/office/drawing/2014/main" id="{05A6BA24-361E-446D-A518-4F0A8ACE22F4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90525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23" name="bridge-takeaway-60">
            <a:extLst>
              <a:ext uri="{FF2B5EF4-FFF2-40B4-BE49-F238E27FC236}">
                <a16:creationId xmlns:a16="http://schemas.microsoft.com/office/drawing/2014/main" id="{A4479E00-5066-4FAE-9B89-7EA8415095AC}"/>
              </a:ext>
            </a:extLst>
          </p:cNvPr>
          <p:cNvSpPr>
            <a:spLocks noGrp="1"/>
          </p:cNvSpPr>
          <p:nvPr/>
        </p:nvSpPr>
        <p:spPr>
          <a:xfrm>
            <a:off x="666750" y="4867275"/>
            <a:ext cx="7810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13" b="1">
                <a:solidFill>
                  <a:srgbClr val="BE384B"/>
                </a:solidFill>
              </a:defRPr>
            </a:pPr>
            <a:r>
              <a:rPr sz="1313" b="1">
                <a:solidFill>
                  <a:srgbClr val="BE384B"/>
                </a:solidFill>
              </a:rPr>
              <a:t>LLM 帮助形成规约；生成器保证实现与规约一致；测试检查规约是否符合意图。 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number">
            <a:extLst>
              <a:ext uri="{FF2B5EF4-FFF2-40B4-BE49-F238E27FC236}">
                <a16:creationId xmlns:a16="http://schemas.microsoft.com/office/drawing/2014/main" id="{8FD0E7F9-C188-43D9-902B-EDC7BBD571B5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67</a:t>
            </a:r>
          </a:p>
        </p:txBody>
      </p:sp>
      <p:sp>
        <p:nvSpPr>
          <p:cNvPr id="3" name="bridge-title-62">
            <a:extLst>
              <a:ext uri="{FF2B5EF4-FFF2-40B4-BE49-F238E27FC236}">
                <a16:creationId xmlns:a16="http://schemas.microsoft.com/office/drawing/2014/main" id="{94D5273C-D07D-4939-88A4-F6D0DD301889}"/>
              </a:ext>
            </a:extLst>
          </p:cNvPr>
          <p:cNvSpPr>
            <a:spLocks noGrp="1"/>
          </p:cNvSpPr>
          <p:nvPr/>
        </p:nvSpPr>
        <p:spPr>
          <a:xfrm>
            <a:off x="457200" y="228886"/>
            <a:ext cx="8229600" cy="9003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13" b="1">
                <a:solidFill>
                  <a:srgbClr val="BE384B"/>
                </a:solidFill>
              </a:defRPr>
            </a:pPr>
            <a:r>
              <a:rPr sz="2813" b="1">
                <a:solidFill>
                  <a:srgbClr val="BE384B"/>
                </a:solidFill>
              </a:rPr>
              <a:t>本讲结论：从词法规约到可执行 Lexer</a:t>
            </a:r>
          </a:p>
        </p:txBody>
      </p:sp>
      <p:sp>
        <p:nvSpPr>
          <p:cNvPr id="4" name="lecture-conclusion-subtitle">
            <a:extLst>
              <a:ext uri="{FF2B5EF4-FFF2-40B4-BE49-F238E27FC236}">
                <a16:creationId xmlns:a16="http://schemas.microsoft.com/office/drawing/2014/main" id="{B04057BD-35FD-44DD-BED1-5675998AE00F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>
                <a:solidFill>
                  <a:srgbClr val="707070"/>
                </a:solidFill>
              </a:defRPr>
            </a:pPr>
            <a:r>
              <a:rPr sz="1575">
                <a:solidFill>
                  <a:srgbClr val="707070"/>
                </a:solidFill>
              </a:rPr>
              <a:t>四次机械转换，把一组正则规则变成可执行、可检查的词法分析器。</a:t>
            </a:r>
          </a:p>
        </p:txBody>
      </p:sp>
      <p:sp>
        <p:nvSpPr>
          <p:cNvPr id="5" name="lecture-conclusion-1-number">
            <a:extLst>
              <a:ext uri="{FF2B5EF4-FFF2-40B4-BE49-F238E27FC236}">
                <a16:creationId xmlns:a16="http://schemas.microsoft.com/office/drawing/2014/main" id="{4DFDB024-F387-462D-806B-CEBE5334E200}"/>
              </a:ext>
            </a:extLst>
          </p:cNvPr>
          <p:cNvSpPr>
            <a:spLocks noGrp="1"/>
          </p:cNvSpPr>
          <p:nvPr/>
        </p:nvSpPr>
        <p:spPr>
          <a:xfrm>
            <a:off x="619125" y="2152650"/>
            <a:ext cx="400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BE384B"/>
                </a:solidFill>
              </a:defRPr>
            </a:pPr>
            <a:r>
              <a:rPr sz="2100" b="1">
                <a:solidFill>
                  <a:srgbClr val="BE384B"/>
                </a:solidFill>
              </a:rPr>
              <a:t>1</a:t>
            </a:r>
          </a:p>
        </p:txBody>
      </p:sp>
      <p:sp>
        <p:nvSpPr>
          <p:cNvPr id="6" name="lecture-conclusion-1-heading">
            <a:extLst>
              <a:ext uri="{FF2B5EF4-FFF2-40B4-BE49-F238E27FC236}">
                <a16:creationId xmlns:a16="http://schemas.microsoft.com/office/drawing/2014/main" id="{E455D3BB-1F06-4561-A25F-FCB7A2A4A15A}"/>
              </a:ext>
            </a:extLst>
          </p:cNvPr>
          <p:cNvSpPr>
            <a:spLocks noGrp="1"/>
          </p:cNvSpPr>
          <p:nvPr/>
        </p:nvSpPr>
        <p:spPr>
          <a:xfrm>
            <a:off x="1190625" y="2171700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Regex → NFA</a:t>
            </a:r>
          </a:p>
        </p:txBody>
      </p:sp>
      <p:sp>
        <p:nvSpPr>
          <p:cNvPr id="7" name="lecture-conclusion-1-detail">
            <a:extLst>
              <a:ext uri="{FF2B5EF4-FFF2-40B4-BE49-F238E27FC236}">
                <a16:creationId xmlns:a16="http://schemas.microsoft.com/office/drawing/2014/main" id="{34052E6F-3062-4B70-8F14-2A75FE0732D4}"/>
              </a:ext>
            </a:extLst>
          </p:cNvPr>
          <p:cNvSpPr>
            <a:spLocks noGrp="1"/>
          </p:cNvSpPr>
          <p:nvPr/>
        </p:nvSpPr>
        <p:spPr>
          <a:xfrm>
            <a:off x="3143250" y="2152650"/>
            <a:ext cx="533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38">
                <a:solidFill>
                  <a:srgbClr val="454545"/>
                </a:solidFill>
              </a:defRPr>
            </a:pPr>
            <a:r>
              <a:rPr sz="1238">
                <a:solidFill>
                  <a:srgbClr val="454545"/>
                </a:solidFill>
              </a:rPr>
              <a:t>Thompson 构造：用四种基本片段组合正则；接受状态保留 action 与优先级</a:t>
            </a:r>
          </a:p>
        </p:txBody>
      </p:sp>
      <p:sp>
        <p:nvSpPr>
          <p:cNvPr id="8" name="lecture-conclusion-1-line">
            <a:extLst>
              <a:ext uri="{FF2B5EF4-FFF2-40B4-BE49-F238E27FC236}">
                <a16:creationId xmlns:a16="http://schemas.microsoft.com/office/drawing/2014/main" id="{D252D4D3-BE5A-4B78-BD33-C56F59B9B312}"/>
              </a:ext>
            </a:extLst>
          </p:cNvPr>
          <p:cNvSpPr>
            <a:spLocks noGrp="1"/>
          </p:cNvSpPr>
          <p:nvPr/>
        </p:nvSpPr>
        <p:spPr>
          <a:xfrm>
            <a:off x="1190625" y="2695575"/>
            <a:ext cx="7286625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9" name="lecture-conclusion-2-number">
            <a:extLst>
              <a:ext uri="{FF2B5EF4-FFF2-40B4-BE49-F238E27FC236}">
                <a16:creationId xmlns:a16="http://schemas.microsoft.com/office/drawing/2014/main" id="{27591A66-893A-4A90-9B16-4C657467274C}"/>
              </a:ext>
            </a:extLst>
          </p:cNvPr>
          <p:cNvSpPr>
            <a:spLocks noGrp="1"/>
          </p:cNvSpPr>
          <p:nvPr/>
        </p:nvSpPr>
        <p:spPr>
          <a:xfrm>
            <a:off x="619125" y="2809875"/>
            <a:ext cx="400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BE384B"/>
                </a:solidFill>
              </a:defRPr>
            </a:pPr>
            <a:r>
              <a:rPr sz="2100" b="1">
                <a:solidFill>
                  <a:srgbClr val="BE384B"/>
                </a:solidFill>
              </a:rPr>
              <a:t>2</a:t>
            </a:r>
          </a:p>
        </p:txBody>
      </p:sp>
      <p:sp>
        <p:nvSpPr>
          <p:cNvPr id="10" name="lecture-conclusion-2-heading">
            <a:extLst>
              <a:ext uri="{FF2B5EF4-FFF2-40B4-BE49-F238E27FC236}">
                <a16:creationId xmlns:a16="http://schemas.microsoft.com/office/drawing/2014/main" id="{22B63BA0-709D-449F-9D25-47AB765C5E00}"/>
              </a:ext>
            </a:extLst>
          </p:cNvPr>
          <p:cNvSpPr>
            <a:spLocks noGrp="1"/>
          </p:cNvSpPr>
          <p:nvPr/>
        </p:nvSpPr>
        <p:spPr>
          <a:xfrm>
            <a:off x="1190625" y="2828925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NFA → DFA</a:t>
            </a:r>
          </a:p>
        </p:txBody>
      </p:sp>
      <p:sp>
        <p:nvSpPr>
          <p:cNvPr id="11" name="lecture-conclusion-2-detail">
            <a:extLst>
              <a:ext uri="{FF2B5EF4-FFF2-40B4-BE49-F238E27FC236}">
                <a16:creationId xmlns:a16="http://schemas.microsoft.com/office/drawing/2014/main" id="{931D320B-41B0-49CF-B129-8EE93C1B3F24}"/>
              </a:ext>
            </a:extLst>
          </p:cNvPr>
          <p:cNvSpPr>
            <a:spLocks noGrp="1"/>
          </p:cNvSpPr>
          <p:nvPr/>
        </p:nvSpPr>
        <p:spPr>
          <a:xfrm>
            <a:off x="3143249" y="2809875"/>
            <a:ext cx="5381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38">
                <a:solidFill>
                  <a:srgbClr val="454545"/>
                </a:solidFill>
              </a:defRPr>
            </a:pPr>
            <a:r>
              <a:rPr sz="1238">
                <a:solidFill>
                  <a:srgbClr val="454545"/>
                </a:solidFill>
              </a:rPr>
              <a:t>子集构造：反复计算 ε-closure(move(S, c))；集合状态继承接受与优先级</a:t>
            </a:r>
          </a:p>
        </p:txBody>
      </p:sp>
      <p:sp>
        <p:nvSpPr>
          <p:cNvPr id="12" name="lecture-conclusion-2-line">
            <a:extLst>
              <a:ext uri="{FF2B5EF4-FFF2-40B4-BE49-F238E27FC236}">
                <a16:creationId xmlns:a16="http://schemas.microsoft.com/office/drawing/2014/main" id="{92B82AE5-0D3A-46AA-B460-93A91F7A872C}"/>
              </a:ext>
            </a:extLst>
          </p:cNvPr>
          <p:cNvSpPr>
            <a:spLocks noGrp="1"/>
          </p:cNvSpPr>
          <p:nvPr/>
        </p:nvSpPr>
        <p:spPr>
          <a:xfrm>
            <a:off x="1190625" y="3352800"/>
            <a:ext cx="7286625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13" name="lecture-conclusion-3-number">
            <a:extLst>
              <a:ext uri="{FF2B5EF4-FFF2-40B4-BE49-F238E27FC236}">
                <a16:creationId xmlns:a16="http://schemas.microsoft.com/office/drawing/2014/main" id="{B7DF5EF6-3A23-452C-B973-712E255FEDB3}"/>
              </a:ext>
            </a:extLst>
          </p:cNvPr>
          <p:cNvSpPr>
            <a:spLocks noGrp="1"/>
          </p:cNvSpPr>
          <p:nvPr/>
        </p:nvSpPr>
        <p:spPr>
          <a:xfrm>
            <a:off x="619125" y="3467100"/>
            <a:ext cx="400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32788E"/>
                </a:solidFill>
              </a:defRPr>
            </a:pPr>
            <a:r>
              <a:rPr sz="2100" b="1">
                <a:solidFill>
                  <a:srgbClr val="32788E"/>
                </a:solidFill>
              </a:rPr>
              <a:t>3</a:t>
            </a:r>
          </a:p>
        </p:txBody>
      </p:sp>
      <p:sp>
        <p:nvSpPr>
          <p:cNvPr id="14" name="lecture-conclusion-3-heading">
            <a:extLst>
              <a:ext uri="{FF2B5EF4-FFF2-40B4-BE49-F238E27FC236}">
                <a16:creationId xmlns:a16="http://schemas.microsoft.com/office/drawing/2014/main" id="{BDE5D89E-91FF-416C-929D-FF6E5E90AEB0}"/>
              </a:ext>
            </a:extLst>
          </p:cNvPr>
          <p:cNvSpPr>
            <a:spLocks noGrp="1"/>
          </p:cNvSpPr>
          <p:nvPr/>
        </p:nvSpPr>
        <p:spPr>
          <a:xfrm>
            <a:off x="1190625" y="3486150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进一步构造 DFA</a:t>
            </a:r>
          </a:p>
        </p:txBody>
      </p:sp>
      <p:sp>
        <p:nvSpPr>
          <p:cNvPr id="15" name="lecture-conclusion-3-detail">
            <a:extLst>
              <a:ext uri="{FF2B5EF4-FFF2-40B4-BE49-F238E27FC236}">
                <a16:creationId xmlns:a16="http://schemas.microsoft.com/office/drawing/2014/main" id="{3FDD6C61-D63F-4C4E-8EC7-AA840A2766CA}"/>
              </a:ext>
            </a:extLst>
          </p:cNvPr>
          <p:cNvSpPr>
            <a:spLocks noGrp="1"/>
          </p:cNvSpPr>
          <p:nvPr/>
        </p:nvSpPr>
        <p:spPr>
          <a:xfrm>
            <a:off x="3143249" y="3467100"/>
            <a:ext cx="5381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38">
                <a:solidFill>
                  <a:srgbClr val="454545"/>
                </a:solidFill>
              </a:defRPr>
            </a:pPr>
            <a:r>
              <a:rPr sz="1238">
                <a:solidFill>
                  <a:srgbClr val="454545"/>
                </a:solidFill>
              </a:rPr>
              <a:t>最小化合并不可区分的状态；Mode 将不同上下文的规则分组、分别构造</a:t>
            </a:r>
          </a:p>
        </p:txBody>
      </p:sp>
      <p:sp>
        <p:nvSpPr>
          <p:cNvPr id="16" name="lecture-conclusion-3-line">
            <a:extLst>
              <a:ext uri="{FF2B5EF4-FFF2-40B4-BE49-F238E27FC236}">
                <a16:creationId xmlns:a16="http://schemas.microsoft.com/office/drawing/2014/main" id="{BA867FF6-D892-4DFC-88D2-96579F9AB8F7}"/>
              </a:ext>
            </a:extLst>
          </p:cNvPr>
          <p:cNvSpPr>
            <a:spLocks noGrp="1"/>
          </p:cNvSpPr>
          <p:nvPr/>
        </p:nvSpPr>
        <p:spPr>
          <a:xfrm>
            <a:off x="1190625" y="4010025"/>
            <a:ext cx="7286625" cy="0"/>
          </a:xfrm>
          <a:prstGeom prst="line">
            <a:avLst/>
          </a:prstGeom>
          <a:ln w="19050">
            <a:solidFill>
              <a:srgbClr val="D8D8D8"/>
            </a:solidFill>
            <a:prstDash val="solid"/>
          </a:ln>
        </p:spPr>
      </p:sp>
      <p:sp>
        <p:nvSpPr>
          <p:cNvPr id="17" name="lecture-conclusion-4-number">
            <a:extLst>
              <a:ext uri="{FF2B5EF4-FFF2-40B4-BE49-F238E27FC236}">
                <a16:creationId xmlns:a16="http://schemas.microsoft.com/office/drawing/2014/main" id="{A8F135BA-FCC7-4CFB-BD69-E892A7599485}"/>
              </a:ext>
            </a:extLst>
          </p:cNvPr>
          <p:cNvSpPr>
            <a:spLocks noGrp="1"/>
          </p:cNvSpPr>
          <p:nvPr/>
        </p:nvSpPr>
        <p:spPr>
          <a:xfrm>
            <a:off x="619125" y="4124325"/>
            <a:ext cx="4000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32788E"/>
                </a:solidFill>
              </a:defRPr>
            </a:pPr>
            <a:r>
              <a:rPr sz="2100" b="1">
                <a:solidFill>
                  <a:srgbClr val="32788E"/>
                </a:solidFill>
              </a:rPr>
              <a:t>4</a:t>
            </a:r>
          </a:p>
        </p:txBody>
      </p:sp>
      <p:sp>
        <p:nvSpPr>
          <p:cNvPr id="18" name="lecture-conclusion-4-heading">
            <a:extLst>
              <a:ext uri="{FF2B5EF4-FFF2-40B4-BE49-F238E27FC236}">
                <a16:creationId xmlns:a16="http://schemas.microsoft.com/office/drawing/2014/main" id="{DE677993-E1A6-4AE9-8996-B204567B051B}"/>
              </a:ext>
            </a:extLst>
          </p:cNvPr>
          <p:cNvSpPr>
            <a:spLocks noGrp="1"/>
          </p:cNvSpPr>
          <p:nvPr/>
        </p:nvSpPr>
        <p:spPr>
          <a:xfrm>
            <a:off x="1190625" y="4143375"/>
            <a:ext cx="1952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DFA → nextToken()</a:t>
            </a:r>
          </a:p>
        </p:txBody>
      </p:sp>
      <p:sp>
        <p:nvSpPr>
          <p:cNvPr id="19" name="lecture-conclusion-4-detail">
            <a:extLst>
              <a:ext uri="{FF2B5EF4-FFF2-40B4-BE49-F238E27FC236}">
                <a16:creationId xmlns:a16="http://schemas.microsoft.com/office/drawing/2014/main" id="{6070D22A-4AD0-46F8-B7B2-72A9E668BB61}"/>
              </a:ext>
            </a:extLst>
          </p:cNvPr>
          <p:cNvSpPr>
            <a:spLocks noGrp="1"/>
          </p:cNvSpPr>
          <p:nvPr/>
        </p:nvSpPr>
        <p:spPr>
          <a:xfrm>
            <a:off x="3143250" y="4124325"/>
            <a:ext cx="533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38">
                <a:solidFill>
                  <a:srgbClr val="454545"/>
                </a:solidFill>
              </a:defRPr>
            </a:pPr>
            <a:r>
              <a:rPr sz="1238">
                <a:solidFill>
                  <a:srgbClr val="454545"/>
                </a:solidFill>
              </a:rPr>
              <a:t>状态转移表 + 通用执行循环；lastAccept 实现 maximal munch 与回退。</a:t>
            </a:r>
          </a:p>
        </p:txBody>
      </p:sp>
    </p:spTree>
    <p:extLst>
      <p:ext uri="{BB962C8B-B14F-4D97-AF65-F5344CB8AC3E}">
        <p14:creationId xmlns:p14="http://schemas.microsoft.com/office/powerpoint/2010/main" val="4216289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7E6B48C-6533-46FC-946A-7B4FF503097A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t>下一讲：Token 怎样组成程序结构？</a:t>
            </a:r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2981C4CD-6E53-47AE-97AA-BB210344E2C4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68</a:t>
            </a:r>
          </a:p>
        </p:txBody>
      </p:sp>
      <p:sp>
        <p:nvSpPr>
          <p:cNvPr id="3" name="reading-left-heading">
            <a:extLst>
              <a:ext uri="{FF2B5EF4-FFF2-40B4-BE49-F238E27FC236}">
                <a16:creationId xmlns:a16="http://schemas.microsoft.com/office/drawing/2014/main" id="{04594977-7596-40C0-BEDF-A5005D74E9FD}"/>
              </a:ext>
            </a:extLst>
          </p:cNvPr>
          <p:cNvSpPr>
            <a:spLocks noGrp="1"/>
          </p:cNvSpPr>
          <p:nvPr/>
        </p:nvSpPr>
        <p:spPr>
          <a:xfrm>
            <a:off x="590550" y="1381125"/>
            <a:ext cx="3714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已经完成：字符流 → Token Stream</a:t>
            </a:r>
          </a:p>
        </p:txBody>
      </p:sp>
      <p:sp>
        <p:nvSpPr>
          <p:cNvPr id="4" name="reading-left">
            <a:extLst>
              <a:ext uri="{FF2B5EF4-FFF2-40B4-BE49-F238E27FC236}">
                <a16:creationId xmlns:a16="http://schemas.microsoft.com/office/drawing/2014/main" id="{FA5FF6D4-D16A-4312-91D7-3E52992002E0}"/>
              </a:ext>
            </a:extLst>
          </p:cNvPr>
          <p:cNvSpPr>
            <a:spLocks noGrp="1"/>
          </p:cNvSpPr>
          <p:nvPr/>
        </p:nvSpPr>
        <p:spPr>
          <a:xfrm>
            <a:off x="723900" y="1952625"/>
            <a:ext cx="35242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Lexer 已经负责：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• 根据正则规约识别 lexeme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• 执行 maximal munch 与优先级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• 生成带 kind / value / span 的 Token</a:t>
            </a:r>
          </a:p>
          <a:p>
            <a:pPr>
              <a:buNone/>
              <a:defRPr sz="1013">
                <a:solidFill>
                  <a:srgbClr val="3F3F3F"/>
                </a:solidFill>
              </a:defRPr>
            </a:pPr>
            <a:r>
              <a:rPr sz="1100">
                <a:solidFill>
                  <a:srgbClr val="3F3F3F"/>
                </a:solidFill>
              </a:rPr>
              <a:t>• 跳过 trivia，并尽量从词法错误继续</a:t>
            </a:r>
          </a:p>
        </p:txBody>
      </p:sp>
      <p:sp>
        <p:nvSpPr>
          <p:cNvPr id="5" name="reading-divider">
            <a:extLst>
              <a:ext uri="{FF2B5EF4-FFF2-40B4-BE49-F238E27FC236}">
                <a16:creationId xmlns:a16="http://schemas.microsoft.com/office/drawing/2014/main" id="{9143D1D6-42CF-48CF-8D30-0493F7F3A415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289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reading-right-heading">
            <a:extLst>
              <a:ext uri="{FF2B5EF4-FFF2-40B4-BE49-F238E27FC236}">
                <a16:creationId xmlns:a16="http://schemas.microsoft.com/office/drawing/2014/main" id="{AB7128C8-DF3C-4AB9-BE0D-A9CE79C0B447}"/>
              </a:ext>
            </a:extLst>
          </p:cNvPr>
          <p:cNvSpPr>
            <a:spLocks noGrp="1"/>
          </p:cNvSpPr>
          <p:nvPr/>
        </p:nvSpPr>
        <p:spPr>
          <a:xfrm>
            <a:off x="4895850" y="1381125"/>
            <a:ext cx="3714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仍未解决：哪些 Token 序列是合法程序？</a:t>
            </a:r>
          </a:p>
        </p:txBody>
      </p:sp>
      <p:sp>
        <p:nvSpPr>
          <p:cNvPr id="7" name="reading-right">
            <a:extLst>
              <a:ext uri="{FF2B5EF4-FFF2-40B4-BE49-F238E27FC236}">
                <a16:creationId xmlns:a16="http://schemas.microsoft.com/office/drawing/2014/main" id="{BD329AEB-64BC-4457-BC38-6873B605D62C}"/>
              </a:ext>
            </a:extLst>
          </p:cNvPr>
          <p:cNvSpPr>
            <a:spLocks noGrp="1"/>
          </p:cNvSpPr>
          <p:nvPr/>
        </p:nvSpPr>
        <p:spPr>
          <a:xfrm>
            <a:off x="5067300" y="1952625"/>
            <a:ext cx="34290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正则语言无法表达任意深度的递归结构：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• 括号 / 花括号是否匹配？</a:t>
            </a:r>
          </a:p>
          <a:p>
            <a:pPr>
              <a:buNone/>
              <a:defRPr sz="1013">
                <a:solidFill>
                  <a:srgbClr val="3F3F3F"/>
                </a:solidFill>
              </a:defRPr>
            </a:pPr>
            <a:r>
              <a:rPr sz="1100">
                <a:solidFill>
                  <a:srgbClr val="3F3F3F"/>
                </a:solidFill>
              </a:rPr>
              <a:t>• if 的条件、分支和 else 如何组合？</a:t>
            </a:r>
          </a:p>
          <a:p>
            <a:pPr>
              <a:buNone/>
              <a:defRPr sz="1013">
                <a:solidFill>
                  <a:srgbClr val="3F3F3F"/>
                </a:solidFill>
              </a:defRPr>
            </a:pPr>
            <a:r>
              <a:rPr sz="1100">
                <a:solidFill>
                  <a:srgbClr val="3F3F3F"/>
                </a:solidFill>
              </a:rPr>
              <a:t>• 表达式的优先级与结合性如何定义？</a:t>
            </a:r>
          </a:p>
          <a:p>
            <a:pPr algn="l">
              <a:buNone/>
              <a:defRPr sz="1073" b="0">
                <a:solidFill>
                  <a:srgbClr val="3F3F3F"/>
                </a:solidFill>
              </a:defRPr>
            </a:pPr>
            <a:endParaRPr sz="1100">
              <a:solidFill>
                <a:srgbClr val="3F3F3F"/>
              </a:solidFill>
            </a:endParaRP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100" b="0">
                <a:solidFill>
                  <a:srgbClr val="3F3F3F"/>
                </a:solidFill>
              </a:rPr>
              <a:t>需要更强的描述方法：上下文无关文法（CFG）。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20B471A5-ED92-419D-B2B8-12119BD5A14D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6CB3E1CA-79E5-416B-85F2-1CC6D2F17277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73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Lexer 解决局部字符模式；Parser 将解决 Token 之间的递归结构。</a:t>
            </a:r>
          </a:p>
        </p:txBody>
      </p:sp>
    </p:spTree>
    <p:extLst>
      <p:ext uri="{BB962C8B-B14F-4D97-AF65-F5344CB8AC3E}">
        <p14:creationId xmlns:p14="http://schemas.microsoft.com/office/powerpoint/2010/main" val="1323982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4787</Words>
  <Application>Microsoft Macintosh PowerPoint</Application>
  <DocSecurity>0</DocSecurity>
  <PresentationFormat>全屏显示(16:10)</PresentationFormat>
  <Paragraphs>1499</Paragraphs>
  <Slides>67</Slides>
  <Notes>67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1" baseType="lpstr">
      <vt:lpstr>DengXian</vt:lpstr>
      <vt:lpstr>微软雅黑</vt:lpstr>
      <vt:lpstr>Arial</vt:lpstr>
      <vt:lpstr>Office 主题​​</vt:lpstr>
      <vt:lpstr>词法分析（二）</vt:lpstr>
      <vt:lpstr>PowerPoint 演示文稿</vt:lpstr>
      <vt:lpstr>PowerPoint 演示文稿</vt:lpstr>
      <vt:lpstr>从规则到自动机</vt:lpstr>
      <vt:lpstr>复习：nextToken() 把整套规约变成确定的流程</vt:lpstr>
      <vt:lpstr>逐条匹配：正确，但重复读取同一前缀</vt:lpstr>
      <vt:lpstr>能否只扫描一次？先手工合并共同前缀</vt:lpstr>
      <vt:lpstr>这套共享扫描逻辑其实就是一个自动机</vt:lpstr>
      <vt:lpstr>PowerPoint 演示文稿</vt:lpstr>
      <vt:lpstr>PowerPoint 演示文稿</vt:lpstr>
      <vt:lpstr>规则已经写好，怎样自动生成这台自动机？</vt:lpstr>
      <vt:lpstr>第一步：Regex → NFA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第二步：NFA → DFA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上一讲回顾</vt:lpstr>
      <vt:lpstr>上一讲回顾</vt:lpstr>
      <vt:lpstr>PowerPoint 演示文稿</vt:lpstr>
      <vt:lpstr>PowerPoint 演示文稿</vt:lpstr>
      <vt:lpstr>PowerPoint 演示文稿</vt:lpstr>
      <vt:lpstr>NFA 与 DFA：用构造成本交换执行成本</vt:lpstr>
      <vt:lpstr>第三步：DFA 的进一步设计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第四步：从 DFA 生成代码</vt:lpstr>
      <vt:lpstr>PowerPoint 演示文稿</vt:lpstr>
      <vt:lpstr>PowerPoint 演示文稿</vt:lpstr>
      <vt:lpstr>PowerPoint 演示文稿</vt:lpstr>
      <vt:lpstr>PowerPoint 演示文稿</vt:lpstr>
      <vt:lpstr>讨论：两种 TOKENIZER 如何理解“分词”？</vt:lpstr>
      <vt:lpstr>PowerPoint 演示文稿</vt:lpstr>
      <vt:lpstr>PowerPoint 演示文稿</vt:lpstr>
      <vt:lpstr>讨论：Vibe coding 与传统代码生成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wu mingyu</cp:lastModifiedBy>
  <cp:revision>7</cp:revision>
  <dcterms:created xsi:type="dcterms:W3CDTF">2026-09-19T13:32:37Z</dcterms:created>
  <dcterms:modified xsi:type="dcterms:W3CDTF">2026-09-20T02:57:55Z</dcterms:modified>
</cp:coreProperties>
</file>