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71"/>
  </p:notesMasterIdLst>
  <p:handoutMasterIdLst>
    <p:handoutMasterId r:id="rId72"/>
  </p:handoutMasterIdLst>
  <p:sldIdLst>
    <p:sldId id="2241" r:id="rId2"/>
    <p:sldId id="2429" r:id="rId3"/>
    <p:sldId id="2268" r:id="rId4"/>
    <p:sldId id="2417" r:id="rId5"/>
    <p:sldId id="263" r:id="rId6"/>
    <p:sldId id="2480" r:id="rId7"/>
    <p:sldId id="2471" r:id="rId8"/>
    <p:sldId id="2472" r:id="rId9"/>
    <p:sldId id="1404" r:id="rId10"/>
    <p:sldId id="2473" r:id="rId11"/>
    <p:sldId id="2474" r:id="rId12"/>
    <p:sldId id="2475" r:id="rId13"/>
    <p:sldId id="2477" r:id="rId14"/>
    <p:sldId id="2437" r:id="rId15"/>
    <p:sldId id="2439" r:id="rId16"/>
    <p:sldId id="268" r:id="rId17"/>
    <p:sldId id="2440" r:id="rId18"/>
    <p:sldId id="270" r:id="rId19"/>
    <p:sldId id="2441" r:id="rId20"/>
    <p:sldId id="2442" r:id="rId21"/>
    <p:sldId id="2443" r:id="rId22"/>
    <p:sldId id="273" r:id="rId23"/>
    <p:sldId id="274" r:id="rId24"/>
    <p:sldId id="2444" r:id="rId25"/>
    <p:sldId id="276" r:id="rId26"/>
    <p:sldId id="277" r:id="rId27"/>
    <p:sldId id="278" r:id="rId28"/>
    <p:sldId id="279" r:id="rId29"/>
    <p:sldId id="280" r:id="rId30"/>
    <p:sldId id="2445" r:id="rId31"/>
    <p:sldId id="1410" r:id="rId32"/>
    <p:sldId id="2447" r:id="rId33"/>
    <p:sldId id="2446" r:id="rId34"/>
    <p:sldId id="2476" r:id="rId35"/>
    <p:sldId id="2433" r:id="rId36"/>
    <p:sldId id="1391" r:id="rId37"/>
    <p:sldId id="1392" r:id="rId38"/>
    <p:sldId id="2435" r:id="rId39"/>
    <p:sldId id="2436" r:id="rId40"/>
    <p:sldId id="2434" r:id="rId41"/>
    <p:sldId id="2478" r:id="rId42"/>
    <p:sldId id="2449" r:id="rId43"/>
    <p:sldId id="272" r:id="rId44"/>
    <p:sldId id="2451" r:id="rId45"/>
    <p:sldId id="2452" r:id="rId46"/>
    <p:sldId id="2453" r:id="rId47"/>
    <p:sldId id="2454" r:id="rId48"/>
    <p:sldId id="2455" r:id="rId49"/>
    <p:sldId id="2456" r:id="rId50"/>
    <p:sldId id="2458" r:id="rId51"/>
    <p:sldId id="2459" r:id="rId52"/>
    <p:sldId id="2460" r:id="rId53"/>
    <p:sldId id="2461" r:id="rId54"/>
    <p:sldId id="2448" r:id="rId55"/>
    <p:sldId id="2479" r:id="rId56"/>
    <p:sldId id="2464" r:id="rId57"/>
    <p:sldId id="286" r:id="rId58"/>
    <p:sldId id="287" r:id="rId59"/>
    <p:sldId id="2465" r:id="rId60"/>
    <p:sldId id="303" r:id="rId61"/>
    <p:sldId id="2466" r:id="rId62"/>
    <p:sldId id="290" r:id="rId63"/>
    <p:sldId id="291" r:id="rId64"/>
    <p:sldId id="292" r:id="rId65"/>
    <p:sldId id="2469" r:id="rId66"/>
    <p:sldId id="2468" r:id="rId67"/>
    <p:sldId id="2470" r:id="rId68"/>
    <p:sldId id="2483" r:id="rId69"/>
    <p:sldId id="2481" r:id="rId70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384B"/>
    <a:srgbClr val="0432FF"/>
    <a:srgbClr val="E2EAF7"/>
    <a:srgbClr val="FF5F00"/>
    <a:srgbClr val="FF7E79"/>
    <a:srgbClr val="F6F9D6"/>
    <a:srgbClr val="B0FFD3"/>
    <a:srgbClr val="00FDFF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深色样式 2 - 强调 3/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22" autoAdjust="0"/>
    <p:restoredTop sz="79360" autoAdjust="0"/>
  </p:normalViewPr>
  <p:slideViewPr>
    <p:cSldViewPr>
      <p:cViewPr varScale="1">
        <p:scale>
          <a:sx n="134" d="100"/>
          <a:sy n="134" d="100"/>
        </p:scale>
        <p:origin x="200" y="472"/>
      </p:cViewPr>
      <p:guideLst>
        <p:guide orient="horz" pos="248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5CA5263-9FEB-594C-9230-AF780A946E86}"/>
    <pc:docChg chg="undo custSel addSld delSld modSld">
      <pc:chgData name="魏 星达" userId="ca17b13798aa44f7" providerId="LiveId" clId="{B5CA5263-9FEB-594C-9230-AF780A946E86}" dt="2021-09-09T12:57:11.981" v="411" actId="20577"/>
      <pc:docMkLst>
        <pc:docMk/>
      </pc:docMkLst>
      <pc:sldChg chg="add del">
        <pc:chgData name="魏 星达" userId="ca17b13798aa44f7" providerId="LiveId" clId="{B5CA5263-9FEB-594C-9230-AF780A946E86}" dt="2021-09-09T12:17:02.560" v="18" actId="2696"/>
        <pc:sldMkLst>
          <pc:docMk/>
          <pc:sldMk cId="1203964273" sldId="281"/>
        </pc:sldMkLst>
      </pc:sldChg>
      <pc:sldChg chg="add del">
        <pc:chgData name="魏 星达" userId="ca17b13798aa44f7" providerId="LiveId" clId="{B5CA5263-9FEB-594C-9230-AF780A946E86}" dt="2021-09-09T12:32:59.233" v="41" actId="2696"/>
        <pc:sldMkLst>
          <pc:docMk/>
          <pc:sldMk cId="1017510318" sldId="282"/>
        </pc:sldMkLst>
      </pc:sldChg>
      <pc:sldChg chg="add del">
        <pc:chgData name="魏 星达" userId="ca17b13798aa44f7" providerId="LiveId" clId="{B5CA5263-9FEB-594C-9230-AF780A946E86}" dt="2021-09-09T12:34:01.312" v="54" actId="2696"/>
        <pc:sldMkLst>
          <pc:docMk/>
          <pc:sldMk cId="883633565" sldId="283"/>
        </pc:sldMkLst>
      </pc:sldChg>
      <pc:sldChg chg="modSp add mod">
        <pc:chgData name="魏 星达" userId="ca17b13798aa44f7" providerId="LiveId" clId="{B5CA5263-9FEB-594C-9230-AF780A946E86}" dt="2021-09-09T12:44:15.172" v="126" actId="255"/>
        <pc:sldMkLst>
          <pc:docMk/>
          <pc:sldMk cId="1254497317" sldId="286"/>
        </pc:sldMkLst>
        <pc:spChg chg="mod">
          <ac:chgData name="魏 星达" userId="ca17b13798aa44f7" providerId="LiveId" clId="{B5CA5263-9FEB-594C-9230-AF780A946E86}" dt="2021-09-09T12:44:15.172" v="126" actId="255"/>
          <ac:spMkLst>
            <pc:docMk/>
            <pc:sldMk cId="1254497317" sldId="286"/>
            <ac:spMk id="7" creationId="{00000000-0000-0000-0000-000000000000}"/>
          </ac:spMkLst>
        </pc:spChg>
        <pc:spChg chg="mod">
          <ac:chgData name="魏 星达" userId="ca17b13798aa44f7" providerId="LiveId" clId="{B5CA5263-9FEB-594C-9230-AF780A946E86}" dt="2021-09-09T12:44:15.172" v="126" actId="255"/>
          <ac:spMkLst>
            <pc:docMk/>
            <pc:sldMk cId="1254497317" sldId="286"/>
            <ac:spMk id="8" creationId="{00000000-0000-0000-0000-000000000000}"/>
          </ac:spMkLst>
        </pc:spChg>
      </pc:sldChg>
      <pc:sldChg chg="add">
        <pc:chgData name="魏 星达" userId="ca17b13798aa44f7" providerId="LiveId" clId="{B5CA5263-9FEB-594C-9230-AF780A946E86}" dt="2021-09-09T12:44:20.356" v="127"/>
        <pc:sldMkLst>
          <pc:docMk/>
          <pc:sldMk cId="341960573" sldId="287"/>
        </pc:sldMkLst>
      </pc:sldChg>
      <pc:sldChg chg="add del">
        <pc:chgData name="魏 星达" userId="ca17b13798aa44f7" providerId="LiveId" clId="{B5CA5263-9FEB-594C-9230-AF780A946E86}" dt="2021-09-09T12:48:05.205" v="140" actId="2696"/>
        <pc:sldMkLst>
          <pc:docMk/>
          <pc:sldMk cId="665111039" sldId="288"/>
        </pc:sldMkLst>
      </pc:sldChg>
      <pc:sldChg chg="add del">
        <pc:chgData name="魏 星达" userId="ca17b13798aa44f7" providerId="LiveId" clId="{B5CA5263-9FEB-594C-9230-AF780A946E86}" dt="2021-09-09T12:49:39.355" v="168" actId="2696"/>
        <pc:sldMkLst>
          <pc:docMk/>
          <pc:sldMk cId="868849838" sldId="289"/>
        </pc:sldMkLst>
      </pc:sldChg>
      <pc:sldChg chg="modSp add mod">
        <pc:chgData name="魏 星达" userId="ca17b13798aa44f7" providerId="LiveId" clId="{B5CA5263-9FEB-594C-9230-AF780A946E86}" dt="2021-09-09T12:49:54.874" v="170" actId="255"/>
        <pc:sldMkLst>
          <pc:docMk/>
          <pc:sldMk cId="2017911313" sldId="290"/>
        </pc:sldMkLst>
        <pc:spChg chg="mod">
          <ac:chgData name="魏 星达" userId="ca17b13798aa44f7" providerId="LiveId" clId="{B5CA5263-9FEB-594C-9230-AF780A946E86}" dt="2021-09-09T12:49:54.874" v="170" actId="255"/>
          <ac:spMkLst>
            <pc:docMk/>
            <pc:sldMk cId="2017911313" sldId="290"/>
            <ac:spMk id="5" creationId="{00000000-0000-0000-0000-000000000000}"/>
          </ac:spMkLst>
        </pc:spChg>
      </pc:sldChg>
      <pc:sldChg chg="add">
        <pc:chgData name="魏 星达" userId="ca17b13798aa44f7" providerId="LiveId" clId="{B5CA5263-9FEB-594C-9230-AF780A946E86}" dt="2021-09-09T12:50:27.737" v="171"/>
        <pc:sldMkLst>
          <pc:docMk/>
          <pc:sldMk cId="1973684167" sldId="291"/>
        </pc:sldMkLst>
      </pc:sldChg>
      <pc:sldChg chg="modSp add mod">
        <pc:chgData name="魏 星达" userId="ca17b13798aa44f7" providerId="LiveId" clId="{B5CA5263-9FEB-594C-9230-AF780A946E86}" dt="2021-09-09T12:50:43.250" v="173" actId="27636"/>
        <pc:sldMkLst>
          <pc:docMk/>
          <pc:sldMk cId="1677383207" sldId="292"/>
        </pc:sldMkLst>
        <pc:spChg chg="mod">
          <ac:chgData name="魏 星达" userId="ca17b13798aa44f7" providerId="LiveId" clId="{B5CA5263-9FEB-594C-9230-AF780A946E86}" dt="2021-09-09T12:50:43.250" v="173" actId="27636"/>
          <ac:spMkLst>
            <pc:docMk/>
            <pc:sldMk cId="1677383207" sldId="292"/>
            <ac:spMk id="3" creationId="{00000000-0000-0000-0000-000000000000}"/>
          </ac:spMkLst>
        </pc:spChg>
      </pc:sldChg>
      <pc:sldChg chg="modSp add mod">
        <pc:chgData name="魏 星达" userId="ca17b13798aa44f7" providerId="LiveId" clId="{B5CA5263-9FEB-594C-9230-AF780A946E86}" dt="2021-09-09T12:48:16.811" v="144" actId="207"/>
        <pc:sldMkLst>
          <pc:docMk/>
          <pc:sldMk cId="3425505050" sldId="303"/>
        </pc:sldMkLst>
        <pc:spChg chg="mod">
          <ac:chgData name="魏 星达" userId="ca17b13798aa44f7" providerId="LiveId" clId="{B5CA5263-9FEB-594C-9230-AF780A946E86}" dt="2021-09-09T12:48:16.811" v="144" actId="207"/>
          <ac:spMkLst>
            <pc:docMk/>
            <pc:sldMk cId="3425505050" sldId="303"/>
            <ac:spMk id="3" creationId="{00000000-0000-0000-0000-000000000000}"/>
          </ac:spMkLst>
        </pc:spChg>
      </pc:sldChg>
      <pc:sldChg chg="modSp mod">
        <pc:chgData name="魏 星达" userId="ca17b13798aa44f7" providerId="LiveId" clId="{B5CA5263-9FEB-594C-9230-AF780A946E86}" dt="2021-09-09T12:33:51.738" v="53" actId="20577"/>
        <pc:sldMkLst>
          <pc:docMk/>
          <pc:sldMk cId="2303685900" sldId="2448"/>
        </pc:sldMkLst>
        <pc:spChg chg="mod">
          <ac:chgData name="魏 星达" userId="ca17b13798aa44f7" providerId="LiveId" clId="{B5CA5263-9FEB-594C-9230-AF780A946E86}" dt="2021-09-09T12:33:11.334" v="43"/>
          <ac:spMkLst>
            <pc:docMk/>
            <pc:sldMk cId="2303685900" sldId="2448"/>
            <ac:spMk id="2" creationId="{75979E01-426C-554D-B78F-06A028D03B9B}"/>
          </ac:spMkLst>
        </pc:spChg>
        <pc:spChg chg="mod">
          <ac:chgData name="魏 星达" userId="ca17b13798aa44f7" providerId="LiveId" clId="{B5CA5263-9FEB-594C-9230-AF780A946E86}" dt="2021-09-09T12:33:51.738" v="53" actId="20577"/>
          <ac:spMkLst>
            <pc:docMk/>
            <pc:sldMk cId="2303685900" sldId="2448"/>
            <ac:spMk id="3" creationId="{3720CBF0-351C-5544-A2E6-7EB8BD519087}"/>
          </ac:spMkLst>
        </pc:spChg>
      </pc:sldChg>
      <pc:sldChg chg="modSp new mod">
        <pc:chgData name="魏 星达" userId="ca17b13798aa44f7" providerId="LiveId" clId="{B5CA5263-9FEB-594C-9230-AF780A946E86}" dt="2021-09-09T12:16:52.517" v="17" actId="207"/>
        <pc:sldMkLst>
          <pc:docMk/>
          <pc:sldMk cId="3397981972" sldId="2460"/>
        </pc:sldMkLst>
        <pc:spChg chg="mod">
          <ac:chgData name="魏 星达" userId="ca17b13798aa44f7" providerId="LiveId" clId="{B5CA5263-9FEB-594C-9230-AF780A946E86}" dt="2021-09-09T12:16:16.071" v="2"/>
          <ac:spMkLst>
            <pc:docMk/>
            <pc:sldMk cId="3397981972" sldId="2460"/>
            <ac:spMk id="2" creationId="{34242C27-BFC3-FB48-BF79-C9B2B6189F72}"/>
          </ac:spMkLst>
        </pc:spChg>
        <pc:spChg chg="mod">
          <ac:chgData name="魏 星达" userId="ca17b13798aa44f7" providerId="LiveId" clId="{B5CA5263-9FEB-594C-9230-AF780A946E86}" dt="2021-09-09T12:16:52.517" v="17" actId="207"/>
          <ac:spMkLst>
            <pc:docMk/>
            <pc:sldMk cId="3397981972" sldId="2460"/>
            <ac:spMk id="3" creationId="{06FCA833-A101-E54A-B64E-67AAECA10374}"/>
          </ac:spMkLst>
        </pc:spChg>
      </pc:sldChg>
      <pc:sldChg chg="modSp new mod">
        <pc:chgData name="魏 星达" userId="ca17b13798aa44f7" providerId="LiveId" clId="{B5CA5263-9FEB-594C-9230-AF780A946E86}" dt="2021-09-09T12:32:50.126" v="40" actId="207"/>
        <pc:sldMkLst>
          <pc:docMk/>
          <pc:sldMk cId="1582274066" sldId="2461"/>
        </pc:sldMkLst>
        <pc:spChg chg="mod">
          <ac:chgData name="魏 星达" userId="ca17b13798aa44f7" providerId="LiveId" clId="{B5CA5263-9FEB-594C-9230-AF780A946E86}" dt="2021-09-09T12:17:25.448" v="21"/>
          <ac:spMkLst>
            <pc:docMk/>
            <pc:sldMk cId="1582274066" sldId="2461"/>
            <ac:spMk id="2" creationId="{A3AB5297-6725-5048-B150-9D0E643FE4D5}"/>
          </ac:spMkLst>
        </pc:spChg>
        <pc:spChg chg="mod">
          <ac:chgData name="魏 星达" userId="ca17b13798aa44f7" providerId="LiveId" clId="{B5CA5263-9FEB-594C-9230-AF780A946E86}" dt="2021-09-09T12:32:50.126" v="40" actId="207"/>
          <ac:spMkLst>
            <pc:docMk/>
            <pc:sldMk cId="1582274066" sldId="2461"/>
            <ac:spMk id="3" creationId="{06CE5ACB-34E6-6E49-ABAB-7CA97D8E75A8}"/>
          </ac:spMkLst>
        </pc:spChg>
      </pc:sldChg>
      <pc:sldChg chg="delSp new del mod">
        <pc:chgData name="魏 星达" userId="ca17b13798aa44f7" providerId="LiveId" clId="{B5CA5263-9FEB-594C-9230-AF780A946E86}" dt="2021-09-09T12:56:59.252" v="362" actId="2696"/>
        <pc:sldMkLst>
          <pc:docMk/>
          <pc:sldMk cId="3216754061" sldId="2462"/>
        </pc:sldMkLst>
        <pc:spChg chg="del">
          <ac:chgData name="魏 星达" userId="ca17b13798aa44f7" providerId="LiveId" clId="{B5CA5263-9FEB-594C-9230-AF780A946E86}" dt="2021-09-09T12:56:54.735" v="360" actId="478"/>
          <ac:spMkLst>
            <pc:docMk/>
            <pc:sldMk cId="3216754061" sldId="2462"/>
            <ac:spMk id="3" creationId="{9FB0D193-339F-FC4D-A633-D9D12FFB7E7F}"/>
          </ac:spMkLst>
        </pc:spChg>
      </pc:sldChg>
      <pc:sldChg chg="modSp add mod">
        <pc:chgData name="魏 星达" userId="ca17b13798aa44f7" providerId="LiveId" clId="{B5CA5263-9FEB-594C-9230-AF780A946E86}" dt="2021-09-09T12:34:37.352" v="109" actId="114"/>
        <pc:sldMkLst>
          <pc:docMk/>
          <pc:sldMk cId="1734161157" sldId="2463"/>
        </pc:sldMkLst>
        <pc:spChg chg="mod">
          <ac:chgData name="魏 星达" userId="ca17b13798aa44f7" providerId="LiveId" clId="{B5CA5263-9FEB-594C-9230-AF780A946E86}" dt="2021-09-09T12:34:37.352" v="109" actId="114"/>
          <ac:spMkLst>
            <pc:docMk/>
            <pc:sldMk cId="1734161157" sldId="2463"/>
            <ac:spMk id="5" creationId="{375403D9-9667-EA4B-986A-9CD8EA818815}"/>
          </ac:spMkLst>
        </pc:spChg>
      </pc:sldChg>
      <pc:sldChg chg="modSp new mod">
        <pc:chgData name="魏 星达" userId="ca17b13798aa44f7" providerId="LiveId" clId="{B5CA5263-9FEB-594C-9230-AF780A946E86}" dt="2021-09-09T12:35:16.296" v="124" actId="113"/>
        <pc:sldMkLst>
          <pc:docMk/>
          <pc:sldMk cId="838330369" sldId="2464"/>
        </pc:sldMkLst>
        <pc:spChg chg="mod">
          <ac:chgData name="魏 星达" userId="ca17b13798aa44f7" providerId="LiveId" clId="{B5CA5263-9FEB-594C-9230-AF780A946E86}" dt="2021-09-09T12:34:44.555" v="111"/>
          <ac:spMkLst>
            <pc:docMk/>
            <pc:sldMk cId="838330369" sldId="2464"/>
            <ac:spMk id="2" creationId="{313CB2E1-12D6-9448-A61A-2ACA041C4B75}"/>
          </ac:spMkLst>
        </pc:spChg>
        <pc:spChg chg="mod">
          <ac:chgData name="魏 星达" userId="ca17b13798aa44f7" providerId="LiveId" clId="{B5CA5263-9FEB-594C-9230-AF780A946E86}" dt="2021-09-09T12:35:16.296" v="124" actId="113"/>
          <ac:spMkLst>
            <pc:docMk/>
            <pc:sldMk cId="838330369" sldId="2464"/>
            <ac:spMk id="3" creationId="{7261F357-7E2A-3742-9F6D-E3227197EC89}"/>
          </ac:spMkLst>
        </pc:spChg>
      </pc:sldChg>
      <pc:sldChg chg="modSp new mod">
        <pc:chgData name="魏 星达" userId="ca17b13798aa44f7" providerId="LiveId" clId="{B5CA5263-9FEB-594C-9230-AF780A946E86}" dt="2021-09-09T12:47:51.860" v="138" actId="113"/>
        <pc:sldMkLst>
          <pc:docMk/>
          <pc:sldMk cId="1195224069" sldId="2465"/>
        </pc:sldMkLst>
        <pc:spChg chg="mod">
          <ac:chgData name="魏 星达" userId="ca17b13798aa44f7" providerId="LiveId" clId="{B5CA5263-9FEB-594C-9230-AF780A946E86}" dt="2021-09-09T12:47:04.462" v="130"/>
          <ac:spMkLst>
            <pc:docMk/>
            <pc:sldMk cId="1195224069" sldId="2465"/>
            <ac:spMk id="2" creationId="{5C75651E-DA5A-C948-9F5C-44422682AF65}"/>
          </ac:spMkLst>
        </pc:spChg>
        <pc:spChg chg="mod">
          <ac:chgData name="魏 星达" userId="ca17b13798aa44f7" providerId="LiveId" clId="{B5CA5263-9FEB-594C-9230-AF780A946E86}" dt="2021-09-09T12:47:51.860" v="138" actId="113"/>
          <ac:spMkLst>
            <pc:docMk/>
            <pc:sldMk cId="1195224069" sldId="2465"/>
            <ac:spMk id="3" creationId="{D0A47430-F6AB-B44F-8DEE-E32E15875D7C}"/>
          </ac:spMkLst>
        </pc:spChg>
      </pc:sldChg>
      <pc:sldChg chg="modSp new mod">
        <pc:chgData name="魏 星达" userId="ca17b13798aa44f7" providerId="LiveId" clId="{B5CA5263-9FEB-594C-9230-AF780A946E86}" dt="2021-09-09T12:49:32.793" v="167" actId="113"/>
        <pc:sldMkLst>
          <pc:docMk/>
          <pc:sldMk cId="4027238674" sldId="2466"/>
        </pc:sldMkLst>
        <pc:spChg chg="mod">
          <ac:chgData name="魏 星达" userId="ca17b13798aa44f7" providerId="LiveId" clId="{B5CA5263-9FEB-594C-9230-AF780A946E86}" dt="2021-09-09T12:48:28.651" v="147"/>
          <ac:spMkLst>
            <pc:docMk/>
            <pc:sldMk cId="4027238674" sldId="2466"/>
            <ac:spMk id="2" creationId="{608850E7-F449-BB40-A7B1-F1F97217E7C7}"/>
          </ac:spMkLst>
        </pc:spChg>
        <pc:spChg chg="mod">
          <ac:chgData name="魏 星达" userId="ca17b13798aa44f7" providerId="LiveId" clId="{B5CA5263-9FEB-594C-9230-AF780A946E86}" dt="2021-09-09T12:49:32.793" v="167" actId="113"/>
          <ac:spMkLst>
            <pc:docMk/>
            <pc:sldMk cId="4027238674" sldId="2466"/>
            <ac:spMk id="3" creationId="{93D9B77A-37B3-DA44-8D46-40A4D8BDBAC2}"/>
          </ac:spMkLst>
        </pc:spChg>
      </pc:sldChg>
      <pc:sldChg chg="addSp delSp modSp add del mod">
        <pc:chgData name="魏 星达" userId="ca17b13798aa44f7" providerId="LiveId" clId="{B5CA5263-9FEB-594C-9230-AF780A946E86}" dt="2021-09-09T12:56:25.111" v="358" actId="2696"/>
        <pc:sldMkLst>
          <pc:docMk/>
          <pc:sldMk cId="3749122378" sldId="2467"/>
        </pc:sldMkLst>
        <pc:spChg chg="mod">
          <ac:chgData name="魏 星达" userId="ca17b13798aa44f7" providerId="LiveId" clId="{B5CA5263-9FEB-594C-9230-AF780A946E86}" dt="2021-09-09T12:52:23.089" v="285" actId="20577"/>
          <ac:spMkLst>
            <pc:docMk/>
            <pc:sldMk cId="3749122378" sldId="2467"/>
            <ac:spMk id="2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4" creationId="{FED1A94B-8476-264A-8DF3-10C1F6A3EEB4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9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0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1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2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3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4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5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6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7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8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9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0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1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2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3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4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5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6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7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8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9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30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31" creationId="{00000000-0000-0000-0000-000000000000}"/>
          </ac:spMkLst>
        </pc:spChg>
        <pc:picChg chg="add mod">
          <ac:chgData name="魏 星达" userId="ca17b13798aa44f7" providerId="LiveId" clId="{B5CA5263-9FEB-594C-9230-AF780A946E86}" dt="2021-09-09T12:53:32.085" v="307" actId="207"/>
          <ac:picMkLst>
            <pc:docMk/>
            <pc:sldMk cId="3749122378" sldId="2467"/>
            <ac:picMk id="5" creationId="{DED639BF-27DD-3A48-997D-E391773364ED}"/>
          </ac:picMkLst>
        </pc:picChg>
        <pc:cxnChg chg="del">
          <ac:chgData name="魏 星达" userId="ca17b13798aa44f7" providerId="LiveId" clId="{B5CA5263-9FEB-594C-9230-AF780A946E86}" dt="2021-09-09T12:52:52.940" v="294" actId="478"/>
          <ac:cxnSpMkLst>
            <pc:docMk/>
            <pc:sldMk cId="3749122378" sldId="2467"/>
            <ac:cxnSpMk id="6" creationId="{00000000-0000-0000-0000-000000000000}"/>
          </ac:cxnSpMkLst>
        </pc:cxnChg>
        <pc:cxnChg chg="del">
          <ac:chgData name="魏 星达" userId="ca17b13798aa44f7" providerId="LiveId" clId="{B5CA5263-9FEB-594C-9230-AF780A946E86}" dt="2021-09-09T12:52:52.940" v="294" actId="478"/>
          <ac:cxnSpMkLst>
            <pc:docMk/>
            <pc:sldMk cId="3749122378" sldId="2467"/>
            <ac:cxnSpMk id="8" creationId="{00000000-0000-0000-0000-000000000000}"/>
          </ac:cxnSpMkLst>
        </pc:cxnChg>
      </pc:sldChg>
      <pc:sldChg chg="addSp delSp modSp add mod">
        <pc:chgData name="魏 星达" userId="ca17b13798aa44f7" providerId="LiveId" clId="{B5CA5263-9FEB-594C-9230-AF780A946E86}" dt="2021-09-09T12:55:53.394" v="356" actId="207"/>
        <pc:sldMkLst>
          <pc:docMk/>
          <pc:sldMk cId="2491547404" sldId="2468"/>
        </pc:sldMkLst>
        <pc:spChg chg="mod">
          <ac:chgData name="魏 星达" userId="ca17b13798aa44f7" providerId="LiveId" clId="{B5CA5263-9FEB-594C-9230-AF780A946E86}" dt="2021-09-09T12:53:24.656" v="304"/>
          <ac:spMkLst>
            <pc:docMk/>
            <pc:sldMk cId="2491547404" sldId="2468"/>
            <ac:spMk id="2" creationId="{6968754C-6D49-064C-B39B-184FAC979391}"/>
          </ac:spMkLst>
        </pc:spChg>
        <pc:spChg chg="add del mod">
          <ac:chgData name="魏 星达" userId="ca17b13798aa44f7" providerId="LiveId" clId="{B5CA5263-9FEB-594C-9230-AF780A946E86}" dt="2021-09-09T12:53:19.206" v="303" actId="478"/>
          <ac:spMkLst>
            <pc:docMk/>
            <pc:sldMk cId="2491547404" sldId="2468"/>
            <ac:spMk id="28" creationId="{D878C31B-CC9F-6741-A0CE-07F0B6A696BD}"/>
          </ac:spMkLst>
        </pc:spChg>
        <pc:spChg chg="add mod">
          <ac:chgData name="魏 星达" userId="ca17b13798aa44f7" providerId="LiveId" clId="{B5CA5263-9FEB-594C-9230-AF780A946E86}" dt="2021-09-09T12:55:24.731" v="346" actId="207"/>
          <ac:spMkLst>
            <pc:docMk/>
            <pc:sldMk cId="2491547404" sldId="2468"/>
            <ac:spMk id="46" creationId="{507BA94D-8AB5-A24B-96EC-1A61E663A084}"/>
          </ac:spMkLst>
        </pc:spChg>
        <pc:spChg chg="del">
          <ac:chgData name="魏 星达" userId="ca17b13798aa44f7" providerId="LiveId" clId="{B5CA5263-9FEB-594C-9230-AF780A946E86}" dt="2021-09-09T12:53:15.995" v="302" actId="478"/>
          <ac:spMkLst>
            <pc:docMk/>
            <pc:sldMk cId="2491547404" sldId="2468"/>
            <ac:spMk id="132" creationId="{AE1AA0C4-A46C-C843-9D4E-695A271AF23B}"/>
          </ac:spMkLst>
        </pc:spChg>
        <pc:spChg chg="add del mod">
          <ac:chgData name="魏 星达" userId="ca17b13798aa44f7" providerId="LiveId" clId="{B5CA5263-9FEB-594C-9230-AF780A946E86}" dt="2021-09-09T12:54:58.853" v="336"/>
          <ac:spMkLst>
            <pc:docMk/>
            <pc:sldMk cId="2491547404" sldId="2468"/>
            <ac:spMk id="150" creationId="{727DBDFE-88C8-0E42-8F1F-551C3CC24073}"/>
          </ac:spMkLst>
        </pc:spChg>
        <pc:spChg chg="add mod">
          <ac:chgData name="魏 星达" userId="ca17b13798aa44f7" providerId="LiveId" clId="{B5CA5263-9FEB-594C-9230-AF780A946E86}" dt="2021-09-09T12:55:10.529" v="342" actId="1076"/>
          <ac:spMkLst>
            <pc:docMk/>
            <pc:sldMk cId="2491547404" sldId="2468"/>
            <ac:spMk id="152" creationId="{DFECF0F7-ECB6-B349-AC66-7FC280FE0179}"/>
          </ac:spMkLst>
        </pc:spChg>
        <pc:spChg chg="add mod">
          <ac:chgData name="魏 星达" userId="ca17b13798aa44f7" providerId="LiveId" clId="{B5CA5263-9FEB-594C-9230-AF780A946E86}" dt="2021-09-09T12:55:53.394" v="356" actId="207"/>
          <ac:spMkLst>
            <pc:docMk/>
            <pc:sldMk cId="2491547404" sldId="2468"/>
            <ac:spMk id="154" creationId="{3A15D479-48CF-CB40-B978-1868FA14E708}"/>
          </ac:spMkLst>
        </pc:spChg>
        <pc:spChg chg="add del mod">
          <ac:chgData name="魏 星达" userId="ca17b13798aa44f7" providerId="LiveId" clId="{B5CA5263-9FEB-594C-9230-AF780A946E86}" dt="2021-09-09T12:55:36.671" v="349"/>
          <ac:spMkLst>
            <pc:docMk/>
            <pc:sldMk cId="2491547404" sldId="2468"/>
            <ac:spMk id="157" creationId="{7C7ACF27-2475-FC43-A370-9BF1B4532BCD}"/>
          </ac:spMkLst>
        </pc:spChg>
        <pc:picChg chg="add mod">
          <ac:chgData name="魏 星达" userId="ca17b13798aa44f7" providerId="LiveId" clId="{B5CA5263-9FEB-594C-9230-AF780A946E86}" dt="2021-09-09T12:55:13.122" v="343" actId="166"/>
          <ac:picMkLst>
            <pc:docMk/>
            <pc:sldMk cId="2491547404" sldId="2468"/>
            <ac:picMk id="134" creationId="{6BFDC638-3295-7C49-8EAC-E41661882879}"/>
          </ac:picMkLst>
        </pc:picChg>
        <pc:picChg chg="add del mod">
          <ac:chgData name="魏 星达" userId="ca17b13798aa44f7" providerId="LiveId" clId="{B5CA5263-9FEB-594C-9230-AF780A946E86}" dt="2021-09-09T12:54:58.853" v="336"/>
          <ac:picMkLst>
            <pc:docMk/>
            <pc:sldMk cId="2491547404" sldId="2468"/>
            <ac:picMk id="144" creationId="{C460FEDF-886E-C546-920D-E3D7A5613DCF}"/>
          </ac:picMkLst>
        </pc:picChg>
        <pc:picChg chg="add mod">
          <ac:chgData name="魏 星达" userId="ca17b13798aa44f7" providerId="LiveId" clId="{B5CA5263-9FEB-594C-9230-AF780A946E86}" dt="2021-09-09T12:55:47.115" v="354" actId="1076"/>
          <ac:picMkLst>
            <pc:docMk/>
            <pc:sldMk cId="2491547404" sldId="2468"/>
            <ac:picMk id="153" creationId="{07EB4173-813F-834D-8A47-E6F74981DCD4}"/>
          </ac:picMkLst>
        </pc:picChg>
        <pc:picChg chg="add del mod">
          <ac:chgData name="魏 星达" userId="ca17b13798aa44f7" providerId="LiveId" clId="{B5CA5263-9FEB-594C-9230-AF780A946E86}" dt="2021-09-09T12:55:36.671" v="349"/>
          <ac:picMkLst>
            <pc:docMk/>
            <pc:sldMk cId="2491547404" sldId="2468"/>
            <ac:picMk id="156" creationId="{D492AAF7-B4CF-DF45-81A8-E01D8D6FC1AE}"/>
          </ac:picMkLst>
        </pc:picChg>
        <pc:cxnChg chg="add mod">
          <ac:chgData name="魏 星达" userId="ca17b13798aa44f7" providerId="LiveId" clId="{B5CA5263-9FEB-594C-9230-AF780A946E86}" dt="2021-09-09T12:54:34.278" v="327" actId="1076"/>
          <ac:cxnSpMkLst>
            <pc:docMk/>
            <pc:sldMk cId="2491547404" sldId="2468"/>
            <ac:cxnSpMk id="78" creationId="{AD1DC2A0-F4A7-AD4B-B720-597B2D2D89AD}"/>
          </ac:cxnSpMkLst>
        </pc:cxnChg>
        <pc:cxnChg chg="add mod">
          <ac:chgData name="魏 星达" userId="ca17b13798aa44f7" providerId="LiveId" clId="{B5CA5263-9FEB-594C-9230-AF780A946E86}" dt="2021-09-09T12:54:45.937" v="332" actId="14100"/>
          <ac:cxnSpMkLst>
            <pc:docMk/>
            <pc:sldMk cId="2491547404" sldId="2468"/>
            <ac:cxnSpMk id="139" creationId="{93742414-23D5-A34D-9D94-9DD0120E00E3}"/>
          </ac:cxnSpMkLst>
        </pc:cxnChg>
        <pc:cxnChg chg="add mod">
          <ac:chgData name="魏 星达" userId="ca17b13798aa44f7" providerId="LiveId" clId="{B5CA5263-9FEB-594C-9230-AF780A946E86}" dt="2021-09-09T12:55:48.793" v="355" actId="14100"/>
          <ac:cxnSpMkLst>
            <pc:docMk/>
            <pc:sldMk cId="2491547404" sldId="2468"/>
            <ac:cxnSpMk id="155" creationId="{4EF71910-95AF-BE42-8AD4-F9953AC88CA2}"/>
          </ac:cxnSpMkLst>
        </pc:cxnChg>
        <pc:cxnChg chg="add del mod">
          <ac:chgData name="魏 星达" userId="ca17b13798aa44f7" providerId="LiveId" clId="{B5CA5263-9FEB-594C-9230-AF780A946E86}" dt="2021-09-09T12:55:36.671" v="349"/>
          <ac:cxnSpMkLst>
            <pc:docMk/>
            <pc:sldMk cId="2491547404" sldId="2468"/>
            <ac:cxnSpMk id="158" creationId="{D0DD50EE-E58A-B844-8179-0D63657DD917}"/>
          </ac:cxnSpMkLst>
        </pc:cxnChg>
      </pc:sldChg>
      <pc:sldChg chg="modSp add">
        <pc:chgData name="魏 星达" userId="ca17b13798aa44f7" providerId="LiveId" clId="{B5CA5263-9FEB-594C-9230-AF780A946E86}" dt="2021-09-09T12:56:30.563" v="359"/>
        <pc:sldMkLst>
          <pc:docMk/>
          <pc:sldMk cId="2648105202" sldId="2469"/>
        </pc:sldMkLst>
        <pc:spChg chg="mod">
          <ac:chgData name="魏 星达" userId="ca17b13798aa44f7" providerId="LiveId" clId="{B5CA5263-9FEB-594C-9230-AF780A946E86}" dt="2021-09-09T12:56:30.563" v="359"/>
          <ac:spMkLst>
            <pc:docMk/>
            <pc:sldMk cId="2648105202" sldId="2469"/>
            <ac:spMk id="2" creationId="{6968754C-6D49-064C-B39B-184FAC979391}"/>
          </ac:spMkLst>
        </pc:spChg>
      </pc:sldChg>
      <pc:sldChg chg="modSp add mod">
        <pc:chgData name="魏 星达" userId="ca17b13798aa44f7" providerId="LiveId" clId="{B5CA5263-9FEB-594C-9230-AF780A946E86}" dt="2021-09-09T12:57:11.981" v="411" actId="20577"/>
        <pc:sldMkLst>
          <pc:docMk/>
          <pc:sldMk cId="4064550323" sldId="2470"/>
        </pc:sldMkLst>
        <pc:spChg chg="mod">
          <ac:chgData name="魏 星达" userId="ca17b13798aa44f7" providerId="LiveId" clId="{B5CA5263-9FEB-594C-9230-AF780A946E86}" dt="2021-09-09T12:57:11.981" v="411" actId="20577"/>
          <ac:spMkLst>
            <pc:docMk/>
            <pc:sldMk cId="4064550323" sldId="2470"/>
            <ac:spMk id="5" creationId="{375403D9-9667-EA4B-986A-9CD8EA818815}"/>
          </ac:spMkLst>
        </pc:spChg>
      </pc:sldChg>
    </pc:docChg>
  </pc:docChgLst>
  <pc:docChgLst>
    <pc:chgData name="魏 星达" userId="ca17b13798aa44f7" providerId="LiveId" clId="{A02F687D-1E8E-CA49-B66F-62A7EEC91250}"/>
    <pc:docChg chg="undo custSel addSld delSld modSld">
      <pc:chgData name="魏 星达" userId="ca17b13798aa44f7" providerId="LiveId" clId="{A02F687D-1E8E-CA49-B66F-62A7EEC91250}" dt="2021-09-16T09:39:08.714" v="3252" actId="2711"/>
      <pc:docMkLst>
        <pc:docMk/>
      </pc:docMkLst>
      <pc:sldChg chg="modSp mod">
        <pc:chgData name="魏 星达" userId="ca17b13798aa44f7" providerId="LiveId" clId="{A02F687D-1E8E-CA49-B66F-62A7EEC91250}" dt="2021-09-09T00:59:49.467" v="47" actId="20577"/>
        <pc:sldMkLst>
          <pc:docMk/>
          <pc:sldMk cId="430842411" sldId="260"/>
        </pc:sldMkLst>
        <pc:spChg chg="mod">
          <ac:chgData name="魏 星达" userId="ca17b13798aa44f7" providerId="LiveId" clId="{A02F687D-1E8E-CA49-B66F-62A7EEC91250}" dt="2021-09-09T00:59:49.467" v="47" actId="20577"/>
          <ac:spMkLst>
            <pc:docMk/>
            <pc:sldMk cId="430842411" sldId="260"/>
            <ac:spMk id="2" creationId="{00000000-0000-0000-0000-000000000000}"/>
          </ac:spMkLst>
        </pc:spChg>
      </pc:sldChg>
      <pc:sldChg chg="del">
        <pc:chgData name="魏 星达" userId="ca17b13798aa44f7" providerId="LiveId" clId="{A02F687D-1E8E-CA49-B66F-62A7EEC91250}" dt="2021-09-09T00:59:34.103" v="20" actId="2696"/>
        <pc:sldMkLst>
          <pc:docMk/>
          <pc:sldMk cId="1677633460" sldId="261"/>
        </pc:sldMkLst>
      </pc:sldChg>
      <pc:sldChg chg="modSp mod">
        <pc:chgData name="魏 星达" userId="ca17b13798aa44f7" providerId="LiveId" clId="{A02F687D-1E8E-CA49-B66F-62A7EEC91250}" dt="2021-09-09T00:59:58.535" v="55" actId="20577"/>
        <pc:sldMkLst>
          <pc:docMk/>
          <pc:sldMk cId="1381620022" sldId="263"/>
        </pc:sldMkLst>
        <pc:spChg chg="mod">
          <ac:chgData name="魏 星达" userId="ca17b13798aa44f7" providerId="LiveId" clId="{A02F687D-1E8E-CA49-B66F-62A7EEC91250}" dt="2021-09-09T00:59:58.535" v="55" actId="20577"/>
          <ac:spMkLst>
            <pc:docMk/>
            <pc:sldMk cId="1381620022" sldId="263"/>
            <ac:spMk id="8194" creationId="{00000000-0000-0000-0000-000000000000}"/>
          </ac:spMkLst>
        </pc:spChg>
      </pc:sldChg>
      <pc:sldChg chg="addSp delSp modSp add mod">
        <pc:chgData name="魏 星达" userId="ca17b13798aa44f7" providerId="LiveId" clId="{A02F687D-1E8E-CA49-B66F-62A7EEC91250}" dt="2021-09-09T04:47:06.477" v="479" actId="692"/>
        <pc:sldMkLst>
          <pc:docMk/>
          <pc:sldMk cId="2296385725" sldId="268"/>
        </pc:sldMkLst>
        <pc:spChg chg="add mod">
          <ac:chgData name="魏 星达" userId="ca17b13798aa44f7" providerId="LiveId" clId="{A02F687D-1E8E-CA49-B66F-62A7EEC91250}" dt="2021-09-09T04:46:32.993" v="473" actId="167"/>
          <ac:spMkLst>
            <pc:docMk/>
            <pc:sldMk cId="2296385725" sldId="268"/>
            <ac:spMk id="7" creationId="{C21549A1-8255-304A-A8C4-8D48EB1AF73A}"/>
          </ac:spMkLst>
        </pc:spChg>
        <pc:spChg chg="mod">
          <ac:chgData name="魏 星达" userId="ca17b13798aa44f7" providerId="LiveId" clId="{A02F687D-1E8E-CA49-B66F-62A7EEC91250}" dt="2021-09-09T04:47:00.366" v="477" actId="167"/>
          <ac:spMkLst>
            <pc:docMk/>
            <pc:sldMk cId="2296385725" sldId="268"/>
            <ac:spMk id="50180" creationId="{00000000-0000-0000-0000-000000000000}"/>
          </ac:spMkLst>
        </pc:spChg>
        <pc:spChg chg="mod">
          <ac:chgData name="魏 星达" userId="ca17b13798aa44f7" providerId="LiveId" clId="{A02F687D-1E8E-CA49-B66F-62A7EEC91250}" dt="2021-09-09T04:47:06.477" v="479" actId="692"/>
          <ac:spMkLst>
            <pc:docMk/>
            <pc:sldMk cId="2296385725" sldId="268"/>
            <ac:spMk id="50182" creationId="{00000000-0000-0000-0000-000000000000}"/>
          </ac:spMkLst>
        </pc:spChg>
        <pc:picChg chg="del mod">
          <ac:chgData name="魏 星达" userId="ca17b13798aa44f7" providerId="LiveId" clId="{A02F687D-1E8E-CA49-B66F-62A7EEC91250}" dt="2021-09-09T04:46:24.401" v="471" actId="478"/>
          <ac:picMkLst>
            <pc:docMk/>
            <pc:sldMk cId="2296385725" sldId="268"/>
            <ac:picMk id="50178" creationId="{00000000-0000-0000-0000-000000000000}"/>
          </ac:picMkLst>
        </pc:picChg>
      </pc:sldChg>
      <pc:sldChg chg="modSp add mod">
        <pc:chgData name="魏 星达" userId="ca17b13798aa44f7" providerId="LiveId" clId="{A02F687D-1E8E-CA49-B66F-62A7EEC91250}" dt="2021-09-09T05:46:59.180" v="562" actId="207"/>
        <pc:sldMkLst>
          <pc:docMk/>
          <pc:sldMk cId="1828192982" sldId="270"/>
        </pc:sldMkLst>
        <pc:spChg chg="mod">
          <ac:chgData name="魏 星达" userId="ca17b13798aa44f7" providerId="LiveId" clId="{A02F687D-1E8E-CA49-B66F-62A7EEC91250}" dt="2021-09-09T05:46:59.180" v="562" actId="207"/>
          <ac:spMkLst>
            <pc:docMk/>
            <pc:sldMk cId="1828192982" sldId="270"/>
            <ac:spMk id="52227" creationId="{00000000-0000-0000-0000-000000000000}"/>
          </ac:spMkLst>
        </pc:spChg>
      </pc:sldChg>
      <pc:sldChg chg="add">
        <pc:chgData name="魏 星达" userId="ca17b13798aa44f7" providerId="LiveId" clId="{A02F687D-1E8E-CA49-B66F-62A7EEC91250}" dt="2021-09-09T09:05:18.118" v="3038"/>
        <pc:sldMkLst>
          <pc:docMk/>
          <pc:sldMk cId="114368941" sldId="272"/>
        </pc:sldMkLst>
      </pc:sldChg>
      <pc:sldChg chg="modSp add mod">
        <pc:chgData name="魏 星达" userId="ca17b13798aa44f7" providerId="LiveId" clId="{A02F687D-1E8E-CA49-B66F-62A7EEC91250}" dt="2021-09-09T05:56:40.494" v="606" actId="255"/>
        <pc:sldMkLst>
          <pc:docMk/>
          <pc:sldMk cId="1924382202" sldId="273"/>
        </pc:sldMkLst>
        <pc:spChg chg="mod">
          <ac:chgData name="魏 星达" userId="ca17b13798aa44f7" providerId="LiveId" clId="{A02F687D-1E8E-CA49-B66F-62A7EEC91250}" dt="2021-09-09T05:56:30.060" v="605" actId="166"/>
          <ac:spMkLst>
            <pc:docMk/>
            <pc:sldMk cId="1924382202" sldId="273"/>
            <ac:spMk id="2" creationId="{99E07AE4-3305-3B46-8A23-314829E9E5B1}"/>
          </ac:spMkLst>
        </pc:spChg>
        <pc:spChg chg="mod">
          <ac:chgData name="魏 星达" userId="ca17b13798aa44f7" providerId="LiveId" clId="{A02F687D-1E8E-CA49-B66F-62A7EEC91250}" dt="2021-09-09T05:56:40.494" v="606" actId="255"/>
          <ac:spMkLst>
            <pc:docMk/>
            <pc:sldMk cId="1924382202" sldId="273"/>
            <ac:spMk id="55304" creationId="{00000000-0000-0000-0000-000000000000}"/>
          </ac:spMkLst>
        </pc:spChg>
        <pc:spChg chg="mod">
          <ac:chgData name="魏 星达" userId="ca17b13798aa44f7" providerId="LiveId" clId="{A02F687D-1E8E-CA49-B66F-62A7EEC91250}" dt="2021-09-09T05:56:17.541" v="602" actId="1076"/>
          <ac:spMkLst>
            <pc:docMk/>
            <pc:sldMk cId="1924382202" sldId="273"/>
            <ac:spMk id="55316" creationId="{00000000-0000-0000-0000-000000000000}"/>
          </ac:spMkLst>
        </pc:spChg>
        <pc:spChg chg="mod">
          <ac:chgData name="魏 星达" userId="ca17b13798aa44f7" providerId="LiveId" clId="{A02F687D-1E8E-CA49-B66F-62A7EEC91250}" dt="2021-09-09T05:56:40.494" v="606" actId="255"/>
          <ac:spMkLst>
            <pc:docMk/>
            <pc:sldMk cId="1924382202" sldId="273"/>
            <ac:spMk id="55331" creationId="{00000000-0000-0000-0000-000000000000}"/>
          </ac:spMkLst>
        </pc:spChg>
      </pc:sldChg>
      <pc:sldChg chg="addSp delSp modSp add mod">
        <pc:chgData name="魏 星达" userId="ca17b13798aa44f7" providerId="LiveId" clId="{A02F687D-1E8E-CA49-B66F-62A7EEC91250}" dt="2021-09-09T07:43:37.548" v="2059" actId="2711"/>
        <pc:sldMkLst>
          <pc:docMk/>
          <pc:sldMk cId="3149396385" sldId="274"/>
        </pc:sldMkLst>
        <pc:spChg chg="add del mod">
          <ac:chgData name="魏 星达" userId="ca17b13798aa44f7" providerId="LiveId" clId="{A02F687D-1E8E-CA49-B66F-62A7EEC91250}" dt="2021-09-09T07:31:02.946" v="1976"/>
          <ac:spMkLst>
            <pc:docMk/>
            <pc:sldMk cId="3149396385" sldId="274"/>
            <ac:spMk id="2" creationId="{B727B083-8176-084D-A380-B82A38852970}"/>
          </ac:spMkLst>
        </pc:spChg>
        <pc:spChg chg="add mod">
          <ac:chgData name="魏 星达" userId="ca17b13798aa44f7" providerId="LiveId" clId="{A02F687D-1E8E-CA49-B66F-62A7EEC91250}" dt="2021-09-09T07:42:08.304" v="2048" actId="692"/>
          <ac:spMkLst>
            <pc:docMk/>
            <pc:sldMk cId="3149396385" sldId="274"/>
            <ac:spMk id="3" creationId="{EF45CF30-A4DF-5347-B43E-63DF49FE0B67}"/>
          </ac:spMkLst>
        </pc:spChg>
        <pc:spChg chg="add mod">
          <ac:chgData name="魏 星达" userId="ca17b13798aa44f7" providerId="LiveId" clId="{A02F687D-1E8E-CA49-B66F-62A7EEC91250}" dt="2021-09-09T07:41:07.210" v="2046" actId="948"/>
          <ac:spMkLst>
            <pc:docMk/>
            <pc:sldMk cId="3149396385" sldId="274"/>
            <ac:spMk id="9" creationId="{B3C56822-F63C-534F-9C80-84092259880C}"/>
          </ac:spMkLst>
        </pc:spChg>
        <pc:spChg chg="add mod">
          <ac:chgData name="魏 星达" userId="ca17b13798aa44f7" providerId="LiveId" clId="{A02F687D-1E8E-CA49-B66F-62A7EEC91250}" dt="2021-09-09T07:42:28.666" v="2050" actId="1076"/>
          <ac:spMkLst>
            <pc:docMk/>
            <pc:sldMk cId="3149396385" sldId="274"/>
            <ac:spMk id="12" creationId="{0D2A8B5B-7128-F04D-9641-56ED46318F2A}"/>
          </ac:spMkLst>
        </pc:spChg>
        <pc:spChg chg="add mod">
          <ac:chgData name="魏 星达" userId="ca17b13798aa44f7" providerId="LiveId" clId="{A02F687D-1E8E-CA49-B66F-62A7EEC91250}" dt="2021-09-09T07:42:46.892" v="2054" actId="1035"/>
          <ac:spMkLst>
            <pc:docMk/>
            <pc:sldMk cId="3149396385" sldId="274"/>
            <ac:spMk id="13" creationId="{DABB6109-B494-1547-81D4-06194C428D8F}"/>
          </ac:spMkLst>
        </pc:spChg>
        <pc:spChg chg="add mod">
          <ac:chgData name="魏 星达" userId="ca17b13798aa44f7" providerId="LiveId" clId="{A02F687D-1E8E-CA49-B66F-62A7EEC91250}" dt="2021-09-09T07:43:02.947" v="2058" actId="1035"/>
          <ac:spMkLst>
            <pc:docMk/>
            <pc:sldMk cId="3149396385" sldId="274"/>
            <ac:spMk id="14" creationId="{040CDC80-E765-7745-9D7D-F87AD03BFBA6}"/>
          </ac:spMkLst>
        </pc:spChg>
        <pc:spChg chg="mod">
          <ac:chgData name="魏 星达" userId="ca17b13798aa44f7" providerId="LiveId" clId="{A02F687D-1E8E-CA49-B66F-62A7EEC91250}" dt="2021-09-09T07:43:37.548" v="2059" actId="2711"/>
          <ac:spMkLst>
            <pc:docMk/>
            <pc:sldMk cId="3149396385" sldId="274"/>
            <ac:spMk id="56322" creationId="{00000000-0000-0000-0000-000000000000}"/>
          </ac:spMkLst>
        </pc:spChg>
        <pc:picChg chg="del mod">
          <ac:chgData name="魏 星达" userId="ca17b13798aa44f7" providerId="LiveId" clId="{A02F687D-1E8E-CA49-B66F-62A7EEC91250}" dt="2021-09-09T07:30:56.091" v="1971" actId="478"/>
          <ac:picMkLst>
            <pc:docMk/>
            <pc:sldMk cId="3149396385" sldId="274"/>
            <ac:picMk id="56324" creationId="{00000000-0000-0000-0000-000000000000}"/>
          </ac:picMkLst>
        </pc:picChg>
        <pc:cxnChg chg="del mod">
          <ac:chgData name="魏 星达" userId="ca17b13798aa44f7" providerId="LiveId" clId="{A02F687D-1E8E-CA49-B66F-62A7EEC91250}" dt="2021-09-09T07:31:02.799" v="1974" actId="478"/>
          <ac:cxnSpMkLst>
            <pc:docMk/>
            <pc:sldMk cId="3149396385" sldId="274"/>
            <ac:cxnSpMk id="56325" creationId="{00000000-0000-0000-0000-000000000000}"/>
          </ac:cxnSpMkLst>
        </pc:cxnChg>
        <pc:cxnChg chg="del mod">
          <ac:chgData name="魏 星达" userId="ca17b13798aa44f7" providerId="LiveId" clId="{A02F687D-1E8E-CA49-B66F-62A7EEC91250}" dt="2021-09-09T07:31:02.799" v="1974" actId="478"/>
          <ac:cxnSpMkLst>
            <pc:docMk/>
            <pc:sldMk cId="3149396385" sldId="274"/>
            <ac:cxnSpMk id="56326" creationId="{00000000-0000-0000-0000-000000000000}"/>
          </ac:cxnSpMkLst>
        </pc:cxnChg>
        <pc:cxnChg chg="del mod">
          <ac:chgData name="魏 星达" userId="ca17b13798aa44f7" providerId="LiveId" clId="{A02F687D-1E8E-CA49-B66F-62A7EEC91250}" dt="2021-09-09T07:31:02.799" v="1974" actId="478"/>
          <ac:cxnSpMkLst>
            <pc:docMk/>
            <pc:sldMk cId="3149396385" sldId="274"/>
            <ac:cxnSpMk id="56327" creationId="{00000000-0000-0000-0000-000000000000}"/>
          </ac:cxnSpMkLst>
        </pc:cxnChg>
        <pc:cxnChg chg="del mod">
          <ac:chgData name="魏 星达" userId="ca17b13798aa44f7" providerId="LiveId" clId="{A02F687D-1E8E-CA49-B66F-62A7EEC91250}" dt="2021-09-09T07:31:02.799" v="1974" actId="478"/>
          <ac:cxnSpMkLst>
            <pc:docMk/>
            <pc:sldMk cId="3149396385" sldId="274"/>
            <ac:cxnSpMk id="56328" creationId="{00000000-0000-0000-0000-000000000000}"/>
          </ac:cxnSpMkLst>
        </pc:cxnChg>
      </pc:sldChg>
      <pc:sldChg chg="add">
        <pc:chgData name="魏 星达" userId="ca17b13798aa44f7" providerId="LiveId" clId="{A02F687D-1E8E-CA49-B66F-62A7EEC91250}" dt="2021-09-09T08:42:49.525" v="2848"/>
        <pc:sldMkLst>
          <pc:docMk/>
          <pc:sldMk cId="3589193161" sldId="276"/>
        </pc:sldMkLst>
      </pc:sldChg>
      <pc:sldChg chg="modSp add mod">
        <pc:chgData name="魏 星达" userId="ca17b13798aa44f7" providerId="LiveId" clId="{A02F687D-1E8E-CA49-B66F-62A7EEC91250}" dt="2021-09-09T08:43:24.500" v="2856" actId="207"/>
        <pc:sldMkLst>
          <pc:docMk/>
          <pc:sldMk cId="281278503" sldId="277"/>
        </pc:sldMkLst>
        <pc:spChg chg="mod">
          <ac:chgData name="魏 星达" userId="ca17b13798aa44f7" providerId="LiveId" clId="{A02F687D-1E8E-CA49-B66F-62A7EEC91250}" dt="2021-09-09T08:43:19.176" v="2855" actId="207"/>
          <ac:spMkLst>
            <pc:docMk/>
            <pc:sldMk cId="281278503" sldId="277"/>
            <ac:spMk id="3" creationId="{00000000-0000-0000-0000-000000000000}"/>
          </ac:spMkLst>
        </pc:spChg>
        <pc:spChg chg="mod">
          <ac:chgData name="魏 星达" userId="ca17b13798aa44f7" providerId="LiveId" clId="{A02F687D-1E8E-CA49-B66F-62A7EEC91250}" dt="2021-09-09T08:43:24.500" v="2856" actId="207"/>
          <ac:spMkLst>
            <pc:docMk/>
            <pc:sldMk cId="281278503" sldId="277"/>
            <ac:spMk id="8" creationId="{00000000-0000-0000-0000-000000000000}"/>
          </ac:spMkLst>
        </pc:spChg>
      </pc:sldChg>
      <pc:sldChg chg="modSp add mod">
        <pc:chgData name="魏 星达" userId="ca17b13798aa44f7" providerId="LiveId" clId="{A02F687D-1E8E-CA49-B66F-62A7EEC91250}" dt="2021-09-09T08:43:46.674" v="2861" actId="2711"/>
        <pc:sldMkLst>
          <pc:docMk/>
          <pc:sldMk cId="554873604" sldId="278"/>
        </pc:sldMkLst>
        <pc:spChg chg="mod">
          <ac:chgData name="魏 星达" userId="ca17b13798aa44f7" providerId="LiveId" clId="{A02F687D-1E8E-CA49-B66F-62A7EEC91250}" dt="2021-09-09T08:43:46.674" v="2861" actId="2711"/>
          <ac:spMkLst>
            <pc:docMk/>
            <pc:sldMk cId="554873604" sldId="278"/>
            <ac:spMk id="3" creationId="{00000000-0000-0000-0000-000000000000}"/>
          </ac:spMkLst>
        </pc:spChg>
      </pc:sldChg>
      <pc:sldChg chg="modSp add mod">
        <pc:chgData name="魏 星达" userId="ca17b13798aa44f7" providerId="LiveId" clId="{A02F687D-1E8E-CA49-B66F-62A7EEC91250}" dt="2021-09-09T08:45:03.366" v="2864" actId="207"/>
        <pc:sldMkLst>
          <pc:docMk/>
          <pc:sldMk cId="4020601062" sldId="279"/>
        </pc:sldMkLst>
        <pc:spChg chg="mod">
          <ac:chgData name="魏 星达" userId="ca17b13798aa44f7" providerId="LiveId" clId="{A02F687D-1E8E-CA49-B66F-62A7EEC91250}" dt="2021-09-09T08:45:03.366" v="2864" actId="207"/>
          <ac:spMkLst>
            <pc:docMk/>
            <pc:sldMk cId="4020601062" sldId="279"/>
            <ac:spMk id="3" creationId="{00000000-0000-0000-0000-000000000000}"/>
          </ac:spMkLst>
        </pc:spChg>
        <pc:spChg chg="mod">
          <ac:chgData name="魏 星达" userId="ca17b13798aa44f7" providerId="LiveId" clId="{A02F687D-1E8E-CA49-B66F-62A7EEC91250}" dt="2021-09-09T08:44:59.057" v="2863" actId="207"/>
          <ac:spMkLst>
            <pc:docMk/>
            <pc:sldMk cId="4020601062" sldId="279"/>
            <ac:spMk id="5" creationId="{00000000-0000-0000-0000-000000000000}"/>
          </ac:spMkLst>
        </pc:spChg>
      </pc:sldChg>
      <pc:sldChg chg="add">
        <pc:chgData name="魏 星达" userId="ca17b13798aa44f7" providerId="LiveId" clId="{A02F687D-1E8E-CA49-B66F-62A7EEC91250}" dt="2021-09-09T08:45:17.420" v="2865"/>
        <pc:sldMkLst>
          <pc:docMk/>
          <pc:sldMk cId="3924649347" sldId="280"/>
        </pc:sldMkLst>
      </pc:sldChg>
      <pc:sldChg chg="add del">
        <pc:chgData name="魏 星达" userId="ca17b13798aa44f7" providerId="LiveId" clId="{A02F687D-1E8E-CA49-B66F-62A7EEC91250}" dt="2021-09-09T08:47:02.659" v="2887" actId="2696"/>
        <pc:sldMkLst>
          <pc:docMk/>
          <pc:sldMk cId="983460545" sldId="281"/>
        </pc:sldMkLst>
      </pc:sldChg>
      <pc:sldChg chg="del">
        <pc:chgData name="魏 星达" userId="ca17b13798aa44f7" providerId="LiveId" clId="{A02F687D-1E8E-CA49-B66F-62A7EEC91250}" dt="2021-09-09T01:00:25.473" v="74" actId="2696"/>
        <pc:sldMkLst>
          <pc:docMk/>
          <pc:sldMk cId="561220064" sldId="282"/>
        </pc:sldMkLst>
      </pc:sldChg>
      <pc:sldChg chg="del">
        <pc:chgData name="魏 星达" userId="ca17b13798aa44f7" providerId="LiveId" clId="{A02F687D-1E8E-CA49-B66F-62A7EEC91250}" dt="2021-09-09T01:00:25.648" v="75" actId="2696"/>
        <pc:sldMkLst>
          <pc:docMk/>
          <pc:sldMk cId="677438024" sldId="283"/>
        </pc:sldMkLst>
      </pc:sldChg>
      <pc:sldChg chg="del">
        <pc:chgData name="魏 星达" userId="ca17b13798aa44f7" providerId="LiveId" clId="{A02F687D-1E8E-CA49-B66F-62A7EEC91250}" dt="2021-09-09T01:00:26.288" v="76" actId="2696"/>
        <pc:sldMkLst>
          <pc:docMk/>
          <pc:sldMk cId="1890056621" sldId="284"/>
        </pc:sldMkLst>
      </pc:sldChg>
      <pc:sldChg chg="del">
        <pc:chgData name="魏 星达" userId="ca17b13798aa44f7" providerId="LiveId" clId="{A02F687D-1E8E-CA49-B66F-62A7EEC91250}" dt="2021-09-09T01:00:26.468" v="77" actId="2696"/>
        <pc:sldMkLst>
          <pc:docMk/>
          <pc:sldMk cId="603522723" sldId="285"/>
        </pc:sldMkLst>
      </pc:sldChg>
      <pc:sldChg chg="del">
        <pc:chgData name="魏 星达" userId="ca17b13798aa44f7" providerId="LiveId" clId="{A02F687D-1E8E-CA49-B66F-62A7EEC91250}" dt="2021-09-09T01:00:26.631" v="78" actId="2696"/>
        <pc:sldMkLst>
          <pc:docMk/>
          <pc:sldMk cId="841140680" sldId="286"/>
        </pc:sldMkLst>
      </pc:sldChg>
      <pc:sldChg chg="del">
        <pc:chgData name="魏 星达" userId="ca17b13798aa44f7" providerId="LiveId" clId="{A02F687D-1E8E-CA49-B66F-62A7EEC91250}" dt="2021-09-09T01:00:26.798" v="79" actId="2696"/>
        <pc:sldMkLst>
          <pc:docMk/>
          <pc:sldMk cId="166560559" sldId="287"/>
        </pc:sldMkLst>
      </pc:sldChg>
      <pc:sldChg chg="del">
        <pc:chgData name="魏 星达" userId="ca17b13798aa44f7" providerId="LiveId" clId="{A02F687D-1E8E-CA49-B66F-62A7EEC91250}" dt="2021-09-09T01:00:26.947" v="80" actId="2696"/>
        <pc:sldMkLst>
          <pc:docMk/>
          <pc:sldMk cId="1212123072" sldId="288"/>
        </pc:sldMkLst>
      </pc:sldChg>
      <pc:sldChg chg="del">
        <pc:chgData name="魏 星达" userId="ca17b13798aa44f7" providerId="LiveId" clId="{A02F687D-1E8E-CA49-B66F-62A7EEC91250}" dt="2021-09-09T01:00:27.123" v="81" actId="2696"/>
        <pc:sldMkLst>
          <pc:docMk/>
          <pc:sldMk cId="1122595662" sldId="289"/>
        </pc:sldMkLst>
      </pc:sldChg>
      <pc:sldChg chg="del">
        <pc:chgData name="魏 星达" userId="ca17b13798aa44f7" providerId="LiveId" clId="{A02F687D-1E8E-CA49-B66F-62A7EEC91250}" dt="2021-09-09T01:00:27.275" v="82" actId="2696"/>
        <pc:sldMkLst>
          <pc:docMk/>
          <pc:sldMk cId="1821452339" sldId="290"/>
        </pc:sldMkLst>
      </pc:sldChg>
      <pc:sldChg chg="del">
        <pc:chgData name="魏 星达" userId="ca17b13798aa44f7" providerId="LiveId" clId="{A02F687D-1E8E-CA49-B66F-62A7EEC91250}" dt="2021-09-09T01:00:27.433" v="83" actId="2696"/>
        <pc:sldMkLst>
          <pc:docMk/>
          <pc:sldMk cId="770073588" sldId="291"/>
        </pc:sldMkLst>
      </pc:sldChg>
      <pc:sldChg chg="add del">
        <pc:chgData name="魏 星达" userId="ca17b13798aa44f7" providerId="LiveId" clId="{A02F687D-1E8E-CA49-B66F-62A7EEC91250}" dt="2021-09-09T01:04:16.845" v="184" actId="2696"/>
        <pc:sldMkLst>
          <pc:docMk/>
          <pc:sldMk cId="3146349181" sldId="294"/>
        </pc:sldMkLst>
      </pc:sldChg>
      <pc:sldChg chg="addSp delSp modSp add del mod">
        <pc:chgData name="魏 星达" userId="ca17b13798aa44f7" providerId="LiveId" clId="{A02F687D-1E8E-CA49-B66F-62A7EEC91250}" dt="2021-09-09T03:53:49.091" v="207" actId="2696"/>
        <pc:sldMkLst>
          <pc:docMk/>
          <pc:sldMk cId="626392731" sldId="296"/>
        </pc:sldMkLst>
        <pc:spChg chg="del">
          <ac:chgData name="魏 星达" userId="ca17b13798aa44f7" providerId="LiveId" clId="{A02F687D-1E8E-CA49-B66F-62A7EEC91250}" dt="2021-09-09T03:53:39.393" v="204" actId="478"/>
          <ac:spMkLst>
            <pc:docMk/>
            <pc:sldMk cId="626392731" sldId="296"/>
            <ac:spMk id="3" creationId="{882FC28F-7644-2043-9C83-613A25BCF931}"/>
          </ac:spMkLst>
        </pc:spChg>
        <pc:spChg chg="add del mod">
          <ac:chgData name="魏 星达" userId="ca17b13798aa44f7" providerId="LiveId" clId="{A02F687D-1E8E-CA49-B66F-62A7EEC91250}" dt="2021-09-09T03:53:41.242" v="205" actId="478"/>
          <ac:spMkLst>
            <pc:docMk/>
            <pc:sldMk cId="626392731" sldId="296"/>
            <ac:spMk id="6" creationId="{107B9976-AD8C-BE47-88D7-83949881B744}"/>
          </ac:spMkLst>
        </pc:spChg>
      </pc:sldChg>
      <pc:sldChg chg="modSp add mod">
        <pc:chgData name="魏 星达" userId="ca17b13798aa44f7" providerId="LiveId" clId="{A02F687D-1E8E-CA49-B66F-62A7EEC91250}" dt="2021-09-09T01:23:59.073" v="189" actId="207"/>
        <pc:sldMkLst>
          <pc:docMk/>
          <pc:sldMk cId="3513041570" sldId="1391"/>
        </pc:sldMkLst>
        <pc:spChg chg="mod">
          <ac:chgData name="魏 星达" userId="ca17b13798aa44f7" providerId="LiveId" clId="{A02F687D-1E8E-CA49-B66F-62A7EEC91250}" dt="2021-09-09T01:23:59.073" v="189" actId="207"/>
          <ac:spMkLst>
            <pc:docMk/>
            <pc:sldMk cId="3513041570" sldId="1391"/>
            <ac:spMk id="54" creationId="{3EE37CD5-DF35-6F45-9D10-75EF16B806D2}"/>
          </ac:spMkLst>
        </pc:spChg>
      </pc:sldChg>
      <pc:sldChg chg="modSp add">
        <pc:chgData name="魏 星达" userId="ca17b13798aa44f7" providerId="LiveId" clId="{A02F687D-1E8E-CA49-B66F-62A7EEC91250}" dt="2021-09-09T03:52:12.148" v="196" actId="207"/>
        <pc:sldMkLst>
          <pc:docMk/>
          <pc:sldMk cId="3845595837" sldId="1392"/>
        </pc:sldMkLst>
        <pc:spChg chg="mod">
          <ac:chgData name="魏 星达" userId="ca17b13798aa44f7" providerId="LiveId" clId="{A02F687D-1E8E-CA49-B66F-62A7EEC91250}" dt="2021-09-09T03:52:12.148" v="196" actId="207"/>
          <ac:spMkLst>
            <pc:docMk/>
            <pc:sldMk cId="3845595837" sldId="1392"/>
            <ac:spMk id="3" creationId="{00000000-0000-0000-0000-000000000000}"/>
          </ac:spMkLst>
        </pc:spChg>
      </pc:sldChg>
      <pc:sldChg chg="add del">
        <pc:chgData name="魏 星达" userId="ca17b13798aa44f7" providerId="LiveId" clId="{A02F687D-1E8E-CA49-B66F-62A7EEC91250}" dt="2021-09-09T03:57:18.303" v="236" actId="2696"/>
        <pc:sldMkLst>
          <pc:docMk/>
          <pc:sldMk cId="1048979714" sldId="1396"/>
        </pc:sldMkLst>
      </pc:sldChg>
      <pc:sldChg chg="del">
        <pc:chgData name="魏 星达" userId="ca17b13798aa44f7" providerId="LiveId" clId="{A02F687D-1E8E-CA49-B66F-62A7EEC91250}" dt="2021-09-09T01:00:27.607" v="84" actId="2696"/>
        <pc:sldMkLst>
          <pc:docMk/>
          <pc:sldMk cId="829121981" sldId="1400"/>
        </pc:sldMkLst>
      </pc:sldChg>
      <pc:sldChg chg="del">
        <pc:chgData name="魏 星达" userId="ca17b13798aa44f7" providerId="LiveId" clId="{A02F687D-1E8E-CA49-B66F-62A7EEC91250}" dt="2021-09-09T01:00:27.753" v="85" actId="2696"/>
        <pc:sldMkLst>
          <pc:docMk/>
          <pc:sldMk cId="2747685317" sldId="1401"/>
        </pc:sldMkLst>
      </pc:sldChg>
      <pc:sldChg chg="del">
        <pc:chgData name="魏 星达" userId="ca17b13798aa44f7" providerId="LiveId" clId="{A02F687D-1E8E-CA49-B66F-62A7EEC91250}" dt="2021-09-09T01:00:28.277" v="88" actId="2696"/>
        <pc:sldMkLst>
          <pc:docMk/>
          <pc:sldMk cId="3568903678" sldId="1404"/>
        </pc:sldMkLst>
      </pc:sldChg>
      <pc:sldChg chg="del">
        <pc:chgData name="魏 星达" userId="ca17b13798aa44f7" providerId="LiveId" clId="{A02F687D-1E8E-CA49-B66F-62A7EEC91250}" dt="2021-09-09T00:59:34.826" v="21" actId="2696"/>
        <pc:sldMkLst>
          <pc:docMk/>
          <pc:sldMk cId="3600690544" sldId="1408"/>
        </pc:sldMkLst>
      </pc:sldChg>
      <pc:sldChg chg="modSp add mod">
        <pc:chgData name="魏 星达" userId="ca17b13798aa44f7" providerId="LiveId" clId="{A02F687D-1E8E-CA49-B66F-62A7EEC91250}" dt="2021-09-09T08:47:16.425" v="2891" actId="207"/>
        <pc:sldMkLst>
          <pc:docMk/>
          <pc:sldMk cId="1732764661" sldId="1410"/>
        </pc:sldMkLst>
        <pc:spChg chg="mod">
          <ac:chgData name="魏 星达" userId="ca17b13798aa44f7" providerId="LiveId" clId="{A02F687D-1E8E-CA49-B66F-62A7EEC91250}" dt="2021-09-09T08:47:16.425" v="2891" actId="207"/>
          <ac:spMkLst>
            <pc:docMk/>
            <pc:sldMk cId="1732764661" sldId="1410"/>
            <ac:spMk id="59395" creationId="{00000000-0000-0000-0000-000000000000}"/>
          </ac:spMkLst>
        </pc:spChg>
      </pc:sldChg>
      <pc:sldChg chg="add del">
        <pc:chgData name="魏 星达" userId="ca17b13798aa44f7" providerId="LiveId" clId="{A02F687D-1E8E-CA49-B66F-62A7EEC91250}" dt="2021-09-09T08:49:04.978" v="2913" actId="2696"/>
        <pc:sldMkLst>
          <pc:docMk/>
          <pc:sldMk cId="1077513224" sldId="1411"/>
        </pc:sldMkLst>
      </pc:sldChg>
      <pc:sldChg chg="add del">
        <pc:chgData name="魏 星达" userId="ca17b13798aa44f7" providerId="LiveId" clId="{A02F687D-1E8E-CA49-B66F-62A7EEC91250}" dt="2021-09-09T08:50:12.225" v="2931" actId="2696"/>
        <pc:sldMkLst>
          <pc:docMk/>
          <pc:sldMk cId="238090837" sldId="1412"/>
        </pc:sldMkLst>
      </pc:sldChg>
      <pc:sldChg chg="modSp mod">
        <pc:chgData name="魏 星达" userId="ca17b13798aa44f7" providerId="LiveId" clId="{A02F687D-1E8E-CA49-B66F-62A7EEC91250}" dt="2021-09-09T00:59:11.890" v="18" actId="20577"/>
        <pc:sldMkLst>
          <pc:docMk/>
          <pc:sldMk cId="3628960693" sldId="2241"/>
        </pc:sldMkLst>
        <pc:spChg chg="mod">
          <ac:chgData name="魏 星达" userId="ca17b13798aa44f7" providerId="LiveId" clId="{A02F687D-1E8E-CA49-B66F-62A7EEC91250}" dt="2021-09-09T00:59:11.890" v="18" actId="20577"/>
          <ac:spMkLst>
            <pc:docMk/>
            <pc:sldMk cId="3628960693" sldId="2241"/>
            <ac:spMk id="5" creationId="{2C7C6228-E47F-EA4B-8DD8-28647C76DDD6}"/>
          </ac:spMkLst>
        </pc:spChg>
      </pc:sldChg>
      <pc:sldChg chg="del">
        <pc:chgData name="魏 星达" userId="ca17b13798aa44f7" providerId="LiveId" clId="{A02F687D-1E8E-CA49-B66F-62A7EEC91250}" dt="2021-09-09T00:59:22.086" v="19" actId="2696"/>
        <pc:sldMkLst>
          <pc:docMk/>
          <pc:sldMk cId="1424638512" sldId="2268"/>
        </pc:sldMkLst>
      </pc:sldChg>
      <pc:sldChg chg="modSp mod">
        <pc:chgData name="魏 星达" userId="ca17b13798aa44f7" providerId="LiveId" clId="{A02F687D-1E8E-CA49-B66F-62A7EEC91250}" dt="2021-09-09T00:59:43.717" v="33" actId="20577"/>
        <pc:sldMkLst>
          <pc:docMk/>
          <pc:sldMk cId="2248593067" sldId="2430"/>
        </pc:sldMkLst>
        <pc:spChg chg="mod">
          <ac:chgData name="魏 星达" userId="ca17b13798aa44f7" providerId="LiveId" clId="{A02F687D-1E8E-CA49-B66F-62A7EEC91250}" dt="2021-09-09T00:59:43.717" v="33" actId="20577"/>
          <ac:spMkLst>
            <pc:docMk/>
            <pc:sldMk cId="2248593067" sldId="2430"/>
            <ac:spMk id="2" creationId="{D0838BC4-7FCE-D84A-865F-FA68B484EAB3}"/>
          </ac:spMkLst>
        </pc:spChg>
      </pc:sldChg>
      <pc:sldChg chg="modSp add mod">
        <pc:chgData name="魏 星达" userId="ca17b13798aa44f7" providerId="LiveId" clId="{A02F687D-1E8E-CA49-B66F-62A7EEC91250}" dt="2021-09-09T01:01:13.625" v="145" actId="1076"/>
        <pc:sldMkLst>
          <pc:docMk/>
          <pc:sldMk cId="1080899072" sldId="2431"/>
        </pc:sldMkLst>
        <pc:spChg chg="mod">
          <ac:chgData name="魏 星达" userId="ca17b13798aa44f7" providerId="LiveId" clId="{A02F687D-1E8E-CA49-B66F-62A7EEC91250}" dt="2021-09-09T01:01:13.625" v="145" actId="1076"/>
          <ac:spMkLst>
            <pc:docMk/>
            <pc:sldMk cId="1080899072" sldId="2431"/>
            <ac:spMk id="5" creationId="{375403D9-9667-EA4B-986A-9CD8EA818815}"/>
          </ac:spMkLst>
        </pc:spChg>
      </pc:sldChg>
      <pc:sldChg chg="del">
        <pc:chgData name="魏 星达" userId="ca17b13798aa44f7" providerId="LiveId" clId="{A02F687D-1E8E-CA49-B66F-62A7EEC91250}" dt="2021-09-09T00:59:35.383" v="22" actId="2696"/>
        <pc:sldMkLst>
          <pc:docMk/>
          <pc:sldMk cId="1090415593" sldId="2431"/>
        </pc:sldMkLst>
      </pc:sldChg>
      <pc:sldChg chg="add del">
        <pc:chgData name="魏 星达" userId="ca17b13798aa44f7" providerId="LiveId" clId="{A02F687D-1E8E-CA49-B66F-62A7EEC91250}" dt="2021-09-09T01:01:33.849" v="149" actId="2696"/>
        <pc:sldMkLst>
          <pc:docMk/>
          <pc:sldMk cId="1486313758" sldId="2432"/>
        </pc:sldMkLst>
      </pc:sldChg>
      <pc:sldChg chg="del">
        <pc:chgData name="魏 星达" userId="ca17b13798aa44f7" providerId="LiveId" clId="{A02F687D-1E8E-CA49-B66F-62A7EEC91250}" dt="2021-09-09T00:59:36.330" v="23" actId="2696"/>
        <pc:sldMkLst>
          <pc:docMk/>
          <pc:sldMk cId="2127797743" sldId="2432"/>
        </pc:sldMkLst>
      </pc:sldChg>
      <pc:sldChg chg="addSp modSp new mod">
        <pc:chgData name="魏 星达" userId="ca17b13798aa44f7" providerId="LiveId" clId="{A02F687D-1E8E-CA49-B66F-62A7EEC91250}" dt="2021-09-09T01:04:03.910" v="181" actId="207"/>
        <pc:sldMkLst>
          <pc:docMk/>
          <pc:sldMk cId="2598662096" sldId="2433"/>
        </pc:sldMkLst>
        <pc:spChg chg="mod">
          <ac:chgData name="魏 星达" userId="ca17b13798aa44f7" providerId="LiveId" clId="{A02F687D-1E8E-CA49-B66F-62A7EEC91250}" dt="2021-09-09T01:01:39.123" v="150"/>
          <ac:spMkLst>
            <pc:docMk/>
            <pc:sldMk cId="2598662096" sldId="2433"/>
            <ac:spMk id="2" creationId="{16541B54-C977-BB40-8E7F-74FECB780463}"/>
          </ac:spMkLst>
        </pc:spChg>
        <pc:spChg chg="mod">
          <ac:chgData name="魏 星达" userId="ca17b13798aa44f7" providerId="LiveId" clId="{A02F687D-1E8E-CA49-B66F-62A7EEC91250}" dt="2021-09-09T01:03:28.465" v="175" actId="14100"/>
          <ac:spMkLst>
            <pc:docMk/>
            <pc:sldMk cId="2598662096" sldId="2433"/>
            <ac:spMk id="3" creationId="{AD8A1785-AE0F-C242-B86E-F737E6A5B268}"/>
          </ac:spMkLst>
        </pc:spChg>
        <pc:spChg chg="add mod">
          <ac:chgData name="魏 星达" userId="ca17b13798aa44f7" providerId="LiveId" clId="{A02F687D-1E8E-CA49-B66F-62A7EEC91250}" dt="2021-09-09T01:03:22.311" v="174" actId="1076"/>
          <ac:spMkLst>
            <pc:docMk/>
            <pc:sldMk cId="2598662096" sldId="2433"/>
            <ac:spMk id="5" creationId="{69B896FA-73FC-2246-B6ED-84C878A1FCB1}"/>
          </ac:spMkLst>
        </pc:spChg>
        <pc:spChg chg="add mod">
          <ac:chgData name="魏 星达" userId="ca17b13798aa44f7" providerId="LiveId" clId="{A02F687D-1E8E-CA49-B66F-62A7EEC91250}" dt="2021-09-09T01:04:03.910" v="181" actId="207"/>
          <ac:spMkLst>
            <pc:docMk/>
            <pc:sldMk cId="2598662096" sldId="2433"/>
            <ac:spMk id="6" creationId="{51888196-857B-BA4A-AF39-EF70A39940B2}"/>
          </ac:spMkLst>
        </pc:spChg>
      </pc:sldChg>
      <pc:sldChg chg="del">
        <pc:chgData name="魏 星达" userId="ca17b13798aa44f7" providerId="LiveId" clId="{A02F687D-1E8E-CA49-B66F-62A7EEC91250}" dt="2021-09-09T01:00:22.619" v="56" actId="2696"/>
        <pc:sldMkLst>
          <pc:docMk/>
          <pc:sldMk cId="3112605320" sldId="2433"/>
        </pc:sldMkLst>
      </pc:sldChg>
      <pc:sldChg chg="del">
        <pc:chgData name="魏 星达" userId="ca17b13798aa44f7" providerId="LiveId" clId="{A02F687D-1E8E-CA49-B66F-62A7EEC91250}" dt="2021-09-09T01:00:22.796" v="57" actId="2696"/>
        <pc:sldMkLst>
          <pc:docMk/>
          <pc:sldMk cId="745382191" sldId="2434"/>
        </pc:sldMkLst>
      </pc:sldChg>
      <pc:sldChg chg="modSp new mod">
        <pc:chgData name="魏 星达" userId="ca17b13798aa44f7" providerId="LiveId" clId="{A02F687D-1E8E-CA49-B66F-62A7EEC91250}" dt="2021-09-09T04:09:34.049" v="263" actId="113"/>
        <pc:sldMkLst>
          <pc:docMk/>
          <pc:sldMk cId="1079377853" sldId="2434"/>
        </pc:sldMkLst>
        <pc:spChg chg="mod">
          <ac:chgData name="魏 星达" userId="ca17b13798aa44f7" providerId="LiveId" clId="{A02F687D-1E8E-CA49-B66F-62A7EEC91250}" dt="2021-09-09T04:09:25.440" v="260" actId="113"/>
          <ac:spMkLst>
            <pc:docMk/>
            <pc:sldMk cId="1079377853" sldId="2434"/>
            <ac:spMk id="2" creationId="{CCCED881-A59A-A545-9E0B-B6FDD70C405A}"/>
          </ac:spMkLst>
        </pc:spChg>
        <pc:spChg chg="mod">
          <ac:chgData name="魏 星达" userId="ca17b13798aa44f7" providerId="LiveId" clId="{A02F687D-1E8E-CA49-B66F-62A7EEC91250}" dt="2021-09-09T04:09:34.049" v="263" actId="113"/>
          <ac:spMkLst>
            <pc:docMk/>
            <pc:sldMk cId="1079377853" sldId="2434"/>
            <ac:spMk id="3" creationId="{32BBC4F5-61AB-3742-AA86-ACCD87598672}"/>
          </ac:spMkLst>
        </pc:spChg>
      </pc:sldChg>
      <pc:sldChg chg="del">
        <pc:chgData name="魏 星达" userId="ca17b13798aa44f7" providerId="LiveId" clId="{A02F687D-1E8E-CA49-B66F-62A7EEC91250}" dt="2021-09-09T01:00:22.976" v="58" actId="2696"/>
        <pc:sldMkLst>
          <pc:docMk/>
          <pc:sldMk cId="1788846644" sldId="2435"/>
        </pc:sldMkLst>
      </pc:sldChg>
      <pc:sldChg chg="addSp modSp new mod">
        <pc:chgData name="魏 星达" userId="ca17b13798aa44f7" providerId="LiveId" clId="{A02F687D-1E8E-CA49-B66F-62A7EEC91250}" dt="2021-09-09T03:53:46.022" v="206"/>
        <pc:sldMkLst>
          <pc:docMk/>
          <pc:sldMk cId="2005894065" sldId="2435"/>
        </pc:sldMkLst>
        <pc:spChg chg="mod">
          <ac:chgData name="魏 星达" userId="ca17b13798aa44f7" providerId="LiveId" clId="{A02F687D-1E8E-CA49-B66F-62A7EEC91250}" dt="2021-09-09T03:53:18.311" v="199"/>
          <ac:spMkLst>
            <pc:docMk/>
            <pc:sldMk cId="2005894065" sldId="2435"/>
            <ac:spMk id="2" creationId="{6BE557B3-6C29-D145-8E7C-A187479BAA4B}"/>
          </ac:spMkLst>
        </pc:spChg>
        <pc:spChg chg="mod">
          <ac:chgData name="魏 星达" userId="ca17b13798aa44f7" providerId="LiveId" clId="{A02F687D-1E8E-CA49-B66F-62A7EEC91250}" dt="2021-09-09T03:53:33.923" v="203" actId="15"/>
          <ac:spMkLst>
            <pc:docMk/>
            <pc:sldMk cId="2005894065" sldId="2435"/>
            <ac:spMk id="3" creationId="{0B18C468-859C-A143-B336-573B7CF8FE12}"/>
          </ac:spMkLst>
        </pc:spChg>
        <pc:picChg chg="add mod">
          <ac:chgData name="魏 星达" userId="ca17b13798aa44f7" providerId="LiveId" clId="{A02F687D-1E8E-CA49-B66F-62A7EEC91250}" dt="2021-09-09T03:53:46.022" v="206"/>
          <ac:picMkLst>
            <pc:docMk/>
            <pc:sldMk cId="2005894065" sldId="2435"/>
            <ac:picMk id="5" creationId="{6F52D1DC-7670-6043-B006-335C865E9B6D}"/>
          </ac:picMkLst>
        </pc:picChg>
      </pc:sldChg>
      <pc:sldChg chg="addSp modSp new mod">
        <pc:chgData name="魏 星达" userId="ca17b13798aa44f7" providerId="LiveId" clId="{A02F687D-1E8E-CA49-B66F-62A7EEC91250}" dt="2021-09-09T03:57:00.203" v="235"/>
        <pc:sldMkLst>
          <pc:docMk/>
          <pc:sldMk cId="632149878" sldId="2436"/>
        </pc:sldMkLst>
        <pc:spChg chg="mod">
          <ac:chgData name="魏 星达" userId="ca17b13798aa44f7" providerId="LiveId" clId="{A02F687D-1E8E-CA49-B66F-62A7EEC91250}" dt="2021-09-09T03:54:37.036" v="210"/>
          <ac:spMkLst>
            <pc:docMk/>
            <pc:sldMk cId="632149878" sldId="2436"/>
            <ac:spMk id="2" creationId="{8D4C1C43-CEAC-4C4B-9EA0-1433A4595293}"/>
          </ac:spMkLst>
        </pc:spChg>
        <pc:spChg chg="mod">
          <ac:chgData name="魏 星达" userId="ca17b13798aa44f7" providerId="LiveId" clId="{A02F687D-1E8E-CA49-B66F-62A7EEC91250}" dt="2021-09-09T03:56:55.292" v="234" actId="113"/>
          <ac:spMkLst>
            <pc:docMk/>
            <pc:sldMk cId="632149878" sldId="2436"/>
            <ac:spMk id="3" creationId="{85C9FBAA-0CE4-4D45-856E-FF740F2BAAAC}"/>
          </ac:spMkLst>
        </pc:spChg>
        <pc:picChg chg="add mod">
          <ac:chgData name="魏 星达" userId="ca17b13798aa44f7" providerId="LiveId" clId="{A02F687D-1E8E-CA49-B66F-62A7EEC91250}" dt="2021-09-09T03:57:00.203" v="235"/>
          <ac:picMkLst>
            <pc:docMk/>
            <pc:sldMk cId="632149878" sldId="2436"/>
            <ac:picMk id="5" creationId="{32649594-CF6C-F04E-A2A9-363BEB1972AB}"/>
          </ac:picMkLst>
        </pc:picChg>
      </pc:sldChg>
      <pc:sldChg chg="del">
        <pc:chgData name="魏 星达" userId="ca17b13798aa44f7" providerId="LiveId" clId="{A02F687D-1E8E-CA49-B66F-62A7EEC91250}" dt="2021-09-09T01:00:23.295" v="60" actId="2696"/>
        <pc:sldMkLst>
          <pc:docMk/>
          <pc:sldMk cId="4104469828" sldId="2436"/>
        </pc:sldMkLst>
      </pc:sldChg>
      <pc:sldChg chg="modSp new mod">
        <pc:chgData name="魏 星达" userId="ca17b13798aa44f7" providerId="LiveId" clId="{A02F687D-1E8E-CA49-B66F-62A7EEC91250}" dt="2021-09-16T09:38:20.263" v="3156" actId="20577"/>
        <pc:sldMkLst>
          <pc:docMk/>
          <pc:sldMk cId="3177029414" sldId="2437"/>
        </pc:sldMkLst>
        <pc:spChg chg="mod">
          <ac:chgData name="魏 星达" userId="ca17b13798aa44f7" providerId="LiveId" clId="{A02F687D-1E8E-CA49-B66F-62A7EEC91250}" dt="2021-09-09T04:10:25.336" v="293"/>
          <ac:spMkLst>
            <pc:docMk/>
            <pc:sldMk cId="3177029414" sldId="2437"/>
            <ac:spMk id="2" creationId="{C652718D-BD5F-C94A-BD95-8078096EE5F1}"/>
          </ac:spMkLst>
        </pc:spChg>
        <pc:spChg chg="mod">
          <ac:chgData name="魏 星达" userId="ca17b13798aa44f7" providerId="LiveId" clId="{A02F687D-1E8E-CA49-B66F-62A7EEC91250}" dt="2021-09-16T09:38:20.263" v="3156" actId="20577"/>
          <ac:spMkLst>
            <pc:docMk/>
            <pc:sldMk cId="3177029414" sldId="2437"/>
            <ac:spMk id="3" creationId="{AE05EF97-FBDF-A14B-920F-8813BBE8F8FE}"/>
          </ac:spMkLst>
        </pc:spChg>
      </pc:sldChg>
      <pc:sldChg chg="del">
        <pc:chgData name="魏 星达" userId="ca17b13798aa44f7" providerId="LiveId" clId="{A02F687D-1E8E-CA49-B66F-62A7EEC91250}" dt="2021-09-09T01:00:23.435" v="61" actId="2696"/>
        <pc:sldMkLst>
          <pc:docMk/>
          <pc:sldMk cId="3856402147" sldId="2437"/>
        </pc:sldMkLst>
      </pc:sldChg>
      <pc:sldChg chg="del">
        <pc:chgData name="魏 星达" userId="ca17b13798aa44f7" providerId="LiveId" clId="{A02F687D-1E8E-CA49-B66F-62A7EEC91250}" dt="2021-09-09T01:00:23.625" v="62" actId="2696"/>
        <pc:sldMkLst>
          <pc:docMk/>
          <pc:sldMk cId="647981954" sldId="2438"/>
        </pc:sldMkLst>
      </pc:sldChg>
      <pc:sldChg chg="modSp add mod">
        <pc:chgData name="魏 星达" userId="ca17b13798aa44f7" providerId="LiveId" clId="{A02F687D-1E8E-CA49-B66F-62A7EEC91250}" dt="2021-09-09T04:10:15.610" v="292" actId="20577"/>
        <pc:sldMkLst>
          <pc:docMk/>
          <pc:sldMk cId="2534524655" sldId="2438"/>
        </pc:sldMkLst>
        <pc:spChg chg="mod">
          <ac:chgData name="魏 星达" userId="ca17b13798aa44f7" providerId="LiveId" clId="{A02F687D-1E8E-CA49-B66F-62A7EEC91250}" dt="2021-09-09T04:10:15.610" v="292" actId="20577"/>
          <ac:spMkLst>
            <pc:docMk/>
            <pc:sldMk cId="2534524655" sldId="2438"/>
            <ac:spMk id="5" creationId="{375403D9-9667-EA4B-986A-9CD8EA818815}"/>
          </ac:spMkLst>
        </pc:spChg>
      </pc:sldChg>
      <pc:sldChg chg="modSp new mod">
        <pc:chgData name="魏 星达" userId="ca17b13798aa44f7" providerId="LiveId" clId="{A02F687D-1E8E-CA49-B66F-62A7EEC91250}" dt="2021-09-09T04:42:35.568" v="314" actId="2711"/>
        <pc:sldMkLst>
          <pc:docMk/>
          <pc:sldMk cId="307686461" sldId="2439"/>
        </pc:sldMkLst>
        <pc:spChg chg="mod">
          <ac:chgData name="魏 星达" userId="ca17b13798aa44f7" providerId="LiveId" clId="{A02F687D-1E8E-CA49-B66F-62A7EEC91250}" dt="2021-09-09T04:11:35.366" v="304" actId="2711"/>
          <ac:spMkLst>
            <pc:docMk/>
            <pc:sldMk cId="307686461" sldId="2439"/>
            <ac:spMk id="2" creationId="{C027FEC3-06DD-364D-B430-508C848D20DD}"/>
          </ac:spMkLst>
        </pc:spChg>
        <pc:spChg chg="mod">
          <ac:chgData name="魏 星达" userId="ca17b13798aa44f7" providerId="LiveId" clId="{A02F687D-1E8E-CA49-B66F-62A7EEC91250}" dt="2021-09-09T04:42:35.568" v="314" actId="2711"/>
          <ac:spMkLst>
            <pc:docMk/>
            <pc:sldMk cId="307686461" sldId="2439"/>
            <ac:spMk id="3" creationId="{4EF37EAA-EB2A-9F4A-9646-360CD1891506}"/>
          </ac:spMkLst>
        </pc:spChg>
      </pc:sldChg>
      <pc:sldChg chg="del">
        <pc:chgData name="魏 星达" userId="ca17b13798aa44f7" providerId="LiveId" clId="{A02F687D-1E8E-CA49-B66F-62A7EEC91250}" dt="2021-09-09T01:00:23.770" v="63" actId="2696"/>
        <pc:sldMkLst>
          <pc:docMk/>
          <pc:sldMk cId="1507637737" sldId="2439"/>
        </pc:sldMkLst>
      </pc:sldChg>
      <pc:sldChg chg="modSp new mod">
        <pc:chgData name="魏 星达" userId="ca17b13798aa44f7" providerId="LiveId" clId="{A02F687D-1E8E-CA49-B66F-62A7EEC91250}" dt="2021-09-09T04:48:10.901" v="492" actId="113"/>
        <pc:sldMkLst>
          <pc:docMk/>
          <pc:sldMk cId="976558679" sldId="2440"/>
        </pc:sldMkLst>
        <pc:spChg chg="mod">
          <ac:chgData name="魏 星达" userId="ca17b13798aa44f7" providerId="LiveId" clId="{A02F687D-1E8E-CA49-B66F-62A7EEC91250}" dt="2021-09-09T04:47:25.214" v="482" actId="2711"/>
          <ac:spMkLst>
            <pc:docMk/>
            <pc:sldMk cId="976558679" sldId="2440"/>
            <ac:spMk id="2" creationId="{1E949579-1CA4-6241-90B1-037C37CFE7C7}"/>
          </ac:spMkLst>
        </pc:spChg>
        <pc:spChg chg="mod">
          <ac:chgData name="魏 星达" userId="ca17b13798aa44f7" providerId="LiveId" clId="{A02F687D-1E8E-CA49-B66F-62A7EEC91250}" dt="2021-09-09T04:48:10.901" v="492" actId="113"/>
          <ac:spMkLst>
            <pc:docMk/>
            <pc:sldMk cId="976558679" sldId="2440"/>
            <ac:spMk id="3" creationId="{5AF4B0C9-EAF2-DC4A-B882-E020105F64DD}"/>
          </ac:spMkLst>
        </pc:spChg>
      </pc:sldChg>
      <pc:sldChg chg="new del">
        <pc:chgData name="魏 星达" userId="ca17b13798aa44f7" providerId="LiveId" clId="{A02F687D-1E8E-CA49-B66F-62A7EEC91250}" dt="2021-09-09T04:43:25.575" v="322" actId="2696"/>
        <pc:sldMkLst>
          <pc:docMk/>
          <pc:sldMk cId="3133256539" sldId="2440"/>
        </pc:sldMkLst>
      </pc:sldChg>
      <pc:sldChg chg="del">
        <pc:chgData name="魏 星达" userId="ca17b13798aa44f7" providerId="LiveId" clId="{A02F687D-1E8E-CA49-B66F-62A7EEC91250}" dt="2021-09-09T01:00:23.134" v="59" actId="2696"/>
        <pc:sldMkLst>
          <pc:docMk/>
          <pc:sldMk cId="3501489542" sldId="2440"/>
        </pc:sldMkLst>
      </pc:sldChg>
      <pc:sldChg chg="del">
        <pc:chgData name="魏 星达" userId="ca17b13798aa44f7" providerId="LiveId" clId="{A02F687D-1E8E-CA49-B66F-62A7EEC91250}" dt="2021-09-09T01:00:23.937" v="64" actId="2696"/>
        <pc:sldMkLst>
          <pc:docMk/>
          <pc:sldMk cId="2200012772" sldId="2441"/>
        </pc:sldMkLst>
      </pc:sldChg>
      <pc:sldChg chg="modSp new">
        <pc:chgData name="魏 星达" userId="ca17b13798aa44f7" providerId="LiveId" clId="{A02F687D-1E8E-CA49-B66F-62A7EEC91250}" dt="2021-09-09T05:47:17.301" v="564"/>
        <pc:sldMkLst>
          <pc:docMk/>
          <pc:sldMk cId="3863721427" sldId="2441"/>
        </pc:sldMkLst>
        <pc:spChg chg="mod">
          <ac:chgData name="魏 星达" userId="ca17b13798aa44f7" providerId="LiveId" clId="{A02F687D-1E8E-CA49-B66F-62A7EEC91250}" dt="2021-09-09T05:47:11.544" v="563"/>
          <ac:spMkLst>
            <pc:docMk/>
            <pc:sldMk cId="3863721427" sldId="2441"/>
            <ac:spMk id="2" creationId="{352E1424-7810-3844-9965-3AEC619D7B91}"/>
          </ac:spMkLst>
        </pc:spChg>
        <pc:spChg chg="mod">
          <ac:chgData name="魏 星达" userId="ca17b13798aa44f7" providerId="LiveId" clId="{A02F687D-1E8E-CA49-B66F-62A7EEC91250}" dt="2021-09-09T05:47:17.301" v="564"/>
          <ac:spMkLst>
            <pc:docMk/>
            <pc:sldMk cId="3863721427" sldId="2441"/>
            <ac:spMk id="3" creationId="{CCEE0CD1-64FF-BB42-8177-85A134EFC8AD}"/>
          </ac:spMkLst>
        </pc:spChg>
      </pc:sldChg>
      <pc:sldChg chg="del">
        <pc:chgData name="魏 星达" userId="ca17b13798aa44f7" providerId="LiveId" clId="{A02F687D-1E8E-CA49-B66F-62A7EEC91250}" dt="2021-09-09T01:00:24.088" v="65" actId="2696"/>
        <pc:sldMkLst>
          <pc:docMk/>
          <pc:sldMk cId="334743252" sldId="2442"/>
        </pc:sldMkLst>
      </pc:sldChg>
      <pc:sldChg chg="addSp modSp new mod">
        <pc:chgData name="魏 星达" userId="ca17b13798aa44f7" providerId="LiveId" clId="{A02F687D-1E8E-CA49-B66F-62A7EEC91250}" dt="2021-09-09T05:49:26.128" v="582"/>
        <pc:sldMkLst>
          <pc:docMk/>
          <pc:sldMk cId="2748150672" sldId="2442"/>
        </pc:sldMkLst>
        <pc:spChg chg="mod">
          <ac:chgData name="魏 星达" userId="ca17b13798aa44f7" providerId="LiveId" clId="{A02F687D-1E8E-CA49-B66F-62A7EEC91250}" dt="2021-09-09T05:47:57.463" v="566"/>
          <ac:spMkLst>
            <pc:docMk/>
            <pc:sldMk cId="2748150672" sldId="2442"/>
            <ac:spMk id="2" creationId="{0A86093C-43D1-6F47-ABD1-1A1F13558ED2}"/>
          </ac:spMkLst>
        </pc:spChg>
        <pc:spChg chg="mod">
          <ac:chgData name="魏 星达" userId="ca17b13798aa44f7" providerId="LiveId" clId="{A02F687D-1E8E-CA49-B66F-62A7EEC91250}" dt="2021-09-09T05:48:56.854" v="580" actId="207"/>
          <ac:spMkLst>
            <pc:docMk/>
            <pc:sldMk cId="2748150672" sldId="2442"/>
            <ac:spMk id="3" creationId="{1A27F377-171F-5048-A5E4-AA66BBE08563}"/>
          </ac:spMkLst>
        </pc:spChg>
        <pc:spChg chg="add mod">
          <ac:chgData name="魏 星达" userId="ca17b13798aa44f7" providerId="LiveId" clId="{A02F687D-1E8E-CA49-B66F-62A7EEC91250}" dt="2021-09-09T05:49:26.128" v="582"/>
          <ac:spMkLst>
            <pc:docMk/>
            <pc:sldMk cId="2748150672" sldId="2442"/>
            <ac:spMk id="5" creationId="{EA84BA63-97F3-704A-98C0-9B0265F700D4}"/>
          </ac:spMkLst>
        </pc:spChg>
        <pc:spChg chg="add mod">
          <ac:chgData name="魏 星达" userId="ca17b13798aa44f7" providerId="LiveId" clId="{A02F687D-1E8E-CA49-B66F-62A7EEC91250}" dt="2021-09-09T05:49:26.128" v="582"/>
          <ac:spMkLst>
            <pc:docMk/>
            <pc:sldMk cId="2748150672" sldId="2442"/>
            <ac:spMk id="6" creationId="{5EA5351C-CA83-2B47-8A3B-B38C13D9AF7B}"/>
          </ac:spMkLst>
        </pc:spChg>
        <pc:spChg chg="add mod">
          <ac:chgData name="魏 星达" userId="ca17b13798aa44f7" providerId="LiveId" clId="{A02F687D-1E8E-CA49-B66F-62A7EEC91250}" dt="2021-09-09T05:49:26.128" v="582"/>
          <ac:spMkLst>
            <pc:docMk/>
            <pc:sldMk cId="2748150672" sldId="2442"/>
            <ac:spMk id="8" creationId="{EC256D06-BD4A-B24B-A384-515934471A21}"/>
          </ac:spMkLst>
        </pc:spChg>
        <pc:cxnChg chg="add mod">
          <ac:chgData name="魏 星达" userId="ca17b13798aa44f7" providerId="LiveId" clId="{A02F687D-1E8E-CA49-B66F-62A7EEC91250}" dt="2021-09-09T05:49:26.128" v="582"/>
          <ac:cxnSpMkLst>
            <pc:docMk/>
            <pc:sldMk cId="2748150672" sldId="2442"/>
            <ac:cxnSpMk id="7" creationId="{7BBF5465-E2BA-354B-AF5D-2019666ECFCC}"/>
          </ac:cxnSpMkLst>
        </pc:cxnChg>
      </pc:sldChg>
      <pc:sldChg chg="modSp new mod">
        <pc:chgData name="魏 星达" userId="ca17b13798aa44f7" providerId="LiveId" clId="{A02F687D-1E8E-CA49-B66F-62A7EEC91250}" dt="2021-09-09T05:50:27.265" v="596" actId="207"/>
        <pc:sldMkLst>
          <pc:docMk/>
          <pc:sldMk cId="599862411" sldId="2443"/>
        </pc:sldMkLst>
        <pc:spChg chg="mod">
          <ac:chgData name="魏 星达" userId="ca17b13798aa44f7" providerId="LiveId" clId="{A02F687D-1E8E-CA49-B66F-62A7EEC91250}" dt="2021-09-09T05:49:38.805" v="583"/>
          <ac:spMkLst>
            <pc:docMk/>
            <pc:sldMk cId="599862411" sldId="2443"/>
            <ac:spMk id="2" creationId="{571FEA5A-5ABD-2A41-8235-BEBAE965C9CC}"/>
          </ac:spMkLst>
        </pc:spChg>
        <pc:spChg chg="mod">
          <ac:chgData name="魏 星达" userId="ca17b13798aa44f7" providerId="LiveId" clId="{A02F687D-1E8E-CA49-B66F-62A7EEC91250}" dt="2021-09-09T05:50:27.265" v="596" actId="207"/>
          <ac:spMkLst>
            <pc:docMk/>
            <pc:sldMk cId="599862411" sldId="2443"/>
            <ac:spMk id="3" creationId="{40FF42E8-C0FD-264F-9213-2335BE92317C}"/>
          </ac:spMkLst>
        </pc:spChg>
      </pc:sldChg>
      <pc:sldChg chg="del">
        <pc:chgData name="魏 星达" userId="ca17b13798aa44f7" providerId="LiveId" clId="{A02F687D-1E8E-CA49-B66F-62A7EEC91250}" dt="2021-09-09T01:00:24.246" v="66" actId="2696"/>
        <pc:sldMkLst>
          <pc:docMk/>
          <pc:sldMk cId="634769711" sldId="2443"/>
        </pc:sldMkLst>
      </pc:sldChg>
      <pc:sldChg chg="del">
        <pc:chgData name="魏 星达" userId="ca17b13798aa44f7" providerId="LiveId" clId="{A02F687D-1E8E-CA49-B66F-62A7EEC91250}" dt="2021-09-09T01:00:24.403" v="67" actId="2696"/>
        <pc:sldMkLst>
          <pc:docMk/>
          <pc:sldMk cId="131122047" sldId="2444"/>
        </pc:sldMkLst>
      </pc:sldChg>
      <pc:sldChg chg="addSp delSp modSp new mod">
        <pc:chgData name="魏 星达" userId="ca17b13798aa44f7" providerId="LiveId" clId="{A02F687D-1E8E-CA49-B66F-62A7EEC91250}" dt="2021-09-16T09:37:37.396" v="3148" actId="113"/>
        <pc:sldMkLst>
          <pc:docMk/>
          <pc:sldMk cId="982543224" sldId="2444"/>
        </pc:sldMkLst>
        <pc:spChg chg="mod">
          <ac:chgData name="魏 星达" userId="ca17b13798aa44f7" providerId="LiveId" clId="{A02F687D-1E8E-CA49-B66F-62A7EEC91250}" dt="2021-09-09T07:43:42.733" v="2064" actId="20577"/>
          <ac:spMkLst>
            <pc:docMk/>
            <pc:sldMk cId="982543224" sldId="2444"/>
            <ac:spMk id="2" creationId="{CE2C5409-4BFE-CD46-A69A-8EDE431EF5B8}"/>
          </ac:spMkLst>
        </pc:spChg>
        <pc:spChg chg="del">
          <ac:chgData name="魏 星达" userId="ca17b13798aa44f7" providerId="LiveId" clId="{A02F687D-1E8E-CA49-B66F-62A7EEC91250}" dt="2021-09-09T07:43:46.079" v="2065" actId="478"/>
          <ac:spMkLst>
            <pc:docMk/>
            <pc:sldMk cId="982543224" sldId="2444"/>
            <ac:spMk id="3" creationId="{CEF33A55-F18A-E842-B373-87BBF7A3853D}"/>
          </ac:spMkLst>
        </pc:spChg>
        <pc:spChg chg="add del mod">
          <ac:chgData name="魏 星达" userId="ca17b13798aa44f7" providerId="LiveId" clId="{A02F687D-1E8E-CA49-B66F-62A7EEC91250}" dt="2021-09-09T07:43:49.866" v="2067"/>
          <ac:spMkLst>
            <pc:docMk/>
            <pc:sldMk cId="982543224" sldId="2444"/>
            <ac:spMk id="5" creationId="{C1365AD9-C8FA-F947-AD6C-3B4A63A389B5}"/>
          </ac:spMkLst>
        </pc:spChg>
        <pc:spChg chg="add mod">
          <ac:chgData name="魏 星达" userId="ca17b13798aa44f7" providerId="LiveId" clId="{A02F687D-1E8E-CA49-B66F-62A7EEC91250}" dt="2021-09-16T09:37:37.396" v="3148" actId="113"/>
          <ac:spMkLst>
            <pc:docMk/>
            <pc:sldMk cId="982543224" sldId="2444"/>
            <ac:spMk id="6" creationId="{D9EA67AA-C596-C748-A16C-0D06728BBED6}"/>
          </ac:spMkLst>
        </pc:spChg>
        <pc:picChg chg="add del mod">
          <ac:chgData name="魏 星达" userId="ca17b13798aa44f7" providerId="LiveId" clId="{A02F687D-1E8E-CA49-B66F-62A7EEC91250}" dt="2021-09-09T07:53:38.307" v="2799" actId="478"/>
          <ac:picMkLst>
            <pc:docMk/>
            <pc:sldMk cId="982543224" sldId="2444"/>
            <ac:picMk id="7" creationId="{968B8749-D71B-A74C-B7FD-4799D5A2D54D}"/>
          </ac:picMkLst>
        </pc:picChg>
      </pc:sldChg>
      <pc:sldChg chg="modSp new del">
        <pc:chgData name="魏 星达" userId="ca17b13798aa44f7" providerId="LiveId" clId="{A02F687D-1E8E-CA49-B66F-62A7EEC91250}" dt="2021-09-09T05:56:49.795" v="607" actId="2696"/>
        <pc:sldMkLst>
          <pc:docMk/>
          <pc:sldMk cId="2092955537" sldId="2444"/>
        </pc:sldMkLst>
        <pc:spChg chg="mod">
          <ac:chgData name="魏 星达" userId="ca17b13798aa44f7" providerId="LiveId" clId="{A02F687D-1E8E-CA49-B66F-62A7EEC91250}" dt="2021-09-09T05:55:46.447" v="598"/>
          <ac:spMkLst>
            <pc:docMk/>
            <pc:sldMk cId="2092955537" sldId="2444"/>
            <ac:spMk id="2" creationId="{F66C5222-6DC5-224E-93C6-459EFF569555}"/>
          </ac:spMkLst>
        </pc:spChg>
      </pc:sldChg>
      <pc:sldChg chg="modSp new mod">
        <pc:chgData name="魏 星达" userId="ca17b13798aa44f7" providerId="LiveId" clId="{A02F687D-1E8E-CA49-B66F-62A7EEC91250}" dt="2021-09-16T09:39:08.714" v="3252" actId="2711"/>
        <pc:sldMkLst>
          <pc:docMk/>
          <pc:sldMk cId="3217001079" sldId="2445"/>
        </pc:sldMkLst>
        <pc:spChg chg="mod">
          <ac:chgData name="魏 星达" userId="ca17b13798aa44f7" providerId="LiveId" clId="{A02F687D-1E8E-CA49-B66F-62A7EEC91250}" dt="2021-09-16T09:38:32.842" v="3164" actId="20577"/>
          <ac:spMkLst>
            <pc:docMk/>
            <pc:sldMk cId="3217001079" sldId="2445"/>
            <ac:spMk id="2" creationId="{27B5B69A-BF36-CE40-A85E-E28F1D3EBA18}"/>
          </ac:spMkLst>
        </pc:spChg>
        <pc:spChg chg="mod">
          <ac:chgData name="魏 星达" userId="ca17b13798aa44f7" providerId="LiveId" clId="{A02F687D-1E8E-CA49-B66F-62A7EEC91250}" dt="2021-09-16T09:39:08.714" v="3252" actId="2711"/>
          <ac:spMkLst>
            <pc:docMk/>
            <pc:sldMk cId="3217001079" sldId="2445"/>
            <ac:spMk id="3" creationId="{BD5200DA-CB81-1441-BD2F-80138A953E88}"/>
          </ac:spMkLst>
        </pc:spChg>
      </pc:sldChg>
      <pc:sldChg chg="del">
        <pc:chgData name="魏 星达" userId="ca17b13798aa44f7" providerId="LiveId" clId="{A02F687D-1E8E-CA49-B66F-62A7EEC91250}" dt="2021-09-09T01:00:24.561" v="68" actId="2696"/>
        <pc:sldMkLst>
          <pc:docMk/>
          <pc:sldMk cId="3438708797" sldId="2445"/>
        </pc:sldMkLst>
      </pc:sldChg>
      <pc:sldChg chg="del">
        <pc:chgData name="魏 星达" userId="ca17b13798aa44f7" providerId="LiveId" clId="{A02F687D-1E8E-CA49-B66F-62A7EEC91250}" dt="2021-09-09T01:00:24.740" v="69" actId="2696"/>
        <pc:sldMkLst>
          <pc:docMk/>
          <pc:sldMk cId="3717355801" sldId="2446"/>
        </pc:sldMkLst>
      </pc:sldChg>
      <pc:sldChg chg="modSp new mod">
        <pc:chgData name="魏 星达" userId="ca17b13798aa44f7" providerId="LiveId" clId="{A02F687D-1E8E-CA49-B66F-62A7EEC91250}" dt="2021-09-09T08:48:47.682" v="2912" actId="207"/>
        <pc:sldMkLst>
          <pc:docMk/>
          <pc:sldMk cId="3810933418" sldId="2446"/>
        </pc:sldMkLst>
        <pc:spChg chg="mod">
          <ac:chgData name="魏 星达" userId="ca17b13798aa44f7" providerId="LiveId" clId="{A02F687D-1E8E-CA49-B66F-62A7EEC91250}" dt="2021-09-09T08:48:04.342" v="2901" actId="2711"/>
          <ac:spMkLst>
            <pc:docMk/>
            <pc:sldMk cId="3810933418" sldId="2446"/>
            <ac:spMk id="2" creationId="{4287D90C-54EF-274F-9D56-4DB56E7BC274}"/>
          </ac:spMkLst>
        </pc:spChg>
        <pc:spChg chg="mod">
          <ac:chgData name="魏 星达" userId="ca17b13798aa44f7" providerId="LiveId" clId="{A02F687D-1E8E-CA49-B66F-62A7EEC91250}" dt="2021-09-09T08:48:47.682" v="2912" actId="207"/>
          <ac:spMkLst>
            <pc:docMk/>
            <pc:sldMk cId="3810933418" sldId="2446"/>
            <ac:spMk id="3" creationId="{AFB296E5-5D3E-134D-B71F-25E1EAB91EFA}"/>
          </ac:spMkLst>
        </pc:spChg>
      </pc:sldChg>
      <pc:sldChg chg="del">
        <pc:chgData name="魏 星达" userId="ca17b13798aa44f7" providerId="LiveId" clId="{A02F687D-1E8E-CA49-B66F-62A7EEC91250}" dt="2021-09-09T01:00:24.883" v="70" actId="2696"/>
        <pc:sldMkLst>
          <pc:docMk/>
          <pc:sldMk cId="1169239132" sldId="2447"/>
        </pc:sldMkLst>
      </pc:sldChg>
      <pc:sldChg chg="addSp delSp modSp new mod">
        <pc:chgData name="魏 星达" userId="ca17b13798aa44f7" providerId="LiveId" clId="{A02F687D-1E8E-CA49-B66F-62A7EEC91250}" dt="2021-09-09T09:01:17.353" v="2934"/>
        <pc:sldMkLst>
          <pc:docMk/>
          <pc:sldMk cId="1422967193" sldId="2447"/>
        </pc:sldMkLst>
        <pc:spChg chg="mod">
          <ac:chgData name="魏 星达" userId="ca17b13798aa44f7" providerId="LiveId" clId="{A02F687D-1E8E-CA49-B66F-62A7EEC91250}" dt="2021-09-09T08:49:22.100" v="2917" actId="2711"/>
          <ac:spMkLst>
            <pc:docMk/>
            <pc:sldMk cId="1422967193" sldId="2447"/>
            <ac:spMk id="2" creationId="{F174D01A-87AF-B645-AF05-65C87B474287}"/>
          </ac:spMkLst>
        </pc:spChg>
        <pc:spChg chg="mod">
          <ac:chgData name="魏 星达" userId="ca17b13798aa44f7" providerId="LiveId" clId="{A02F687D-1E8E-CA49-B66F-62A7EEC91250}" dt="2021-09-09T08:50:10.185" v="2930" actId="2711"/>
          <ac:spMkLst>
            <pc:docMk/>
            <pc:sldMk cId="1422967193" sldId="2447"/>
            <ac:spMk id="3" creationId="{A3002DC5-A910-8548-A117-142B32A099B0}"/>
          </ac:spMkLst>
        </pc:spChg>
        <pc:spChg chg="add del mod">
          <ac:chgData name="魏 星达" userId="ca17b13798aa44f7" providerId="LiveId" clId="{A02F687D-1E8E-CA49-B66F-62A7EEC91250}" dt="2021-09-09T09:01:17.353" v="2934"/>
          <ac:spMkLst>
            <pc:docMk/>
            <pc:sldMk cId="1422967193" sldId="2447"/>
            <ac:spMk id="5" creationId="{26F27C82-D57F-0146-82B1-3BD89258B335}"/>
          </ac:spMkLst>
        </pc:spChg>
      </pc:sldChg>
      <pc:sldChg chg="new">
        <pc:chgData name="魏 星达" userId="ca17b13798aa44f7" providerId="LiveId" clId="{A02F687D-1E8E-CA49-B66F-62A7EEC91250}" dt="2021-09-09T09:01:15.043" v="2932" actId="680"/>
        <pc:sldMkLst>
          <pc:docMk/>
          <pc:sldMk cId="2303685900" sldId="2448"/>
        </pc:sldMkLst>
      </pc:sldChg>
      <pc:sldChg chg="del">
        <pc:chgData name="魏 星达" userId="ca17b13798aa44f7" providerId="LiveId" clId="{A02F687D-1E8E-CA49-B66F-62A7EEC91250}" dt="2021-09-09T01:00:24.998" v="71" actId="2696"/>
        <pc:sldMkLst>
          <pc:docMk/>
          <pc:sldMk cId="4213489535" sldId="2448"/>
        </pc:sldMkLst>
      </pc:sldChg>
      <pc:sldChg chg="del">
        <pc:chgData name="魏 星达" userId="ca17b13798aa44f7" providerId="LiveId" clId="{A02F687D-1E8E-CA49-B66F-62A7EEC91250}" dt="2021-09-09T01:00:25.183" v="72" actId="2696"/>
        <pc:sldMkLst>
          <pc:docMk/>
          <pc:sldMk cId="453647886" sldId="2449"/>
        </pc:sldMkLst>
      </pc:sldChg>
      <pc:sldChg chg="addSp modSp add mod">
        <pc:chgData name="魏 星达" userId="ca17b13798aa44f7" providerId="LiveId" clId="{A02F687D-1E8E-CA49-B66F-62A7EEC91250}" dt="2021-09-09T09:02:06.550" v="2954" actId="2085"/>
        <pc:sldMkLst>
          <pc:docMk/>
          <pc:sldMk cId="2900133323" sldId="2449"/>
        </pc:sldMkLst>
        <pc:spChg chg="mod">
          <ac:chgData name="魏 星达" userId="ca17b13798aa44f7" providerId="LiveId" clId="{A02F687D-1E8E-CA49-B66F-62A7EEC91250}" dt="2021-09-09T09:01:28.493" v="2949" actId="20577"/>
          <ac:spMkLst>
            <pc:docMk/>
            <pc:sldMk cId="2900133323" sldId="2449"/>
            <ac:spMk id="2" creationId="{00000000-0000-0000-0000-000000000000}"/>
          </ac:spMkLst>
        </pc:spChg>
        <pc:spChg chg="add mod">
          <ac:chgData name="魏 星达" userId="ca17b13798aa44f7" providerId="LiveId" clId="{A02F687D-1E8E-CA49-B66F-62A7EEC91250}" dt="2021-09-09T09:02:06.550" v="2954" actId="2085"/>
          <ac:spMkLst>
            <pc:docMk/>
            <pc:sldMk cId="2900133323" sldId="2449"/>
            <ac:spMk id="5" creationId="{BB11BADF-3F15-0D43-BAED-0A328D7AE94B}"/>
          </ac:spMkLst>
        </pc:spChg>
      </pc:sldChg>
      <pc:sldChg chg="addSp delSp modSp add mod">
        <pc:chgData name="魏 星达" userId="ca17b13798aa44f7" providerId="LiveId" clId="{A02F687D-1E8E-CA49-B66F-62A7EEC91250}" dt="2021-09-09T09:05:10.193" v="3037"/>
        <pc:sldMkLst>
          <pc:docMk/>
          <pc:sldMk cId="389931959" sldId="2450"/>
        </pc:sldMkLst>
        <pc:spChg chg="add del mod">
          <ac:chgData name="魏 星达" userId="ca17b13798aa44f7" providerId="LiveId" clId="{A02F687D-1E8E-CA49-B66F-62A7EEC91250}" dt="2021-09-09T09:05:10.193" v="3037"/>
          <ac:spMkLst>
            <pc:docMk/>
            <pc:sldMk cId="389931959" sldId="2450"/>
            <ac:spMk id="3" creationId="{1CBEB6A3-8766-524A-9CF9-16BBAF00F59C}"/>
          </ac:spMkLst>
        </pc:spChg>
        <pc:spChg chg="mod">
          <ac:chgData name="魏 星达" userId="ca17b13798aa44f7" providerId="LiveId" clId="{A02F687D-1E8E-CA49-B66F-62A7EEC91250}" dt="2021-09-09T09:04:49.657" v="3035" actId="948"/>
          <ac:spMkLst>
            <pc:docMk/>
            <pc:sldMk cId="389931959" sldId="2450"/>
            <ac:spMk id="5" creationId="{375403D9-9667-EA4B-986A-9CD8EA818815}"/>
          </ac:spMkLst>
        </pc:spChg>
      </pc:sldChg>
      <pc:sldChg chg="del">
        <pc:chgData name="魏 星达" userId="ca17b13798aa44f7" providerId="LiveId" clId="{A02F687D-1E8E-CA49-B66F-62A7EEC91250}" dt="2021-09-09T01:00:25.334" v="73" actId="2696"/>
        <pc:sldMkLst>
          <pc:docMk/>
          <pc:sldMk cId="3533846024" sldId="2450"/>
        </pc:sldMkLst>
      </pc:sldChg>
      <pc:sldChg chg="modSp add mod">
        <pc:chgData name="魏 星达" userId="ca17b13798aa44f7" providerId="LiveId" clId="{A02F687D-1E8E-CA49-B66F-62A7EEC91250}" dt="2021-09-09T09:09:17.087" v="3089" actId="1076"/>
        <pc:sldMkLst>
          <pc:docMk/>
          <pc:sldMk cId="200927322" sldId="2451"/>
        </pc:sldMkLst>
        <pc:spChg chg="mod">
          <ac:chgData name="魏 星达" userId="ca17b13798aa44f7" providerId="LiveId" clId="{A02F687D-1E8E-CA49-B66F-62A7EEC91250}" dt="2021-09-09T09:09:17.087" v="3089" actId="1076"/>
          <ac:spMkLst>
            <pc:docMk/>
            <pc:sldMk cId="200927322" sldId="2451"/>
            <ac:spMk id="3" creationId="{00000000-0000-0000-0000-000000000000}"/>
          </ac:spMkLst>
        </pc:spChg>
      </pc:sldChg>
      <pc:sldChg chg="del">
        <pc:chgData name="魏 星达" userId="ca17b13798aa44f7" providerId="LiveId" clId="{A02F687D-1E8E-CA49-B66F-62A7EEC91250}" dt="2021-09-09T01:00:27.922" v="86" actId="2696"/>
        <pc:sldMkLst>
          <pc:docMk/>
          <pc:sldMk cId="839293459" sldId="2452"/>
        </pc:sldMkLst>
      </pc:sldChg>
      <pc:sldChg chg="addSp modSp add mod">
        <pc:chgData name="魏 星达" userId="ca17b13798aa44f7" providerId="LiveId" clId="{A02F687D-1E8E-CA49-B66F-62A7EEC91250}" dt="2021-09-09T09:09:12.800" v="3088" actId="1076"/>
        <pc:sldMkLst>
          <pc:docMk/>
          <pc:sldMk cId="1383398276" sldId="2452"/>
        </pc:sldMkLst>
        <pc:spChg chg="mod">
          <ac:chgData name="魏 星达" userId="ca17b13798aa44f7" providerId="LiveId" clId="{A02F687D-1E8E-CA49-B66F-62A7EEC91250}" dt="2021-09-09T09:09:12.800" v="3088" actId="1076"/>
          <ac:spMkLst>
            <pc:docMk/>
            <pc:sldMk cId="1383398276" sldId="2452"/>
            <ac:spMk id="3" creationId="{00000000-0000-0000-0000-000000000000}"/>
          </ac:spMkLst>
        </pc:spChg>
        <pc:spChg chg="add mod">
          <ac:chgData name="魏 星达" userId="ca17b13798aa44f7" providerId="LiveId" clId="{A02F687D-1E8E-CA49-B66F-62A7EEC91250}" dt="2021-09-09T09:07:44.486" v="3076" actId="113"/>
          <ac:spMkLst>
            <pc:docMk/>
            <pc:sldMk cId="1383398276" sldId="2452"/>
            <ac:spMk id="5" creationId="{32685CAE-108F-754E-A5A0-03477DAC743F}"/>
          </ac:spMkLst>
        </pc:spChg>
      </pc:sldChg>
      <pc:sldChg chg="del">
        <pc:chgData name="魏 星达" userId="ca17b13798aa44f7" providerId="LiveId" clId="{A02F687D-1E8E-CA49-B66F-62A7EEC91250}" dt="2021-09-09T01:00:28.085" v="87" actId="2696"/>
        <pc:sldMkLst>
          <pc:docMk/>
          <pc:sldMk cId="230939582" sldId="2453"/>
        </pc:sldMkLst>
      </pc:sldChg>
      <pc:sldChg chg="addSp modSp add mod">
        <pc:chgData name="魏 星达" userId="ca17b13798aa44f7" providerId="LiveId" clId="{A02F687D-1E8E-CA49-B66F-62A7EEC91250}" dt="2021-09-09T09:09:23.933" v="3090" actId="1076"/>
        <pc:sldMkLst>
          <pc:docMk/>
          <pc:sldMk cId="2672519222" sldId="2453"/>
        </pc:sldMkLst>
        <pc:spChg chg="mod">
          <ac:chgData name="魏 星达" userId="ca17b13798aa44f7" providerId="LiveId" clId="{A02F687D-1E8E-CA49-B66F-62A7EEC91250}" dt="2021-09-09T09:09:23.933" v="3090" actId="1076"/>
          <ac:spMkLst>
            <pc:docMk/>
            <pc:sldMk cId="2672519222" sldId="2453"/>
            <ac:spMk id="3" creationId="{00000000-0000-0000-0000-000000000000}"/>
          </ac:spMkLst>
        </pc:spChg>
        <pc:spChg chg="add mod">
          <ac:chgData name="魏 星达" userId="ca17b13798aa44f7" providerId="LiveId" clId="{A02F687D-1E8E-CA49-B66F-62A7EEC91250}" dt="2021-09-09T09:08:53.031" v="3086" actId="113"/>
          <ac:spMkLst>
            <pc:docMk/>
            <pc:sldMk cId="2672519222" sldId="2453"/>
            <ac:spMk id="5" creationId="{76356FFF-D7B3-7040-BCF8-0C0C3DF35681}"/>
          </ac:spMkLst>
        </pc:spChg>
      </pc:sldChg>
      <pc:sldChg chg="modSp add mod">
        <pc:chgData name="魏 星达" userId="ca17b13798aa44f7" providerId="LiveId" clId="{A02F687D-1E8E-CA49-B66F-62A7EEC91250}" dt="2021-09-09T09:10:36.780" v="3097"/>
        <pc:sldMkLst>
          <pc:docMk/>
          <pc:sldMk cId="2006893257" sldId="2454"/>
        </pc:sldMkLst>
        <pc:spChg chg="mod">
          <ac:chgData name="魏 星达" userId="ca17b13798aa44f7" providerId="LiveId" clId="{A02F687D-1E8E-CA49-B66F-62A7EEC91250}" dt="2021-09-09T09:10:24.140" v="3095" actId="113"/>
          <ac:spMkLst>
            <pc:docMk/>
            <pc:sldMk cId="2006893257" sldId="2454"/>
            <ac:spMk id="3" creationId="{00000000-0000-0000-0000-000000000000}"/>
          </ac:spMkLst>
        </pc:spChg>
        <pc:spChg chg="mod">
          <ac:chgData name="魏 星达" userId="ca17b13798aa44f7" providerId="LiveId" clId="{A02F687D-1E8E-CA49-B66F-62A7EEC91250}" dt="2021-09-09T09:10:36.780" v="3097"/>
          <ac:spMkLst>
            <pc:docMk/>
            <pc:sldMk cId="2006893257" sldId="2454"/>
            <ac:spMk id="5" creationId="{76356FFF-D7B3-7040-BCF8-0C0C3DF35681}"/>
          </ac:spMkLst>
        </pc:spChg>
      </pc:sldChg>
      <pc:sldChg chg="del">
        <pc:chgData name="魏 星达" userId="ca17b13798aa44f7" providerId="LiveId" clId="{A02F687D-1E8E-CA49-B66F-62A7EEC91250}" dt="2021-09-09T01:00:28.715" v="89" actId="2696"/>
        <pc:sldMkLst>
          <pc:docMk/>
          <pc:sldMk cId="3392463987" sldId="2454"/>
        </pc:sldMkLst>
      </pc:sldChg>
      <pc:sldChg chg="add del">
        <pc:chgData name="魏 星达" userId="ca17b13798aa44f7" providerId="LiveId" clId="{A02F687D-1E8E-CA49-B66F-62A7EEC91250}" dt="2021-09-09T09:10:49.936" v="3099"/>
        <pc:sldMkLst>
          <pc:docMk/>
          <pc:sldMk cId="1594131602" sldId="2455"/>
        </pc:sldMkLst>
      </pc:sldChg>
      <pc:sldChg chg="modSp add mod">
        <pc:chgData name="魏 星达" userId="ca17b13798aa44f7" providerId="LiveId" clId="{A02F687D-1E8E-CA49-B66F-62A7EEC91250}" dt="2021-09-09T09:11:31.307" v="3108" actId="207"/>
        <pc:sldMkLst>
          <pc:docMk/>
          <pc:sldMk cId="2245987874" sldId="2455"/>
        </pc:sldMkLst>
        <pc:spChg chg="mod">
          <ac:chgData name="魏 星达" userId="ca17b13798aa44f7" providerId="LiveId" clId="{A02F687D-1E8E-CA49-B66F-62A7EEC91250}" dt="2021-09-09T09:11:31.307" v="3108" actId="207"/>
          <ac:spMkLst>
            <pc:docMk/>
            <pc:sldMk cId="2245987874" sldId="2455"/>
            <ac:spMk id="3" creationId="{00000000-0000-0000-0000-000000000000}"/>
          </ac:spMkLst>
        </pc:spChg>
        <pc:spChg chg="mod">
          <ac:chgData name="魏 星达" userId="ca17b13798aa44f7" providerId="LiveId" clId="{A02F687D-1E8E-CA49-B66F-62A7EEC91250}" dt="2021-09-09T09:11:19.420" v="3107"/>
          <ac:spMkLst>
            <pc:docMk/>
            <pc:sldMk cId="2245987874" sldId="2455"/>
            <ac:spMk id="5" creationId="{76356FFF-D7B3-7040-BCF8-0C0C3DF35681}"/>
          </ac:spMkLst>
        </pc:spChg>
      </pc:sldChg>
      <pc:sldChg chg="del">
        <pc:chgData name="魏 星达" userId="ca17b13798aa44f7" providerId="LiveId" clId="{A02F687D-1E8E-CA49-B66F-62A7EEC91250}" dt="2021-09-09T01:00:29.187" v="90" actId="2696"/>
        <pc:sldMkLst>
          <pc:docMk/>
          <pc:sldMk cId="4023493979" sldId="2455"/>
        </pc:sldMkLst>
      </pc:sldChg>
      <pc:sldChg chg="addSp delSp modSp add mod">
        <pc:chgData name="魏 星达" userId="ca17b13798aa44f7" providerId="LiveId" clId="{A02F687D-1E8E-CA49-B66F-62A7EEC91250}" dt="2021-09-09T09:12:29.302" v="3121" actId="207"/>
        <pc:sldMkLst>
          <pc:docMk/>
          <pc:sldMk cId="74818885" sldId="2456"/>
        </pc:sldMkLst>
        <pc:spChg chg="del">
          <ac:chgData name="魏 星达" userId="ca17b13798aa44f7" providerId="LiveId" clId="{A02F687D-1E8E-CA49-B66F-62A7EEC91250}" dt="2021-09-09T09:11:58.362" v="3110" actId="478"/>
          <ac:spMkLst>
            <pc:docMk/>
            <pc:sldMk cId="74818885" sldId="2456"/>
            <ac:spMk id="3" creationId="{00000000-0000-0000-0000-000000000000}"/>
          </ac:spMkLst>
        </pc:spChg>
        <pc:spChg chg="mod">
          <ac:chgData name="魏 星达" userId="ca17b13798aa44f7" providerId="LiveId" clId="{A02F687D-1E8E-CA49-B66F-62A7EEC91250}" dt="2021-09-09T09:12:29.302" v="3121" actId="207"/>
          <ac:spMkLst>
            <pc:docMk/>
            <pc:sldMk cId="74818885" sldId="2456"/>
            <ac:spMk id="5" creationId="{76356FFF-D7B3-7040-BCF8-0C0C3DF35681}"/>
          </ac:spMkLst>
        </pc:spChg>
        <pc:spChg chg="add del mod">
          <ac:chgData name="魏 星达" userId="ca17b13798aa44f7" providerId="LiveId" clId="{A02F687D-1E8E-CA49-B66F-62A7EEC91250}" dt="2021-09-09T09:12:06.348" v="3112" actId="478"/>
          <ac:spMkLst>
            <pc:docMk/>
            <pc:sldMk cId="74818885" sldId="2456"/>
            <ac:spMk id="7" creationId="{208F6D39-52F3-A043-AD6D-CFC8E123200D}"/>
          </ac:spMkLst>
        </pc:spChg>
        <pc:spChg chg="add mod">
          <ac:chgData name="魏 星达" userId="ca17b13798aa44f7" providerId="LiveId" clId="{A02F687D-1E8E-CA49-B66F-62A7EEC91250}" dt="2021-09-09T09:12:03.849" v="3111"/>
          <ac:spMkLst>
            <pc:docMk/>
            <pc:sldMk cId="74818885" sldId="2456"/>
            <ac:spMk id="8" creationId="{9023AC2D-D090-BD4E-8A81-496D79732AA2}"/>
          </ac:spMkLst>
        </pc:spChg>
      </pc:sldChg>
      <pc:sldChg chg="del">
        <pc:chgData name="魏 星达" userId="ca17b13798aa44f7" providerId="LiveId" clId="{A02F687D-1E8E-CA49-B66F-62A7EEC91250}" dt="2021-09-09T01:00:35.856" v="91" actId="2696"/>
        <pc:sldMkLst>
          <pc:docMk/>
          <pc:sldMk cId="2371754013" sldId="2456"/>
        </pc:sldMkLst>
      </pc:sldChg>
      <pc:sldChg chg="del">
        <pc:chgData name="魏 星达" userId="ca17b13798aa44f7" providerId="LiveId" clId="{A02F687D-1E8E-CA49-B66F-62A7EEC91250}" dt="2021-09-09T01:00:36.048" v="92" actId="2696"/>
        <pc:sldMkLst>
          <pc:docMk/>
          <pc:sldMk cId="63493472" sldId="2457"/>
        </pc:sldMkLst>
      </pc:sldChg>
      <pc:sldChg chg="modSp add del mod">
        <pc:chgData name="魏 星达" userId="ca17b13798aa44f7" providerId="LiveId" clId="{A02F687D-1E8E-CA49-B66F-62A7EEC91250}" dt="2021-09-09T09:13:57.385" v="3141" actId="2696"/>
        <pc:sldMkLst>
          <pc:docMk/>
          <pc:sldMk cId="2010478930" sldId="2457"/>
        </pc:sldMkLst>
        <pc:spChg chg="mod">
          <ac:chgData name="魏 星达" userId="ca17b13798aa44f7" providerId="LiveId" clId="{A02F687D-1E8E-CA49-B66F-62A7EEC91250}" dt="2021-09-09T09:12:57.934" v="3123" actId="27636"/>
          <ac:spMkLst>
            <pc:docMk/>
            <pc:sldMk cId="2010478930" sldId="2457"/>
            <ac:spMk id="2" creationId="{00000000-0000-0000-0000-000000000000}"/>
          </ac:spMkLst>
        </pc:spChg>
      </pc:sldChg>
      <pc:sldChg chg="modSp new mod">
        <pc:chgData name="魏 星达" userId="ca17b13798aa44f7" providerId="LiveId" clId="{A02F687D-1E8E-CA49-B66F-62A7EEC91250}" dt="2021-09-09T09:13:49.053" v="3140" actId="207"/>
        <pc:sldMkLst>
          <pc:docMk/>
          <pc:sldMk cId="3910951367" sldId="2458"/>
        </pc:sldMkLst>
        <pc:spChg chg="mod">
          <ac:chgData name="魏 星达" userId="ca17b13798aa44f7" providerId="LiveId" clId="{A02F687D-1E8E-CA49-B66F-62A7EEC91250}" dt="2021-09-09T09:13:10.456" v="3125"/>
          <ac:spMkLst>
            <pc:docMk/>
            <pc:sldMk cId="3910951367" sldId="2458"/>
            <ac:spMk id="2" creationId="{7F831472-BA83-6D41-B7B4-17B04B44696D}"/>
          </ac:spMkLst>
        </pc:spChg>
        <pc:spChg chg="mod">
          <ac:chgData name="魏 星达" userId="ca17b13798aa44f7" providerId="LiveId" clId="{A02F687D-1E8E-CA49-B66F-62A7EEC91250}" dt="2021-09-09T09:13:49.053" v="3140" actId="207"/>
          <ac:spMkLst>
            <pc:docMk/>
            <pc:sldMk cId="3910951367" sldId="2458"/>
            <ac:spMk id="3" creationId="{22155611-73DA-FE4A-88A8-BC519EA1E492}"/>
          </ac:spMkLst>
        </pc:spChg>
      </pc:sldChg>
      <pc:sldChg chg="modSp add mod">
        <pc:chgData name="魏 星达" userId="ca17b13798aa44f7" providerId="LiveId" clId="{A02F687D-1E8E-CA49-B66F-62A7EEC91250}" dt="2021-09-09T09:14:11.375" v="3146" actId="113"/>
        <pc:sldMkLst>
          <pc:docMk/>
          <pc:sldMk cId="1611674612" sldId="2459"/>
        </pc:sldMkLst>
        <pc:spChg chg="mod">
          <ac:chgData name="魏 星达" userId="ca17b13798aa44f7" providerId="LiveId" clId="{A02F687D-1E8E-CA49-B66F-62A7EEC91250}" dt="2021-09-09T09:13:59.608" v="3143" actId="27636"/>
          <ac:spMkLst>
            <pc:docMk/>
            <pc:sldMk cId="1611674612" sldId="2459"/>
            <ac:spMk id="2" creationId="{00000000-0000-0000-0000-000000000000}"/>
          </ac:spMkLst>
        </pc:spChg>
        <pc:spChg chg="mod">
          <ac:chgData name="魏 星达" userId="ca17b13798aa44f7" providerId="LiveId" clId="{A02F687D-1E8E-CA49-B66F-62A7EEC91250}" dt="2021-09-09T09:14:11.375" v="3146" actId="113"/>
          <ac:spMkLst>
            <pc:docMk/>
            <pc:sldMk cId="1611674612" sldId="2459"/>
            <ac:spMk id="7" creationId="{00000000-0000-0000-0000-000000000000}"/>
          </ac:spMkLst>
        </pc:spChg>
        <pc:spChg chg="mod">
          <ac:chgData name="魏 星达" userId="ca17b13798aa44f7" providerId="LiveId" clId="{A02F687D-1E8E-CA49-B66F-62A7EEC91250}" dt="2021-09-09T09:14:11.375" v="3146" actId="113"/>
          <ac:spMkLst>
            <pc:docMk/>
            <pc:sldMk cId="1611674612" sldId="2459"/>
            <ac:spMk id="8" creationId="{00000000-0000-0000-0000-000000000000}"/>
          </ac:spMkLst>
        </pc:spChg>
      </pc:sldChg>
    </pc:docChg>
  </pc:docChgLst>
  <pc:docChgLst>
    <pc:chgData name="魏 星达" userId="ca17b13798aa44f7" providerId="LiveId" clId="{B04E4866-35E2-034E-B2A9-9183E713BE91}"/>
    <pc:docChg chg="undo custSel addSld delSld modSld">
      <pc:chgData name="魏 星达" userId="ca17b13798aa44f7" providerId="LiveId" clId="{B04E4866-35E2-034E-B2A9-9183E713BE91}" dt="2021-09-09T00:58:14.398" v="138" actId="2696"/>
      <pc:docMkLst>
        <pc:docMk/>
      </pc:docMkLst>
      <pc:sldChg chg="del">
        <pc:chgData name="魏 星达" userId="ca17b13798aa44f7" providerId="LiveId" clId="{B04E4866-35E2-034E-B2A9-9183E713BE91}" dt="2021-09-09T00:57:58.656" v="137" actId="2696"/>
        <pc:sldMkLst>
          <pc:docMk/>
          <pc:sldMk cId="1705286572" sldId="276"/>
        </pc:sldMkLst>
      </pc:sldChg>
      <pc:sldChg chg="add del">
        <pc:chgData name="魏 星达" userId="ca17b13798aa44f7" providerId="LiveId" clId="{B04E4866-35E2-034E-B2A9-9183E713BE91}" dt="2021-09-09T00:49:25.945" v="19" actId="2696"/>
        <pc:sldMkLst>
          <pc:docMk/>
          <pc:sldMk cId="1015742340" sldId="293"/>
        </pc:sldMkLst>
      </pc:sldChg>
      <pc:sldChg chg="add del">
        <pc:chgData name="魏 星达" userId="ca17b13798aa44f7" providerId="LiveId" clId="{B04E4866-35E2-034E-B2A9-9183E713BE91}" dt="2021-09-09T00:50:05.898" v="27" actId="2696"/>
        <pc:sldMkLst>
          <pc:docMk/>
          <pc:sldMk cId="3760529100" sldId="1403"/>
        </pc:sldMkLst>
      </pc:sldChg>
      <pc:sldChg chg="modSp add mod">
        <pc:chgData name="魏 星达" userId="ca17b13798aa44f7" providerId="LiveId" clId="{B04E4866-35E2-034E-B2A9-9183E713BE91}" dt="2021-09-09T00:50:33.806" v="30" actId="1076"/>
        <pc:sldMkLst>
          <pc:docMk/>
          <pc:sldMk cId="3568903678" sldId="1404"/>
        </pc:sldMkLst>
        <pc:picChg chg="mod">
          <ac:chgData name="魏 星达" userId="ca17b13798aa44f7" providerId="LiveId" clId="{B04E4866-35E2-034E-B2A9-9183E713BE91}" dt="2021-09-09T00:50:33.806" v="30" actId="1076"/>
          <ac:picMkLst>
            <pc:docMk/>
            <pc:sldMk cId="3568903678" sldId="1404"/>
            <ac:picMk id="5" creationId="{00000000-0000-0000-0000-000000000000}"/>
          </ac:picMkLst>
        </pc:picChg>
      </pc:sldChg>
      <pc:sldChg chg="modSp add del mod">
        <pc:chgData name="魏 星达" userId="ca17b13798aa44f7" providerId="LiveId" clId="{B04E4866-35E2-034E-B2A9-9183E713BE91}" dt="2021-09-09T00:52:49.005" v="53" actId="2696"/>
        <pc:sldMkLst>
          <pc:docMk/>
          <pc:sldMk cId="2321958981" sldId="1405"/>
        </pc:sldMkLst>
        <pc:spChg chg="mod">
          <ac:chgData name="魏 星达" userId="ca17b13798aa44f7" providerId="LiveId" clId="{B04E4866-35E2-034E-B2A9-9183E713BE91}" dt="2021-09-09T00:51:08.145" v="32" actId="27636"/>
          <ac:spMkLst>
            <pc:docMk/>
            <pc:sldMk cId="2321958981" sldId="1405"/>
            <ac:spMk id="40963" creationId="{00000000-0000-0000-0000-000000000000}"/>
          </ac:spMkLst>
        </pc:spChg>
      </pc:sldChg>
      <pc:sldChg chg="add del">
        <pc:chgData name="魏 星达" userId="ca17b13798aa44f7" providerId="LiveId" clId="{B04E4866-35E2-034E-B2A9-9183E713BE91}" dt="2021-09-09T00:54:39.273" v="70" actId="2696"/>
        <pc:sldMkLst>
          <pc:docMk/>
          <pc:sldMk cId="2203519837" sldId="1406"/>
        </pc:sldMkLst>
      </pc:sldChg>
      <pc:sldChg chg="add del">
        <pc:chgData name="魏 星达" userId="ca17b13798aa44f7" providerId="LiveId" clId="{B04E4866-35E2-034E-B2A9-9183E713BE91}" dt="2021-09-09T00:56:06.182" v="93" actId="2696"/>
        <pc:sldMkLst>
          <pc:docMk/>
          <pc:sldMk cId="540933918" sldId="1407"/>
        </pc:sldMkLst>
      </pc:sldChg>
      <pc:sldChg chg="del">
        <pc:chgData name="魏 星达" userId="ca17b13798aa44f7" providerId="LiveId" clId="{B04E4866-35E2-034E-B2A9-9183E713BE91}" dt="2021-09-09T00:58:14.398" v="138" actId="2696"/>
        <pc:sldMkLst>
          <pc:docMk/>
          <pc:sldMk cId="3786286352" sldId="2451"/>
        </pc:sldMkLst>
      </pc:sldChg>
      <pc:sldChg chg="addSp modSp new mod">
        <pc:chgData name="魏 星达" userId="ca17b13798aa44f7" providerId="LiveId" clId="{B04E4866-35E2-034E-B2A9-9183E713BE91}" dt="2021-09-09T00:49:24.124" v="18" actId="207"/>
        <pc:sldMkLst>
          <pc:docMk/>
          <pc:sldMk cId="839293459" sldId="2452"/>
        </pc:sldMkLst>
        <pc:spChg chg="mod">
          <ac:chgData name="魏 星达" userId="ca17b13798aa44f7" providerId="LiveId" clId="{B04E4866-35E2-034E-B2A9-9183E713BE91}" dt="2021-09-09T00:48:36.197" v="11" actId="20577"/>
          <ac:spMkLst>
            <pc:docMk/>
            <pc:sldMk cId="839293459" sldId="2452"/>
            <ac:spMk id="2" creationId="{5B35CAD9-B1D6-6844-8C86-ADF76393653C}"/>
          </ac:spMkLst>
        </pc:spChg>
        <pc:spChg chg="mod">
          <ac:chgData name="魏 星达" userId="ca17b13798aa44f7" providerId="LiveId" clId="{B04E4866-35E2-034E-B2A9-9183E713BE91}" dt="2021-09-09T00:49:24.124" v="18" actId="207"/>
          <ac:spMkLst>
            <pc:docMk/>
            <pc:sldMk cId="839293459" sldId="2452"/>
            <ac:spMk id="3" creationId="{5249CAD0-C115-4F46-8F9B-E61294F8E817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5" creationId="{E961329C-61BF-A344-A2A3-5D7F0F354580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6" creationId="{6DD577C6-8B87-B24F-A95E-673C5002070D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7" creationId="{69B6AEF0-9426-7B4A-A44F-9C76EDDAD5E5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8" creationId="{5A3ED0B6-16D3-0A49-9220-50545D648D52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9" creationId="{D087E621-384B-704A-8720-02241C433594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0" creationId="{F442BD70-FD0C-0041-A21F-8FB95BD59A58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1" creationId="{3DE90398-0836-8443-AB13-888C06B88CA9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2" creationId="{58670DCA-FBE4-3142-A386-D88CE23DFFB5}"/>
          </ac:spMkLst>
        </pc:spChg>
      </pc:sldChg>
      <pc:sldChg chg="addSp delSp modSp new mod modAnim">
        <pc:chgData name="魏 星达" userId="ca17b13798aa44f7" providerId="LiveId" clId="{B04E4866-35E2-034E-B2A9-9183E713BE91}" dt="2021-09-09T00:50:04.583" v="26" actId="207"/>
        <pc:sldMkLst>
          <pc:docMk/>
          <pc:sldMk cId="230939582" sldId="2453"/>
        </pc:sldMkLst>
        <pc:spChg chg="mod">
          <ac:chgData name="魏 星达" userId="ca17b13798aa44f7" providerId="LiveId" clId="{B04E4866-35E2-034E-B2A9-9183E713BE91}" dt="2021-09-09T00:49:49.815" v="22"/>
          <ac:spMkLst>
            <pc:docMk/>
            <pc:sldMk cId="230939582" sldId="2453"/>
            <ac:spMk id="2" creationId="{6C2AC268-FBF9-054E-B97F-56096079D416}"/>
          </ac:spMkLst>
        </pc:spChg>
        <pc:spChg chg="del">
          <ac:chgData name="魏 星达" userId="ca17b13798aa44f7" providerId="LiveId" clId="{B04E4866-35E2-034E-B2A9-9183E713BE91}" dt="2021-09-09T00:49:59.084" v="24" actId="478"/>
          <ac:spMkLst>
            <pc:docMk/>
            <pc:sldMk cId="230939582" sldId="2453"/>
            <ac:spMk id="3" creationId="{16D8DFBA-2307-4A40-A6B5-2590B35DD359}"/>
          </ac:spMkLst>
        </pc:spChg>
        <pc:spChg chg="add mod">
          <ac:chgData name="魏 星达" userId="ca17b13798aa44f7" providerId="LiveId" clId="{B04E4866-35E2-034E-B2A9-9183E713BE91}" dt="2021-09-09T00:49:57.288" v="23"/>
          <ac:spMkLst>
            <pc:docMk/>
            <pc:sldMk cId="230939582" sldId="2453"/>
            <ac:spMk id="5" creationId="{DD2A4E74-54B1-5A45-B34D-CDFB98AA71A5}"/>
          </ac:spMkLst>
        </pc:spChg>
        <pc:spChg chg="add mod">
          <ac:chgData name="魏 星达" userId="ca17b13798aa44f7" providerId="LiveId" clId="{B04E4866-35E2-034E-B2A9-9183E713BE91}" dt="2021-09-09T00:50:01.949" v="25" actId="207"/>
          <ac:spMkLst>
            <pc:docMk/>
            <pc:sldMk cId="230939582" sldId="2453"/>
            <ac:spMk id="6" creationId="{406A86C9-E625-1240-B303-893D985888DD}"/>
          </ac:spMkLst>
        </pc:spChg>
        <pc:spChg chg="add mod">
          <ac:chgData name="魏 星达" userId="ca17b13798aa44f7" providerId="LiveId" clId="{B04E4866-35E2-034E-B2A9-9183E713BE91}" dt="2021-09-09T00:50:04.583" v="26" actId="207"/>
          <ac:spMkLst>
            <pc:docMk/>
            <pc:sldMk cId="230939582" sldId="2453"/>
            <ac:spMk id="8" creationId="{3E63CF55-0941-A646-B108-C1BADCD2E84E}"/>
          </ac:spMkLst>
        </pc:spChg>
        <pc:cxnChg chg="add mod">
          <ac:chgData name="魏 星达" userId="ca17b13798aa44f7" providerId="LiveId" clId="{B04E4866-35E2-034E-B2A9-9183E713BE91}" dt="2021-09-09T00:49:57.288" v="23"/>
          <ac:cxnSpMkLst>
            <pc:docMk/>
            <pc:sldMk cId="230939582" sldId="2453"/>
            <ac:cxnSpMk id="7" creationId="{49297DD9-11CE-E349-A9CD-C1CB11C56838}"/>
          </ac:cxnSpMkLst>
        </pc:cxnChg>
      </pc:sldChg>
      <pc:sldChg chg="modSp new mod modAnim">
        <pc:chgData name="魏 星达" userId="ca17b13798aa44f7" providerId="LiveId" clId="{B04E4866-35E2-034E-B2A9-9183E713BE91}" dt="2021-09-09T00:52:42.720" v="52"/>
        <pc:sldMkLst>
          <pc:docMk/>
          <pc:sldMk cId="3392463987" sldId="2454"/>
        </pc:sldMkLst>
        <pc:spChg chg="mod">
          <ac:chgData name="魏 星达" userId="ca17b13798aa44f7" providerId="LiveId" clId="{B04E4866-35E2-034E-B2A9-9183E713BE91}" dt="2021-09-09T00:51:16.306" v="34"/>
          <ac:spMkLst>
            <pc:docMk/>
            <pc:sldMk cId="3392463987" sldId="2454"/>
            <ac:spMk id="2" creationId="{1D9532C2-9C13-9C46-B502-5AB922732EFA}"/>
          </ac:spMkLst>
        </pc:spChg>
        <pc:spChg chg="mod">
          <ac:chgData name="魏 星达" userId="ca17b13798aa44f7" providerId="LiveId" clId="{B04E4866-35E2-034E-B2A9-9183E713BE91}" dt="2021-09-09T00:52:17.601" v="51" actId="15"/>
          <ac:spMkLst>
            <pc:docMk/>
            <pc:sldMk cId="3392463987" sldId="2454"/>
            <ac:spMk id="3" creationId="{DAAD236E-77D6-3147-9583-9D780F65457B}"/>
          </ac:spMkLst>
        </pc:spChg>
      </pc:sldChg>
      <pc:sldChg chg="addSp modSp new mod">
        <pc:chgData name="魏 星达" userId="ca17b13798aa44f7" providerId="LiveId" clId="{B04E4866-35E2-034E-B2A9-9183E713BE91}" dt="2021-09-09T00:54:25.551" v="69" actId="1076"/>
        <pc:sldMkLst>
          <pc:docMk/>
          <pc:sldMk cId="4023493979" sldId="2455"/>
        </pc:sldMkLst>
        <pc:spChg chg="mod">
          <ac:chgData name="魏 星达" userId="ca17b13798aa44f7" providerId="LiveId" clId="{B04E4866-35E2-034E-B2A9-9183E713BE91}" dt="2021-09-09T00:53:05.608" v="56"/>
          <ac:spMkLst>
            <pc:docMk/>
            <pc:sldMk cId="4023493979" sldId="2455"/>
            <ac:spMk id="2" creationId="{3F5A8033-7709-6345-BD01-23165B695DD0}"/>
          </ac:spMkLst>
        </pc:spChg>
        <pc:spChg chg="mod">
          <ac:chgData name="魏 星达" userId="ca17b13798aa44f7" providerId="LiveId" clId="{B04E4866-35E2-034E-B2A9-9183E713BE91}" dt="2021-09-09T00:54:15.733" v="67" actId="114"/>
          <ac:spMkLst>
            <pc:docMk/>
            <pc:sldMk cId="4023493979" sldId="2455"/>
            <ac:spMk id="3" creationId="{9990E470-6C79-5E4D-AE00-EF263076BF4B}"/>
          </ac:spMkLst>
        </pc:spChg>
        <pc:spChg chg="add mod">
          <ac:chgData name="魏 星达" userId="ca17b13798aa44f7" providerId="LiveId" clId="{B04E4866-35E2-034E-B2A9-9183E713BE91}" dt="2021-09-09T00:54:25.551" v="69" actId="1076"/>
          <ac:spMkLst>
            <pc:docMk/>
            <pc:sldMk cId="4023493979" sldId="2455"/>
            <ac:spMk id="5" creationId="{1572B327-3E52-F748-83B5-FC6007B00221}"/>
          </ac:spMkLst>
        </pc:spChg>
      </pc:sldChg>
      <pc:sldChg chg="modSp new mod">
        <pc:chgData name="魏 星达" userId="ca17b13798aa44f7" providerId="LiveId" clId="{B04E4866-35E2-034E-B2A9-9183E713BE91}" dt="2021-09-09T00:55:52.969" v="92" actId="14100"/>
        <pc:sldMkLst>
          <pc:docMk/>
          <pc:sldMk cId="2371754013" sldId="2456"/>
        </pc:sldMkLst>
        <pc:spChg chg="mod">
          <ac:chgData name="魏 星达" userId="ca17b13798aa44f7" providerId="LiveId" clId="{B04E4866-35E2-034E-B2A9-9183E713BE91}" dt="2021-09-09T00:54:48.007" v="73"/>
          <ac:spMkLst>
            <pc:docMk/>
            <pc:sldMk cId="2371754013" sldId="2456"/>
            <ac:spMk id="2" creationId="{5E38C334-948B-754E-83EB-EBF51642972C}"/>
          </ac:spMkLst>
        </pc:spChg>
        <pc:spChg chg="mod">
          <ac:chgData name="魏 星达" userId="ca17b13798aa44f7" providerId="LiveId" clId="{B04E4866-35E2-034E-B2A9-9183E713BE91}" dt="2021-09-09T00:55:52.969" v="92" actId="14100"/>
          <ac:spMkLst>
            <pc:docMk/>
            <pc:sldMk cId="2371754013" sldId="2456"/>
            <ac:spMk id="3" creationId="{048C7627-CCD9-2B43-8659-9E952F80CCB9}"/>
          </ac:spMkLst>
        </pc:spChg>
      </pc:sldChg>
      <pc:sldChg chg="modSp add mod">
        <pc:chgData name="魏 星达" userId="ca17b13798aa44f7" providerId="LiveId" clId="{B04E4866-35E2-034E-B2A9-9183E713BE91}" dt="2021-09-09T00:56:20.822" v="136" actId="20577"/>
        <pc:sldMkLst>
          <pc:docMk/>
          <pc:sldMk cId="63493472" sldId="2457"/>
        </pc:sldMkLst>
        <pc:spChg chg="mod">
          <ac:chgData name="魏 星达" userId="ca17b13798aa44f7" providerId="LiveId" clId="{B04E4866-35E2-034E-B2A9-9183E713BE91}" dt="2021-09-09T00:56:20.822" v="136" actId="20577"/>
          <ac:spMkLst>
            <pc:docMk/>
            <pc:sldMk cId="63493472" sldId="2457"/>
            <ac:spMk id="5" creationId="{375403D9-9667-EA4B-986A-9CD8EA81881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2021/9/26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2021/9/26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998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056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TODO: redraw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380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913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What is the difference</a:t>
            </a:r>
            <a:r>
              <a:rPr kumimoji="1" lang="en-US" altLang="zh-CN" baseline="0" dirty="0"/>
              <a:t> between FILE* and </a:t>
            </a:r>
            <a:r>
              <a:rPr kumimoji="1" lang="en-US" altLang="zh-CN" baseline="0" dirty="0" err="1"/>
              <a:t>fd</a:t>
            </a:r>
            <a:r>
              <a:rPr kumimoji="1" lang="en-US" altLang="zh-CN" baseline="0" dirty="0"/>
              <a:t>? </a:t>
            </a:r>
            <a:r>
              <a:rPr kumimoji="1" lang="en-US" altLang="zh-CN" baseline="0" dirty="0" err="1"/>
              <a:t>Fopen</a:t>
            </a:r>
            <a:r>
              <a:rPr kumimoji="1" lang="en-US" altLang="zh-CN" baseline="0" dirty="0"/>
              <a:t> and open?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0317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There are three more mode bits:</a:t>
            </a:r>
            <a:r>
              <a:rPr kumimoji="1" lang="en-US" altLang="zh-CN" baseline="0" dirty="0"/>
              <a:t> </a:t>
            </a:r>
            <a:r>
              <a:rPr kumimoji="1" lang="en-US" altLang="zh-CN" baseline="0" dirty="0" err="1"/>
              <a:t>s</a:t>
            </a:r>
            <a:r>
              <a:rPr kumimoji="1" lang="en-US" altLang="zh-CN" dirty="0" err="1"/>
              <a:t>etuid</a:t>
            </a:r>
            <a:r>
              <a:rPr kumimoji="1" lang="en-US" altLang="zh-CN" dirty="0"/>
              <a:t>, </a:t>
            </a:r>
            <a:r>
              <a:rPr kumimoji="1" lang="en-US" altLang="zh-CN" dirty="0" err="1"/>
              <a:t>setgid</a:t>
            </a:r>
            <a:r>
              <a:rPr kumimoji="1" lang="en-US" altLang="zh-CN" dirty="0"/>
              <a:t>, </a:t>
            </a:r>
            <a:r>
              <a:rPr kumimoji="1" lang="en-US" altLang="zh-CN" dirty="0" err="1"/>
              <a:t>stick_bit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0791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What</a:t>
            </a:r>
            <a:r>
              <a:rPr kumimoji="1" lang="en-US" altLang="zh-CN" baseline="0" dirty="0"/>
              <a:t> is the different between </a:t>
            </a:r>
            <a:r>
              <a:rPr kumimoji="1" lang="en-US" altLang="zh-CN" baseline="0" dirty="0" err="1"/>
              <a:t>fd</a:t>
            </a:r>
            <a:r>
              <a:rPr kumimoji="1" lang="en-US" altLang="zh-CN" baseline="0" dirty="0"/>
              <a:t> and </a:t>
            </a:r>
            <a:r>
              <a:rPr kumimoji="1" lang="en-US" altLang="zh-CN" baseline="0" dirty="0" err="1"/>
              <a:t>inode</a:t>
            </a:r>
            <a:r>
              <a:rPr kumimoji="1" lang="en-US" altLang="zh-CN" baseline="0" dirty="0"/>
              <a:t>?</a:t>
            </a:r>
          </a:p>
          <a:p>
            <a:endParaRPr kumimoji="1" lang="en-US" altLang="zh-CN" baseline="0" dirty="0"/>
          </a:p>
          <a:p>
            <a:r>
              <a:rPr kumimoji="1" lang="en-US" altLang="zh-CN" baseline="0" dirty="0"/>
              <a:t>More details on device as a file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123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9683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8485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261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39920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3064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1935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43799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74692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19375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07960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87311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2763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6785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4269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Yes. The compiler does</a:t>
            </a:r>
            <a:r>
              <a:rPr lang="en-US" altLang="zh-CN" baseline="0" dirty="0"/>
              <a:t> not know [ebp-4] is the address of </a:t>
            </a:r>
            <a:r>
              <a:rPr lang="en-US" altLang="zh-CN" baseline="0" dirty="0" err="1"/>
              <a:t>i</a:t>
            </a:r>
            <a:r>
              <a:rPr lang="en-US" altLang="zh-CN" baseline="0" dirty="0"/>
              <a:t>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96983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11719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124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273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>
                <a:latin typeface="+mn-lt"/>
              </a:rPr>
              <a:t>File System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API</a:t>
            </a:r>
            <a:endParaRPr kumimoji="1" lang="zh-CN" altLang="en-US" sz="36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SE124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D41EA775-87CD-014C-9D64-D5AE4C812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altLang="zh-CN" sz="3600" b="0" kern="0" cap="none" dirty="0" err="1">
                <a:solidFill>
                  <a:srgbClr val="C00000"/>
                </a:solidFill>
                <a:latin typeface="Arial" panose="020B0604020202020204"/>
                <a:cs typeface="+mn-cs"/>
              </a:rPr>
              <a:t>iNode</a:t>
            </a: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-based File System</a:t>
            </a:r>
            <a:endParaRPr lang="zh-CN" altLang="en-US" sz="6600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649DE6D-FE82-434B-9599-449CAFAE9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51604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Large-scale websites on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distributed systems 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84AAE6-ABA1-1148-828B-16573E4AF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While distributed systems are built from components on a </a:t>
            </a:r>
            <a:r>
              <a:rPr kumimoji="1" lang="en-US" altLang="zh-CN" dirty="0">
                <a:solidFill>
                  <a:srgbClr val="C00000"/>
                </a:solidFill>
              </a:rPr>
              <a:t>single</a:t>
            </a:r>
            <a:r>
              <a:rPr kumimoji="1" lang="en-US" altLang="zh-CN" b="0" dirty="0"/>
              <a:t> node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File system</a:t>
            </a:r>
            <a:r>
              <a:rPr kumimoji="1" lang="en-US" altLang="zh-CN" dirty="0"/>
              <a:t> runtimes, etc. 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file system</a:t>
              </a:r>
              <a:endParaRPr lang="zh-CN" altLang="en-US" sz="1600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rgbClr val="000000"/>
                    </a:solidFill>
                  </a:rPr>
                  <a:t>…</a:t>
                </a:r>
                <a:endParaRPr lang="zh-CN" altLang="en-US" sz="2400" dirty="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caching</a:t>
              </a:r>
              <a:endParaRPr lang="zh-CN" altLang="en-US" sz="1600" dirty="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rgbClr val="000000"/>
                  </a:solidFill>
                </a:rPr>
                <a:t>Message queue</a:t>
              </a:r>
              <a:endParaRPr lang="zh-CN" altLang="en-US" sz="1200" dirty="0"/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4638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Large-scale websites on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distributed systems 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AA0A773-9005-3848-A94A-18E21FD86144}"/>
              </a:ext>
            </a:extLst>
          </p:cNvPr>
          <p:cNvSpPr/>
          <p:nvPr/>
        </p:nvSpPr>
        <p:spPr>
          <a:xfrm>
            <a:off x="5868502" y="4382802"/>
            <a:ext cx="797845" cy="741671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2" name="内容占位符 2">
            <a:extLst>
              <a:ext uri="{FF2B5EF4-FFF2-40B4-BE49-F238E27FC236}">
                <a16:creationId xmlns:a16="http://schemas.microsoft.com/office/drawing/2014/main" id="{AE1AA0C4-A46C-C843-9D4E-695A271AF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While distributed systems are built from components on a </a:t>
            </a:r>
            <a:r>
              <a:rPr kumimoji="1" lang="en-US" altLang="zh-CN" dirty="0">
                <a:solidFill>
                  <a:srgbClr val="C00000"/>
                </a:solidFill>
              </a:rPr>
              <a:t>single</a:t>
            </a:r>
            <a:r>
              <a:rPr kumimoji="1" lang="en-US" altLang="zh-CN" b="0" dirty="0"/>
              <a:t> node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File system</a:t>
            </a:r>
            <a:r>
              <a:rPr kumimoji="1" lang="en-US" altLang="zh-CN" dirty="0"/>
              <a:t> runtimes, etc. </a:t>
            </a:r>
          </a:p>
        </p:txBody>
      </p:sp>
    </p:spTree>
    <p:extLst>
      <p:ext uri="{BB962C8B-B14F-4D97-AF65-F5344CB8AC3E}">
        <p14:creationId xmlns:p14="http://schemas.microsoft.com/office/powerpoint/2010/main" val="4228182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Review: The Naming Layers of the UNIX FS (version 6)</a:t>
            </a:r>
            <a:endParaRPr lang="zh-CN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46070DB-D0BF-3243-8608-E626275AB0A5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5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819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5332"/>
            <a:ext cx="7340550" cy="419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620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2AC268-FBF9-054E-B97F-56096079D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Hard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0D8AA8-9633-A240-85E3-6F4050B47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D2A4E74-54B1-5A45-B34D-CDFB98AA71A5}"/>
              </a:ext>
            </a:extLst>
          </p:cNvPr>
          <p:cNvSpPr/>
          <p:nvPr/>
        </p:nvSpPr>
        <p:spPr>
          <a:xfrm>
            <a:off x="457412" y="1273324"/>
            <a:ext cx="82296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touch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a.txt</a:t>
            </a:r>
            <a:endParaRPr lang="fi-FI" altLang="zh-CN" sz="1600" b="1" dirty="0">
              <a:solidFill>
                <a:schemeClr val="accent3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en-US" altLang="zh-CN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-i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</a:t>
            </a:r>
            <a:endParaRPr lang="fi-FI" altLang="zh-CN" sz="1600" b="1" dirty="0">
              <a:solidFill>
                <a:schemeClr val="accent3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40975357 -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rw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-r--r--  1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wheel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zh-CN" altLang="en-US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0  9 26 08:15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a.txt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  <a:p>
            <a:endParaRPr lang="en-US" altLang="zh-CN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ln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a.txt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a.ln</a:t>
            </a:r>
            <a:endParaRPr lang="fi-FI" altLang="zh-CN" sz="1600" b="1" dirty="0">
              <a:solidFill>
                <a:schemeClr val="accent3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-il</a:t>
            </a:r>
          </a:p>
          <a:p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total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0</a:t>
            </a:r>
          </a:p>
          <a:p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40975357 -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rw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-r--r--  2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wheel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0  9 26 08:15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a.ln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40975357 -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rw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-r--r--  2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wheel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0  9 26 08:15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a.txt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  <a:p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echo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hello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&gt;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a.txt</a:t>
            </a:r>
            <a:endParaRPr lang="fi-FI" altLang="zh-CN" sz="1600" b="1" dirty="0">
              <a:solidFill>
                <a:schemeClr val="accent3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-il</a:t>
            </a:r>
          </a:p>
          <a:p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total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16</a:t>
            </a:r>
          </a:p>
          <a:p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40975357 -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rw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-r--r--  2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wheel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6  9 26 08:17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a.ln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40975357 -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rw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-r--r--  2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wheel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6  9 26 08:17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a.txt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A9C271C-1B69-9B43-87D9-D967EC8A1D3B}"/>
              </a:ext>
            </a:extLst>
          </p:cNvPr>
          <p:cNvSpPr txBox="1"/>
          <p:nvPr/>
        </p:nvSpPr>
        <p:spPr>
          <a:xfrm>
            <a:off x="3455876" y="2737582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BE384B"/>
                </a:solidFill>
                <a:ea typeface="等线" panose="02010600030101010101" pitchFamily="2" charset="-122"/>
              </a:rPr>
              <a:t>What</a:t>
            </a:r>
            <a:r>
              <a:rPr lang="zh-CN" altLang="en-US" sz="2000" dirty="0">
                <a:solidFill>
                  <a:srgbClr val="BE384B"/>
                </a:solidFill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BE384B"/>
                </a:solidFill>
                <a:ea typeface="等线" panose="02010600030101010101" pitchFamily="2" charset="-122"/>
              </a:rPr>
              <a:t>does "2" means? </a:t>
            </a:r>
            <a:endParaRPr lang="zh-CN" altLang="en-US" sz="2000" dirty="0">
              <a:solidFill>
                <a:srgbClr val="BE384B"/>
              </a:solidFill>
              <a:ea typeface="等线" panose="02010600030101010101" pitchFamily="2" charset="-122"/>
            </a:endParaRPr>
          </a:p>
        </p:txBody>
      </p:sp>
      <p:cxnSp>
        <p:nvCxnSpPr>
          <p:cNvPr id="10" name="直接连接符 5">
            <a:extLst>
              <a:ext uri="{FF2B5EF4-FFF2-40B4-BE49-F238E27FC236}">
                <a16:creationId xmlns:a16="http://schemas.microsoft.com/office/drawing/2014/main" id="{147DC44A-EA35-D44D-827F-3318DC3ED850}"/>
              </a:ext>
            </a:extLst>
          </p:cNvPr>
          <p:cNvCxnSpPr>
            <a:cxnSpLocks/>
            <a:endCxn id="9" idx="1"/>
          </p:cNvCxnSpPr>
          <p:nvPr/>
        </p:nvCxnSpPr>
        <p:spPr>
          <a:xfrm flipV="1">
            <a:off x="3167844" y="2937637"/>
            <a:ext cx="288032" cy="20789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>
            <a:extLst>
              <a:ext uri="{FF2B5EF4-FFF2-40B4-BE49-F238E27FC236}">
                <a16:creationId xmlns:a16="http://schemas.microsoft.com/office/drawing/2014/main" id="{A319BC5D-3686-344D-8046-0335D134C7EA}"/>
              </a:ext>
            </a:extLst>
          </p:cNvPr>
          <p:cNvSpPr/>
          <p:nvPr/>
        </p:nvSpPr>
        <p:spPr>
          <a:xfrm>
            <a:off x="2987824" y="3145532"/>
            <a:ext cx="360040" cy="708473"/>
          </a:xfrm>
          <a:prstGeom prst="ellipse">
            <a:avLst/>
          </a:prstGeom>
          <a:noFill/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3F283054-95A6-6346-B78D-B63E7A590C69}"/>
              </a:ext>
            </a:extLst>
          </p:cNvPr>
          <p:cNvSpPr/>
          <p:nvPr/>
        </p:nvSpPr>
        <p:spPr>
          <a:xfrm>
            <a:off x="5292080" y="4601949"/>
            <a:ext cx="360040" cy="708473"/>
          </a:xfrm>
          <a:prstGeom prst="ellipse">
            <a:avLst/>
          </a:prstGeom>
          <a:noFill/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43E6000-FBC1-524D-B10B-9516D314917A}"/>
              </a:ext>
            </a:extLst>
          </p:cNvPr>
          <p:cNvSpPr txBox="1"/>
          <p:nvPr/>
        </p:nvSpPr>
        <p:spPr>
          <a:xfrm>
            <a:off x="5739962" y="4193882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BE384B"/>
                </a:solidFill>
                <a:ea typeface="等线" panose="02010600030101010101" pitchFamily="2" charset="-122"/>
              </a:rPr>
              <a:t>What</a:t>
            </a:r>
            <a:r>
              <a:rPr lang="zh-CN" altLang="en-US" sz="2000" dirty="0">
                <a:solidFill>
                  <a:srgbClr val="BE384B"/>
                </a:solidFill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BE384B"/>
                </a:solidFill>
                <a:ea typeface="等线" panose="02010600030101010101" pitchFamily="2" charset="-122"/>
              </a:rPr>
              <a:t>does "6" means? </a:t>
            </a:r>
            <a:endParaRPr lang="zh-CN" altLang="en-US" sz="2000" dirty="0">
              <a:solidFill>
                <a:srgbClr val="BE384B"/>
              </a:solidFill>
              <a:ea typeface="等线" panose="02010600030101010101" pitchFamily="2" charset="-122"/>
            </a:endParaRPr>
          </a:p>
        </p:txBody>
      </p:sp>
      <p:cxnSp>
        <p:nvCxnSpPr>
          <p:cNvPr id="16" name="直接连接符 5">
            <a:extLst>
              <a:ext uri="{FF2B5EF4-FFF2-40B4-BE49-F238E27FC236}">
                <a16:creationId xmlns:a16="http://schemas.microsoft.com/office/drawing/2014/main" id="{3D010526-C095-F146-BC1F-09FD94EF7A4E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5451930" y="4393937"/>
            <a:ext cx="288032" cy="207896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7E73509C-16AB-5748-BE3B-A064AE33BCBB}"/>
              </a:ext>
            </a:extLst>
          </p:cNvPr>
          <p:cNvSpPr/>
          <p:nvPr/>
        </p:nvSpPr>
        <p:spPr>
          <a:xfrm>
            <a:off x="6157924" y="2752971"/>
            <a:ext cx="1877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BE384B"/>
                </a:solidFill>
                <a:ea typeface="等线" panose="02010600030101010101" pitchFamily="2" charset="-122"/>
              </a:rPr>
              <a:t>Reference</a:t>
            </a:r>
            <a:r>
              <a:rPr lang="zh-CN" altLang="en-US" dirty="0">
                <a:solidFill>
                  <a:srgbClr val="BE384B"/>
                </a:solidFill>
                <a:ea typeface="等线" panose="02010600030101010101" pitchFamily="2" charset="-122"/>
              </a:rPr>
              <a:t> </a:t>
            </a:r>
            <a:r>
              <a:rPr lang="en-US" altLang="zh-CN" dirty="0">
                <a:solidFill>
                  <a:srgbClr val="BE384B"/>
                </a:solidFill>
                <a:ea typeface="等线" panose="02010600030101010101" pitchFamily="2" charset="-122"/>
              </a:rPr>
              <a:t>count</a:t>
            </a:r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86D8A12-23FD-C844-B19A-799DE6DACE56}"/>
              </a:ext>
            </a:extLst>
          </p:cNvPr>
          <p:cNvSpPr/>
          <p:nvPr/>
        </p:nvSpPr>
        <p:spPr>
          <a:xfrm>
            <a:off x="8388424" y="4209271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BE384B"/>
                </a:solidFill>
                <a:ea typeface="等线" panose="02010600030101010101" pitchFamily="2" charset="-122"/>
              </a:rPr>
              <a:t>Size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2858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 animBg="1"/>
      <p:bldP spid="12" grpId="0" animBg="1"/>
      <p:bldP spid="15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35CAD9-B1D6-6844-8C86-ADF76393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zh-CN" sz="2300" dirty="0"/>
              <a:t>L7: </a:t>
            </a:r>
            <a:br>
              <a:rPr kumimoji="1" lang="en" altLang="zh-CN" sz="2300" dirty="0"/>
            </a:br>
            <a:r>
              <a:rPr kumimoji="1" lang="en" altLang="zh-CN" sz="2300" dirty="0"/>
              <a:t>Symbolic Link Layer</a:t>
            </a:r>
            <a:endParaRPr kumimoji="1" lang="zh-CN" altLang="en-US" sz="23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49CAD0-C115-4F46-8F9B-E61294F8E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13728"/>
            <a:ext cx="8229600" cy="3771636"/>
          </a:xfrm>
        </p:spPr>
        <p:txBody>
          <a:bodyPr/>
          <a:lstStyle/>
          <a:p>
            <a:r>
              <a:rPr kumimoji="1" lang="en" altLang="zh-CN" dirty="0"/>
              <a:t>Name files</a:t>
            </a:r>
            <a:r>
              <a:rPr kumimoji="1" lang="en" altLang="zh-CN" b="0" dirty="0"/>
              <a:t> </a:t>
            </a:r>
            <a:r>
              <a:rPr kumimoji="1" lang="en" altLang="zh-CN" dirty="0">
                <a:solidFill>
                  <a:srgbClr val="BE384B"/>
                </a:solidFill>
              </a:rPr>
              <a:t>on other disks</a:t>
            </a:r>
          </a:p>
          <a:p>
            <a:pPr lvl="1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</a:t>
            </a:r>
            <a:r>
              <a:rPr kumimoji="1" lang="en-US" altLang="zh-CN" dirty="0"/>
              <a:t>name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space</a:t>
            </a:r>
            <a:r>
              <a:rPr kumimoji="1" lang="zh-CN" altLang="en-US" dirty="0"/>
              <a:t> </a:t>
            </a:r>
            <a:r>
              <a:rPr kumimoji="1" lang="en" altLang="zh-CN" dirty="0"/>
              <a:t>is different on other disks</a:t>
            </a:r>
          </a:p>
          <a:p>
            <a:pPr lvl="1"/>
            <a:r>
              <a:rPr kumimoji="1" lang="en" altLang="zh-CN" dirty="0"/>
              <a:t>Support to attach new disks to the name space</a:t>
            </a:r>
          </a:p>
          <a:p>
            <a:r>
              <a:rPr kumimoji="1" lang="en" altLang="zh-CN" dirty="0"/>
              <a:t>Two options</a:t>
            </a:r>
          </a:p>
          <a:p>
            <a:pPr lvl="1"/>
            <a:r>
              <a:rPr kumimoji="1" lang="en" altLang="zh-CN" dirty="0"/>
              <a:t>Make </a:t>
            </a:r>
            <a:r>
              <a:rPr kumimoji="1" lang="en" altLang="zh-CN" dirty="0" err="1"/>
              <a:t>inodes</a:t>
            </a:r>
            <a:r>
              <a:rPr kumimoji="1" lang="en" altLang="zh-CN" dirty="0"/>
              <a:t> unique across all disks (not good)</a:t>
            </a:r>
          </a:p>
          <a:p>
            <a:pPr lvl="1"/>
            <a:r>
              <a:rPr kumimoji="1" lang="en" altLang="zh-CN" dirty="0"/>
              <a:t>Create synonyms for the files on the other disks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Introducing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layer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7: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solidFill>
                  <a:srgbClr val="BE384B"/>
                </a:solidFill>
                <a:ea typeface="等线" panose="02010600030101010101" pitchFamily="2" charset="-122"/>
              </a:rPr>
              <a:t>soft link (symbolic link)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SYMLINK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Add another type of </a:t>
            </a:r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endParaRPr lang="en-US" altLang="zh-CN" dirty="0"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EC47CA-5E80-A042-88BC-4873C4C7C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E961329C-61BF-A344-A2A3-5D7F0F354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747" y="14355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Symbolic link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6DD577C6-8B87-B24F-A95E-673C50020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69B6AEF0-9426-7B4A-A44F-9C76EDDAD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5A3ED0B6-16D3-0A49-9220-50545D648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87E621-384B-704A-8720-02241C433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F442BD70-FD0C-0041-A21F-8FB95BD59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747" y="32259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Absolute path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3DE90398-0836-8443-AB13-888C06B88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747" y="62963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8670DCA-FBE4-3142-A386-D88CE23DF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625A52E-1201-9748-AA5C-60A31EC25F9B}"/>
              </a:ext>
            </a:extLst>
          </p:cNvPr>
          <p:cNvSpPr txBox="1"/>
          <p:nvPr/>
        </p:nvSpPr>
        <p:spPr>
          <a:xfrm>
            <a:off x="5940152" y="3985276"/>
            <a:ext cx="2975248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block_nums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[N]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</a:p>
        </p:txBody>
      </p:sp>
    </p:spTree>
    <p:extLst>
      <p:ext uri="{BB962C8B-B14F-4D97-AF65-F5344CB8AC3E}">
        <p14:creationId xmlns:p14="http://schemas.microsoft.com/office/powerpoint/2010/main" val="839293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2AC268-FBF9-054E-B97F-56096079D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Symbolic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0D8AA8-9633-A240-85E3-6F4050B47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D2A4E74-54B1-5A45-B34D-CDFB98AA71A5}"/>
              </a:ext>
            </a:extLst>
          </p:cNvPr>
          <p:cNvSpPr/>
          <p:nvPr/>
        </p:nvSpPr>
        <p:spPr>
          <a:xfrm>
            <a:off x="457412" y="1273324"/>
            <a:ext cx="8229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ln -s "/</a:t>
            </a:r>
            <a:r>
              <a:rPr lang="en-US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abc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" s-link</a:t>
            </a:r>
            <a:endParaRPr lang="zh-CN" altLang="en-US" sz="1600" dirty="0">
              <a:solidFill>
                <a:schemeClr val="accent3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zh-CN" altLang="en-US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mr-IN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</a:t>
            </a:r>
            <a:r>
              <a:rPr lang="zh-CN" altLang="en-US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dirty="0">
              <a:solidFill>
                <a:schemeClr val="accent3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7536945 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lrwxrwxrwx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1 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8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Sep 20 08:01 s-link -&gt; 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readlink</a:t>
            </a:r>
            <a:r>
              <a:rPr lang="zh-CN" altLang="en-US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chemeClr val="accent3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cat</a:t>
            </a:r>
            <a:r>
              <a:rPr lang="zh-CN" altLang="en-US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chemeClr val="accent3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cat: slink: No such file or directory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echo "hello, world" &gt; /</a:t>
            </a:r>
            <a:r>
              <a:rPr lang="en-US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b="1" dirty="0">
              <a:solidFill>
                <a:schemeClr val="accent3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cat</a:t>
            </a:r>
            <a:r>
              <a:rPr lang="zh-CN" altLang="en-US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chemeClr val="accent3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hello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world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06A86C9-E625-1240-B303-893D985888DD}"/>
              </a:ext>
            </a:extLst>
          </p:cNvPr>
          <p:cNvSpPr txBox="1"/>
          <p:nvPr/>
        </p:nvSpPr>
        <p:spPr>
          <a:xfrm>
            <a:off x="4427984" y="2741060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BE384B"/>
                </a:solidFill>
                <a:ea typeface="等线" panose="02010600030101010101" pitchFamily="2" charset="-122"/>
              </a:rPr>
              <a:t>What</a:t>
            </a:r>
            <a:r>
              <a:rPr lang="zh-CN" altLang="en-US" sz="2000" dirty="0">
                <a:solidFill>
                  <a:srgbClr val="BE384B"/>
                </a:solidFill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BE384B"/>
                </a:solidFill>
                <a:ea typeface="等线" panose="02010600030101010101" pitchFamily="2" charset="-122"/>
              </a:rPr>
              <a:t>does "8" means? </a:t>
            </a:r>
            <a:endParaRPr lang="zh-CN" altLang="en-US" sz="2000" dirty="0">
              <a:solidFill>
                <a:srgbClr val="BE384B"/>
              </a:solidFill>
              <a:ea typeface="等线" panose="02010600030101010101" pitchFamily="2" charset="-122"/>
            </a:endParaRPr>
          </a:p>
        </p:txBody>
      </p:sp>
      <p:cxnSp>
        <p:nvCxnSpPr>
          <p:cNvPr id="7" name="直接连接符 5">
            <a:extLst>
              <a:ext uri="{FF2B5EF4-FFF2-40B4-BE49-F238E27FC236}">
                <a16:creationId xmlns:a16="http://schemas.microsoft.com/office/drawing/2014/main" id="{49297DD9-11CE-E349-A9CD-C1CB11C56838}"/>
              </a:ext>
            </a:extLst>
          </p:cNvPr>
          <p:cNvCxnSpPr/>
          <p:nvPr/>
        </p:nvCxnSpPr>
        <p:spPr>
          <a:xfrm>
            <a:off x="4319972" y="2353444"/>
            <a:ext cx="216024" cy="3600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3E63CF55-0941-A646-B108-C1BADCD2E84E}"/>
              </a:ext>
            </a:extLst>
          </p:cNvPr>
          <p:cNvSpPr/>
          <p:nvPr/>
        </p:nvSpPr>
        <p:spPr>
          <a:xfrm>
            <a:off x="7136285" y="2741060"/>
            <a:ext cx="11801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BE384B"/>
                </a:solidFill>
                <a:ea typeface="等线" panose="02010600030101010101" pitchFamily="2" charset="-122"/>
              </a:rPr>
              <a:t>File size</a:t>
            </a:r>
            <a:endParaRPr lang="zh-CN" altLang="en-US" sz="2000" b="1" dirty="0">
              <a:solidFill>
                <a:srgbClr val="BE384B"/>
              </a:solidFill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93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Two Types of Links (Synonyms)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633364"/>
            <a:ext cx="6045200" cy="2921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67944" y="451368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file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name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9592" y="228143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51920" y="265076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903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9532C2-9C13-9C46-B502-5AB922732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Sidebar: Notice the Context Change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AD236E-77D6-3147-9583-9D780F654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" altLang="zh-CN" b="0" dirty="0"/>
              <a:t>Another </a:t>
            </a:r>
            <a:r>
              <a:rPr kumimoji="1" lang="en" altLang="zh-CN" dirty="0">
                <a:solidFill>
                  <a:srgbClr val="BE384B"/>
                </a:solidFill>
              </a:rPr>
              <a:t>interesting behavior </a:t>
            </a:r>
            <a:r>
              <a:rPr kumimoji="1" lang="en" altLang="zh-CN" b="0" dirty="0"/>
              <a:t>of soft link</a:t>
            </a:r>
          </a:p>
          <a:p>
            <a:pPr lvl="1"/>
            <a:r>
              <a:rPr kumimoji="1" lang="en" altLang="zh-CN" dirty="0"/>
              <a:t>There is a directory: "/Scholarly/programs/www"</a:t>
            </a:r>
          </a:p>
          <a:p>
            <a:pPr lvl="1"/>
            <a:r>
              <a:rPr kumimoji="1" lang="en" altLang="zh-CN" dirty="0"/>
              <a:t>The root directory contains a soft link</a:t>
            </a:r>
          </a:p>
          <a:p>
            <a:pPr lvl="2"/>
            <a:r>
              <a:rPr kumimoji="1" lang="en" altLang="zh-CN" dirty="0"/>
              <a:t>"/CSE-web" -&gt; "/Scholarly/programs/www"</a:t>
            </a:r>
          </a:p>
          <a:p>
            <a:pPr lvl="1"/>
            <a:r>
              <a:rPr kumimoji="1" lang="en" altLang="zh-CN" dirty="0"/>
              <a:t>Run following commands</a:t>
            </a:r>
          </a:p>
          <a:p>
            <a:pPr lvl="2"/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cd CSE-web</a:t>
            </a:r>
          </a:p>
          <a:p>
            <a:pPr lvl="2"/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cd ..</a:t>
            </a:r>
          </a:p>
          <a:p>
            <a:pPr lvl="1"/>
            <a:r>
              <a:rPr kumimoji="1" lang="en" altLang="zh-CN" dirty="0"/>
              <a:t>What is the current directory? Why?</a:t>
            </a:r>
          </a:p>
          <a:p>
            <a:pPr lvl="2"/>
            <a:r>
              <a:rPr kumimoji="1" lang="en" altLang="zh-CN" dirty="0"/>
              <a:t>".." is resolved in a new default context: by bash, not file system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86667F7-2EDD-8443-81EF-0D25E1B08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46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5A8033-7709-6345-BD01-23165B695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Sidebar: Notice the Context Change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990E470-6C79-5E4D-AE00-EF263076B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sz="2000" b="0" dirty="0"/>
              <a:t>The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bash tries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to be </a:t>
            </a:r>
            <a:r>
              <a:rPr kumimoji="1" lang="en-US" altLang="zh-CN" sz="2000" dirty="0">
                <a:solidFill>
                  <a:srgbClr val="BE384B"/>
                </a:solidFill>
              </a:rPr>
              <a:t>"human-friendly"</a:t>
            </a:r>
          </a:p>
          <a:p>
            <a:pPr lvl="1"/>
            <a:r>
              <a:rPr kumimoji="1" lang="en-US" altLang="zh-CN" dirty="0"/>
              <a:t>When you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cd /into/a/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symlink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kumimoji="1" lang="en-US" altLang="zh-CN" dirty="0"/>
              <a:t>, the shell remembers the old location (in </a:t>
            </a:r>
            <a:r>
              <a:rPr kumimoji="1" lang="en-US" altLang="zh-CN" b="1" dirty="0"/>
              <a:t>$OLDPWD</a:t>
            </a:r>
            <a:r>
              <a:rPr kumimoji="1" lang="en-US" altLang="zh-CN" dirty="0"/>
              <a:t>) and will use that directory when you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cd .. </a:t>
            </a:r>
            <a:r>
              <a:rPr kumimoji="1" lang="en-US" altLang="zh-CN" dirty="0"/>
              <a:t>under the assumption that you want to return to the directory you were just in</a:t>
            </a:r>
          </a:p>
          <a:p>
            <a:pPr lvl="1"/>
            <a:endParaRPr kumimoji="1" lang="en-US" altLang="zh-CN" dirty="0"/>
          </a:p>
          <a:p>
            <a:r>
              <a:rPr kumimoji="1" lang="en" altLang="zh-CN" b="0" dirty="0"/>
              <a:t>If you want to use the real .., then you must also use </a:t>
            </a:r>
            <a:r>
              <a:rPr kumimoji="1" lang="en" altLang="zh-CN" dirty="0">
                <a:solidFill>
                  <a:srgbClr val="BE384B"/>
                </a:solidFill>
              </a:rPr>
              <a:t>"cd -P .."</a:t>
            </a:r>
            <a:br>
              <a:rPr kumimoji="1" lang="en" altLang="zh-CN" b="0" dirty="0"/>
            </a:br>
            <a:r>
              <a:rPr kumimoji="1" lang="en" altLang="zh-CN" b="0" i="1" dirty="0"/>
              <a:t>        The -P option says to use the physical directory</a:t>
            </a:r>
            <a:br>
              <a:rPr kumimoji="1" lang="en" altLang="zh-CN" b="0" i="1" dirty="0"/>
            </a:br>
            <a:r>
              <a:rPr kumimoji="1" lang="en" altLang="zh-CN" b="0" i="1" dirty="0"/>
              <a:t>        structure instead of following symbolic links (see</a:t>
            </a:r>
            <a:br>
              <a:rPr kumimoji="1" lang="en" altLang="zh-CN" b="0" i="1" dirty="0"/>
            </a:br>
            <a:r>
              <a:rPr kumimoji="1" lang="en" altLang="zh-CN" b="0" i="1" dirty="0"/>
              <a:t>        also the -P option to the set </a:t>
            </a:r>
            <a:r>
              <a:rPr kumimoji="1" lang="en" altLang="zh-CN" b="0" i="1" dirty="0" err="1"/>
              <a:t>builtin</a:t>
            </a:r>
            <a:r>
              <a:rPr kumimoji="1" lang="en" altLang="zh-CN" b="0" i="1" dirty="0"/>
              <a:t> command);</a:t>
            </a:r>
            <a:br>
              <a:rPr kumimoji="1" lang="en" altLang="zh-CN" b="0" i="1" dirty="0"/>
            </a:br>
            <a:r>
              <a:rPr kumimoji="1" lang="en" altLang="zh-CN" b="0" i="1" dirty="0"/>
              <a:t>        the -L option forces symbolic links to be followed.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6D17AF-5A45-3A47-B55A-2B72BB05A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572B327-3E52-F748-83B5-FC6007B00221}"/>
              </a:ext>
            </a:extLst>
          </p:cNvPr>
          <p:cNvSpPr/>
          <p:nvPr/>
        </p:nvSpPr>
        <p:spPr>
          <a:xfrm>
            <a:off x="6553200" y="3542636"/>
            <a:ext cx="2376264" cy="175432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 a/b/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symlink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 -P ..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pwd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-P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/home/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sarnold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493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38C334-948B-754E-83EB-EBF516429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File System's</a:t>
            </a:r>
            <a:r>
              <a:rPr kumimoji="1" lang="zh-CN" altLang="en-US" dirty="0"/>
              <a:t> </a:t>
            </a:r>
            <a:r>
              <a:rPr kumimoji="1" lang="en-US" altLang="zh-CN" dirty="0"/>
              <a:t>7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8C7627-CCD9-2B43-8659-9E952F80C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3951630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chemeClr val="accent1"/>
                </a:solidFill>
              </a:rPr>
              <a:t>File name is </a:t>
            </a:r>
            <a:r>
              <a:rPr kumimoji="1" lang="en" altLang="zh-CN" dirty="0">
                <a:solidFill>
                  <a:schemeClr val="accent1"/>
                </a:solidFill>
                <a:highlight>
                  <a:srgbClr val="FFFF00"/>
                </a:highlight>
              </a:rPr>
              <a:t>not</a:t>
            </a:r>
            <a:r>
              <a:rPr kumimoji="1" lang="en" altLang="zh-CN" dirty="0">
                <a:solidFill>
                  <a:schemeClr val="accent1"/>
                </a:solidFill>
              </a:rPr>
              <a:t> part of a file</a:t>
            </a:r>
          </a:p>
          <a:p>
            <a:pPr lvl="1"/>
            <a:r>
              <a:rPr kumimoji="1" lang="en" altLang="zh-CN" dirty="0"/>
              <a:t>Name is </a:t>
            </a:r>
            <a:r>
              <a:rPr kumimoji="1" lang="en" altLang="zh-CN" b="1" dirty="0">
                <a:solidFill>
                  <a:srgbClr val="BE384B"/>
                </a:solidFill>
              </a:rPr>
              <a:t>not</a:t>
            </a:r>
            <a:r>
              <a:rPr kumimoji="1" lang="en" altLang="zh-CN" dirty="0"/>
              <a:t> a part of an </a:t>
            </a:r>
            <a:r>
              <a:rPr kumimoji="1" lang="en" altLang="zh-CN" dirty="0" err="1"/>
              <a:t>inode</a:t>
            </a:r>
            <a:endParaRPr kumimoji="1" lang="en" altLang="zh-CN" dirty="0"/>
          </a:p>
          <a:p>
            <a:pPr lvl="1"/>
            <a:r>
              <a:rPr kumimoji="1" lang="en" altLang="zh-CN" dirty="0"/>
              <a:t>Name is </a:t>
            </a:r>
            <a:r>
              <a:rPr kumimoji="1" lang="en" altLang="zh-CN" u="sng" dirty="0"/>
              <a:t>data of a directory</a:t>
            </a:r>
            <a:r>
              <a:rPr kumimoji="1" lang="en" altLang="zh-CN" dirty="0"/>
              <a:t>, and </a:t>
            </a:r>
            <a:r>
              <a:rPr kumimoji="1" lang="en" altLang="zh-CN" u="sng" dirty="0"/>
              <a:t>metadata of a file system</a:t>
            </a:r>
          </a:p>
          <a:p>
            <a:pPr lvl="1"/>
            <a:r>
              <a:rPr kumimoji="1" lang="en-US" altLang="zh-CN" dirty="0"/>
              <a:t>One</a:t>
            </a:r>
            <a:r>
              <a:rPr kumimoji="1" lang="en" altLang="zh-CN" dirty="0"/>
              <a:t>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can have several names (hard links)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Hard links are equal</a:t>
            </a:r>
          </a:p>
          <a:p>
            <a:pPr lvl="1"/>
            <a:r>
              <a:rPr kumimoji="1" lang="en" altLang="zh-CN" dirty="0"/>
              <a:t>If a file has two names, both are links (instead of "a link and a name")</a:t>
            </a:r>
          </a:p>
          <a:p>
            <a:r>
              <a:rPr kumimoji="1" lang="en" altLang="zh-CN" dirty="0">
                <a:solidFill>
                  <a:schemeClr val="accent1"/>
                </a:solidFill>
              </a:rPr>
              <a:t>Directory size is small</a:t>
            </a:r>
          </a:p>
          <a:p>
            <a:pPr lvl="1"/>
            <a:r>
              <a:rPr kumimoji="1" lang="en" altLang="zh-CN" dirty="0"/>
              <a:t>Only mapping from name to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number</a:t>
            </a:r>
          </a:p>
          <a:p>
            <a:pPr lvl="1"/>
            <a:r>
              <a:rPr kumimoji="1" lang="en" altLang="zh-CN" dirty="0"/>
              <a:t>The term "folder" is somewhat misleading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DA4F9C-0FB6-A442-8DDA-C1AEED068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754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D41EA775-87CD-014C-9D64-D5AE4C812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Implementing the</a:t>
            </a:r>
            <a:r>
              <a:rPr lang="zh-CN" altLang="en-US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 </a:t>
            </a: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file system API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649DE6D-FE82-434B-9599-449CAFAE9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2737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52718D-BD5F-C94A-BD95-8078096EE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Implementing the File System API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05EF97-FBDF-A14B-920F-8813BBE8F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/>
              <a:t>API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CHDIR, MKDIR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CREAT, LINK, UNLINK, RENAME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SYMLINK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MOUNT, UNMOUNT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OPEN, READ, WRITE, APPEND, CLOSE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SYNC</a:t>
            </a:r>
          </a:p>
          <a:p>
            <a:r>
              <a:rPr lang="en-US" altLang="zh-CN" dirty="0"/>
              <a:t>Implemented as </a:t>
            </a:r>
            <a:r>
              <a:rPr lang="en-US" altLang="zh-CN" dirty="0">
                <a:solidFill>
                  <a:srgbClr val="BE384B"/>
                </a:solidFill>
              </a:rPr>
              <a:t>system calls </a:t>
            </a:r>
            <a:r>
              <a:rPr lang="en-US" altLang="zh-CN" dirty="0"/>
              <a:t>to user applications</a:t>
            </a:r>
          </a:p>
          <a:p>
            <a:pPr lvl="1"/>
            <a:r>
              <a:rPr lang="en-US" altLang="zh-CN" dirty="0"/>
              <a:t>Kernel has many sets of function pointers implementing the API</a:t>
            </a:r>
          </a:p>
          <a:p>
            <a:pPr lvl="1"/>
            <a:r>
              <a:rPr lang="en-US" altLang="zh-CN" dirty="0"/>
              <a:t>Each set is specific to a FS (chose at mount point)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4219FC-45BC-0541-A206-33B756A0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029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27FEC3-06DD-364D-B430-508C848D2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Sidebar: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open() </a:t>
            </a:r>
            <a:r>
              <a:rPr kumimoji="1" lang="en" altLang="zh-CN" dirty="0"/>
              <a:t>vs. </a:t>
            </a:r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EF37EAA-EB2A-9F4A-9646-360CD1891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Difference between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open() </a:t>
            </a:r>
            <a:r>
              <a:rPr kumimoji="1" lang="en-US" altLang="zh-CN" dirty="0"/>
              <a:t>and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en-US" altLang="zh-CN" dirty="0"/>
              <a:t>?</a:t>
            </a:r>
          </a:p>
          <a:p>
            <a:pPr lvl="1"/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open()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returns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fd</a:t>
            </a:r>
            <a:r>
              <a:rPr kumimoji="1" lang="en-US" altLang="zh-CN" dirty="0"/>
              <a:t>;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return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FILE*</a:t>
            </a:r>
          </a:p>
          <a:p>
            <a:pPr lvl="1"/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open()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OS;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API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libc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dirty="0"/>
              <a:t>Questions</a:t>
            </a:r>
          </a:p>
          <a:p>
            <a:pPr lvl="1"/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both</a:t>
            </a:r>
            <a:r>
              <a:rPr kumimoji="1" lang="zh-CN" altLang="en-US" dirty="0"/>
              <a:t> </a:t>
            </a:r>
            <a:r>
              <a:rPr kumimoji="1" lang="en-US" altLang="zh-CN" dirty="0"/>
              <a:t>Windows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Linux?</a:t>
            </a:r>
          </a:p>
          <a:p>
            <a:pPr lvl="1"/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performance?</a:t>
            </a:r>
          </a:p>
          <a:p>
            <a:pPr lvl="2"/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kumimoji="1" lang="en" altLang="zh-CN" dirty="0"/>
              <a:t>provides you with buffering IO that may turn out to be a lot faster than what you're doing with 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kumimoji="1" lang="en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EFC0A3-AA52-7149-9B78-62F88FF62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686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Owner ID</a:t>
            </a:r>
          </a:p>
          <a:p>
            <a:pPr lvl="1"/>
            <a:r>
              <a:rPr lang="en-US" altLang="zh-CN" dirty="0"/>
              <a:t>User ID and group ID that own this </a:t>
            </a:r>
            <a:r>
              <a:rPr lang="en-US" altLang="zh-CN" dirty="0" err="1"/>
              <a:t>inode</a:t>
            </a:r>
            <a:r>
              <a:rPr lang="zh-CN" altLang="en-US" dirty="0"/>
              <a:t> </a:t>
            </a:r>
            <a:r>
              <a:rPr lang="en-US" altLang="zh-CN" dirty="0"/>
              <a:t>(can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changed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chown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Types of permission</a:t>
            </a:r>
          </a:p>
          <a:p>
            <a:pPr lvl="1"/>
            <a:r>
              <a:rPr lang="en-US" altLang="zh-CN" dirty="0"/>
              <a:t>Owner, group, other</a:t>
            </a:r>
          </a:p>
          <a:p>
            <a:pPr lvl="1"/>
            <a:r>
              <a:rPr lang="en-US" altLang="zh-CN" dirty="0"/>
              <a:t>Read, write, execute</a:t>
            </a:r>
          </a:p>
          <a:p>
            <a:r>
              <a:rPr lang="en-US" altLang="zh-CN" dirty="0"/>
              <a:t>Time stamps</a:t>
            </a:r>
          </a:p>
          <a:p>
            <a:pPr lvl="1"/>
            <a:r>
              <a:rPr lang="en-US" altLang="zh-CN" dirty="0"/>
              <a:t>Last access (by READ)</a:t>
            </a:r>
          </a:p>
          <a:p>
            <a:pPr lvl="1"/>
            <a:r>
              <a:rPr lang="en-US" altLang="zh-CN" dirty="0"/>
              <a:t>Last modification (by WRITE)</a:t>
            </a:r>
          </a:p>
          <a:p>
            <a:pPr lvl="1"/>
            <a:r>
              <a:rPr lang="en-US" altLang="zh-CN" dirty="0"/>
              <a:t>Last change of </a:t>
            </a:r>
            <a:r>
              <a:rPr lang="en-US" altLang="zh-CN" dirty="0" err="1"/>
              <a:t>inode</a:t>
            </a:r>
            <a:r>
              <a:rPr lang="en-US" altLang="zh-CN" dirty="0"/>
              <a:t> (by LINK)</a:t>
            </a:r>
          </a:p>
          <a:p>
            <a:pPr lvl="1"/>
            <a:endParaRPr lang="zh-CN" altLang="en-US" sz="18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21549A1-8255-304A-A8C4-8D48EB1AF73A}"/>
              </a:ext>
            </a:extLst>
          </p:cNvPr>
          <p:cNvSpPr txBox="1"/>
          <p:nvPr/>
        </p:nvSpPr>
        <p:spPr>
          <a:xfrm>
            <a:off x="4827282" y="2133920"/>
            <a:ext cx="3836588" cy="28007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block_nums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[N]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refcnt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userid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groupid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mode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atime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mtime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ctime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0179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Meta-data</a:t>
            </a:r>
            <a:endParaRPr kumimoji="1" lang="zh-CN" altLang="en-US" dirty="0"/>
          </a:p>
        </p:txBody>
      </p:sp>
      <p:sp>
        <p:nvSpPr>
          <p:cNvPr id="5018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C53C3BC-E2E4-5345-BAE8-9F86872ADFE7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16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sp>
        <p:nvSpPr>
          <p:cNvPr id="50182" name="矩形 4"/>
          <p:cNvSpPr>
            <a:spLocks noChangeArrowheads="1"/>
          </p:cNvSpPr>
          <p:nvPr/>
        </p:nvSpPr>
        <p:spPr bwMode="auto">
          <a:xfrm>
            <a:off x="5076056" y="3361555"/>
            <a:ext cx="2160240" cy="1573131"/>
          </a:xfrm>
          <a:prstGeom prst="rect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solidFill>
                <a:srgbClr val="BE384B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385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949579-1CA4-6241-90B1-037C37CFE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-US" altLang="zh-CN" dirty="0"/>
              <a:t> a File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F4B0C9-EAF2-DC4A-B882-E020105F6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/>
              <a:t>Check </a:t>
            </a:r>
            <a:r>
              <a:rPr lang="en-US" altLang="zh-CN" dirty="0">
                <a:solidFill>
                  <a:srgbClr val="BE384B"/>
                </a:solidFill>
              </a:rPr>
              <a:t>user's permission</a:t>
            </a:r>
          </a:p>
          <a:p>
            <a:r>
              <a:rPr lang="en-US" altLang="zh-CN" b="0" dirty="0"/>
              <a:t>Update </a:t>
            </a:r>
            <a:r>
              <a:rPr lang="en-US" altLang="zh-CN" dirty="0">
                <a:solidFill>
                  <a:srgbClr val="BE384B"/>
                </a:solidFill>
              </a:rPr>
              <a:t>last access time</a:t>
            </a:r>
          </a:p>
          <a:p>
            <a:r>
              <a:rPr lang="en-US" altLang="zh-CN" b="0" dirty="0"/>
              <a:t>Return a short name for a file</a:t>
            </a:r>
          </a:p>
          <a:p>
            <a:pPr lvl="1"/>
            <a:r>
              <a:rPr lang="en-US" altLang="zh-CN" dirty="0"/>
              <a:t>File descriptor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rgbClr val="BE384B"/>
                </a:solidFill>
              </a:rPr>
              <a:t>(</a:t>
            </a:r>
            <a:r>
              <a:rPr lang="en-US" altLang="zh-CN" b="1" dirty="0" err="1">
                <a:solidFill>
                  <a:srgbClr val="BE384B"/>
                </a:solidFill>
              </a:rPr>
              <a:t>fd</a:t>
            </a:r>
            <a:r>
              <a:rPr lang="en-US" altLang="zh-CN" b="1" dirty="0">
                <a:solidFill>
                  <a:srgbClr val="BE384B"/>
                </a:solidFill>
              </a:rPr>
              <a:t>)</a:t>
            </a:r>
          </a:p>
          <a:p>
            <a:pPr lvl="1"/>
            <a:r>
              <a:rPr lang="en-US" altLang="zh-CN" dirty="0" err="1"/>
              <a:t>fd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used by </a:t>
            </a:r>
            <a:r>
              <a:rPr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etc.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B594A5-B53A-5F49-AD4A-77CC96273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6558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Descriptor</a:t>
            </a:r>
            <a:endParaRPr kumimoji="1" lang="zh-CN" altLang="en-US" dirty="0"/>
          </a:p>
        </p:txBody>
      </p:sp>
      <p:sp>
        <p:nvSpPr>
          <p:cNvPr id="52227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b="0" dirty="0"/>
              <a:t>Each process starts with three </a:t>
            </a:r>
            <a:r>
              <a:rPr lang="en-US" altLang="zh-CN" dirty="0">
                <a:solidFill>
                  <a:srgbClr val="BE384B"/>
                </a:solidFill>
              </a:rPr>
              <a:t>default open files</a:t>
            </a:r>
          </a:p>
          <a:p>
            <a:pPr lvl="1"/>
            <a:r>
              <a:rPr lang="en-US" altLang="zh-CN" dirty="0"/>
              <a:t>Standard in(stdin)</a:t>
            </a:r>
            <a:r>
              <a:rPr lang="en-US" altLang="zh-CN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altLang="zh-CN" b="1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b="1" dirty="0" err="1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fd</a:t>
            </a:r>
            <a:r>
              <a:rPr lang="en-US" altLang="zh-CN" b="1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standard out(</a:t>
            </a:r>
            <a:r>
              <a:rPr lang="en-US" altLang="zh-CN" dirty="0" err="1"/>
              <a:t>stdout</a:t>
            </a:r>
            <a:r>
              <a:rPr lang="en-US" altLang="zh-CN" dirty="0"/>
              <a:t>): </a:t>
            </a:r>
            <a:r>
              <a:rPr lang="en-US" altLang="zh-CN" b="1" dirty="0" err="1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fd</a:t>
            </a:r>
            <a:r>
              <a:rPr lang="en-US" altLang="zh-CN" b="1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1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standard error(stderr): </a:t>
            </a:r>
            <a:r>
              <a:rPr lang="en-US" altLang="zh-CN" b="1" dirty="0" err="1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fd</a:t>
            </a:r>
            <a:r>
              <a:rPr lang="en-US" altLang="zh-CN" b="1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2</a:t>
            </a:r>
          </a:p>
          <a:p>
            <a:r>
              <a:rPr lang="en-US" altLang="zh-CN" b="0" dirty="0"/>
              <a:t>Can also use </a:t>
            </a:r>
            <a:r>
              <a:rPr lang="en-US" altLang="zh-CN" b="0" dirty="0" err="1"/>
              <a:t>fd</a:t>
            </a:r>
            <a:r>
              <a:rPr lang="en-US" altLang="zh-CN" b="0" dirty="0"/>
              <a:t> to name opened </a:t>
            </a:r>
            <a:r>
              <a:rPr lang="en-US" altLang="zh-CN" dirty="0">
                <a:solidFill>
                  <a:srgbClr val="BE384B"/>
                </a:solidFill>
              </a:rPr>
              <a:t>devices</a:t>
            </a:r>
          </a:p>
          <a:p>
            <a:pPr lvl="1"/>
            <a:r>
              <a:rPr lang="en-US" altLang="zh-CN" dirty="0"/>
              <a:t>Keyboard, display, etc.</a:t>
            </a:r>
          </a:p>
          <a:p>
            <a:pPr lvl="1"/>
            <a:r>
              <a:rPr lang="en-US" altLang="zh-CN" dirty="0"/>
              <a:t>Allow a designer not to worry about input/output</a:t>
            </a:r>
          </a:p>
          <a:p>
            <a:pPr lvl="2"/>
            <a:r>
              <a:rPr lang="en-US" altLang="zh-CN" dirty="0"/>
              <a:t>Just read from </a:t>
            </a:r>
            <a:r>
              <a:rPr lang="en-US" altLang="zh-CN" b="1" dirty="0" err="1">
                <a:solidFill>
                  <a:srgbClr val="BE384B"/>
                </a:solidFill>
              </a:rPr>
              <a:t>fd</a:t>
            </a:r>
            <a:r>
              <a:rPr lang="en-US" altLang="zh-CN" b="1" dirty="0">
                <a:solidFill>
                  <a:srgbClr val="BE384B"/>
                </a:solidFill>
              </a:rPr>
              <a:t> 0</a:t>
            </a:r>
            <a:r>
              <a:rPr lang="en-US" altLang="zh-CN" dirty="0">
                <a:solidFill>
                  <a:srgbClr val="C00000"/>
                </a:solidFill>
              </a:rPr>
              <a:t> </a:t>
            </a:r>
            <a:r>
              <a:rPr lang="en-US" altLang="zh-CN" dirty="0"/>
              <a:t>and write to </a:t>
            </a:r>
            <a:r>
              <a:rPr lang="en-US" altLang="zh-CN" b="1" dirty="0" err="1">
                <a:solidFill>
                  <a:srgbClr val="BE384B"/>
                </a:solidFill>
              </a:rPr>
              <a:t>fd</a:t>
            </a:r>
            <a:r>
              <a:rPr lang="en-US" altLang="zh-CN" b="1" dirty="0">
                <a:solidFill>
                  <a:srgbClr val="BE384B"/>
                </a:solidFill>
              </a:rPr>
              <a:t> 1</a:t>
            </a:r>
          </a:p>
          <a:p>
            <a:r>
              <a:rPr lang="en-US" altLang="zh-CN" b="0" dirty="0"/>
              <a:t>Each process has its </a:t>
            </a:r>
            <a:r>
              <a:rPr lang="en-US" altLang="zh-CN" dirty="0">
                <a:solidFill>
                  <a:srgbClr val="BE384B"/>
                </a:solidFill>
              </a:rPr>
              <a:t>own </a:t>
            </a:r>
            <a:r>
              <a:rPr lang="en-US" altLang="zh-CN" dirty="0" err="1">
                <a:solidFill>
                  <a:srgbClr val="BE384B"/>
                </a:solidFill>
              </a:rPr>
              <a:t>fd</a:t>
            </a:r>
            <a:r>
              <a:rPr lang="en-US" altLang="zh-CN" dirty="0">
                <a:solidFill>
                  <a:srgbClr val="BE384B"/>
                </a:solidFill>
              </a:rPr>
              <a:t> name space</a:t>
            </a:r>
            <a:endParaRPr lang="zh-CN" altLang="en-US" dirty="0">
              <a:solidFill>
                <a:srgbClr val="BE384B"/>
              </a:solidFill>
            </a:endParaRPr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C0A1CE4-DDA1-5441-810F-C6EBE5AB38CF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18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1929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2E1424-7810-3844-9965-3AEC619D7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Descriptor?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EE0CD1-64FF-BB42-8177-85A134EFC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340"/>
            <a:ext cx="8229600" cy="3483604"/>
          </a:xfrm>
        </p:spPr>
        <p:txBody>
          <a:bodyPr/>
          <a:lstStyle/>
          <a:p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options</a:t>
            </a:r>
          </a:p>
          <a:p>
            <a:pPr lvl="1"/>
            <a:r>
              <a:rPr kumimoji="1" lang="en-US" altLang="zh-CN" dirty="0"/>
              <a:t>Option-1: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returns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pointer</a:t>
            </a:r>
          </a:p>
          <a:p>
            <a:pPr lvl="1"/>
            <a:r>
              <a:rPr kumimoji="1" lang="en-US" altLang="zh-CN" dirty="0"/>
              <a:t>Option-2: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returns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Reasons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considerations</a:t>
            </a:r>
          </a:p>
          <a:p>
            <a:pPr lvl="1"/>
            <a:r>
              <a:rPr kumimoji="1" lang="en-US" altLang="zh-CN" dirty="0"/>
              <a:t>Security: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kernel's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structure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Non-</a:t>
            </a:r>
            <a:r>
              <a:rPr kumimoji="1" lang="en-US" altLang="zh-CN" dirty="0" err="1"/>
              <a:t>bypassability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done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</a:p>
          <a:p>
            <a:pPr lvl="1"/>
            <a:r>
              <a:rPr kumimoji="1" lang="en-US" altLang="zh-CN" dirty="0"/>
              <a:t>(aka.,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complete</a:t>
            </a:r>
            <a:r>
              <a:rPr kumimoji="1" lang="zh-CN" altLang="en-US" dirty="0"/>
              <a:t> </a:t>
            </a:r>
            <a:r>
              <a:rPr kumimoji="1" lang="en-US" altLang="zh-CN" dirty="0"/>
              <a:t>mediation)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3C03919-2233-5B49-81A9-7AE6228EF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37214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86093C-43D1-6F47-ABD1-1A1F13558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File Cursor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27F377-171F-5048-A5E4-AA66BBE08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/>
          <a:lstStyle/>
          <a:p>
            <a:r>
              <a:rPr lang="en-US" altLang="zh-CN" dirty="0"/>
              <a:t>File cursor</a:t>
            </a:r>
          </a:p>
          <a:p>
            <a:pPr lvl="1"/>
            <a:r>
              <a:rPr lang="en-US" altLang="zh-CN" dirty="0"/>
              <a:t>Keep track of operation position within a file</a:t>
            </a:r>
          </a:p>
          <a:p>
            <a:pPr lvl="1"/>
            <a:r>
              <a:rPr lang="en-US" altLang="zh-CN" dirty="0"/>
              <a:t>Can be changed by</a:t>
            </a:r>
            <a:r>
              <a:rPr lang="zh-CN" altLang="en-US" dirty="0"/>
              <a:t> </a:t>
            </a:r>
            <a:r>
              <a:rPr lang="en-US" altLang="zh-CN" dirty="0"/>
              <a:t>the </a:t>
            </a:r>
            <a:r>
              <a:rPr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SEEK</a:t>
            </a:r>
            <a:r>
              <a:rPr lang="en-US" altLang="zh-CN" dirty="0"/>
              <a:t> operation</a:t>
            </a:r>
          </a:p>
          <a:p>
            <a:r>
              <a:rPr lang="en-US" altLang="zh-CN" dirty="0">
                <a:solidFill>
                  <a:schemeClr val="accent1"/>
                </a:solidFill>
              </a:rPr>
              <a:t>Case-1: Sharing file cursor</a:t>
            </a:r>
          </a:p>
          <a:p>
            <a:pPr lvl="1"/>
            <a:r>
              <a:rPr lang="en-US" altLang="zh-CN" dirty="0"/>
              <a:t>Parent passes its </a:t>
            </a:r>
            <a:r>
              <a:rPr lang="en-US" altLang="zh-CN" dirty="0" err="1"/>
              <a:t>fd</a:t>
            </a:r>
            <a:r>
              <a:rPr lang="en-US" altLang="zh-CN" dirty="0"/>
              <a:t> to its child</a:t>
            </a:r>
          </a:p>
          <a:p>
            <a:pPr lvl="2"/>
            <a:r>
              <a:rPr lang="en-US" altLang="zh-CN" dirty="0"/>
              <a:t>In UNIX, child inherits all open </a:t>
            </a:r>
            <a:r>
              <a:rPr lang="en-US" altLang="zh-CN" dirty="0" err="1"/>
              <a:t>fds</a:t>
            </a:r>
            <a:r>
              <a:rPr lang="en-US" altLang="zh-CN" dirty="0"/>
              <a:t> from its parent</a:t>
            </a:r>
          </a:p>
          <a:p>
            <a:pPr lvl="1"/>
            <a:r>
              <a:rPr lang="en-US" altLang="zh-CN" dirty="0"/>
              <a:t>Allow parent and child to share an output file</a:t>
            </a:r>
          </a:p>
          <a:p>
            <a:r>
              <a:rPr lang="en-US" altLang="zh-CN" dirty="0">
                <a:solidFill>
                  <a:schemeClr val="accent1"/>
                </a:solidFill>
              </a:rPr>
              <a:t>Case-2: Not sharing file cursor</a:t>
            </a:r>
          </a:p>
          <a:p>
            <a:pPr lvl="1"/>
            <a:r>
              <a:rPr lang="en-US" altLang="zh-CN" dirty="0"/>
              <a:t>Two processes open the same file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82E7BA-616C-1F45-B4FF-AB06443A4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A84BA63-97F3-704A-98C0-9B0265F700D4}"/>
              </a:ext>
            </a:extLst>
          </p:cNvPr>
          <p:cNvSpPr/>
          <p:nvPr/>
        </p:nvSpPr>
        <p:spPr>
          <a:xfrm>
            <a:off x="6156176" y="625252"/>
            <a:ext cx="2376264" cy="1558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上箭头 5">
            <a:extLst>
              <a:ext uri="{FF2B5EF4-FFF2-40B4-BE49-F238E27FC236}">
                <a16:creationId xmlns:a16="http://schemas.microsoft.com/office/drawing/2014/main" id="{5EA5351C-CA83-2B47-8A3B-B38C13D9AF7B}"/>
              </a:ext>
            </a:extLst>
          </p:cNvPr>
          <p:cNvSpPr/>
          <p:nvPr/>
        </p:nvSpPr>
        <p:spPr>
          <a:xfrm>
            <a:off x="6660232" y="913284"/>
            <a:ext cx="251048" cy="3482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7BBF5465-E2BA-354B-AF5D-2019666ECFCC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6785756" y="481236"/>
            <a:ext cx="0" cy="432048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EC256D06-BD4A-B24B-A384-515934471A21}"/>
              </a:ext>
            </a:extLst>
          </p:cNvPr>
          <p:cNvSpPr/>
          <p:nvPr/>
        </p:nvSpPr>
        <p:spPr>
          <a:xfrm>
            <a:off x="6386832" y="1307976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Cursor</a:t>
            </a:r>
            <a:endParaRPr lang="zh-CN" alt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8150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1FEA5A-5ABD-2A41-8235-BEBAE965C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fd_table</a:t>
            </a:r>
            <a:r>
              <a:rPr kumimoji="1" lang="en-US" altLang="zh-CN" dirty="0"/>
              <a:t> &amp; </a:t>
            </a:r>
            <a:r>
              <a:rPr kumimoji="1" lang="en-US" altLang="zh-CN" dirty="0" err="1"/>
              <a:t>file_table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FF42E8-C0FD-264F-9213-2335BE923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/>
              <a:t>One </a:t>
            </a:r>
            <a:r>
              <a:rPr lang="en-US" altLang="zh-CN" dirty="0" err="1">
                <a:solidFill>
                  <a:srgbClr val="BE384B"/>
                </a:solidFill>
              </a:rPr>
              <a:t>file_table</a:t>
            </a:r>
            <a:r>
              <a:rPr lang="en-US" altLang="zh-CN" b="0" dirty="0">
                <a:solidFill>
                  <a:srgbClr val="BE384B"/>
                </a:solidFill>
              </a:rPr>
              <a:t> </a:t>
            </a:r>
            <a:r>
              <a:rPr lang="en-US" altLang="zh-CN" b="0" dirty="0"/>
              <a:t>for the whole system</a:t>
            </a:r>
          </a:p>
          <a:p>
            <a:pPr lvl="1"/>
            <a:r>
              <a:rPr lang="en-US" altLang="zh-CN" dirty="0"/>
              <a:t>Records information for opened files</a:t>
            </a:r>
          </a:p>
          <a:p>
            <a:pPr lvl="1"/>
            <a:r>
              <a:rPr lang="en-US" altLang="zh-CN" dirty="0" err="1"/>
              <a:t>inode</a:t>
            </a:r>
            <a:r>
              <a:rPr lang="en-US" altLang="zh-CN" dirty="0"/>
              <a:t> num, file cursor, </a:t>
            </a:r>
            <a:r>
              <a:rPr lang="en-US" altLang="zh-CN" dirty="0" err="1"/>
              <a:t>ref_count</a:t>
            </a:r>
            <a:r>
              <a:rPr lang="en-US" altLang="zh-CN" dirty="0"/>
              <a:t> of opening processes</a:t>
            </a:r>
          </a:p>
          <a:p>
            <a:pPr lvl="1"/>
            <a:r>
              <a:rPr lang="en-US" altLang="zh-CN" dirty="0"/>
              <a:t>Children can share the cursor with their parent</a:t>
            </a:r>
          </a:p>
          <a:p>
            <a:r>
              <a:rPr lang="en-US" altLang="zh-CN" b="0" dirty="0"/>
              <a:t>One </a:t>
            </a:r>
            <a:r>
              <a:rPr lang="en-US" altLang="zh-CN" dirty="0" err="1">
                <a:solidFill>
                  <a:srgbClr val="BE384B"/>
                </a:solidFill>
              </a:rPr>
              <a:t>fd_table</a:t>
            </a:r>
            <a:r>
              <a:rPr lang="en-US" altLang="zh-CN" dirty="0">
                <a:solidFill>
                  <a:srgbClr val="BE384B"/>
                </a:solidFill>
              </a:rPr>
              <a:t> </a:t>
            </a:r>
            <a:r>
              <a:rPr lang="en-US" altLang="zh-CN" b="0" dirty="0"/>
              <a:t>for each process</a:t>
            </a:r>
          </a:p>
          <a:p>
            <a:pPr lvl="1"/>
            <a:r>
              <a:rPr lang="en-US" altLang="zh-CN" dirty="0"/>
              <a:t>Records mapping of </a:t>
            </a:r>
            <a:r>
              <a:rPr lang="en-US" altLang="zh-CN" b="1" dirty="0" err="1">
                <a:solidFill>
                  <a:srgbClr val="BE384B"/>
                </a:solidFill>
              </a:rPr>
              <a:t>fd</a:t>
            </a:r>
            <a:r>
              <a:rPr lang="en-US" altLang="zh-CN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to index of the </a:t>
            </a:r>
            <a:r>
              <a:rPr lang="en-US" altLang="zh-CN" b="1" dirty="0" err="1">
                <a:solidFill>
                  <a:srgbClr val="BE384B"/>
                </a:solidFill>
              </a:rPr>
              <a:t>file_table</a:t>
            </a:r>
            <a:r>
              <a:rPr lang="en-US" altLang="zh-CN" b="1" dirty="0">
                <a:solidFill>
                  <a:srgbClr val="BE384B"/>
                </a:solidFill>
              </a:rPr>
              <a:t> </a:t>
            </a:r>
            <a:endParaRPr lang="zh-CN" altLang="en-US" b="1" dirty="0">
              <a:solidFill>
                <a:srgbClr val="BE384B"/>
              </a:solidFill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CF9B2C-9F99-984E-8700-793EB807A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98624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Cursor Sharing</a:t>
            </a:r>
            <a:endParaRPr kumimoji="1" lang="zh-CN" altLang="en-US" dirty="0"/>
          </a:p>
        </p:txBody>
      </p:sp>
      <p:sp>
        <p:nvSpPr>
          <p:cNvPr id="5529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5E93B98-411B-3C4A-9927-5F26303B48AB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22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2" name="圆角矩形 21"/>
          <p:cNvSpPr/>
          <p:nvPr/>
        </p:nvSpPr>
        <p:spPr bwMode="auto">
          <a:xfrm>
            <a:off x="2205038" y="195934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3" name="圆角矩形 22"/>
          <p:cNvSpPr/>
          <p:nvPr/>
        </p:nvSpPr>
        <p:spPr bwMode="auto">
          <a:xfrm>
            <a:off x="3113088" y="1959348"/>
            <a:ext cx="92075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115</a:t>
            </a:r>
            <a:endParaRPr lang="zh-CN" altLang="en-US" sz="16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2" name="TextBox 23"/>
          <p:cNvSpPr txBox="1">
            <a:spLocks noChangeArrowheads="1"/>
          </p:cNvSpPr>
          <p:nvPr/>
        </p:nvSpPr>
        <p:spPr bwMode="auto">
          <a:xfrm>
            <a:off x="3224213" y="167756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3" name="TextBox 24"/>
          <p:cNvSpPr txBox="1">
            <a:spLocks noChangeArrowheads="1"/>
          </p:cNvSpPr>
          <p:nvPr/>
        </p:nvSpPr>
        <p:spPr bwMode="auto">
          <a:xfrm>
            <a:off x="533400" y="1895848"/>
            <a:ext cx="15636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 dirty="0">
                <a:latin typeface="DengXian" charset="0"/>
                <a:ea typeface="DengXian" charset="0"/>
                <a:cs typeface="DengXian" charset="0"/>
              </a:rPr>
              <a:t>Process A</a:t>
            </a:r>
            <a:endParaRPr lang="zh-CN" altLang="en-US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4" name="TextBox 25"/>
          <p:cNvSpPr txBox="1">
            <a:spLocks noChangeArrowheads="1"/>
          </p:cNvSpPr>
          <p:nvPr/>
        </p:nvSpPr>
        <p:spPr bwMode="auto">
          <a:xfrm>
            <a:off x="1905000" y="1201316"/>
            <a:ext cx="2438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dirty="0" err="1">
                <a:latin typeface="DengXian" charset="0"/>
                <a:ea typeface="DengXian" charset="0"/>
                <a:cs typeface="DengXian" charset="0"/>
              </a:rPr>
              <a:t>fd_table</a:t>
            </a:r>
            <a:endParaRPr lang="zh-CN" altLang="en-US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5" name="TextBox 26"/>
          <p:cNvSpPr txBox="1">
            <a:spLocks noChangeArrowheads="1"/>
          </p:cNvSpPr>
          <p:nvPr/>
        </p:nvSpPr>
        <p:spPr bwMode="auto">
          <a:xfrm>
            <a:off x="2311400" y="167756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8" name="圆角矩形 27"/>
          <p:cNvSpPr/>
          <p:nvPr/>
        </p:nvSpPr>
        <p:spPr bwMode="auto">
          <a:xfrm>
            <a:off x="2209800" y="268959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9" name="圆角矩形 28"/>
          <p:cNvSpPr/>
          <p:nvPr/>
        </p:nvSpPr>
        <p:spPr bwMode="auto">
          <a:xfrm>
            <a:off x="3119438" y="2689598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8" name="TextBox 29"/>
          <p:cNvSpPr txBox="1">
            <a:spLocks noChangeArrowheads="1"/>
          </p:cNvSpPr>
          <p:nvPr/>
        </p:nvSpPr>
        <p:spPr bwMode="auto">
          <a:xfrm>
            <a:off x="3228975" y="240781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9" name="TextBox 30"/>
          <p:cNvSpPr txBox="1">
            <a:spLocks noChangeArrowheads="1"/>
          </p:cNvSpPr>
          <p:nvPr/>
        </p:nvSpPr>
        <p:spPr bwMode="auto">
          <a:xfrm>
            <a:off x="514100" y="2626098"/>
            <a:ext cx="15636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>
                <a:latin typeface="DengXian" charset="0"/>
                <a:ea typeface="DengXian" charset="0"/>
                <a:cs typeface="DengXian" charset="0"/>
              </a:rPr>
              <a:t>Process B</a:t>
            </a:r>
            <a:endParaRPr lang="zh-CN" altLang="en-US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0" name="TextBox 31"/>
          <p:cNvSpPr txBox="1">
            <a:spLocks noChangeArrowheads="1"/>
          </p:cNvSpPr>
          <p:nvPr/>
        </p:nvSpPr>
        <p:spPr bwMode="auto">
          <a:xfrm>
            <a:off x="2317750" y="240781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3" name="圆角矩形 32"/>
          <p:cNvSpPr/>
          <p:nvPr/>
        </p:nvSpPr>
        <p:spPr bwMode="auto">
          <a:xfrm>
            <a:off x="2209800" y="345159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4" name="圆角矩形 33"/>
          <p:cNvSpPr/>
          <p:nvPr/>
        </p:nvSpPr>
        <p:spPr bwMode="auto">
          <a:xfrm>
            <a:off x="3119438" y="3451598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3" name="TextBox 34"/>
          <p:cNvSpPr txBox="1">
            <a:spLocks noChangeArrowheads="1"/>
          </p:cNvSpPr>
          <p:nvPr/>
        </p:nvSpPr>
        <p:spPr bwMode="auto">
          <a:xfrm>
            <a:off x="3228975" y="316981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4" name="TextBox 35"/>
          <p:cNvSpPr txBox="1">
            <a:spLocks noChangeArrowheads="1"/>
          </p:cNvSpPr>
          <p:nvPr/>
        </p:nvSpPr>
        <p:spPr bwMode="auto">
          <a:xfrm>
            <a:off x="304800" y="3388098"/>
            <a:ext cx="17970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 dirty="0">
                <a:latin typeface="DengXian" charset="0"/>
                <a:ea typeface="DengXian" charset="0"/>
                <a:cs typeface="DengXian" charset="0"/>
              </a:rPr>
              <a:t>C is B's child</a:t>
            </a:r>
            <a:endParaRPr lang="zh-CN" altLang="en-US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5" name="TextBox 36"/>
          <p:cNvSpPr txBox="1">
            <a:spLocks noChangeArrowheads="1"/>
          </p:cNvSpPr>
          <p:nvPr/>
        </p:nvSpPr>
        <p:spPr bwMode="auto">
          <a:xfrm>
            <a:off x="2317750" y="316981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6" name="内容占位符 2"/>
          <p:cNvSpPr>
            <a:spLocks noGrp="1"/>
          </p:cNvSpPr>
          <p:nvPr>
            <p:ph idx="1"/>
          </p:nvPr>
        </p:nvSpPr>
        <p:spPr>
          <a:xfrm>
            <a:off x="514100" y="4180525"/>
            <a:ext cx="8305800" cy="118288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b="0" dirty="0"/>
              <a:t>Process A, B and C all open just one file with </a:t>
            </a:r>
            <a:r>
              <a:rPr lang="en-US" altLang="zh-CN" b="0" dirty="0" err="1"/>
              <a:t>inode</a:t>
            </a:r>
            <a:r>
              <a:rPr lang="en-US" altLang="zh-CN" b="0" dirty="0"/>
              <a:t> number 23</a:t>
            </a:r>
          </a:p>
          <a:p>
            <a:pPr>
              <a:lnSpc>
                <a:spcPct val="100000"/>
              </a:lnSpc>
            </a:pPr>
            <a:r>
              <a:rPr lang="en-US" altLang="zh-CN" b="0" dirty="0"/>
              <a:t>Process A and B open the same file, not share file cursor</a:t>
            </a:r>
          </a:p>
          <a:p>
            <a:pPr>
              <a:lnSpc>
                <a:spcPct val="100000"/>
              </a:lnSpc>
            </a:pPr>
            <a:r>
              <a:rPr lang="en-US" altLang="zh-CN" b="0" dirty="0"/>
              <a:t>Process B and C share the file cursor </a:t>
            </a:r>
            <a:endParaRPr lang="zh-CN" altLang="en-US" b="0" dirty="0"/>
          </a:p>
        </p:txBody>
      </p:sp>
      <p:sp>
        <p:nvSpPr>
          <p:cNvPr id="40" name="圆角矩形 4"/>
          <p:cNvSpPr/>
          <p:nvPr/>
        </p:nvSpPr>
        <p:spPr bwMode="auto">
          <a:xfrm>
            <a:off x="5629275" y="19606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23</a:t>
            </a:r>
            <a:endParaRPr lang="zh-CN" altLang="en-US" sz="16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2" name="圆角矩形 5"/>
          <p:cNvSpPr/>
          <p:nvPr/>
        </p:nvSpPr>
        <p:spPr bwMode="auto">
          <a:xfrm>
            <a:off x="6538913" y="19606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128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5" name="圆角矩形 6"/>
          <p:cNvSpPr/>
          <p:nvPr/>
        </p:nvSpPr>
        <p:spPr bwMode="auto">
          <a:xfrm>
            <a:off x="5629275" y="22781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6" name="圆角矩形 7"/>
          <p:cNvSpPr/>
          <p:nvPr/>
        </p:nvSpPr>
        <p:spPr bwMode="auto">
          <a:xfrm>
            <a:off x="6538913" y="22781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240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7" name="圆角矩形 8"/>
          <p:cNvSpPr/>
          <p:nvPr/>
        </p:nvSpPr>
        <p:spPr bwMode="auto">
          <a:xfrm>
            <a:off x="5629275" y="34211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8" name="圆角矩形 9"/>
          <p:cNvSpPr/>
          <p:nvPr/>
        </p:nvSpPr>
        <p:spPr bwMode="auto">
          <a:xfrm>
            <a:off x="6538913" y="34211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49" name="直接连接符 11"/>
          <p:cNvCxnSpPr/>
          <p:nvPr/>
        </p:nvCxnSpPr>
        <p:spPr bwMode="auto">
          <a:xfrm>
            <a:off x="8377238" y="2598316"/>
            <a:ext cx="0" cy="8506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0" name="直接连接符 12"/>
          <p:cNvCxnSpPr/>
          <p:nvPr/>
        </p:nvCxnSpPr>
        <p:spPr bwMode="auto">
          <a:xfrm>
            <a:off x="5629275" y="2598317"/>
            <a:ext cx="0" cy="82285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5325" name="TextBox 13"/>
          <p:cNvSpPr txBox="1">
            <a:spLocks noChangeArrowheads="1"/>
          </p:cNvSpPr>
          <p:nvPr/>
        </p:nvSpPr>
        <p:spPr bwMode="auto">
          <a:xfrm rot="5400000">
            <a:off x="6881416" y="2821770"/>
            <a:ext cx="448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...</a:t>
            </a:r>
            <a:endParaRPr lang="zh-CN" altLang="en-US" sz="180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6" name="TextBox 14"/>
          <p:cNvSpPr txBox="1">
            <a:spLocks noChangeArrowheads="1"/>
          </p:cNvSpPr>
          <p:nvPr/>
        </p:nvSpPr>
        <p:spPr bwMode="auto">
          <a:xfrm>
            <a:off x="5579144" y="1678890"/>
            <a:ext cx="1081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lang="en-US" altLang="zh-CN" sz="1400" b="0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1400" b="0" dirty="0" err="1">
                <a:latin typeface="DengXian" charset="0"/>
                <a:ea typeface="DengXian" charset="0"/>
                <a:cs typeface="DengXian" charset="0"/>
              </a:rPr>
              <a:t>num</a:t>
            </a:r>
            <a:endParaRPr lang="zh-CN" altLang="en-US" sz="1400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7" name="TextBox 15"/>
          <p:cNvSpPr txBox="1">
            <a:spLocks noChangeArrowheads="1"/>
          </p:cNvSpPr>
          <p:nvPr/>
        </p:nvSpPr>
        <p:spPr bwMode="auto">
          <a:xfrm>
            <a:off x="6530975" y="1678890"/>
            <a:ext cx="1079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file cursor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8" name="TextBox 16"/>
          <p:cNvSpPr txBox="1">
            <a:spLocks noChangeArrowheads="1"/>
          </p:cNvSpPr>
          <p:nvPr/>
        </p:nvSpPr>
        <p:spPr bwMode="auto">
          <a:xfrm>
            <a:off x="4778375" y="1678890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" name="圆角矩形 17"/>
          <p:cNvSpPr/>
          <p:nvPr/>
        </p:nvSpPr>
        <p:spPr bwMode="auto">
          <a:xfrm>
            <a:off x="4867275" y="1960670"/>
            <a:ext cx="609600" cy="317500"/>
          </a:xfrm>
          <a:prstGeom prst="roundRect">
            <a:avLst>
              <a:gd name="adj" fmla="val 0"/>
            </a:avLst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115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6" name="圆角矩形 18"/>
          <p:cNvSpPr/>
          <p:nvPr/>
        </p:nvSpPr>
        <p:spPr bwMode="auto">
          <a:xfrm>
            <a:off x="4867275" y="2274202"/>
            <a:ext cx="609600" cy="317500"/>
          </a:xfrm>
          <a:prstGeom prst="roundRect">
            <a:avLst>
              <a:gd name="adj" fmla="val 0"/>
            </a:avLst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31" name="TextBox 20"/>
          <p:cNvSpPr txBox="1">
            <a:spLocks noChangeArrowheads="1"/>
          </p:cNvSpPr>
          <p:nvPr/>
        </p:nvSpPr>
        <p:spPr bwMode="auto">
          <a:xfrm>
            <a:off x="5867400" y="1206608"/>
            <a:ext cx="2438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dirty="0" err="1">
                <a:latin typeface="DengXian" charset="0"/>
                <a:ea typeface="DengXian" charset="0"/>
                <a:cs typeface="DengXian" charset="0"/>
              </a:rPr>
              <a:t>file_table</a:t>
            </a:r>
            <a:endParaRPr lang="zh-CN" altLang="en-US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8" name="圆角矩形 40"/>
          <p:cNvSpPr/>
          <p:nvPr/>
        </p:nvSpPr>
        <p:spPr bwMode="auto">
          <a:xfrm>
            <a:off x="7458076" y="1960670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33" name="TextBox 41"/>
          <p:cNvSpPr txBox="1">
            <a:spLocks noChangeArrowheads="1"/>
          </p:cNvSpPr>
          <p:nvPr/>
        </p:nvSpPr>
        <p:spPr bwMode="auto">
          <a:xfrm>
            <a:off x="7377114" y="1678890"/>
            <a:ext cx="10810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refcnt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0" name="圆角矩形 42"/>
          <p:cNvSpPr/>
          <p:nvPr/>
        </p:nvSpPr>
        <p:spPr bwMode="auto">
          <a:xfrm>
            <a:off x="7458076" y="2276848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1" name="圆角矩形 43"/>
          <p:cNvSpPr/>
          <p:nvPr/>
        </p:nvSpPr>
        <p:spPr bwMode="auto">
          <a:xfrm>
            <a:off x="7458076" y="3421170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55336" name="Elbow Connector 2"/>
          <p:cNvCxnSpPr>
            <a:cxnSpLocks noChangeShapeType="1"/>
            <a:stCxn id="23" idx="3"/>
            <a:endCxn id="55" idx="1"/>
          </p:cNvCxnSpPr>
          <p:nvPr/>
        </p:nvCxnSpPr>
        <p:spPr bwMode="auto">
          <a:xfrm>
            <a:off x="4033839" y="2118098"/>
            <a:ext cx="833437" cy="132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5337" name="Elbow Connector 10"/>
          <p:cNvCxnSpPr>
            <a:cxnSpLocks noChangeShapeType="1"/>
            <a:stCxn id="29" idx="3"/>
            <a:endCxn id="56" idx="1"/>
          </p:cNvCxnSpPr>
          <p:nvPr/>
        </p:nvCxnSpPr>
        <p:spPr bwMode="auto">
          <a:xfrm flipV="1">
            <a:off x="4038601" y="2432952"/>
            <a:ext cx="828675" cy="41539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5338" name="Elbow Connector 14"/>
          <p:cNvCxnSpPr>
            <a:cxnSpLocks noChangeShapeType="1"/>
            <a:stCxn id="34" idx="3"/>
            <a:endCxn id="56" idx="1"/>
          </p:cNvCxnSpPr>
          <p:nvPr/>
        </p:nvCxnSpPr>
        <p:spPr bwMode="auto">
          <a:xfrm flipV="1">
            <a:off x="4038601" y="2432952"/>
            <a:ext cx="828675" cy="117739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5CD93E38-44C2-4849-AA2E-9585CF3AE26F}"/>
              </a:ext>
            </a:extLst>
          </p:cNvPr>
          <p:cNvCxnSpPr>
            <a:endCxn id="55333" idx="0"/>
          </p:cNvCxnSpPr>
          <p:nvPr/>
        </p:nvCxnSpPr>
        <p:spPr>
          <a:xfrm flipH="1">
            <a:off x="7917658" y="776973"/>
            <a:ext cx="388142" cy="90191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99E07AE4-3305-3B46-8A23-314829E9E5B1}"/>
              </a:ext>
            </a:extLst>
          </p:cNvPr>
          <p:cNvSpPr/>
          <p:nvPr/>
        </p:nvSpPr>
        <p:spPr>
          <a:xfrm>
            <a:off x="4711752" y="482736"/>
            <a:ext cx="431400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Note: this </a:t>
            </a:r>
            <a:r>
              <a:rPr kumimoji="1" lang="en-US" altLang="zh-CN" i="1" dirty="0" err="1">
                <a:latin typeface="DengXian" panose="02010600030101010101" pitchFamily="2" charset="-122"/>
                <a:ea typeface="DengXian" panose="02010600030101010101" pitchFamily="2" charset="-122"/>
              </a:rPr>
              <a:t>refcnt</a:t>
            </a:r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 is not the </a:t>
            </a:r>
            <a:r>
              <a:rPr kumimoji="1" lang="en-US" altLang="zh-CN" i="1" dirty="0" err="1">
                <a:latin typeface="DengXian" panose="02010600030101010101" pitchFamily="2" charset="-122"/>
                <a:ea typeface="DengXian" panose="02010600030101010101" pitchFamily="2" charset="-122"/>
              </a:rPr>
              <a:t>refcnt</a:t>
            </a:r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 of </a:t>
            </a:r>
            <a:r>
              <a:rPr kumimoji="1" lang="en-US" altLang="zh-CN" i="1" dirty="0" err="1">
                <a:latin typeface="DengXian" panose="02010600030101010101" pitchFamily="2" charset="-122"/>
                <a:ea typeface="DengXian" panose="02010600030101010101" pitchFamily="2" charset="-122"/>
              </a:rPr>
              <a:t>inode</a:t>
            </a:r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!</a:t>
            </a:r>
            <a:endParaRPr kumimoji="1" lang="zh-CN" altLang="en-US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43822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-US" altLang="zh-CN" dirty="0"/>
              <a:t> Implementation</a:t>
            </a:r>
            <a:endParaRPr kumimoji="1" lang="zh-CN" altLang="en-US" dirty="0"/>
          </a:p>
        </p:txBody>
      </p:sp>
      <p:sp>
        <p:nvSpPr>
          <p:cNvPr id="5632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B89B3D5-BFF2-FC43-B7C1-57A5C51D233D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23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3C56822-F63C-534F-9C80-84092259880C}"/>
              </a:ext>
            </a:extLst>
          </p:cNvPr>
          <p:cNvSpPr txBox="1"/>
          <p:nvPr/>
        </p:nvSpPr>
        <p:spPr>
          <a:xfrm>
            <a:off x="82835" y="1101596"/>
            <a:ext cx="9313701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OPEN(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filename,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flags,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mod)-&gt;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kumimoji="1" lang="en-US" altLang="zh-CN" sz="1400" dirty="0"/>
              <a:t>0</a:t>
            </a:r>
            <a:r>
              <a:rPr kumimoji="1" lang="en-US" altLang="zh-CN" sz="1400" b="1" dirty="0"/>
              <a:t>    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i="1" dirty="0"/>
              <a:t> </a:t>
            </a:r>
            <a:r>
              <a:rPr kumimoji="1" lang="en-US" altLang="zh-CN" sz="1400" dirty="0"/>
              <a:t>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/>
              <a:t>filename, wd</a:t>
            </a:r>
            <a:r>
              <a:rPr kumimoji="1" lang="en-US" altLang="zh-CN" sz="1400" dirty="0"/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eriod"/>
            </a:pPr>
            <a:r>
              <a:rPr kumimoji="1" lang="en-US" altLang="zh-CN" sz="1400" b="1" dirty="0"/>
              <a:t>if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i="1" dirty="0"/>
              <a:t> = FAILURE </a:t>
            </a:r>
            <a:r>
              <a:rPr kumimoji="1" lang="en-US" altLang="zh-CN" sz="1400" b="1" dirty="0"/>
              <a:t>and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/>
              <a:t>flags = O_CREATE </a:t>
            </a:r>
            <a:r>
              <a:rPr kumimoji="1" lang="en-US" altLang="zh-CN" sz="1400" b="1" dirty="0"/>
              <a:t>then</a:t>
            </a:r>
            <a:r>
              <a:rPr kumimoji="1" lang="en-US" altLang="zh-CN" sz="1400" dirty="0"/>
              <a:t>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Create the file?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i="1" dirty="0"/>
              <a:t> </a:t>
            </a:r>
            <a:r>
              <a:rPr kumimoji="1" lang="en-US" altLang="zh-CN" sz="1400" dirty="0"/>
              <a:t>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CREATE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/>
              <a:t>filename, mode</a:t>
            </a:r>
            <a:r>
              <a:rPr kumimoji="1" lang="en-US" altLang="zh-CN" sz="1400" dirty="0"/>
              <a:t>)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Yes, create it.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b="1" dirty="0"/>
              <a:t>if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i="1" dirty="0"/>
              <a:t> = FAILURE </a:t>
            </a:r>
            <a:r>
              <a:rPr kumimoji="1" lang="en-US" altLang="zh-CN" sz="1400" b="1" dirty="0"/>
              <a:t>then</a:t>
            </a:r>
            <a:r>
              <a:rPr kumimoji="1" lang="en-US" altLang="zh-CN" sz="1400" dirty="0"/>
              <a:t>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</a:t>
            </a:r>
            <a:r>
              <a:rPr kumimoji="1" lang="en-US" altLang="zh-CN" sz="1400" b="1" dirty="0"/>
              <a:t>return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/>
              <a:t>FAILURE</a:t>
            </a:r>
            <a:r>
              <a:rPr kumimoji="1" lang="en-US" altLang="zh-CN" sz="1400" dirty="0"/>
              <a:t>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i="1" dirty="0" err="1"/>
              <a:t>inode</a:t>
            </a:r>
            <a:r>
              <a:rPr kumimoji="1" lang="en-US" altLang="zh-CN" sz="1400" dirty="0"/>
              <a:t>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dirty="0"/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b="1" dirty="0"/>
              <a:t>if</a:t>
            </a:r>
            <a:r>
              <a:rPr kumimoji="1" lang="en-US" altLang="zh-CN" sz="1400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PERMITTED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 err="1"/>
              <a:t>inode</a:t>
            </a:r>
            <a:r>
              <a:rPr kumimoji="1" lang="en-US" altLang="zh-CN" sz="1400" i="1" dirty="0"/>
              <a:t>, flags</a:t>
            </a:r>
            <a:r>
              <a:rPr kumimoji="1" lang="en-US" altLang="zh-CN" sz="1400" dirty="0"/>
              <a:t>) </a:t>
            </a:r>
            <a:r>
              <a:rPr kumimoji="1" lang="en-US" altLang="zh-CN" sz="1400" b="1" dirty="0"/>
              <a:t>then</a:t>
            </a:r>
            <a:r>
              <a:rPr kumimoji="1" lang="en-US" altLang="zh-CN" sz="1400" dirty="0"/>
              <a:t>                  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Does this user have the required permissions?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 </a:t>
            </a:r>
            <a:r>
              <a:rPr kumimoji="1" lang="en-US" altLang="zh-CN" sz="1400" i="1" dirty="0" err="1"/>
              <a:t>file_index</a:t>
            </a:r>
            <a:r>
              <a:rPr kumimoji="1" lang="en-US" altLang="zh-CN" sz="1400" i="1" dirty="0"/>
              <a:t> </a:t>
            </a:r>
            <a:r>
              <a:rPr kumimoji="1" lang="en-US" altLang="zh-CN" sz="1400" dirty="0"/>
              <a:t>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INSERT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 err="1"/>
              <a:t>file_table</a:t>
            </a:r>
            <a:r>
              <a:rPr kumimoji="1" lang="en-US" altLang="zh-CN" sz="1400" i="1" dirty="0"/>
              <a:t>, 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dirty="0"/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 </a:t>
            </a:r>
            <a:r>
              <a:rPr kumimoji="1" lang="en-US" altLang="zh-CN" sz="1400" i="1" dirty="0" err="1"/>
              <a:t>fd</a:t>
            </a:r>
            <a:r>
              <a:rPr kumimoji="1" lang="en-US" altLang="zh-CN" sz="1400" dirty="0"/>
              <a:t>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FIND_UNUSED_ENTRY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 err="1"/>
              <a:t>fd_table</a:t>
            </a:r>
            <a:r>
              <a:rPr kumimoji="1" lang="en-US" altLang="zh-CN" sz="1400" dirty="0"/>
              <a:t>)      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Find entry in file descriptor table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 </a:t>
            </a:r>
            <a:r>
              <a:rPr kumimoji="1" lang="en-US" altLang="zh-CN" sz="1400" i="1" dirty="0" err="1"/>
              <a:t>fd_table</a:t>
            </a:r>
            <a:r>
              <a:rPr kumimoji="1" lang="en-US" altLang="zh-CN" sz="1400" i="1" dirty="0"/>
              <a:t>[</a:t>
            </a:r>
            <a:r>
              <a:rPr kumimoji="1" lang="en-US" altLang="zh-CN" sz="1400" i="1" dirty="0" err="1"/>
              <a:t>fd</a:t>
            </a:r>
            <a:r>
              <a:rPr kumimoji="1" lang="en-US" altLang="zh-CN" sz="1400" i="1" dirty="0"/>
              <a:t>] &lt;- </a:t>
            </a:r>
            <a:r>
              <a:rPr kumimoji="1" lang="en-US" altLang="zh-CN" sz="1400" i="1" dirty="0" err="1"/>
              <a:t>file_index</a:t>
            </a:r>
            <a:r>
              <a:rPr kumimoji="1" lang="en-US" altLang="zh-CN" sz="1400" i="1" dirty="0"/>
              <a:t>                            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Record file index for file descriptor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 </a:t>
            </a:r>
            <a:r>
              <a:rPr kumimoji="1" lang="en-US" altLang="zh-CN" sz="1400" b="1" dirty="0"/>
              <a:t>return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 err="1"/>
              <a:t>fd</a:t>
            </a:r>
            <a:r>
              <a:rPr kumimoji="1" lang="en-US" altLang="zh-CN" sz="1400" dirty="0"/>
              <a:t>                                                    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Return </a:t>
            </a:r>
            <a:r>
              <a:rPr kumimoji="1" lang="en-US" altLang="zh-CN" sz="1400" dirty="0" err="1">
                <a:solidFill>
                  <a:srgbClr val="00B050"/>
                </a:solidFill>
              </a:rPr>
              <a:t>fd</a:t>
            </a:r>
            <a:endParaRPr kumimoji="1" lang="en-US" altLang="zh-CN" sz="1400" dirty="0">
              <a:solidFill>
                <a:srgbClr val="00B050"/>
              </a:solidFill>
            </a:endParaRP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</a:t>
            </a:r>
            <a:r>
              <a:rPr kumimoji="1" lang="en-US" altLang="zh-CN" sz="1400" b="1" dirty="0"/>
              <a:t>else return </a:t>
            </a:r>
            <a:r>
              <a:rPr kumimoji="1" lang="en-US" altLang="zh-CN" sz="1400" i="1" dirty="0"/>
              <a:t>FAILURE</a:t>
            </a:r>
            <a:r>
              <a:rPr kumimoji="1" lang="en-US" altLang="zh-CN" sz="1400" dirty="0"/>
              <a:t>                                   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No, return a failure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kumimoji="1" lang="en-US" altLang="zh-CN" b="1" i="1" dirty="0"/>
              <a:t>   </a:t>
            </a:r>
            <a:endParaRPr kumimoji="1" lang="zh-CN" altLang="en-US" i="1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F45CF30-A4DF-5347-B43E-63DF49FE0B67}"/>
              </a:ext>
            </a:extLst>
          </p:cNvPr>
          <p:cNvSpPr/>
          <p:nvPr/>
        </p:nvSpPr>
        <p:spPr>
          <a:xfrm>
            <a:off x="82835" y="1417340"/>
            <a:ext cx="5209245" cy="288032"/>
          </a:xfrm>
          <a:prstGeom prst="rect">
            <a:avLst/>
          </a:pr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D2A8B5B-7128-F04D-9641-56ED46318F2A}"/>
              </a:ext>
            </a:extLst>
          </p:cNvPr>
          <p:cNvSpPr/>
          <p:nvPr/>
        </p:nvSpPr>
        <p:spPr>
          <a:xfrm>
            <a:off x="82834" y="2845815"/>
            <a:ext cx="5209245" cy="288032"/>
          </a:xfrm>
          <a:prstGeom prst="rect">
            <a:avLst/>
          </a:pr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ABB6109-B494-1547-81D4-06194C428D8F}"/>
              </a:ext>
            </a:extLst>
          </p:cNvPr>
          <p:cNvSpPr/>
          <p:nvPr/>
        </p:nvSpPr>
        <p:spPr>
          <a:xfrm>
            <a:off x="611561" y="3433564"/>
            <a:ext cx="936104" cy="288032"/>
          </a:xfrm>
          <a:prstGeom prst="rect">
            <a:avLst/>
          </a:pr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40CDC80-E765-7745-9D7D-F87AD03BFBA6}"/>
              </a:ext>
            </a:extLst>
          </p:cNvPr>
          <p:cNvSpPr/>
          <p:nvPr/>
        </p:nvSpPr>
        <p:spPr>
          <a:xfrm>
            <a:off x="611561" y="3721596"/>
            <a:ext cx="288031" cy="288032"/>
          </a:xfrm>
          <a:prstGeom prst="rect">
            <a:avLst/>
          </a:pr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493963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2C5409-4BFE-CD46-A69A-8EDE431EF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kumimoji="1" lang="en-US" altLang="zh-CN" dirty="0"/>
              <a:t> Implementation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2C7265-DD00-A34E-A7A9-2E82331FD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9EA67AA-C596-C748-A16C-0D06728BBED6}"/>
              </a:ext>
            </a:extLst>
          </p:cNvPr>
          <p:cNvSpPr txBox="1"/>
          <p:nvPr/>
        </p:nvSpPr>
        <p:spPr>
          <a:xfrm>
            <a:off x="323528" y="982935"/>
            <a:ext cx="9313701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READ(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fd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character[] &amp;</a:t>
            </a:r>
            <a:r>
              <a:rPr kumimoji="1" lang="en-US" altLang="zh-CN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n)-&gt;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kumimoji="1" lang="en-US" altLang="zh-CN" sz="1400" dirty="0">
                <a:cs typeface="Courier New" panose="02070309020205020404" pitchFamily="49" charset="0"/>
              </a:rPr>
              <a:t>0</a:t>
            </a:r>
            <a:r>
              <a:rPr kumimoji="1" lang="en-US" altLang="zh-CN" sz="14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file_index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&lt;-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fd_table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[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fd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]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cursor &lt;-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file_table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[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fd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].cursor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inod</a:t>
            </a:r>
            <a:r>
              <a:rPr kumimoji="1" lang="en-US" altLang="zh-CN" sz="1400" dirty="0" err="1">
                <a:cs typeface="Courier New" panose="02070309020205020404" pitchFamily="49" charset="0"/>
              </a:rPr>
              <a:t>e</a:t>
            </a:r>
            <a:r>
              <a:rPr kumimoji="1" lang="en-US" altLang="zh-CN" sz="1400" dirty="0">
                <a:cs typeface="Courier New" panose="02070309020205020404" pitchFamily="49" charset="0"/>
              </a:rPr>
              <a:t>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file_table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[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file_index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].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inode_number</a:t>
            </a:r>
            <a:r>
              <a:rPr kumimoji="1" lang="en-US" altLang="zh-CN" sz="1400" dirty="0">
                <a:cs typeface="Courier New" panose="02070309020205020404" pitchFamily="49" charset="0"/>
              </a:rPr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m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MINIMUM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inode.size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– cursor, n</a:t>
            </a:r>
            <a:r>
              <a:rPr kumimoji="1" lang="en-US" altLang="zh-CN" sz="1400" dirty="0">
                <a:cs typeface="Courier New" panose="02070309020205020404" pitchFamily="49" charset="0"/>
              </a:rPr>
              <a:t>)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atime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of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inode</a:t>
            </a:r>
            <a:r>
              <a:rPr kumimoji="1" lang="en-US" altLang="zh-CN" sz="1400" dirty="0">
                <a:cs typeface="Courier New" panose="02070309020205020404" pitchFamily="49" charset="0"/>
              </a:rPr>
              <a:t>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now()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if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m = 0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then return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END_OF_FILE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for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from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0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to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m – 1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do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    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b</a:t>
            </a:r>
            <a:r>
              <a:rPr kumimoji="1" lang="en-US" altLang="zh-CN" sz="1400" dirty="0">
                <a:cs typeface="Courier New" panose="02070309020205020404" pitchFamily="49" charset="0"/>
              </a:rPr>
              <a:t>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INODE_NUMBER_TO_BLOCK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i,inode_number</a:t>
            </a:r>
            <a:r>
              <a:rPr kumimoji="1" lang="en-US" altLang="zh-CN" sz="1400" dirty="0">
                <a:cs typeface="Courier New" panose="02070309020205020404" pitchFamily="49" charset="0"/>
              </a:rPr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    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COPY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b,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buf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,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MINIMUM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m-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, BLOCKSIZE</a:t>
            </a:r>
            <a:r>
              <a:rPr kumimoji="1" lang="en-US" altLang="zh-CN" sz="1400" dirty="0">
                <a:cs typeface="Courier New" panose="02070309020205020404" pitchFamily="49" charset="0"/>
              </a:rPr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    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dirty="0">
                <a:cs typeface="Courier New" panose="02070309020205020404" pitchFamily="49" charset="0"/>
              </a:rPr>
              <a:t> &lt;-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+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MINIMUM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m –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, BLOCKSIZE</a:t>
            </a:r>
            <a:r>
              <a:rPr kumimoji="1" lang="en-US" altLang="zh-CN" sz="1400" dirty="0">
                <a:cs typeface="Courier New" panose="02070309020205020404" pitchFamily="49" charset="0"/>
              </a:rPr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file_table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[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file_index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].cursor &lt;- cursor + m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return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m</a:t>
            </a:r>
            <a:endParaRPr kumimoji="1" lang="en-US" altLang="zh-CN" sz="1400" i="1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kumimoji="1" lang="en-US" altLang="zh-CN" b="1" i="1" dirty="0"/>
              <a:t>   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9825432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Disk Layout of a Simple File System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73" y="1217108"/>
            <a:ext cx="72390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1931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At the Head of a Disk Partition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857500"/>
            <a:ext cx="8229600" cy="2736303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sz="2100" dirty="0"/>
              <a:t>i: </a:t>
            </a:r>
            <a:r>
              <a:rPr lang="en-US" altLang="zh-CN" sz="2100" dirty="0" err="1"/>
              <a:t>inode</a:t>
            </a:r>
            <a:r>
              <a:rPr lang="en-US" altLang="zh-CN" sz="2100" dirty="0"/>
              <a:t> free block bitmap</a:t>
            </a:r>
          </a:p>
          <a:p>
            <a:r>
              <a:rPr lang="en-US" altLang="zh-CN" sz="2100" dirty="0"/>
              <a:t>d: data free block bitmap</a:t>
            </a:r>
          </a:p>
          <a:p>
            <a:r>
              <a:rPr lang="en-US" altLang="zh-CN" sz="2100" dirty="0">
                <a:solidFill>
                  <a:srgbClr val="BE384B"/>
                </a:solidFill>
              </a:rPr>
              <a:t>S: super-block</a:t>
            </a:r>
          </a:p>
          <a:p>
            <a:pPr lvl="1"/>
            <a:r>
              <a:rPr lang="en-US" altLang="zh-CN" sz="2100" dirty="0"/>
              <a:t>How many </a:t>
            </a:r>
            <a:r>
              <a:rPr lang="en-US" altLang="zh-CN" sz="2100" dirty="0" err="1"/>
              <a:t>inodes</a:t>
            </a:r>
            <a:r>
              <a:rPr lang="en-US" altLang="zh-CN" sz="2100" dirty="0"/>
              <a:t>: 80</a:t>
            </a:r>
          </a:p>
          <a:p>
            <a:pPr lvl="1"/>
            <a:r>
              <a:rPr lang="en-US" altLang="zh-CN" sz="2100" dirty="0"/>
              <a:t>How many data blocks: 56</a:t>
            </a:r>
          </a:p>
          <a:p>
            <a:pPr lvl="1"/>
            <a:r>
              <a:rPr lang="en-US" altLang="zh-CN" sz="2100" dirty="0"/>
              <a:t>Where the </a:t>
            </a:r>
            <a:r>
              <a:rPr lang="en-US" altLang="zh-CN" sz="2100" dirty="0" err="1"/>
              <a:t>inode</a:t>
            </a:r>
            <a:r>
              <a:rPr lang="en-US" altLang="zh-CN" sz="2100" dirty="0"/>
              <a:t> table begins: block 3</a:t>
            </a:r>
          </a:p>
          <a:p>
            <a:pPr lvl="1"/>
            <a:r>
              <a:rPr lang="en-US" altLang="zh-CN" sz="2100" dirty="0"/>
              <a:t>…</a:t>
            </a:r>
          </a:p>
          <a:p>
            <a:pPr lvl="1"/>
            <a:r>
              <a:rPr lang="en-US" altLang="zh-CN" sz="2100" dirty="0"/>
              <a:t>A</a:t>
            </a:r>
            <a:r>
              <a:rPr lang="zh-CN" altLang="en-US" sz="2100" dirty="0"/>
              <a:t> </a:t>
            </a:r>
            <a:r>
              <a:rPr lang="en-US" altLang="zh-CN" sz="2100" dirty="0"/>
              <a:t>magic number to identify the file system type</a:t>
            </a:r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38" y="1190625"/>
            <a:ext cx="7315200" cy="16668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65954" y="1561356"/>
            <a:ext cx="216024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i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81978" y="1561356"/>
            <a:ext cx="216024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</a:rPr>
              <a:t>d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930" y="1561356"/>
            <a:ext cx="216024" cy="21602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0000"/>
                </a:solidFill>
                <a:latin typeface="Arial" panose="020B0604020202020204" pitchFamily="34" charset="0"/>
              </a:rPr>
              <a:t>S</a:t>
            </a:r>
            <a:endParaRPr lang="zh-CN" altLang="en-US" sz="16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42386" y="4010497"/>
            <a:ext cx="3249608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rgbClr val="BE384B"/>
                </a:solidFill>
                <a:cs typeface="DengXian" charset="0"/>
              </a:rPr>
              <a:t>The super-block is used when</a:t>
            </a:r>
          </a:p>
          <a:p>
            <a:pPr algn="ctr"/>
            <a:r>
              <a:rPr lang="en-US" altLang="zh-CN" dirty="0">
                <a:solidFill>
                  <a:srgbClr val="BE384B"/>
                </a:solidFill>
                <a:cs typeface="DengXian" charset="0"/>
              </a:rPr>
              <a:t>the file system is mounted</a:t>
            </a:r>
            <a:endParaRPr lang="zh-CN" altLang="en-US" dirty="0">
              <a:solidFill>
                <a:srgbClr val="BE384B"/>
              </a:solidFill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7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How many read and write in a </a:t>
            </a:r>
            <a:r>
              <a:rPr kumimoji="1" lang="en-US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-US" altLang="zh-CN" b="0" dirty="0"/>
              <a:t>?</a:t>
            </a:r>
          </a:p>
          <a:p>
            <a:r>
              <a:rPr kumimoji="1" lang="en-US" altLang="zh-CN" b="0" dirty="0"/>
              <a:t>How many read and write in a </a:t>
            </a:r>
            <a:r>
              <a:rPr kumimoji="1" lang="en-US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kumimoji="1" lang="en-US" altLang="zh-CN" b="0" dirty="0"/>
              <a:t>?</a:t>
            </a:r>
          </a:p>
          <a:p>
            <a:r>
              <a:rPr kumimoji="1" lang="en-US" altLang="zh-CN" b="0" dirty="0"/>
              <a:t>How many read and write in a </a:t>
            </a:r>
            <a:r>
              <a:rPr kumimoji="1" lang="en-US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CREATION</a:t>
            </a:r>
            <a:r>
              <a:rPr kumimoji="1" lang="en-US" altLang="zh-CN" b="0" dirty="0"/>
              <a:t>?</a:t>
            </a:r>
            <a:endParaRPr kumimoji="1" lang="zh-CN" altLang="en-US" b="0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48736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Open &amp; Read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482398"/>
            <a:ext cx="7410450" cy="36576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286000" y="111306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b="1" dirty="0">
                <a:solidFill>
                  <a:srgbClr val="BE384B"/>
                </a:solidFill>
                <a:latin typeface="Courier"/>
              </a:rPr>
              <a:t>open("/foo/bar", O_RDONLY)</a:t>
            </a:r>
            <a:endParaRPr lang="zh-CN" altLang="en-US" dirty="0">
              <a:solidFill>
                <a:srgbClr val="BE384B"/>
              </a:solidFill>
              <a:latin typeface="Arial" panose="020B0604020202020204" pitchFamily="34" charset="0"/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>
            <a:off x="3740721" y="2187670"/>
            <a:ext cx="1152128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H="1">
            <a:off x="4316785" y="2403694"/>
            <a:ext cx="576064" cy="224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4316785" y="2635772"/>
            <a:ext cx="1080120" cy="208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4820841" y="2859200"/>
            <a:ext cx="576064" cy="1894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4964857" y="3264711"/>
            <a:ext cx="1080120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>
            <a:off x="4964857" y="3525256"/>
            <a:ext cx="1080120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>
            <a:off x="4964857" y="3880128"/>
            <a:ext cx="1728192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flipH="1">
            <a:off x="4964857" y="4140673"/>
            <a:ext cx="1728192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>
            <a:off x="4964857" y="4540561"/>
            <a:ext cx="2376264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 flipH="1">
            <a:off x="4964857" y="4801106"/>
            <a:ext cx="2376264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611560" y="5175214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BE384B"/>
                </a:solidFill>
                <a:ea typeface="等线" panose="02010600030101010101" pitchFamily="2" charset="-122"/>
              </a:rPr>
              <a:t>Why "write" on bar </a:t>
            </a:r>
            <a:r>
              <a:rPr lang="en-US" altLang="zh-CN" dirty="0" err="1">
                <a:solidFill>
                  <a:srgbClr val="BE384B"/>
                </a:solidFill>
                <a:ea typeface="等线" panose="02010600030101010101" pitchFamily="2" charset="-122"/>
              </a:rPr>
              <a:t>inode</a:t>
            </a:r>
            <a:r>
              <a:rPr lang="en-US" altLang="zh-CN" dirty="0">
                <a:solidFill>
                  <a:srgbClr val="BE384B"/>
                </a:solidFill>
                <a:ea typeface="等线" panose="02010600030101010101" pitchFamily="2" charset="-122"/>
              </a:rPr>
              <a:t> in a read operation? Why no "write" on foo </a:t>
            </a:r>
            <a:r>
              <a:rPr lang="en-US" altLang="zh-CN" dirty="0" err="1">
                <a:solidFill>
                  <a:srgbClr val="BE384B"/>
                </a:solidFill>
                <a:ea typeface="等线" panose="02010600030101010101" pitchFamily="2" charset="-122"/>
              </a:rPr>
              <a:t>inodes</a:t>
            </a:r>
            <a:r>
              <a:rPr lang="en-US" altLang="zh-CN" dirty="0">
                <a:solidFill>
                  <a:srgbClr val="BE384B"/>
                </a:solidFill>
                <a:ea typeface="等线" panose="02010600030101010101" pitchFamily="2" charset="-122"/>
              </a:rPr>
              <a:t>?</a:t>
            </a:r>
            <a:endParaRPr lang="zh-CN" altLang="en-US" dirty="0">
              <a:solidFill>
                <a:srgbClr val="BE384B"/>
              </a:solidFill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060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Creation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520" y="1129308"/>
            <a:ext cx="5582959" cy="442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6493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B5B69A-BF36-CE40-A85E-E28F1D3E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WRITE, APPEND</a:t>
            </a:r>
            <a:r>
              <a:rPr kumimoji="1" lang="en-US" altLang="zh-CN" dirty="0"/>
              <a:t> &amp;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5200DA-CB81-1441-BD2F-80138A953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4356826"/>
          </a:xfrm>
        </p:spPr>
        <p:txBody>
          <a:bodyPr>
            <a:normAutofit/>
          </a:bodyPr>
          <a:lstStyle/>
          <a:p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kumimoji="1" lang="en" altLang="zh-CN" b="0" dirty="0"/>
              <a:t> is </a:t>
            </a:r>
            <a:r>
              <a:rPr kumimoji="1" lang="en" altLang="zh-CN" dirty="0">
                <a:solidFill>
                  <a:srgbClr val="C00000"/>
                </a:solidFill>
              </a:rPr>
              <a:t>similar to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</a:p>
          <a:p>
            <a:pPr lvl="1"/>
            <a:r>
              <a:rPr kumimoji="1" lang="en" altLang="zh-CN" dirty="0"/>
              <a:t>Allocate new block if necessary</a:t>
            </a:r>
          </a:p>
          <a:p>
            <a:pPr lvl="1"/>
            <a:r>
              <a:rPr kumimoji="1" lang="en" altLang="zh-CN" dirty="0"/>
              <a:t>Update </a:t>
            </a:r>
            <a:r>
              <a:rPr kumimoji="1" lang="en" altLang="zh-CN" dirty="0" err="1"/>
              <a:t>inode's</a:t>
            </a:r>
            <a:r>
              <a:rPr kumimoji="1" lang="en" altLang="zh-CN" dirty="0"/>
              <a:t> size and </a:t>
            </a:r>
            <a:r>
              <a:rPr kumimoji="1" lang="en" altLang="zh-CN" dirty="0" err="1"/>
              <a:t>mtime</a:t>
            </a:r>
            <a:endParaRPr kumimoji="1" lang="en" altLang="zh-CN" dirty="0"/>
          </a:p>
          <a:p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APPEND</a:t>
            </a:r>
          </a:p>
          <a:p>
            <a:pPr lvl="1"/>
            <a:r>
              <a:rPr kumimoji="1" lang="en" altLang="zh-CN" b="0" dirty="0">
                <a:cs typeface="Courier New" panose="02070309020205020404" pitchFamily="49" charset="0"/>
              </a:rPr>
              <a:t>Similar to write, directly write to the end of the file</a:t>
            </a:r>
          </a:p>
          <a:p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</a:p>
          <a:p>
            <a:pPr lvl="1"/>
            <a:r>
              <a:rPr kumimoji="1" lang="en" altLang="zh-CN" dirty="0"/>
              <a:t>Free the entry in the </a:t>
            </a:r>
            <a:r>
              <a:rPr kumimoji="1" lang="en" altLang="zh-CN" dirty="0" err="1"/>
              <a:t>fd_table</a:t>
            </a:r>
            <a:r>
              <a:rPr kumimoji="1" lang="en" altLang="zh-CN" dirty="0"/>
              <a:t> </a:t>
            </a:r>
          </a:p>
          <a:p>
            <a:pPr lvl="1"/>
            <a:r>
              <a:rPr kumimoji="1" lang="en" altLang="zh-CN" dirty="0"/>
              <a:t>Decrease the reference counter in file table</a:t>
            </a:r>
          </a:p>
          <a:p>
            <a:pPr lvl="1"/>
            <a:r>
              <a:rPr kumimoji="1" lang="en" altLang="zh-CN" dirty="0"/>
              <a:t>Free the entry in file table if counter is 0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Failures in the middle may cause inconsistency!</a:t>
            </a:r>
            <a:r>
              <a:rPr kumimoji="1" lang="zh-CN" altLang="en-US" dirty="0">
                <a:solidFill>
                  <a:srgbClr val="BE384B"/>
                </a:solidFill>
              </a:rPr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EC07C1-B3E0-1445-9A69-37B498E78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70010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Questions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/>
              <a:t>When writing, which </a:t>
            </a:r>
            <a:r>
              <a:rPr lang="en-US" altLang="zh-CN" dirty="0">
                <a:solidFill>
                  <a:srgbClr val="C00000"/>
                </a:solidFill>
              </a:rPr>
              <a:t>order</a:t>
            </a:r>
            <a:r>
              <a:rPr lang="en-US" altLang="zh-CN" b="0" dirty="0"/>
              <a:t> is preferred?</a:t>
            </a:r>
          </a:p>
          <a:p>
            <a:pPr lvl="1"/>
            <a:r>
              <a:rPr lang="en-US" altLang="zh-CN" dirty="0"/>
              <a:t>Allocate new blocks, write new data, update size</a:t>
            </a:r>
          </a:p>
          <a:p>
            <a:pPr lvl="1"/>
            <a:r>
              <a:rPr lang="en-US" altLang="zh-CN" dirty="0"/>
              <a:t>Allocate new blocks, update size, write new data</a:t>
            </a:r>
          </a:p>
          <a:p>
            <a:pPr lvl="1"/>
            <a:r>
              <a:rPr lang="en-US" altLang="zh-CN" dirty="0"/>
              <a:t>Update size, allocate new blocks, write new data</a:t>
            </a: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B67103F-EF9F-5347-9B08-486C40E2829A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31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7646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74D01A-87AF-B645-AF05-65C87B474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SYNC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002DC5-A910-8548-A117-142B32A09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Block cache</a:t>
            </a:r>
          </a:p>
          <a:p>
            <a:pPr lvl="1"/>
            <a:r>
              <a:rPr kumimoji="1" lang="en" altLang="zh-CN" dirty="0"/>
              <a:t>Cache of recently used disk blocks</a:t>
            </a:r>
          </a:p>
          <a:p>
            <a:pPr lvl="1"/>
            <a:r>
              <a:rPr kumimoji="1" lang="en" altLang="zh-CN" dirty="0"/>
              <a:t>Read from disk if cache miss</a:t>
            </a:r>
          </a:p>
          <a:p>
            <a:pPr lvl="1"/>
            <a:r>
              <a:rPr kumimoji="1" lang="en" altLang="zh-CN" dirty="0"/>
              <a:t>Delay the writes for batching</a:t>
            </a:r>
          </a:p>
          <a:p>
            <a:pPr lvl="1"/>
            <a:r>
              <a:rPr kumimoji="1" lang="en" altLang="zh-CN" dirty="0"/>
              <a:t>Improve performance</a:t>
            </a:r>
          </a:p>
          <a:p>
            <a:pPr lvl="1"/>
            <a:r>
              <a:rPr kumimoji="1" lang="en" altLang="zh-CN" b="1" dirty="0">
                <a:solidFill>
                  <a:srgbClr val="BE384B"/>
                </a:solidFill>
              </a:rPr>
              <a:t>Problem</a:t>
            </a:r>
            <a:r>
              <a:rPr kumimoji="1" lang="en" altLang="zh-CN" dirty="0"/>
              <a:t>: may cause </a:t>
            </a:r>
            <a:r>
              <a:rPr kumimoji="1" lang="en" altLang="zh-CN" b="1" dirty="0">
                <a:solidFill>
                  <a:srgbClr val="BE384B"/>
                </a:solidFill>
              </a:rPr>
              <a:t>inconsistency</a:t>
            </a:r>
            <a:r>
              <a:rPr kumimoji="1" lang="en" altLang="zh-CN" dirty="0"/>
              <a:t> if fail before write</a:t>
            </a:r>
          </a:p>
          <a:p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SYNC</a:t>
            </a:r>
          </a:p>
          <a:p>
            <a:pPr lvl="1"/>
            <a:r>
              <a:rPr kumimoji="1" lang="en" altLang="zh-CN" dirty="0"/>
              <a:t>Ensure all changes to a file have been written to the storage device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B1B998-0612-0343-A8D9-24BF9133A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29671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87D90C-54EF-274F-9D56-4DB56E7BC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Delete</a:t>
            </a:r>
            <a:r>
              <a:rPr kumimoji="1" lang="en-US" altLang="zh-CN" dirty="0"/>
              <a:t> after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-US" altLang="zh-CN" dirty="0"/>
              <a:t> but before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B296E5-5D3E-134D-B71F-25E1EAB91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 dirty="0"/>
              <a:t>One process has </a:t>
            </a:r>
            <a:r>
              <a:rPr kumimoji="1" lang="en" altLang="zh-CN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" altLang="zh-CN" b="0" dirty="0" err="1"/>
              <a:t>ed</a:t>
            </a:r>
            <a:r>
              <a:rPr kumimoji="1" lang="en" altLang="zh-CN" b="0" dirty="0"/>
              <a:t> a file</a:t>
            </a:r>
          </a:p>
          <a:p>
            <a:r>
              <a:rPr kumimoji="1" lang="en" altLang="zh-CN" b="0" dirty="0"/>
              <a:t>Another process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delete</a:t>
            </a:r>
            <a:r>
              <a:rPr kumimoji="1" lang="en" altLang="zh-CN" b="0" dirty="0"/>
              <a:t> the file</a:t>
            </a:r>
          </a:p>
          <a:p>
            <a:pPr lvl="1"/>
            <a:r>
              <a:rPr kumimoji="1" lang="en-US" altLang="zh-CN" dirty="0"/>
              <a:t>B</a:t>
            </a:r>
            <a:r>
              <a:rPr kumimoji="1" lang="en" altLang="zh-CN" dirty="0"/>
              <a:t>y removing the last name pointing to the file</a:t>
            </a:r>
          </a:p>
          <a:p>
            <a:pPr lvl="1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" altLang="zh-CN" dirty="0"/>
              <a:t>reference counter is now 0</a:t>
            </a:r>
          </a:p>
          <a:p>
            <a:r>
              <a:rPr kumimoji="1" lang="en" altLang="zh-CN" b="0" dirty="0"/>
              <a:t>The </a:t>
            </a:r>
            <a:r>
              <a:rPr kumimoji="1" lang="en" altLang="zh-CN" b="0" dirty="0" err="1"/>
              <a:t>inode</a:t>
            </a:r>
            <a:r>
              <a:rPr kumimoji="1" lang="en" altLang="zh-CN" b="0" dirty="0"/>
              <a:t> is </a:t>
            </a:r>
            <a:r>
              <a:rPr kumimoji="1" lang="en" altLang="zh-CN" dirty="0">
                <a:solidFill>
                  <a:srgbClr val="C00000"/>
                </a:solidFill>
              </a:rPr>
              <a:t>not freed </a:t>
            </a:r>
            <a:r>
              <a:rPr kumimoji="1" lang="en" altLang="zh-CN" b="0" dirty="0"/>
              <a:t>until the first process calls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</a:p>
          <a:p>
            <a:pPr lvl="1"/>
            <a:r>
              <a:rPr kumimoji="1" lang="en" altLang="zh-CN" dirty="0"/>
              <a:t>On Windows, it may forbid to delete an opened file</a:t>
            </a:r>
          </a:p>
          <a:p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89AB96-AE69-B945-873F-FC321A05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9334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D41EA775-87CD-014C-9D64-D5AE4C812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Other file</a:t>
            </a:r>
            <a:r>
              <a:rPr lang="zh-CN" altLang="en-US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 </a:t>
            </a: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systems</a:t>
            </a:r>
            <a:r>
              <a:rPr lang="zh-CN" altLang="en-US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 </a:t>
            </a: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(not</a:t>
            </a:r>
            <a:r>
              <a:rPr lang="zh-CN" altLang="en-US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 </a:t>
            </a:r>
            <a:r>
              <a:rPr lang="en-US" altLang="zh-CN" sz="3600" b="0" kern="0" cap="none" dirty="0" err="1">
                <a:solidFill>
                  <a:srgbClr val="C00000"/>
                </a:solidFill>
                <a:latin typeface="Arial" panose="020B0604020202020204"/>
                <a:cs typeface="+mn-cs"/>
              </a:rPr>
              <a:t>inode</a:t>
            </a: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)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649DE6D-FE82-434B-9599-449CAFAE9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32531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541B54-C977-BB40-8E7F-74FECB780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Other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Choices instead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of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8A1785-AE0F-C242-B86E-F737E6A5B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762872" cy="2016224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rgbClr val="BE384B"/>
                </a:solidFill>
              </a:rPr>
              <a:t>Method-1</a:t>
            </a:r>
            <a:r>
              <a:rPr kumimoji="1" lang="en" altLang="zh-CN" b="0" dirty="0"/>
              <a:t>: use continue blocks</a:t>
            </a:r>
          </a:p>
          <a:p>
            <a:pPr lvl="1"/>
            <a:r>
              <a:rPr kumimoji="1" lang="en" altLang="zh-CN" dirty="0"/>
              <a:t>Re-allocate if the file expands</a:t>
            </a:r>
          </a:p>
          <a:p>
            <a:pPr lvl="1"/>
            <a:r>
              <a:rPr kumimoji="1" lang="en" altLang="zh-CN" dirty="0"/>
              <a:t>E.g., data in memory</a:t>
            </a:r>
          </a:p>
          <a:p>
            <a:pPr lvl="1"/>
            <a:r>
              <a:rPr kumimoji="1" lang="en" altLang="zh-CN" dirty="0"/>
              <a:t>Why not?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D3BC64-DA21-3940-8089-E523A608C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9B896FA-73FC-2246-B6ED-84C878A1FCB1}"/>
              </a:ext>
            </a:extLst>
          </p:cNvPr>
          <p:cNvSpPr/>
          <p:nvPr/>
        </p:nvSpPr>
        <p:spPr>
          <a:xfrm>
            <a:off x="4694619" y="1084894"/>
            <a:ext cx="4572000" cy="194534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20000"/>
              </a:lnSpc>
              <a:spcBef>
                <a:spcPts val="1200"/>
              </a:spcBef>
            </a:pPr>
            <a:r>
              <a:rPr kumimoji="1" lang="en" altLang="zh-CN" b="1" dirty="0">
                <a:solidFill>
                  <a:srgbClr val="BE384B"/>
                </a:solidFill>
              </a:rPr>
              <a:t>Method-2</a:t>
            </a: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: use a linked list</a:t>
            </a:r>
          </a:p>
          <a:p>
            <a:pPr marL="36000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Each block links to its next block</a:t>
            </a:r>
          </a:p>
          <a:p>
            <a:pPr marL="36000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Use special one as EOF (End of File)</a:t>
            </a:r>
          </a:p>
          <a:p>
            <a:pPr marL="36000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E.g., FAT32</a:t>
            </a:r>
          </a:p>
          <a:p>
            <a:pPr marL="36000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Why not?</a:t>
            </a:r>
            <a:endParaRPr kumimoji="1" lang="zh-CN" altLang="en-US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1888196-857B-BA4A-AF39-EF70A39940B2}"/>
              </a:ext>
            </a:extLst>
          </p:cNvPr>
          <p:cNvSpPr txBox="1">
            <a:spLocks/>
          </p:cNvSpPr>
          <p:nvPr/>
        </p:nvSpPr>
        <p:spPr>
          <a:xfrm>
            <a:off x="457200" y="3304892"/>
            <a:ext cx="4762872" cy="2016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" altLang="zh-CN" dirty="0">
                <a:solidFill>
                  <a:srgbClr val="BE384B"/>
                </a:solidFill>
              </a:rPr>
              <a:t>How to integrate different FS?</a:t>
            </a:r>
          </a:p>
          <a:p>
            <a:pPr lvl="1"/>
            <a:r>
              <a:rPr kumimoji="1" lang="en" altLang="zh-CN" dirty="0" err="1">
                <a:solidFill>
                  <a:schemeClr val="tx1"/>
                </a:solidFill>
              </a:rPr>
              <a:t>vnode</a:t>
            </a:r>
            <a:r>
              <a:rPr kumimoji="1" lang="en" altLang="zh-CN" dirty="0">
                <a:solidFill>
                  <a:schemeClr val="tx1"/>
                </a:solidFill>
              </a:rPr>
              <a:t> (will discuss later)</a:t>
            </a:r>
          </a:p>
          <a:p>
            <a:pPr lvl="1"/>
            <a:r>
              <a:rPr kumimoji="1" lang="en" altLang="zh-CN" dirty="0">
                <a:solidFill>
                  <a:schemeClr val="tx1"/>
                </a:solidFill>
              </a:rPr>
              <a:t>Interface is similar with </a:t>
            </a:r>
            <a:r>
              <a:rPr kumimoji="1" lang="en" altLang="zh-CN" dirty="0" err="1">
                <a:solidFill>
                  <a:schemeClr val="tx1"/>
                </a:solidFill>
              </a:rPr>
              <a:t>inode</a:t>
            </a:r>
            <a:endParaRPr kumimoji="1" lang="en" altLang="zh-C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3966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6279115" y="1648129"/>
            <a:ext cx="371853" cy="258878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79409" y="1911810"/>
            <a:ext cx="371853" cy="267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200356" y="1900667"/>
            <a:ext cx="1364736" cy="308594"/>
            <a:chOff x="5374103" y="3569368"/>
            <a:chExt cx="1393004" cy="370313"/>
          </a:xfrm>
          <a:solidFill>
            <a:srgbClr val="BCFFBC"/>
          </a:solidFill>
        </p:grpSpPr>
        <p:sp>
          <p:nvSpPr>
            <p:cNvPr id="7" name="Rectangle 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74103" y="3582736"/>
              <a:ext cx="1393004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0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200359" y="2168288"/>
            <a:ext cx="1362103" cy="308594"/>
            <a:chOff x="5374105" y="3569368"/>
            <a:chExt cx="1390316" cy="370313"/>
          </a:xfrm>
          <a:solidFill>
            <a:srgbClr val="BCFFBC"/>
          </a:solidFill>
        </p:grpSpPr>
        <p:sp>
          <p:nvSpPr>
            <p:cNvPr id="10" name="Rectangle 9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81952" y="3582736"/>
              <a:ext cx="1378878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1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7200359" y="2435912"/>
            <a:ext cx="1362103" cy="267621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00359" y="2703533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00359" y="2971154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96840" y="3506395"/>
            <a:ext cx="1362103" cy="26762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97726" y="3774016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197728" y="4041634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18" name="Rectangle 17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2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7197726" y="4309258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56057" y="1046956"/>
            <a:ext cx="130992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Disk Blocks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00359" y="1365428"/>
            <a:ext cx="1362103" cy="358757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279409" y="1366312"/>
            <a:ext cx="371853" cy="358668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28184" y="1046956"/>
            <a:ext cx="52200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FAT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66539" y="4645223"/>
            <a:ext cx="70203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51849" y="1307452"/>
            <a:ext cx="417303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940152" y="1307452"/>
            <a:ext cx="3626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24128" y="4645223"/>
            <a:ext cx="58702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606833" y="1406970"/>
            <a:ext cx="1742534" cy="838806"/>
            <a:chOff x="3348408" y="1975617"/>
            <a:chExt cx="2091040" cy="1006567"/>
          </a:xfrm>
        </p:grpSpPr>
        <p:sp>
          <p:nvSpPr>
            <p:cNvPr id="30" name="Rectangle 29"/>
            <p:cNvSpPr/>
            <p:nvPr/>
          </p:nvSpPr>
          <p:spPr>
            <a:xfrm>
              <a:off x="4861982" y="2563530"/>
              <a:ext cx="577466" cy="4186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67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31: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348408" y="1975617"/>
              <a:ext cx="1489254" cy="418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solidFill>
                    <a:srgbClr val="3366FF"/>
                  </a:solidFill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number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6279409" y="1967389"/>
            <a:ext cx="508993" cy="480043"/>
            <a:chOff x="5351525" y="2687055"/>
            <a:chExt cx="610791" cy="576051"/>
          </a:xfrm>
        </p:grpSpPr>
        <p:sp>
          <p:nvSpPr>
            <p:cNvPr id="34" name="Rectangle 33"/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72603" y="2346159"/>
            <a:ext cx="560359" cy="1974239"/>
            <a:chOff x="5343358" y="3141579"/>
            <a:chExt cx="672431" cy="2369087"/>
          </a:xfrm>
        </p:grpSpPr>
        <p:sp>
          <p:nvSpPr>
            <p:cNvPr id="37" name="Rectangle 36"/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sp>
        <p:nvSpPr>
          <p:cNvPr id="41" name="Can 40"/>
          <p:cNvSpPr/>
          <p:nvPr/>
        </p:nvSpPr>
        <p:spPr>
          <a:xfrm>
            <a:off x="7970872" y="4499883"/>
            <a:ext cx="705584" cy="96111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5349704" y="3262685"/>
            <a:ext cx="1301265" cy="604098"/>
            <a:chOff x="4235879" y="4214685"/>
            <a:chExt cx="1561518" cy="724917"/>
          </a:xfrm>
        </p:grpSpPr>
        <p:sp>
          <p:nvSpPr>
            <p:cNvPr id="50" name="Rectangle 49"/>
            <p:cNvSpPr/>
            <p:nvPr/>
          </p:nvSpPr>
          <p:spPr>
            <a:xfrm>
              <a:off x="5351173" y="4214685"/>
              <a:ext cx="446224" cy="321145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235879" y="4520949"/>
              <a:ext cx="662105" cy="4186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free</a:t>
              </a: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 flipV="1">
              <a:off x="4809477" y="4358105"/>
              <a:ext cx="542048" cy="37431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Freeform 52"/>
          <p:cNvSpPr/>
          <p:nvPr/>
        </p:nvSpPr>
        <p:spPr>
          <a:xfrm>
            <a:off x="6512008" y="3342101"/>
            <a:ext cx="256228" cy="28964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279409" y="3530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6543312" y="2613933"/>
            <a:ext cx="467895" cy="1080198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280236" y="2443340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6569764" y="1763713"/>
            <a:ext cx="467895" cy="761099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358455" y="4401721"/>
            <a:ext cx="1381723" cy="10719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55734" y="5169450"/>
            <a:ext cx="955711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memory</a:t>
            </a:r>
          </a:p>
        </p:txBody>
      </p:sp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FAT</a:t>
            </a:r>
            <a:r>
              <a:rPr kumimoji="1" lang="zh-CN" altLang="en-US" dirty="0"/>
              <a:t> </a:t>
            </a:r>
            <a:r>
              <a:rPr kumimoji="1" lang="en-US" altLang="zh-CN" dirty="0"/>
              <a:t>(File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Allocation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Table)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lang="en-US" dirty="0"/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3EE37CD5-DF35-6F45-9D10-75EF16B80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16" y="1129308"/>
            <a:ext cx="4508914" cy="439519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800" b="0" dirty="0"/>
              <a:t>File is </a:t>
            </a:r>
            <a:r>
              <a:rPr lang="en-US" altLang="zh-CN" sz="1800" b="0" dirty="0"/>
              <a:t>a</a:t>
            </a:r>
            <a:r>
              <a:rPr lang="zh-CN" altLang="en-US" sz="1800" b="0" dirty="0"/>
              <a:t> </a:t>
            </a:r>
            <a:r>
              <a:rPr lang="en-US" sz="1800" b="0" dirty="0"/>
              <a:t>collection of disk blocks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FAT is </a:t>
            </a:r>
            <a:r>
              <a:rPr lang="en-US" altLang="zh-CN" sz="1800" dirty="0">
                <a:solidFill>
                  <a:srgbClr val="BE384B"/>
                </a:solidFill>
              </a:rPr>
              <a:t>a</a:t>
            </a:r>
            <a:r>
              <a:rPr lang="zh-CN" altLang="en-US" sz="1800" dirty="0">
                <a:solidFill>
                  <a:srgbClr val="BE384B"/>
                </a:solidFill>
              </a:rPr>
              <a:t> </a:t>
            </a:r>
            <a:r>
              <a:rPr lang="en-US" sz="1800" dirty="0">
                <a:solidFill>
                  <a:srgbClr val="BE384B"/>
                </a:solidFill>
              </a:rPr>
              <a:t>linked list </a:t>
            </a:r>
            <a:r>
              <a:rPr lang="en-US" sz="1800" b="0" dirty="0"/>
              <a:t>1-1 with blocks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File </a:t>
            </a:r>
            <a:r>
              <a:rPr lang="en-US" sz="1800" b="0" i="1" dirty="0"/>
              <a:t>Number</a:t>
            </a:r>
            <a:r>
              <a:rPr lang="en-US" sz="1800" b="0" dirty="0"/>
              <a:t> is index of root </a:t>
            </a:r>
            <a:br>
              <a:rPr lang="en-US" sz="1800" b="0" dirty="0"/>
            </a:br>
            <a:r>
              <a:rPr lang="en-US" sz="1800" b="0" dirty="0"/>
              <a:t>of block list for the file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File offset (o = &lt; B, x &gt; )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Follow list to get block #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Unused blocks </a:t>
            </a:r>
            <a:r>
              <a:rPr lang="en-US" sz="1800" b="0" dirty="0">
                <a:sym typeface="Wingdings"/>
              </a:rPr>
              <a:t> FAT free list</a:t>
            </a:r>
          </a:p>
        </p:txBody>
      </p:sp>
    </p:spTree>
    <p:extLst>
      <p:ext uri="{BB962C8B-B14F-4D97-AF65-F5344CB8AC3E}">
        <p14:creationId xmlns:p14="http://schemas.microsoft.com/office/powerpoint/2010/main" val="377472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3" grpId="0" animBg="1"/>
      <p:bldP spid="55" grpId="0" animBg="1"/>
      <p:bldP spid="56" grpId="0" animBg="1"/>
      <p:bldP spid="58" grpId="0" animBg="1"/>
      <p:bldP spid="5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6279115" y="1648129"/>
            <a:ext cx="371853" cy="258878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279409" y="3530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816" y="1129308"/>
            <a:ext cx="4508914" cy="4395192"/>
          </a:xfrm>
        </p:spPr>
        <p:txBody>
          <a:bodyPr>
            <a:normAutofit/>
          </a:bodyPr>
          <a:lstStyle/>
          <a:p>
            <a:r>
              <a:rPr lang="en-US" altLang="zh-CN" sz="1800" b="0" dirty="0"/>
              <a:t>File is a</a:t>
            </a:r>
            <a:r>
              <a:rPr lang="zh-CN" altLang="en-US" sz="1800" b="0" dirty="0"/>
              <a:t> </a:t>
            </a:r>
            <a:r>
              <a:rPr lang="en-US" altLang="zh-CN" sz="1800" b="0" dirty="0"/>
              <a:t>collection of disk blocks</a:t>
            </a:r>
            <a:endParaRPr lang="en-US" altLang="zh-CN" sz="900" b="0" dirty="0"/>
          </a:p>
          <a:p>
            <a:r>
              <a:rPr lang="en-US" altLang="zh-CN" sz="1800" b="0" dirty="0"/>
              <a:t>FAT is </a:t>
            </a:r>
            <a:r>
              <a:rPr lang="en-US" altLang="zh-CN" sz="1800" dirty="0">
                <a:solidFill>
                  <a:srgbClr val="BE384B"/>
                </a:solidFill>
              </a:rPr>
              <a:t>a</a:t>
            </a:r>
            <a:r>
              <a:rPr lang="zh-CN" altLang="en-US" sz="1800" dirty="0">
                <a:solidFill>
                  <a:srgbClr val="BE384B"/>
                </a:solidFill>
              </a:rPr>
              <a:t> </a:t>
            </a:r>
            <a:r>
              <a:rPr lang="en-US" altLang="zh-CN" sz="1800" dirty="0">
                <a:solidFill>
                  <a:srgbClr val="BE384B"/>
                </a:solidFill>
              </a:rPr>
              <a:t>linked list </a:t>
            </a:r>
            <a:r>
              <a:rPr lang="en-US" altLang="zh-CN" sz="1800" b="0" dirty="0"/>
              <a:t>1-1 with blocks</a:t>
            </a:r>
            <a:endParaRPr lang="en-US" altLang="zh-CN" sz="900" b="0" dirty="0"/>
          </a:p>
          <a:p>
            <a:r>
              <a:rPr lang="en-US" altLang="zh-CN" sz="1800" b="0" dirty="0"/>
              <a:t>File </a:t>
            </a:r>
            <a:r>
              <a:rPr lang="en-US" altLang="zh-CN" sz="1800" b="0" i="1" dirty="0"/>
              <a:t>Number</a:t>
            </a:r>
            <a:r>
              <a:rPr lang="en-US" altLang="zh-CN" sz="1800" b="0" dirty="0"/>
              <a:t> is index of root </a:t>
            </a:r>
            <a:br>
              <a:rPr lang="en-US" altLang="zh-CN" sz="1800" b="0" dirty="0"/>
            </a:br>
            <a:r>
              <a:rPr lang="en-US" altLang="zh-CN" sz="1800" b="0" dirty="0"/>
              <a:t>of block list for the file</a:t>
            </a:r>
            <a:endParaRPr lang="en-US" altLang="zh-CN" sz="900" b="0" dirty="0"/>
          </a:p>
          <a:p>
            <a:r>
              <a:rPr lang="en-US" sz="1800" b="0" dirty="0"/>
              <a:t>File offset (o = &lt; B, x &gt; )</a:t>
            </a:r>
            <a:endParaRPr lang="en-US" sz="900" b="0" dirty="0"/>
          </a:p>
          <a:p>
            <a:r>
              <a:rPr lang="en-US" sz="1800" b="0" dirty="0"/>
              <a:t>Follow list to get block #</a:t>
            </a:r>
            <a:endParaRPr lang="en-US" sz="900" b="0" dirty="0"/>
          </a:p>
          <a:p>
            <a:r>
              <a:rPr lang="en-US" sz="1800" b="0" dirty="0"/>
              <a:t>Unused blocks </a:t>
            </a:r>
            <a:r>
              <a:rPr lang="en-US" sz="1800" b="0" dirty="0">
                <a:sym typeface="Wingdings"/>
              </a:rPr>
              <a:t> FAT free list</a:t>
            </a:r>
          </a:p>
          <a:p>
            <a:r>
              <a:rPr lang="en-US" sz="1800" b="0" dirty="0">
                <a:highlight>
                  <a:srgbClr val="FFFF00"/>
                </a:highlight>
                <a:sym typeface="Wingdings"/>
              </a:rPr>
              <a:t>Ex: </a:t>
            </a:r>
            <a:r>
              <a:rPr lang="en-US" sz="1800" b="0" dirty="0" err="1">
                <a:highlight>
                  <a:srgbClr val="FFFF00"/>
                </a:highlight>
                <a:sym typeface="Wingdings"/>
              </a:rPr>
              <a:t>file_write</a:t>
            </a:r>
            <a:r>
              <a:rPr lang="en-US" sz="1800" b="0" dirty="0">
                <a:highlight>
                  <a:srgbClr val="FFFF00"/>
                </a:highlight>
                <a:sym typeface="Wingdings"/>
              </a:rPr>
              <a:t>(31, &lt; 3, y &gt;)</a:t>
            </a:r>
          </a:p>
          <a:p>
            <a:pPr lvl="1"/>
            <a:r>
              <a:rPr lang="en-US" sz="1600" dirty="0">
                <a:highlight>
                  <a:srgbClr val="FFFF00"/>
                </a:highlight>
                <a:sym typeface="Wingdings"/>
              </a:rPr>
              <a:t>Grab blocks from free list</a:t>
            </a:r>
          </a:p>
          <a:p>
            <a:pPr lvl="1"/>
            <a:r>
              <a:rPr lang="en-US" sz="1600" dirty="0">
                <a:highlight>
                  <a:srgbClr val="FFFF00"/>
                </a:highlight>
                <a:sym typeface="Wingdings"/>
              </a:rPr>
              <a:t>Linking them into fil</a:t>
            </a:r>
            <a:r>
              <a:rPr lang="en-US" altLang="zh-CN" sz="1600" dirty="0">
                <a:highlight>
                  <a:srgbClr val="FFFF00"/>
                </a:highlight>
                <a:sym typeface="Wingdings"/>
              </a:rPr>
              <a:t>e</a:t>
            </a:r>
            <a:endParaRPr lang="en-US" sz="1800" dirty="0">
              <a:highlight>
                <a:srgbClr val="FFFF00"/>
              </a:highlight>
            </a:endParaRPr>
          </a:p>
          <a:p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6279409" y="1911810"/>
            <a:ext cx="371853" cy="267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200356" y="1900667"/>
            <a:ext cx="1364736" cy="308594"/>
            <a:chOff x="5374103" y="3569368"/>
            <a:chExt cx="1393004" cy="370313"/>
          </a:xfrm>
          <a:solidFill>
            <a:srgbClr val="BCFFBC"/>
          </a:solidFill>
        </p:grpSpPr>
        <p:sp>
          <p:nvSpPr>
            <p:cNvPr id="7" name="Rectangle 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74103" y="3582736"/>
              <a:ext cx="1393004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0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200359" y="2168288"/>
            <a:ext cx="1362103" cy="308594"/>
            <a:chOff x="5374105" y="3569368"/>
            <a:chExt cx="1390316" cy="370313"/>
          </a:xfrm>
          <a:solidFill>
            <a:srgbClr val="BCFFBC"/>
          </a:solidFill>
        </p:grpSpPr>
        <p:sp>
          <p:nvSpPr>
            <p:cNvPr id="10" name="Rectangle 9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81952" y="3582736"/>
              <a:ext cx="1378878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1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7200359" y="2435912"/>
            <a:ext cx="1362103" cy="267621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00359" y="2703533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00359" y="2971154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96840" y="3506395"/>
            <a:ext cx="1362103" cy="26762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97726" y="3774016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197728" y="4041634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18" name="Rectangle 17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2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7197726" y="4309258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56057" y="1046956"/>
            <a:ext cx="13028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Disk Blocks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00359" y="1365428"/>
            <a:ext cx="1362103" cy="358757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279409" y="1366312"/>
            <a:ext cx="371853" cy="358668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28184" y="1046956"/>
            <a:ext cx="52200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FAT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66539" y="4645223"/>
            <a:ext cx="70203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72353" y="1307452"/>
            <a:ext cx="396799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940152" y="1307452"/>
            <a:ext cx="3626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20624" y="4645223"/>
            <a:ext cx="58702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572000" y="1406970"/>
            <a:ext cx="1784347" cy="838806"/>
            <a:chOff x="3348408" y="1975617"/>
            <a:chExt cx="2141216" cy="1006567"/>
          </a:xfrm>
        </p:grpSpPr>
        <p:sp>
          <p:nvSpPr>
            <p:cNvPr id="30" name="Rectangle 29"/>
            <p:cNvSpPr/>
            <p:nvPr/>
          </p:nvSpPr>
          <p:spPr>
            <a:xfrm>
              <a:off x="4912158" y="2563531"/>
              <a:ext cx="577466" cy="4186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67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31: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348408" y="1975617"/>
              <a:ext cx="1489254" cy="418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solidFill>
                    <a:srgbClr val="3366FF"/>
                  </a:solidFill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number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6279409" y="1967389"/>
            <a:ext cx="508993" cy="480043"/>
            <a:chOff x="5351525" y="2687055"/>
            <a:chExt cx="610791" cy="576051"/>
          </a:xfrm>
        </p:grpSpPr>
        <p:sp>
          <p:nvSpPr>
            <p:cNvPr id="34" name="Rectangle 33"/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72603" y="2346159"/>
            <a:ext cx="560359" cy="1974239"/>
            <a:chOff x="5343358" y="3141579"/>
            <a:chExt cx="672431" cy="2369087"/>
          </a:xfrm>
        </p:grpSpPr>
        <p:sp>
          <p:nvSpPr>
            <p:cNvPr id="37" name="Rectangle 36"/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sp>
        <p:nvSpPr>
          <p:cNvPr id="41" name="Can 40"/>
          <p:cNvSpPr/>
          <p:nvPr/>
        </p:nvSpPr>
        <p:spPr>
          <a:xfrm>
            <a:off x="7970872" y="4499883"/>
            <a:ext cx="705584" cy="96111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279115" y="3262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349704" y="3517904"/>
            <a:ext cx="551754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free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5827702" y="3382201"/>
            <a:ext cx="451707" cy="3119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>
            <a:off x="6512008" y="3342101"/>
            <a:ext cx="256228" cy="28964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280236" y="2443340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6569764" y="1763713"/>
            <a:ext cx="467895" cy="761099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358455" y="4401721"/>
            <a:ext cx="1381723" cy="10719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55734" y="5169450"/>
            <a:ext cx="955711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memory</a:t>
            </a:r>
          </a:p>
        </p:txBody>
      </p:sp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 Properties</a:t>
            </a:r>
          </a:p>
        </p:txBody>
      </p:sp>
      <p:cxnSp>
        <p:nvCxnSpPr>
          <p:cNvPr id="54" name="Straight Arrow Connector 53"/>
          <p:cNvCxnSpPr>
            <a:endCxn id="55" idx="1"/>
          </p:cNvCxnSpPr>
          <p:nvPr/>
        </p:nvCxnSpPr>
        <p:spPr>
          <a:xfrm flipV="1">
            <a:off x="5827702" y="3664495"/>
            <a:ext cx="451707" cy="296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Freeform 56"/>
          <p:cNvSpPr/>
          <p:nvPr/>
        </p:nvSpPr>
        <p:spPr>
          <a:xfrm flipV="1">
            <a:off x="6580956" y="3454471"/>
            <a:ext cx="323027" cy="800028"/>
          </a:xfrm>
          <a:custGeom>
            <a:avLst/>
            <a:gdLst>
              <a:gd name="connsiteX0" fmla="*/ 0 w 320842"/>
              <a:gd name="connsiteY0" fmla="*/ 0 h 2179053"/>
              <a:gd name="connsiteX1" fmla="*/ 320842 w 320842"/>
              <a:gd name="connsiteY1" fmla="*/ 0 h 2179053"/>
              <a:gd name="connsiteX2" fmla="*/ 307474 w 320842"/>
              <a:gd name="connsiteY2" fmla="*/ 2179053 h 2179053"/>
              <a:gd name="connsiteX3" fmla="*/ 133685 w 320842"/>
              <a:gd name="connsiteY3" fmla="*/ 2179053 h 2179053"/>
              <a:gd name="connsiteX0" fmla="*/ 0 w 334958"/>
              <a:gd name="connsiteY0" fmla="*/ 0 h 2179053"/>
              <a:gd name="connsiteX1" fmla="*/ 320842 w 334958"/>
              <a:gd name="connsiteY1" fmla="*/ 0 h 2179053"/>
              <a:gd name="connsiteX2" fmla="*/ 334958 w 334958"/>
              <a:gd name="connsiteY2" fmla="*/ 2179053 h 2179053"/>
              <a:gd name="connsiteX3" fmla="*/ 133685 w 334958"/>
              <a:gd name="connsiteY3" fmla="*/ 2179053 h 2179053"/>
              <a:gd name="connsiteX0" fmla="*/ 0 w 334958"/>
              <a:gd name="connsiteY0" fmla="*/ 0 h 2197251"/>
              <a:gd name="connsiteX1" fmla="*/ 320842 w 334958"/>
              <a:gd name="connsiteY1" fmla="*/ 0 h 2197251"/>
              <a:gd name="connsiteX2" fmla="*/ 334958 w 334958"/>
              <a:gd name="connsiteY2" fmla="*/ 2179053 h 2197251"/>
              <a:gd name="connsiteX3" fmla="*/ 85590 w 334958"/>
              <a:gd name="connsiteY3" fmla="*/ 2197251 h 2197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58" h="2197251">
                <a:moveTo>
                  <a:pt x="0" y="0"/>
                </a:moveTo>
                <a:lnTo>
                  <a:pt x="320842" y="0"/>
                </a:lnTo>
                <a:cubicBezTo>
                  <a:pt x="325547" y="726351"/>
                  <a:pt x="330253" y="1452702"/>
                  <a:pt x="334958" y="2179053"/>
                </a:cubicBezTo>
                <a:lnTo>
                  <a:pt x="85590" y="2197251"/>
                </a:lnTo>
              </a:path>
            </a:pathLst>
          </a:cu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272603" y="3256110"/>
            <a:ext cx="371853" cy="267621"/>
          </a:xfrm>
          <a:prstGeom prst="rect">
            <a:avLst/>
          </a:prstGeom>
          <a:solidFill>
            <a:srgbClr val="72FF7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7197726" y="3238772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67" name="Rectangle 6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3</a:t>
              </a:r>
            </a:p>
          </p:txBody>
        </p:sp>
      </p:grpSp>
      <p:sp>
        <p:nvSpPr>
          <p:cNvPr id="56" name="Freeform 55"/>
          <p:cNvSpPr/>
          <p:nvPr/>
        </p:nvSpPr>
        <p:spPr>
          <a:xfrm>
            <a:off x="6543312" y="2613933"/>
            <a:ext cx="467895" cy="1080198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26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7" grpId="0" animBg="1"/>
      <p:bldP spid="6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E557B3-6C29-D145-8E7C-A187479BA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FAT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18C468-859C-A143-B336-573B7CF8F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File allocation table (FAT)</a:t>
            </a:r>
          </a:p>
          <a:p>
            <a:pPr lvl="1"/>
            <a:r>
              <a:rPr kumimoji="1" lang="en" altLang="zh-CN" dirty="0"/>
              <a:t>Organize files as linked lists</a:t>
            </a:r>
          </a:p>
          <a:p>
            <a:r>
              <a:rPr kumimoji="1" lang="en" altLang="zh-CN" dirty="0"/>
              <a:t>No </a:t>
            </a:r>
            <a:r>
              <a:rPr kumimoji="1" lang="en" altLang="zh-CN" dirty="0" err="1"/>
              <a:t>inode</a:t>
            </a:r>
            <a:endParaRPr kumimoji="1" lang="en" altLang="zh-CN" dirty="0"/>
          </a:p>
          <a:p>
            <a:pPr lvl="1"/>
            <a:r>
              <a:rPr kumimoji="1" lang="en" altLang="zh-CN" dirty="0"/>
              <a:t>File metadata: name &amp; size</a:t>
            </a:r>
          </a:p>
          <a:p>
            <a:pPr lvl="1"/>
            <a:r>
              <a:rPr kumimoji="1" lang="en" altLang="zh-CN" dirty="0"/>
              <a:t>Metadata are saved in </a:t>
            </a:r>
            <a:r>
              <a:rPr kumimoji="1" lang="en" altLang="zh-CN" dirty="0" err="1"/>
              <a:t>dirs</a:t>
            </a:r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D87848-F9B6-2B45-9727-C7B7338E3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F52D1DC-7670-6043-B006-335C865E9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1333501"/>
            <a:ext cx="4104814" cy="368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633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4C1C43-CEAC-4C4B-9EA0-1433A4595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 about the Directory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FAT?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C9FBAA-0CE4-4D45-856E-FF740F2BA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13484"/>
            <a:ext cx="8229600" cy="2772650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rgbClr val="BE384B"/>
                </a:solidFill>
              </a:rPr>
              <a:t>Directory</a:t>
            </a:r>
            <a:r>
              <a:rPr kumimoji="1" lang="en" altLang="zh-CN" dirty="0"/>
              <a:t>: </a:t>
            </a:r>
            <a:r>
              <a:rPr kumimoji="1" lang="en" altLang="zh-CN" b="0" dirty="0"/>
              <a:t>essentially a file containing</a:t>
            </a:r>
            <a:r>
              <a:rPr kumimoji="1" lang="zh-CN" altLang="en-US" b="0" dirty="0"/>
              <a:t> </a:t>
            </a:r>
            <a:r>
              <a:rPr kumimoji="1" lang="en" altLang="zh-CN" b="0" dirty="0">
                <a:solidFill>
                  <a:srgbClr val="BE384B"/>
                </a:solidFill>
              </a:rPr>
              <a:t>&lt;</a:t>
            </a:r>
            <a:r>
              <a:rPr kumimoji="1" lang="en" altLang="zh-CN" b="0" dirty="0" err="1">
                <a:solidFill>
                  <a:srgbClr val="BE384B"/>
                </a:solidFill>
              </a:rPr>
              <a:t>file_name</a:t>
            </a:r>
            <a:r>
              <a:rPr kumimoji="1" lang="en" altLang="zh-CN" b="0" dirty="0">
                <a:solidFill>
                  <a:srgbClr val="BE384B"/>
                </a:solidFill>
              </a:rPr>
              <a:t>: </a:t>
            </a:r>
            <a:r>
              <a:rPr kumimoji="1" lang="en" altLang="zh-CN" b="0" dirty="0" err="1">
                <a:solidFill>
                  <a:srgbClr val="BE384B"/>
                </a:solidFill>
              </a:rPr>
              <a:t>file_number</a:t>
            </a:r>
            <a:r>
              <a:rPr kumimoji="1" lang="en" altLang="zh-CN" b="0" dirty="0">
                <a:solidFill>
                  <a:srgbClr val="BE384B"/>
                </a:solidFill>
              </a:rPr>
              <a:t>&gt; mappings</a:t>
            </a:r>
          </a:p>
          <a:p>
            <a:pPr lvl="1"/>
            <a:r>
              <a:rPr kumimoji="1" lang="en" altLang="zh-CN" dirty="0"/>
              <a:t>Free space for new entries</a:t>
            </a:r>
          </a:p>
          <a:p>
            <a:pPr lvl="1"/>
            <a:r>
              <a:rPr kumimoji="1" lang="en" altLang="zh-CN" dirty="0"/>
              <a:t>File attributes (metadata) are kept in directory</a:t>
            </a:r>
          </a:p>
          <a:p>
            <a:pPr lvl="1"/>
            <a:r>
              <a:rPr kumimoji="1" lang="en" altLang="zh-CN" dirty="0"/>
              <a:t>Each directory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en" altLang="zh-CN" dirty="0"/>
              <a:t> a linked list of entries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Q</a:t>
            </a:r>
            <a:r>
              <a:rPr kumimoji="1" lang="en-US" altLang="zh-CN" dirty="0" err="1">
                <a:solidFill>
                  <a:srgbClr val="BE384B"/>
                </a:solidFill>
              </a:rPr>
              <a:t>uestion</a:t>
            </a:r>
            <a:r>
              <a:rPr kumimoji="1" lang="en" altLang="zh-CN" dirty="0">
                <a:solidFill>
                  <a:srgbClr val="BE384B"/>
                </a:solidFill>
              </a:rPr>
              <a:t>: </a:t>
            </a:r>
            <a:r>
              <a:rPr kumimoji="1" lang="en" altLang="zh-CN" b="0" dirty="0"/>
              <a:t>Where to find root directory ( "/" )?</a:t>
            </a:r>
          </a:p>
          <a:p>
            <a:pPr lvl="1"/>
            <a:r>
              <a:rPr kumimoji="1" lang="en" altLang="zh-CN" dirty="0"/>
              <a:t>Root </a:t>
            </a:r>
            <a:r>
              <a:rPr kumimoji="1" lang="en" altLang="zh-CN" dirty="0" err="1"/>
              <a:t>dir</a:t>
            </a:r>
            <a:r>
              <a:rPr kumimoji="1" lang="en" altLang="zh-CN" dirty="0"/>
              <a:t> at sector 0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D84A4D-DC4F-0A43-B9EA-34D4AD389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pic>
        <p:nvPicPr>
          <p:cNvPr id="5" name="Picture 6" descr="Screen Shot 2014-10-21 at 1.03.13 PM.png">
            <a:extLst>
              <a:ext uri="{FF2B5EF4-FFF2-40B4-BE49-F238E27FC236}">
                <a16:creationId xmlns:a16="http://schemas.microsoft.com/office/drawing/2014/main" id="{32649594-CF6C-F04E-A2A9-363BEB1972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18" y="913284"/>
            <a:ext cx="7037917" cy="160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0294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CED881-A59A-A545-9E0B-B6FDD70C4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Question</a:t>
            </a:r>
            <a:r>
              <a:rPr kumimoji="1" lang="en-US" altLang="zh-CN" dirty="0"/>
              <a:t>: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vs. FAT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BBC4F5-61AB-3742-AA86-ACCD87598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 dirty="0"/>
              <a:t>What are the differences between </a:t>
            </a:r>
            <a:r>
              <a:rPr kumimoji="1" lang="en" altLang="zh-CN" b="0" dirty="0" err="1"/>
              <a:t>inode</a:t>
            </a:r>
            <a:r>
              <a:rPr kumimoji="1" lang="en" altLang="zh-CN" b="0" dirty="0"/>
              <a:t> and FAT?</a:t>
            </a:r>
          </a:p>
          <a:p>
            <a:r>
              <a:rPr kumimoji="1" lang="en" altLang="zh-CN" b="0" dirty="0"/>
              <a:t>Support hard link? Soft link?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031DA8-C204-0846-8A36-B406FC7D7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8121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D41EA775-87CD-014C-9D64-D5AE4C812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How to interact with the device ?</a:t>
            </a:r>
            <a:b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</a:b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e.g., HDD, SSD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649DE6D-FE82-434B-9599-449CAFAE9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651903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The Big Picture so Far </a:t>
            </a:r>
            <a:endParaRPr lang="zh-CN" altLang="en-US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1907704" y="2355068"/>
            <a:ext cx="45365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907704" y="4299284"/>
            <a:ext cx="45365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3095836" y="2571092"/>
            <a:ext cx="2160240" cy="648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File System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95836" y="3432246"/>
            <a:ext cx="2160240" cy="648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Disk Driver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644008" y="4729708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646442" y="4585692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644008" y="4441676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215548" y="5048987"/>
            <a:ext cx="6848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Disk</a:t>
            </a:r>
            <a:endParaRPr lang="zh-CN" altLang="en-US" sz="20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76212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App-1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76134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App-2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76056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App-3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08535" y="2983189"/>
            <a:ext cx="9829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Kernel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364244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580268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796292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012316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28340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44364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60388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876412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673541" y="5022613"/>
            <a:ext cx="11095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Memory</a:t>
            </a:r>
            <a:endParaRPr lang="zh-CN" altLang="en-US" sz="20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38424" y="4445830"/>
            <a:ext cx="13532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Hardware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36161" y="1448329"/>
            <a:ext cx="7553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User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523837" y="1679161"/>
            <a:ext cx="1912703" cy="1339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OPEN("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a.txt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", "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rw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")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READ(…)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WRITE(…)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…</a:t>
            </a:r>
            <a:endParaRPr lang="zh-CN" altLang="en-US" sz="16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522391" y="3972208"/>
            <a:ext cx="2329356" cy="6991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READ(block-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addr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buf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WRITE(block-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addr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buf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)</a:t>
            </a:r>
            <a:endParaRPr lang="zh-CN" altLang="en-US" sz="16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z="1050" smtClean="0"/>
              <a:t>42</a:t>
            </a:fld>
            <a:endParaRPr lang="zh-CN" altLang="en-US" sz="105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ED1A94B-8476-264A-8DF3-10C1F6A3EEB4}"/>
              </a:ext>
            </a:extLst>
          </p:cNvPr>
          <p:cNvSpPr/>
          <p:nvPr/>
        </p:nvSpPr>
        <p:spPr>
          <a:xfrm>
            <a:off x="6209648" y="5017740"/>
            <a:ext cx="2541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(4TB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=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2</a:t>
            </a:r>
            <a:r>
              <a:rPr lang="en-US" altLang="zh-CN" baseline="30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30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4KB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blocks)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B11BADF-3F15-0D43-BAED-0A328D7AE94B}"/>
              </a:ext>
            </a:extLst>
          </p:cNvPr>
          <p:cNvSpPr/>
          <p:nvPr/>
        </p:nvSpPr>
        <p:spPr>
          <a:xfrm>
            <a:off x="0" y="3383299"/>
            <a:ext cx="9396536" cy="257054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72683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Device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755576" y="2051534"/>
            <a:ext cx="6855922" cy="24621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70738" y="3073524"/>
            <a:ext cx="684076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2138890" y="2275422"/>
            <a:ext cx="1238590" cy="510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Status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07042" y="2275422"/>
            <a:ext cx="1238590" cy="510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Address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65558" y="2275422"/>
            <a:ext cx="1238590" cy="510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Data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28892" y="2275422"/>
            <a:ext cx="1238590" cy="510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Command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70738" y="2266047"/>
            <a:ext cx="122413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0096FF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Registers</a:t>
            </a:r>
            <a:endParaRPr lang="zh-CN" altLang="en-US" dirty="0">
              <a:solidFill>
                <a:srgbClr val="0096FF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42746" y="3180308"/>
            <a:ext cx="6624736" cy="1189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Micro-controller (CPU)</a:t>
            </a:r>
          </a:p>
          <a:p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Memory (DRAM or SRAM or both)</a:t>
            </a:r>
          </a:p>
          <a:p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Other Hardware-specific Chips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755514" y="2266047"/>
            <a:ext cx="122413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Interface</a:t>
            </a: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755514" y="3180308"/>
            <a:ext cx="122413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Internals</a:t>
            </a: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3689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Protocol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41200"/>
            <a:ext cx="8291264" cy="246010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dirty="0" err="1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pt-BR" altLang="zh-CN" sz="1800" dirty="0" err="1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hile</a:t>
            </a:r>
            <a:r>
              <a:rPr lang="pt-BR" altLang="zh-CN" sz="1800" b="0" dirty="0">
                <a:latin typeface="Courier New" panose="02070309020205020404" pitchFamily="49" charset="0"/>
                <a:cs typeface="Courier New" panose="02070309020205020404" pitchFamily="49" charset="0"/>
              </a:rPr>
              <a:t>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0" dirty="0">
                <a:latin typeface="Courier New" panose="02070309020205020404" pitchFamily="49" charset="0"/>
                <a:cs typeface="Courier New" panose="02070309020205020404" pitchFamily="49" charset="0"/>
              </a:rPr>
              <a:t>   ; </a:t>
            </a:r>
            <a:r>
              <a:rPr lang="pt-BR" altLang="zh-CN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//wait until device is not busy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0" dirty="0">
                <a:latin typeface="Courier New" panose="02070309020205020404" pitchFamily="49" charset="0"/>
                <a:cs typeface="Courier New" panose="02070309020205020404" pitchFamily="49" charset="0"/>
              </a:rPr>
              <a:t>Write data to DATA register and address to ADDRESS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0" dirty="0">
                <a:latin typeface="Courier New" panose="02070309020205020404" pitchFamily="49" charset="0"/>
                <a:cs typeface="Courier New" panose="02070309020205020404" pitchFamily="49" charset="0"/>
              </a:rPr>
              <a:t>Write command to COMMAND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0" dirty="0">
                <a:latin typeface="Courier New" panose="02070309020205020404" pitchFamily="49" charset="0"/>
                <a:cs typeface="Courier New" panose="02070309020205020404" pitchFamily="49" charset="0"/>
              </a:rPr>
              <a:t>   (Doing so starts the device and executes the command 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dirty="0" err="1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pt-BR" altLang="zh-CN" sz="1800" dirty="0" err="1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hile</a:t>
            </a:r>
            <a:r>
              <a:rPr lang="pt-BR" altLang="zh-CN" sz="1800" b="0" dirty="0">
                <a:latin typeface="Courier New" panose="02070309020205020404" pitchFamily="49" charset="0"/>
                <a:cs typeface="Courier New" panose="02070309020205020404" pitchFamily="49" charset="0"/>
              </a:rPr>
              <a:t>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0" dirty="0">
                <a:latin typeface="Courier New" panose="02070309020205020404" pitchFamily="49" charset="0"/>
                <a:cs typeface="Courier New" panose="02070309020205020404" pitchFamily="49" charset="0"/>
              </a:rPr>
              <a:t>    ; </a:t>
            </a:r>
            <a:r>
              <a:rPr lang="pt-BR" altLang="zh-CN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//wait until device is done with your request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9273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Protocol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41200"/>
            <a:ext cx="8291264" cy="246010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dirty="0" err="1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pt-BR" altLang="zh-CN" sz="1800" dirty="0" err="1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hile</a:t>
            </a:r>
            <a:r>
              <a:rPr lang="pt-BR" altLang="zh-CN" sz="1800" b="0" dirty="0">
                <a:latin typeface="Courier New" panose="02070309020205020404" pitchFamily="49" charset="0"/>
                <a:cs typeface="Courier New" panose="02070309020205020404" pitchFamily="49" charset="0"/>
              </a:rPr>
              <a:t>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0" dirty="0">
                <a:latin typeface="Courier New" panose="02070309020205020404" pitchFamily="49" charset="0"/>
                <a:cs typeface="Courier New" panose="02070309020205020404" pitchFamily="49" charset="0"/>
              </a:rPr>
              <a:t>   ; </a:t>
            </a:r>
            <a:r>
              <a:rPr lang="pt-BR" altLang="zh-CN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//wait until device is not busy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Write data to DATA register and address to ADDRESS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Write command to COMMAND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(Doing so starts the device and executes the command 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b="0" dirty="0" err="1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pt-BR" altLang="zh-CN" sz="1800" b="0" dirty="0" err="1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hile</a:t>
            </a:r>
            <a:r>
              <a:rPr lang="pt-BR" altLang="zh-CN" sz="1800" b="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; //wait until device is done with your request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32685CAE-108F-754E-A5A0-03477DAC743F}"/>
              </a:ext>
            </a:extLst>
          </p:cNvPr>
          <p:cNvSpPr txBox="1">
            <a:spLocks/>
          </p:cNvSpPr>
          <p:nvPr/>
        </p:nvSpPr>
        <p:spPr>
          <a:xfrm>
            <a:off x="903442" y="4079348"/>
            <a:ext cx="8229600" cy="12395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800" b="1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Polling</a:t>
            </a:r>
            <a:r>
              <a:rPr lang="en-US" altLang="zh-CN" sz="18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: CPU waits until the device is ready to receive a command by repeatedly reading the status register</a:t>
            </a:r>
            <a:endParaRPr lang="zh-CN" altLang="en-US" sz="18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3982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Protocol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41200"/>
            <a:ext cx="8291264" cy="246010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dirty="0" err="1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pt-BR" altLang="zh-CN" sz="1800" dirty="0" err="1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hile</a:t>
            </a:r>
            <a:r>
              <a:rPr lang="pt-BR" altLang="zh-CN" sz="1800" b="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; </a:t>
            </a:r>
            <a:r>
              <a:rPr lang="pt-BR" altLang="zh-CN" sz="180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//wait until device is not busy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Write data to DATA register and address to ADDRESS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Write command to COMMAND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(Doing so starts the device and executes the command 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dirty="0" err="1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pt-BR" altLang="zh-CN" sz="1800" dirty="0" err="1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hile</a:t>
            </a:r>
            <a:r>
              <a:rPr lang="pt-BR" altLang="zh-CN" sz="1800" b="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; </a:t>
            </a:r>
            <a:r>
              <a:rPr lang="pt-BR" altLang="zh-CN" sz="180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//wait until device is done with your request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76356FFF-D7B3-7040-BCF8-0C0C3DF35681}"/>
              </a:ext>
            </a:extLst>
          </p:cNvPr>
          <p:cNvSpPr txBox="1">
            <a:spLocks/>
          </p:cNvSpPr>
          <p:nvPr/>
        </p:nvSpPr>
        <p:spPr>
          <a:xfrm>
            <a:off x="457200" y="3881158"/>
            <a:ext cx="8229600" cy="17200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spcBef>
                <a:spcPts val="600"/>
              </a:spcBef>
              <a:buNone/>
            </a:pPr>
            <a:r>
              <a:rPr lang="en-US" altLang="zh-CN" sz="18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If this were a disk, then multiple writes would need to take place to transfer a disk block (say 512 Bytes) to the device</a:t>
            </a:r>
          </a:p>
          <a:p>
            <a:pPr marL="0" indent="0">
              <a:lnSpc>
                <a:spcPct val="125000"/>
              </a:lnSpc>
              <a:spcBef>
                <a:spcPts val="600"/>
              </a:spcBef>
              <a:buNone/>
            </a:pPr>
            <a:r>
              <a:rPr lang="en-US" altLang="zh-CN" sz="18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When the main CPU is involved with the data movement (as in this example protocol), we refer to it as </a:t>
            </a:r>
            <a:r>
              <a:rPr lang="en-US" altLang="zh-CN" sz="1800" b="1" dirty="0">
                <a:solidFill>
                  <a:srgbClr val="BE384B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programmed I/O (PIO)</a:t>
            </a:r>
            <a:endParaRPr lang="zh-CN" altLang="en-US" sz="1800" b="1" dirty="0">
              <a:solidFill>
                <a:srgbClr val="BE384B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5192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Protocol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41200"/>
            <a:ext cx="8291264" cy="246010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dirty="0" err="1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pt-BR" altLang="zh-CN" sz="1800" dirty="0" err="1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hile</a:t>
            </a:r>
            <a:r>
              <a:rPr lang="pt-BR" altLang="zh-CN" sz="1800" b="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; </a:t>
            </a:r>
            <a:r>
              <a:rPr lang="pt-BR" altLang="zh-CN" sz="180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//wait until device is not busy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Write data to DATA register and address to ADDRESS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Write command to COMMAND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(Doing so starts the device and executes the command 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dirty="0" err="1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pt-BR" altLang="zh-CN" sz="1800" dirty="0" err="1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hile</a:t>
            </a:r>
            <a:r>
              <a:rPr lang="pt-BR" altLang="zh-CN" sz="1800" b="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; </a:t>
            </a:r>
            <a:r>
              <a:rPr lang="pt-BR" altLang="zh-CN" sz="180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//wait until device is done with your request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76356FFF-D7B3-7040-BCF8-0C0C3DF35681}"/>
              </a:ext>
            </a:extLst>
          </p:cNvPr>
          <p:cNvSpPr txBox="1">
            <a:spLocks/>
          </p:cNvSpPr>
          <p:nvPr/>
        </p:nvSpPr>
        <p:spPr>
          <a:xfrm>
            <a:off x="457200" y="3881158"/>
            <a:ext cx="8229600" cy="17200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spcBef>
                <a:spcPts val="600"/>
              </a:spcBef>
              <a:buNone/>
            </a:pPr>
            <a:r>
              <a:rPr lang="en-US" altLang="zh-CN" sz="18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OS writes a command to the command register</a:t>
            </a:r>
          </a:p>
          <a:p>
            <a:pPr marL="0" indent="0">
              <a:lnSpc>
                <a:spcPct val="125000"/>
              </a:lnSpc>
              <a:spcBef>
                <a:spcPts val="600"/>
              </a:spcBef>
              <a:buNone/>
            </a:pPr>
            <a:r>
              <a:rPr lang="en-US" altLang="zh-CN" sz="18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Doing so implicitly lets the device know that both the data is present and that it should begin working on the command</a:t>
            </a:r>
          </a:p>
        </p:txBody>
      </p:sp>
    </p:spTree>
    <p:extLst>
      <p:ext uri="{BB962C8B-B14F-4D97-AF65-F5344CB8AC3E}">
        <p14:creationId xmlns:p14="http://schemas.microsoft.com/office/powerpoint/2010/main" val="20068932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Protocol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41200"/>
            <a:ext cx="8291264" cy="246010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dirty="0" err="1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pt-BR" altLang="zh-CN" sz="1800" dirty="0" err="1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hile</a:t>
            </a:r>
            <a:r>
              <a:rPr lang="pt-BR" altLang="zh-CN" sz="1800" b="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; </a:t>
            </a:r>
            <a:r>
              <a:rPr lang="pt-BR" altLang="zh-CN" sz="180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//wait until device is not busy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Write data to DATA register and address to ADDRESS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Write command to COMMAND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0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(Doing so starts the device and executes the command 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dirty="0" err="1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pt-BR" altLang="zh-CN" sz="1800" dirty="0" err="1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hile</a:t>
            </a:r>
            <a:r>
              <a:rPr lang="pt-BR" altLang="zh-CN" sz="1800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; </a:t>
            </a:r>
            <a:r>
              <a:rPr lang="pt-BR" altLang="zh-CN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//wait until device is done with your request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76356FFF-D7B3-7040-BCF8-0C0C3DF35681}"/>
              </a:ext>
            </a:extLst>
          </p:cNvPr>
          <p:cNvSpPr txBox="1">
            <a:spLocks/>
          </p:cNvSpPr>
          <p:nvPr/>
        </p:nvSpPr>
        <p:spPr>
          <a:xfrm>
            <a:off x="457200" y="3881158"/>
            <a:ext cx="8229600" cy="17200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spcBef>
                <a:spcPts val="600"/>
              </a:spcBef>
              <a:buNone/>
            </a:pPr>
            <a:r>
              <a:rPr lang="en-US" altLang="zh-CN" sz="18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OS waits for the device to finish by again polling it in a loop, waiting to see if it is finished</a:t>
            </a:r>
          </a:p>
          <a:p>
            <a:pPr marL="0" indent="0">
              <a:lnSpc>
                <a:spcPct val="125000"/>
              </a:lnSpc>
              <a:spcBef>
                <a:spcPts val="600"/>
              </a:spcBef>
              <a:buNone/>
            </a:pPr>
            <a:r>
              <a:rPr lang="en-US" altLang="zh-CN" sz="18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It may then get an error code to indicate success or failure</a:t>
            </a:r>
          </a:p>
        </p:txBody>
      </p:sp>
    </p:spTree>
    <p:extLst>
      <p:ext uri="{BB962C8B-B14F-4D97-AF65-F5344CB8AC3E}">
        <p14:creationId xmlns:p14="http://schemas.microsoft.com/office/powerpoint/2010/main" val="22459878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Protocol</a:t>
            </a:r>
            <a:endParaRPr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76356FFF-D7B3-7040-BCF8-0C0C3DF35681}"/>
              </a:ext>
            </a:extLst>
          </p:cNvPr>
          <p:cNvSpPr txBox="1">
            <a:spLocks/>
          </p:cNvSpPr>
          <p:nvPr/>
        </p:nvSpPr>
        <p:spPr>
          <a:xfrm>
            <a:off x="457200" y="3881158"/>
            <a:ext cx="8229600" cy="17200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spcBef>
                <a:spcPts val="600"/>
              </a:spcBef>
              <a:buNone/>
            </a:pPr>
            <a:r>
              <a:rPr lang="en-US" altLang="zh-CN" sz="1800" b="1" dirty="0">
                <a:solidFill>
                  <a:srgbClr val="BE384B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Problem</a:t>
            </a:r>
            <a:r>
              <a:rPr lang="en-US" altLang="zh-CN" sz="18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: polling wastes too much CPU</a:t>
            </a:r>
          </a:p>
          <a:p>
            <a:pPr marL="0" indent="0">
              <a:lnSpc>
                <a:spcPct val="125000"/>
              </a:lnSpc>
              <a:spcBef>
                <a:spcPts val="600"/>
              </a:spcBef>
              <a:buNone/>
            </a:pPr>
            <a:r>
              <a:rPr lang="en-US" altLang="zh-CN" sz="1800" b="1" dirty="0">
                <a:solidFill>
                  <a:srgbClr val="BE384B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Solution</a:t>
            </a:r>
            <a:r>
              <a:rPr lang="en-US" altLang="zh-CN" sz="18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: using </a:t>
            </a:r>
            <a:r>
              <a:rPr lang="en-US" altLang="zh-CN" sz="1800" b="1" dirty="0">
                <a:solidFill>
                  <a:srgbClr val="0432FF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interrupt</a:t>
            </a:r>
          </a:p>
          <a:p>
            <a:pPr marL="0" indent="0">
              <a:lnSpc>
                <a:spcPct val="125000"/>
              </a:lnSpc>
              <a:spcBef>
                <a:spcPts val="600"/>
              </a:spcBef>
              <a:buNone/>
            </a:pPr>
            <a:endParaRPr lang="en-US" altLang="zh-CN" sz="18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9023AC2D-D090-BD4E-8A81-496D79732AA2}"/>
              </a:ext>
            </a:extLst>
          </p:cNvPr>
          <p:cNvSpPr txBox="1">
            <a:spLocks/>
          </p:cNvSpPr>
          <p:nvPr/>
        </p:nvSpPr>
        <p:spPr>
          <a:xfrm>
            <a:off x="457200" y="1141200"/>
            <a:ext cx="8291264" cy="246010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pt-BR" altLang="zh-CN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t-BR" altLang="zh-CN" b="0">
                <a:latin typeface="Courier New" panose="02070309020205020404" pitchFamily="49" charset="0"/>
                <a:cs typeface="Courier New" panose="02070309020205020404" pitchFamily="49" charset="0"/>
              </a:rPr>
              <a:t>(STATUS == BUSY)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pt-BR" altLang="zh-CN" b="0">
                <a:latin typeface="Courier New" panose="02070309020205020404" pitchFamily="49" charset="0"/>
                <a:cs typeface="Courier New" panose="02070309020205020404" pitchFamily="49" charset="0"/>
              </a:rPr>
              <a:t>   ; </a:t>
            </a:r>
            <a:r>
              <a:rPr lang="pt-BR" altLang="zh-CN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//wait until device is not busy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pt-BR" altLang="zh-CN" b="0">
                <a:latin typeface="Courier New" panose="02070309020205020404" pitchFamily="49" charset="0"/>
                <a:cs typeface="Courier New" panose="02070309020205020404" pitchFamily="49" charset="0"/>
              </a:rPr>
              <a:t>Write data to DATA register and address to ADDRESS register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pt-BR" altLang="zh-CN" b="0">
                <a:latin typeface="Courier New" panose="02070309020205020404" pitchFamily="49" charset="0"/>
                <a:cs typeface="Courier New" panose="02070309020205020404" pitchFamily="49" charset="0"/>
              </a:rPr>
              <a:t>Write command to COMMAND register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pt-BR" altLang="zh-CN" b="0">
                <a:latin typeface="Courier New" panose="02070309020205020404" pitchFamily="49" charset="0"/>
                <a:cs typeface="Courier New" panose="02070309020205020404" pitchFamily="49" charset="0"/>
              </a:rPr>
              <a:t>   (Doing so starts the device and executes the command 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pt-BR" altLang="zh-CN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t-BR" altLang="zh-CN" b="0">
                <a:latin typeface="Courier New" panose="02070309020205020404" pitchFamily="49" charset="0"/>
                <a:cs typeface="Courier New" panose="02070309020205020404" pitchFamily="49" charset="0"/>
              </a:rPr>
              <a:t>(STATUS == BUSY)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pt-BR" altLang="zh-CN" b="0">
                <a:latin typeface="Courier New" panose="02070309020205020404" pitchFamily="49" charset="0"/>
                <a:cs typeface="Courier New" panose="02070309020205020404" pitchFamily="49" charset="0"/>
              </a:rPr>
              <a:t>    ; </a:t>
            </a:r>
            <a:r>
              <a:rPr lang="pt-BR" altLang="zh-CN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//wait until device is done with your request</a:t>
            </a:r>
            <a:endParaRPr lang="pt-BR" altLang="zh-CN" dirty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188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831472-BA83-6D41-B7B4-17B04B446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Lowering CPU Overhead With Interrupts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2155611-73DA-FE4A-88A8-BC519EA1E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 b="0" dirty="0"/>
              <a:t>Instead of polling, the OS can issue a request, put the calling process to sleep, and context switch to another task</a:t>
            </a:r>
          </a:p>
          <a:p>
            <a:r>
              <a:rPr kumimoji="1" lang="en" altLang="zh-CN" b="0" dirty="0"/>
              <a:t>When the device finishes, it will raise a hardware interrupt</a:t>
            </a:r>
          </a:p>
          <a:p>
            <a:r>
              <a:rPr kumimoji="1" lang="en" altLang="zh-CN" b="0" dirty="0"/>
              <a:t>The CPU jumps into the OS at a </a:t>
            </a:r>
            <a:r>
              <a:rPr kumimoji="1" lang="en" altLang="zh-CN" dirty="0">
                <a:solidFill>
                  <a:srgbClr val="BE384B"/>
                </a:solidFill>
              </a:rPr>
              <a:t>pre-determined interrupt service routine </a:t>
            </a:r>
            <a:r>
              <a:rPr kumimoji="1" lang="en" altLang="zh-CN" b="0" dirty="0"/>
              <a:t>(ISR) or more simply </a:t>
            </a:r>
            <a:r>
              <a:rPr kumimoji="1" lang="en" altLang="zh-CN" dirty="0">
                <a:solidFill>
                  <a:srgbClr val="BE384B"/>
                </a:solidFill>
              </a:rPr>
              <a:t>an interrupt handler</a:t>
            </a:r>
          </a:p>
          <a:p>
            <a:r>
              <a:rPr kumimoji="1" lang="en" altLang="zh-CN" b="0" dirty="0"/>
              <a:t>The </a:t>
            </a:r>
            <a:r>
              <a:rPr kumimoji="1" lang="en" altLang="zh-CN" dirty="0">
                <a:solidFill>
                  <a:schemeClr val="accent1"/>
                </a:solidFill>
              </a:rPr>
              <a:t>handler</a:t>
            </a:r>
            <a:r>
              <a:rPr kumimoji="1" lang="en" altLang="zh-CN" b="0" dirty="0"/>
              <a:t> is just a piece of OS code that will finish the request</a:t>
            </a:r>
          </a:p>
          <a:p>
            <a:pPr lvl="1"/>
            <a:r>
              <a:rPr kumimoji="1" lang="en" altLang="zh-CN" dirty="0"/>
              <a:t>For example, by reading data and perhaps an error code from the device, and wake the process waiting for the I/O, which can then proceed as desired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BF88412-3033-A348-8C6B-7F4044C11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09513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Lowering CPU Overhead With Interrupts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438" y="1800132"/>
            <a:ext cx="6934200" cy="1066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3829485"/>
            <a:ext cx="6896100" cy="103822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843808" y="2866932"/>
            <a:ext cx="374441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BE384B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Using Polling</a:t>
            </a:r>
            <a:endParaRPr lang="zh-CN" altLang="en-US" b="1" dirty="0">
              <a:solidFill>
                <a:srgbClr val="BE384B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843808" y="4867710"/>
            <a:ext cx="374441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BE384B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Using Interrupt</a:t>
            </a:r>
            <a:endParaRPr lang="zh-CN" altLang="en-US" b="1" dirty="0">
              <a:solidFill>
                <a:srgbClr val="BE384B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55976" y="1345332"/>
            <a:ext cx="3993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CPU is polling without doing anything</a:t>
            </a:r>
            <a:endParaRPr lang="zh-CN" altLang="en-US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9" name="直线连接符 8"/>
          <p:cNvCxnSpPr/>
          <p:nvPr/>
        </p:nvCxnSpPr>
        <p:spPr>
          <a:xfrm flipV="1">
            <a:off x="4716016" y="1705372"/>
            <a:ext cx="144016" cy="21602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5436096" y="3361556"/>
            <a:ext cx="24481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CPU can run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thread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2</a:t>
            </a:r>
            <a:endParaRPr lang="zh-CN" altLang="en-US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11" name="直线连接符 10"/>
          <p:cNvCxnSpPr/>
          <p:nvPr/>
        </p:nvCxnSpPr>
        <p:spPr>
          <a:xfrm flipV="1">
            <a:off x="5580112" y="3721596"/>
            <a:ext cx="144016" cy="21602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495386" y="1345332"/>
            <a:ext cx="21275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CPU runs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thread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1</a:t>
            </a:r>
            <a:endParaRPr lang="zh-CN" altLang="en-US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13" name="直线连接符 12"/>
          <p:cNvCxnSpPr/>
          <p:nvPr/>
        </p:nvCxnSpPr>
        <p:spPr>
          <a:xfrm flipV="1">
            <a:off x="2267744" y="1705372"/>
            <a:ext cx="144016" cy="21602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16746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242C27-BFC3-FB48-BF79-C9B2B6189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 of Interrupt: Keyboard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FCA833-A101-E54A-B64E-67AAECA10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When user depresses a key, keyboard SENDs a message to the processor containing the key value</a:t>
            </a:r>
          </a:p>
          <a:p>
            <a:r>
              <a:rPr kumimoji="1" lang="en-US" altLang="zh-CN" b="0" dirty="0"/>
              <a:t>As the processor is not ready, its bus interface:</a:t>
            </a:r>
          </a:p>
          <a:p>
            <a:pPr lvl="1"/>
            <a:r>
              <a:rPr kumimoji="1" lang="en-US" altLang="zh-CN" dirty="0"/>
              <a:t>copies the data into a temporary register, </a:t>
            </a:r>
          </a:p>
          <a:p>
            <a:pPr lvl="1"/>
            <a:r>
              <a:rPr kumimoji="1" lang="en-US" altLang="zh-CN" dirty="0"/>
              <a:t>acknowledges the keyboard, </a:t>
            </a:r>
          </a:p>
          <a:p>
            <a:pPr lvl="1"/>
            <a:r>
              <a:rPr kumimoji="1" lang="en-US" altLang="zh-CN" dirty="0"/>
              <a:t>SENDs an </a:t>
            </a:r>
            <a:r>
              <a:rPr kumimoji="1" lang="en-US" altLang="zh-CN" b="1" dirty="0">
                <a:solidFill>
                  <a:srgbClr val="BE384B"/>
                </a:solidFill>
              </a:rPr>
              <a:t>interrupt</a:t>
            </a:r>
            <a:r>
              <a:rPr kumimoji="1" lang="en-US" altLang="zh-CN" dirty="0"/>
              <a:t> signal to the processor</a:t>
            </a:r>
          </a:p>
          <a:p>
            <a:r>
              <a:rPr kumimoji="1" lang="en-US" altLang="zh-CN" b="0" dirty="0"/>
              <a:t>The processor handles the interrupt in the next cycle</a:t>
            </a:r>
          </a:p>
          <a:p>
            <a:pPr lvl="1"/>
            <a:r>
              <a:rPr kumimoji="1" lang="en-US" altLang="zh-CN" dirty="0"/>
              <a:t>SENDs the value over the bus to memory module</a:t>
            </a:r>
          </a:p>
          <a:p>
            <a:r>
              <a:rPr kumimoji="1" lang="en-US" altLang="zh-CN" b="0" dirty="0"/>
              <a:t>Only suitable for slow device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2B44B8C-C2A3-4A4A-B90E-0FDBE5BE7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9819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AB5297-6725-5048-B150-9D0E643FE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Problem of Interrupt: </a:t>
            </a:r>
            <a:r>
              <a:rPr lang="en-US" altLang="zh-CN" dirty="0" err="1"/>
              <a:t>Livelock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CE5ACB-34E6-6E49-ABAB-7CA97D8E7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Using interrupts arises in networks</a:t>
            </a:r>
          </a:p>
          <a:p>
            <a:pPr lvl="1"/>
            <a:r>
              <a:rPr kumimoji="1" lang="en-US" altLang="zh-CN" sz="1600" dirty="0"/>
              <a:t>When </a:t>
            </a:r>
            <a:r>
              <a:rPr kumimoji="1" lang="en-US" altLang="zh-CN" sz="1600" b="1" dirty="0">
                <a:solidFill>
                  <a:srgbClr val="BE384B"/>
                </a:solidFill>
              </a:rPr>
              <a:t>a huge stream of incoming packets </a:t>
            </a:r>
            <a:r>
              <a:rPr kumimoji="1" lang="en-US" altLang="zh-CN" sz="1600" dirty="0"/>
              <a:t>each generate an interrupt it is possible for the OS to </a:t>
            </a:r>
            <a:r>
              <a:rPr kumimoji="1" lang="en-US" altLang="zh-CN" sz="1600" dirty="0" err="1"/>
              <a:t>livelock</a:t>
            </a:r>
            <a:endParaRPr kumimoji="1" lang="en-US" altLang="zh-CN" sz="1600" dirty="0"/>
          </a:p>
          <a:p>
            <a:pPr lvl="1"/>
            <a:r>
              <a:rPr kumimoji="1" lang="en-US" altLang="zh-CN" sz="1600" b="1" dirty="0" err="1">
                <a:solidFill>
                  <a:srgbClr val="BE384B"/>
                </a:solidFill>
              </a:rPr>
              <a:t>Livelock</a:t>
            </a:r>
            <a:r>
              <a:rPr kumimoji="1" lang="en-US" altLang="zh-CN" sz="1600" dirty="0"/>
              <a:t>: the CPU only processes interrupts and never allows a user-level process to run and actually service the requests</a:t>
            </a:r>
            <a:endParaRPr kumimoji="1" lang="en-US" altLang="zh-CN" dirty="0"/>
          </a:p>
          <a:p>
            <a:r>
              <a:rPr kumimoji="1" lang="en-US" altLang="zh-CN" dirty="0">
                <a:solidFill>
                  <a:schemeClr val="accent1"/>
                </a:solidFill>
              </a:rPr>
              <a:t>Hybrid solution: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interrupt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+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polling</a:t>
            </a:r>
          </a:p>
          <a:p>
            <a:pPr lvl="1"/>
            <a:r>
              <a:rPr kumimoji="1" lang="en-US" altLang="zh-CN" sz="1600" dirty="0"/>
              <a:t>Default using interrupts</a:t>
            </a:r>
          </a:p>
          <a:p>
            <a:pPr lvl="1"/>
            <a:r>
              <a:rPr kumimoji="1" lang="en-US" altLang="zh-CN" sz="1600" dirty="0"/>
              <a:t>When an interrupt happens, handle it and polling for a while to solve subsequence requests</a:t>
            </a:r>
          </a:p>
          <a:p>
            <a:pPr lvl="1"/>
            <a:r>
              <a:rPr kumimoji="1" lang="en-US" altLang="zh-CN" sz="1600" dirty="0"/>
              <a:t>If no further request or time-out, fall back to interrupt again</a:t>
            </a:r>
          </a:p>
          <a:p>
            <a:pPr lvl="1"/>
            <a:r>
              <a:rPr kumimoji="1" lang="en-US" altLang="zh-CN" sz="1600" dirty="0"/>
              <a:t>Used in Linux network driver with the name </a:t>
            </a:r>
            <a:r>
              <a:rPr kumimoji="1" lang="en-US" altLang="zh-CN" sz="1600" b="1" dirty="0">
                <a:solidFill>
                  <a:srgbClr val="BE384B"/>
                </a:solidFill>
              </a:rPr>
              <a:t>NAPI</a:t>
            </a:r>
            <a:r>
              <a:rPr kumimoji="1" lang="en-US" altLang="zh-CN" sz="1600" dirty="0"/>
              <a:t> (New API)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BE86161-F97F-8B41-9F6D-D0F500F9C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2740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979E01-426C-554D-B78F-06A028D03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Interrupt Coalescing for Optimization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20CBF0-351C-5544-A2E6-7EB8BD519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 device which needs to raise an interrupt </a:t>
            </a:r>
            <a:r>
              <a:rPr kumimoji="1" lang="en-US" altLang="zh-CN" dirty="0">
                <a:solidFill>
                  <a:srgbClr val="BE384B"/>
                </a:solidFill>
              </a:rPr>
              <a:t>first waits for a bit</a:t>
            </a:r>
            <a:r>
              <a:rPr kumimoji="1" lang="en-US" altLang="zh-CN" b="0" dirty="0"/>
              <a:t> before delivering the interrupt to the CPU</a:t>
            </a:r>
          </a:p>
          <a:p>
            <a:r>
              <a:rPr kumimoji="1" lang="en-US" altLang="zh-CN" b="0" dirty="0"/>
              <a:t>While waiting, other requests may soon complete, and thus multiple interrupts can be </a:t>
            </a:r>
            <a:r>
              <a:rPr kumimoji="1" lang="en-US" altLang="zh-CN" dirty="0">
                <a:solidFill>
                  <a:srgbClr val="BE384B"/>
                </a:solidFill>
              </a:rPr>
              <a:t>merged</a:t>
            </a:r>
            <a:r>
              <a:rPr kumimoji="1" lang="en-US" altLang="zh-CN" b="0" dirty="0"/>
              <a:t> into a single interrupt delivery, thus lowering the overhead of interrupt processing</a:t>
            </a:r>
          </a:p>
          <a:p>
            <a:r>
              <a:rPr kumimoji="1" lang="en-US" altLang="zh-CN" b="0" dirty="0"/>
              <a:t>Note: waiting too long will increase the latency of a request, this is a common </a:t>
            </a:r>
            <a:r>
              <a:rPr kumimoji="1" lang="en-US" altLang="zh-CN" dirty="0">
                <a:solidFill>
                  <a:srgbClr val="BE384B"/>
                </a:solidFill>
              </a:rPr>
              <a:t>trade-off</a:t>
            </a:r>
            <a:r>
              <a:rPr kumimoji="1" lang="en-US" altLang="zh-CN" b="0" dirty="0"/>
              <a:t> in systems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649BCE7-EBCA-A94A-8785-A01845198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6859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D41EA775-87CD-014C-9D64-D5AE4C812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DMA, PIO, MMIO:</a:t>
            </a:r>
            <a:b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</a:b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More efficient data movement 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649DE6D-FE82-434B-9599-449CAFAE9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433896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3CB2E1-12D6-9448-A61A-2ACA041C4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DMA for Disk Device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61F357-7E2A-3742-9F6D-E3227197E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DMA (</a:t>
            </a:r>
            <a:r>
              <a:rPr kumimoji="1" lang="en-US" altLang="zh-CN" dirty="0">
                <a:solidFill>
                  <a:srgbClr val="BE384B"/>
                </a:solidFill>
              </a:rPr>
              <a:t>D</a:t>
            </a:r>
            <a:r>
              <a:rPr kumimoji="1" lang="en-US" altLang="zh-CN" b="0" dirty="0"/>
              <a:t>irect </a:t>
            </a:r>
            <a:r>
              <a:rPr kumimoji="1" lang="en-US" altLang="zh-CN" dirty="0">
                <a:solidFill>
                  <a:srgbClr val="BE384B"/>
                </a:solidFill>
              </a:rPr>
              <a:t>M</a:t>
            </a:r>
            <a:r>
              <a:rPr kumimoji="1" lang="en-US" altLang="zh-CN" b="0" dirty="0"/>
              <a:t>emory </a:t>
            </a:r>
            <a:r>
              <a:rPr kumimoji="1" lang="en-US" altLang="zh-CN" dirty="0">
                <a:solidFill>
                  <a:srgbClr val="BE384B"/>
                </a:solidFill>
              </a:rPr>
              <a:t>A</a:t>
            </a:r>
            <a:r>
              <a:rPr kumimoji="1" lang="en-US" altLang="zh-CN" b="0" dirty="0"/>
              <a:t>ccess)</a:t>
            </a:r>
          </a:p>
          <a:p>
            <a:pPr lvl="1"/>
            <a:r>
              <a:rPr kumimoji="1" lang="en-US" altLang="zh-CN" dirty="0"/>
              <a:t>A processor SENDs a request to a disk controller to READ a block of data</a:t>
            </a:r>
          </a:p>
          <a:p>
            <a:pPr lvl="1"/>
            <a:r>
              <a:rPr kumimoji="1" lang="en-US" altLang="zh-CN" dirty="0"/>
              <a:t>Including the address of a buffer in memory</a:t>
            </a:r>
          </a:p>
          <a:p>
            <a:r>
              <a:rPr kumimoji="1" lang="en-US" altLang="zh-CN" b="0" dirty="0"/>
              <a:t>The disk SENDs the data directly to memory</a:t>
            </a:r>
          </a:p>
          <a:p>
            <a:pPr lvl="1"/>
            <a:r>
              <a:rPr kumimoji="1" lang="en-US" altLang="zh-CN" dirty="0"/>
              <a:t>Incrementing the memory address appropriately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701282-9E4B-A245-84A3-6633F6DB8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83303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DMA for Disk Device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950" y="1489348"/>
            <a:ext cx="6896100" cy="10001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231" y="3573469"/>
            <a:ext cx="6877050" cy="14097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843808" y="2602465"/>
            <a:ext cx="374441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Without DMA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43808" y="5089748"/>
            <a:ext cx="374441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With DMA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851920" y="922782"/>
            <a:ext cx="374441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'c' is for copy</a:t>
            </a: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4860032" y="1287946"/>
            <a:ext cx="288032" cy="27467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44973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 for Disk Device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Benefits of DMA</a:t>
            </a:r>
          </a:p>
          <a:p>
            <a:pPr lvl="1"/>
            <a:r>
              <a:rPr lang="en-US" dirty="0"/>
              <a:t>Relieve the CPU's load to execute other program</a:t>
            </a:r>
          </a:p>
          <a:p>
            <a:pPr lvl="1"/>
            <a:r>
              <a:rPr lang="en-US" dirty="0"/>
              <a:t>Reduce one transfer (original two)</a:t>
            </a:r>
          </a:p>
          <a:p>
            <a:pPr lvl="1"/>
            <a:r>
              <a:rPr lang="en-US" dirty="0"/>
              <a:t>Take better advantage of long message if the bus supports</a:t>
            </a:r>
          </a:p>
          <a:p>
            <a:pPr lvl="1"/>
            <a:r>
              <a:rPr lang="en-US" dirty="0"/>
              <a:t>Amortize the overhead of the bus protocol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9605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75651E-DA5A-C948-9F5C-44422682A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Methods of Device Interaction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A47430-F6AB-B44F-8DEE-E32E15875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340"/>
            <a:ext cx="8229600" cy="3483604"/>
          </a:xfrm>
        </p:spPr>
        <p:txBody>
          <a:bodyPr/>
          <a:lstStyle/>
          <a:p>
            <a:r>
              <a:rPr kumimoji="1" lang="en-US" altLang="zh-CN" dirty="0"/>
              <a:t>Method-1: </a:t>
            </a:r>
            <a:r>
              <a:rPr kumimoji="1" lang="en-US" altLang="zh-CN" b="0" dirty="0"/>
              <a:t>PIO through I/O instructions</a:t>
            </a:r>
          </a:p>
          <a:p>
            <a:pPr lvl="1"/>
            <a:r>
              <a:rPr kumimoji="1" lang="en-US" altLang="zh-CN" dirty="0"/>
              <a:t>On x86, IN and OUT instructions</a:t>
            </a:r>
          </a:p>
          <a:p>
            <a:pPr lvl="1"/>
            <a:r>
              <a:rPr kumimoji="1" lang="en-US" altLang="zh-CN" dirty="0"/>
              <a:t>Must be executed in privileged mode (kernel mode)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Method-2: </a:t>
            </a:r>
            <a:r>
              <a:rPr kumimoji="1" lang="en-US" altLang="zh-CN" b="0" dirty="0"/>
              <a:t>Memory-mapped I/O</a:t>
            </a:r>
          </a:p>
          <a:p>
            <a:pPr lvl="1"/>
            <a:r>
              <a:rPr kumimoji="1" lang="en-US" altLang="zh-CN" dirty="0"/>
              <a:t>Using LOAD and STORE</a:t>
            </a:r>
          </a:p>
          <a:p>
            <a:pPr lvl="1"/>
            <a:r>
              <a:rPr kumimoji="1" lang="en-US" altLang="zh-CN" dirty="0"/>
              <a:t>Can also be executed in unprivileged mode (user mode)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219E80-DAF4-CC43-8425-C36D47533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22406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I/O Instructions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Example: send data to a device by </a:t>
            </a:r>
            <a:r>
              <a:rPr lang="en-US" altLang="zh-CN" dirty="0">
                <a:solidFill>
                  <a:srgbClr val="BE384B"/>
                </a:solidFill>
              </a:rPr>
              <a:t>OUT</a:t>
            </a:r>
            <a:r>
              <a:rPr lang="en-US" altLang="zh-CN" dirty="0"/>
              <a:t> instruction</a:t>
            </a:r>
          </a:p>
          <a:p>
            <a:pPr lvl="1"/>
            <a:r>
              <a:rPr lang="en-US" altLang="zh-CN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 %</a:t>
            </a:r>
            <a:r>
              <a:rPr lang="en-US" altLang="zh-CN" dirty="0" err="1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altLang="zh-CN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0x120</a:t>
            </a:r>
          </a:p>
          <a:p>
            <a:pPr lvl="1"/>
            <a:r>
              <a:rPr lang="en-US" altLang="zh-CN" dirty="0"/>
              <a:t>Specify a register with data </a:t>
            </a:r>
            <a:r>
              <a:rPr lang="en-US" altLang="zh-CN" dirty="0">
                <a:solidFill>
                  <a:srgbClr val="BE384B"/>
                </a:solidFill>
              </a:rPr>
              <a:t>(%</a:t>
            </a:r>
            <a:r>
              <a:rPr lang="en-US" altLang="zh-CN" dirty="0" err="1">
                <a:solidFill>
                  <a:srgbClr val="BE384B"/>
                </a:solidFill>
              </a:rPr>
              <a:t>eax</a:t>
            </a:r>
            <a:r>
              <a:rPr lang="en-US" altLang="zh-CN" dirty="0"/>
              <a:t>)</a:t>
            </a:r>
          </a:p>
          <a:p>
            <a:pPr lvl="1"/>
            <a:r>
              <a:rPr lang="en-US" altLang="zh-CN" dirty="0"/>
              <a:t>Specific an I/O Port which names the device (</a:t>
            </a:r>
            <a:r>
              <a:rPr lang="en-US" altLang="zh-CN" dirty="0">
                <a:solidFill>
                  <a:srgbClr val="BE384B"/>
                </a:solidFill>
              </a:rPr>
              <a:t>0x120</a:t>
            </a:r>
            <a:r>
              <a:rPr lang="en-US" altLang="zh-CN" dirty="0"/>
              <a:t>)</a:t>
            </a:r>
          </a:p>
          <a:p>
            <a:pPr lvl="2"/>
            <a:r>
              <a:rPr lang="en-US" altLang="zh-CN" dirty="0"/>
              <a:t>I/O port: another name space, not physical memory space</a:t>
            </a:r>
          </a:p>
          <a:p>
            <a:r>
              <a:rPr lang="en-US" altLang="zh-CN" dirty="0"/>
              <a:t>Privileged instructions</a:t>
            </a:r>
          </a:p>
          <a:p>
            <a:pPr lvl="1"/>
            <a:r>
              <a:rPr lang="en-US" altLang="zh-CN" dirty="0"/>
              <a:t>Only the OS can directly communicate with devices</a:t>
            </a:r>
          </a:p>
        </p:txBody>
      </p:sp>
    </p:spTree>
    <p:extLst>
      <p:ext uri="{BB962C8B-B14F-4D97-AF65-F5344CB8AC3E}">
        <p14:creationId xmlns:p14="http://schemas.microsoft.com/office/powerpoint/2010/main" val="342550505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8850E7-F449-BB40-A7B1-F1F97217E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Memory Mapped I/O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3D9B77A-37B3-DA44-8D46-40A4D8BDB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3771636"/>
          </a:xfrm>
        </p:spPr>
        <p:txBody>
          <a:bodyPr/>
          <a:lstStyle/>
          <a:p>
            <a:r>
              <a:rPr kumimoji="1" lang="en-US" altLang="zh-CN" b="0" dirty="0"/>
              <a:t>Use </a:t>
            </a:r>
            <a:r>
              <a:rPr kumimoji="1" lang="en-US" altLang="zh-CN" b="0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</a:t>
            </a:r>
            <a:r>
              <a:rPr kumimoji="1" lang="en-US" altLang="zh-CN" b="0" dirty="0"/>
              <a:t> and </a:t>
            </a:r>
            <a:r>
              <a:rPr kumimoji="1" lang="en-US" altLang="zh-CN" b="0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STORE</a:t>
            </a:r>
            <a:r>
              <a:rPr kumimoji="1" lang="en-US" altLang="zh-CN" b="0" dirty="0"/>
              <a:t> instructions to address the register and buffer of the I/O modules</a:t>
            </a:r>
          </a:p>
          <a:p>
            <a:pPr lvl="1"/>
            <a:r>
              <a:rPr kumimoji="1" lang="en-US" altLang="zh-CN" dirty="0"/>
              <a:t>Just like access memory</a:t>
            </a:r>
          </a:p>
          <a:p>
            <a:pPr lvl="1"/>
            <a:r>
              <a:rPr kumimoji="1" lang="en-US" altLang="zh-CN" dirty="0"/>
              <a:t>Address is overloaded name with location info</a:t>
            </a:r>
          </a:p>
          <a:p>
            <a:r>
              <a:rPr kumimoji="1" lang="en-US" altLang="zh-CN" b="0" dirty="0"/>
              <a:t>Provide </a:t>
            </a:r>
            <a:r>
              <a:rPr kumimoji="1" lang="en-US" altLang="zh-CN" dirty="0">
                <a:solidFill>
                  <a:srgbClr val="BE384B"/>
                </a:solidFill>
              </a:rPr>
              <a:t>a uniform interface </a:t>
            </a:r>
            <a:r>
              <a:rPr kumimoji="1" lang="en-US" altLang="zh-CN" b="0" dirty="0"/>
              <a:t>to bus modules</a:t>
            </a:r>
          </a:p>
          <a:p>
            <a:pPr lvl="1"/>
            <a:r>
              <a:rPr kumimoji="1" lang="en-US" altLang="zh-CN" dirty="0"/>
              <a:t>MMU translates virtual address to physical address</a:t>
            </a:r>
          </a:p>
          <a:p>
            <a:pPr lvl="2"/>
            <a:r>
              <a:rPr kumimoji="1" lang="en-US" altLang="zh-CN" dirty="0"/>
              <a:t>Physical address is system bus address</a:t>
            </a:r>
          </a:p>
          <a:p>
            <a:pPr lvl="1"/>
            <a:r>
              <a:rPr kumimoji="1" lang="en-US" altLang="zh-CN" dirty="0"/>
              <a:t>I/O modules translate bus address to register address internally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DB6F929-7435-8546-933D-2D28F3ACE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72386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Memory Mapped I/O</a:t>
            </a:r>
            <a:endParaRPr lang="zh-CN" altLang="en-US" dirty="0"/>
          </a:p>
        </p:txBody>
      </p:sp>
      <p:sp>
        <p:nvSpPr>
          <p:cNvPr id="4198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99D40B8F-C72D-7742-A37E-5449E511622E}" type="slidenum">
              <a:rPr lang="zh-CN" altLang="en-US" sz="1400" b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pPr/>
              <a:t>62</a:t>
            </a:fld>
            <a:endParaRPr lang="en-US" altLang="zh-CN" sz="1400" b="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743075" y="1479021"/>
            <a:ext cx="1752600" cy="5715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Processor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41989" name="直接连接符 6"/>
          <p:cNvCxnSpPr>
            <a:cxnSpLocks noChangeShapeType="1"/>
          </p:cNvCxnSpPr>
          <p:nvPr/>
        </p:nvCxnSpPr>
        <p:spPr bwMode="auto">
          <a:xfrm>
            <a:off x="1219200" y="3683000"/>
            <a:ext cx="6629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" name="矩形 7"/>
          <p:cNvSpPr/>
          <p:nvPr/>
        </p:nvSpPr>
        <p:spPr bwMode="auto">
          <a:xfrm>
            <a:off x="2087563" y="2667000"/>
            <a:ext cx="1066800" cy="381000"/>
          </a:xfrm>
          <a:prstGeom prst="rect">
            <a:avLst/>
          </a:prstGeom>
          <a:ln>
            <a:prstDash val="dash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MMU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41991" name="直接箭头连接符 9"/>
          <p:cNvCxnSpPr>
            <a:cxnSpLocks noChangeShapeType="1"/>
            <a:stCxn id="5" idx="2"/>
            <a:endCxn id="8" idx="0"/>
          </p:cNvCxnSpPr>
          <p:nvPr/>
        </p:nvCxnSpPr>
        <p:spPr bwMode="auto">
          <a:xfrm>
            <a:off x="2619375" y="2050521"/>
            <a:ext cx="1588" cy="616479"/>
          </a:xfrm>
          <a:prstGeom prst="straightConnector1">
            <a:avLst/>
          </a:prstGeom>
          <a:noFill/>
          <a:ln w="28575">
            <a:solidFill>
              <a:srgbClr val="C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1992" name="直接箭头连接符 11"/>
          <p:cNvCxnSpPr>
            <a:cxnSpLocks noChangeShapeType="1"/>
            <a:stCxn id="8" idx="2"/>
          </p:cNvCxnSpPr>
          <p:nvPr/>
        </p:nvCxnSpPr>
        <p:spPr bwMode="auto">
          <a:xfrm>
            <a:off x="2620963" y="3048000"/>
            <a:ext cx="0" cy="635000"/>
          </a:xfrm>
          <a:prstGeom prst="straightConnector1">
            <a:avLst/>
          </a:prstGeom>
          <a:noFill/>
          <a:ln w="28575">
            <a:solidFill>
              <a:srgbClr val="C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1993" name="TextBox 14"/>
          <p:cNvSpPr txBox="1">
            <a:spLocks noChangeArrowheads="1"/>
          </p:cNvSpPr>
          <p:nvPr/>
        </p:nvSpPr>
        <p:spPr bwMode="auto">
          <a:xfrm>
            <a:off x="2968898" y="2206625"/>
            <a:ext cx="18911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800" b="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Virtual address</a:t>
            </a:r>
            <a:endParaRPr lang="zh-CN" altLang="en-US" sz="1800" b="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41994" name="TextBox 17"/>
          <p:cNvSpPr txBox="1">
            <a:spLocks noChangeArrowheads="1"/>
          </p:cNvSpPr>
          <p:nvPr/>
        </p:nvSpPr>
        <p:spPr bwMode="auto">
          <a:xfrm>
            <a:off x="2871788" y="3175000"/>
            <a:ext cx="44434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800" b="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Physical address (System bus address)</a:t>
            </a:r>
            <a:endParaRPr lang="zh-CN" altLang="en-US" sz="1800" b="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 bwMode="auto">
          <a:xfrm>
            <a:off x="1371601" y="4429125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Memory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3713163" y="4429125"/>
            <a:ext cx="1408112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Disk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6208713" y="4429125"/>
            <a:ext cx="1408112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Keyboard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41998" name="直接箭头连接符 25"/>
          <p:cNvCxnSpPr>
            <a:cxnSpLocks noChangeShapeType="1"/>
            <a:endCxn id="24" idx="0"/>
          </p:cNvCxnSpPr>
          <p:nvPr/>
        </p:nvCxnSpPr>
        <p:spPr bwMode="auto">
          <a:xfrm flipH="1">
            <a:off x="4416426" y="3683000"/>
            <a:ext cx="4763" cy="746125"/>
          </a:xfrm>
          <a:prstGeom prst="straightConnector1">
            <a:avLst/>
          </a:prstGeom>
          <a:noFill/>
          <a:ln w="28575">
            <a:solidFill>
              <a:srgbClr val="C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1999" name="直接箭头连接符 28"/>
          <p:cNvCxnSpPr>
            <a:cxnSpLocks noChangeShapeType="1"/>
            <a:endCxn id="25" idx="0"/>
          </p:cNvCxnSpPr>
          <p:nvPr/>
        </p:nvCxnSpPr>
        <p:spPr bwMode="auto">
          <a:xfrm>
            <a:off x="6913563" y="3683000"/>
            <a:ext cx="0" cy="7461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2000" name="直接箭头连接符 31"/>
          <p:cNvCxnSpPr>
            <a:cxnSpLocks noChangeShapeType="1"/>
            <a:endCxn id="23" idx="0"/>
          </p:cNvCxnSpPr>
          <p:nvPr/>
        </p:nvCxnSpPr>
        <p:spPr bwMode="auto">
          <a:xfrm flipH="1">
            <a:off x="2076451" y="3683000"/>
            <a:ext cx="11113" cy="7461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2001" name="TextBox 35"/>
          <p:cNvSpPr txBox="1">
            <a:spLocks noChangeArrowheads="1"/>
          </p:cNvSpPr>
          <p:nvPr/>
        </p:nvSpPr>
        <p:spPr bwMode="auto">
          <a:xfrm>
            <a:off x="4483100" y="3746500"/>
            <a:ext cx="22225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800" b="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Internally translate</a:t>
            </a:r>
          </a:p>
          <a:p>
            <a:pPr eaLnBrk="1" hangingPunct="1"/>
            <a:r>
              <a:rPr lang="en-US" altLang="zh-CN" sz="1800" b="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to register address</a:t>
            </a:r>
            <a:endParaRPr lang="zh-CN" altLang="en-US" sz="1800" b="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1524001" y="1333500"/>
            <a:ext cx="2189163" cy="18415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2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9113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NOTE: Volatile Address if using MMIO</a:t>
            </a:r>
            <a:endParaRPr lang="zh-CN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273324"/>
            <a:ext cx="8579296" cy="397227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3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(void)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void          *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pdev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= (void *) 0x40400000;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size = (1024*1024);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*</a:t>
            </a:r>
            <a:r>
              <a:rPr lang="en-US" altLang="zh-CN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base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volatile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*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pcid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base = 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mmap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pdev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, size, PROT_READ|PROT_WRITE,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MAP_ANONYMOUS|MAP_PRIVATE, -1, 0);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if (base == MAP_FAILED) 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errx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(1, "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mmap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failure");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pcid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= (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*) (((void *) base) + 0xf0704);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= *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pcid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(“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= %d\n", 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altLang="zh-CN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= *</a:t>
            </a:r>
            <a:r>
              <a:rPr lang="en-US" altLang="zh-CN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pcid</a:t>
            </a:r>
            <a:r>
              <a:rPr lang="en-US" altLang="zh-CN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zh-CN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(“</a:t>
            </a:r>
            <a:r>
              <a:rPr lang="en-US" altLang="zh-CN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altLang="zh-CN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= %d\n", </a:t>
            </a:r>
            <a:r>
              <a:rPr lang="en-US" altLang="zh-CN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altLang="zh-CN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sz="1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munmap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(base, size);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矩形 5"/>
          <p:cNvSpPr/>
          <p:nvPr/>
        </p:nvSpPr>
        <p:spPr>
          <a:xfrm>
            <a:off x="3923928" y="4347948"/>
            <a:ext cx="4680520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If no </a:t>
            </a:r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volatile</a:t>
            </a:r>
            <a:r>
              <a:rPr lang="zh-CN" altLang="en-US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is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used, the compiler will think </a:t>
            </a:r>
            <a:b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</a:b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the two </a:t>
            </a:r>
            <a:r>
              <a:rPr lang="en-US" altLang="zh-CN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printf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() are redundant and will </a:t>
            </a:r>
            <a:b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</a:b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eliminate the second memory load operation</a:t>
            </a:r>
            <a:endParaRPr lang="zh-CN" altLang="en-US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368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Sidebar: Another Volatile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/>
                <a:cs typeface="Courier New"/>
              </a:rPr>
              <a:t>#include &lt;</a:t>
            </a:r>
            <a:r>
              <a:rPr lang="en-US" dirty="0" err="1">
                <a:latin typeface="Courier New"/>
                <a:cs typeface="Courier New"/>
              </a:rPr>
              <a:t>stdio.h</a:t>
            </a:r>
            <a:r>
              <a:rPr lang="en-US" dirty="0">
                <a:latin typeface="Courier New"/>
                <a:cs typeface="Courier New"/>
              </a:rPr>
              <a:t>&gt;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i-FI" dirty="0" err="1">
                <a:latin typeface="Courier New"/>
                <a:cs typeface="Courier New"/>
              </a:rPr>
              <a:t>void</a:t>
            </a:r>
            <a:r>
              <a:rPr lang="fi-FI" dirty="0">
                <a:latin typeface="Courier New"/>
                <a:cs typeface="Courier New"/>
              </a:rPr>
              <a:t> </a:t>
            </a:r>
            <a:r>
              <a:rPr lang="fi-FI" dirty="0">
                <a:solidFill>
                  <a:srgbClr val="FF0000"/>
                </a:solidFill>
                <a:latin typeface="Courier New"/>
                <a:cs typeface="Courier New"/>
              </a:rPr>
              <a:t>main</a:t>
            </a:r>
            <a:r>
              <a:rPr lang="fi-FI" dirty="0">
                <a:latin typeface="Courier New"/>
                <a:cs typeface="Courier New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/>
                <a:cs typeface="Courier New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 err="1">
                <a:latin typeface="Courier New"/>
                <a:cs typeface="Courier New"/>
              </a:rPr>
              <a:t>int</a:t>
            </a:r>
            <a:r>
              <a:rPr lang="fr-FR" dirty="0">
                <a:latin typeface="Courier New"/>
                <a:cs typeface="Courier New"/>
              </a:rPr>
              <a:t> i = 10;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dirty="0">
                <a:latin typeface="Courier New"/>
                <a:cs typeface="Courier New"/>
              </a:rPr>
              <a:t>    int a = i;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/>
                <a:cs typeface="Courier New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o-RO" dirty="0">
                <a:latin typeface="Courier New"/>
                <a:cs typeface="Courier New"/>
              </a:rPr>
              <a:t>    printf("i= %d\n",a);</a:t>
            </a:r>
          </a:p>
          <a:p>
            <a:pPr marL="0" indent="0">
              <a:spcBef>
                <a:spcPts val="0"/>
              </a:spcBef>
              <a:buNone/>
            </a:pPr>
            <a:endParaRPr lang="ro-RO" dirty="0">
              <a:latin typeface="Courier New"/>
              <a:cs typeface="Courier New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zh-TW" altLang="en-US" dirty="0">
                <a:latin typeface="Courier New"/>
                <a:cs typeface="Courier New"/>
              </a:rPr>
              <a:t>   </a:t>
            </a:r>
            <a:r>
              <a:rPr lang="en-US" altLang="zh-TW" dirty="0">
                <a:latin typeface="Courier New"/>
                <a:cs typeface="Courier New"/>
              </a:rPr>
              <a:t> </a:t>
            </a:r>
            <a:r>
              <a:rPr lang="en-US" altLang="zh-TW" dirty="0">
                <a:solidFill>
                  <a:srgbClr val="0096FF"/>
                </a:solidFill>
                <a:latin typeface="Courier New"/>
                <a:cs typeface="Courier New"/>
              </a:rPr>
              <a:t>// Change value of </a:t>
            </a:r>
            <a:r>
              <a:rPr lang="en-US" altLang="zh-TW" dirty="0" err="1">
                <a:solidFill>
                  <a:srgbClr val="0096FF"/>
                </a:solidFill>
                <a:latin typeface="Courier New"/>
                <a:cs typeface="Courier New"/>
              </a:rPr>
              <a:t>i</a:t>
            </a:r>
            <a:endParaRPr lang="zh-TW" altLang="en-US" dirty="0">
              <a:solidFill>
                <a:srgbClr val="0096FF"/>
              </a:solidFill>
              <a:latin typeface="Courier New"/>
              <a:cs typeface="Courier New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/>
                <a:cs typeface="Courier New"/>
              </a:rPr>
              <a:t>    __</a:t>
            </a:r>
            <a:r>
              <a:rPr lang="en-US" dirty="0" err="1">
                <a:latin typeface="Courier New"/>
                <a:cs typeface="Courier New"/>
              </a:rPr>
              <a:t>asm</a:t>
            </a:r>
            <a:r>
              <a:rPr lang="en-US" dirty="0">
                <a:latin typeface="Courier New"/>
                <a:cs typeface="Courier New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dirty="0">
                <a:latin typeface="Courier New"/>
                <a:cs typeface="Courier New"/>
              </a:rPr>
              <a:t>          </a:t>
            </a:r>
            <a:r>
              <a:rPr lang="nl-NL" dirty="0" err="1">
                <a:latin typeface="Courier New"/>
                <a:cs typeface="Courier New"/>
              </a:rPr>
              <a:t>mov</a:t>
            </a:r>
            <a:r>
              <a:rPr lang="nl-NL" dirty="0">
                <a:latin typeface="Courier New"/>
                <a:cs typeface="Courier New"/>
              </a:rPr>
              <a:t> </a:t>
            </a:r>
            <a:r>
              <a:rPr lang="nl-NL" dirty="0" err="1">
                <a:latin typeface="Courier New"/>
                <a:cs typeface="Courier New"/>
              </a:rPr>
              <a:t>dword</a:t>
            </a:r>
            <a:r>
              <a:rPr lang="nl-NL" dirty="0">
                <a:latin typeface="Courier New"/>
                <a:cs typeface="Courier New"/>
              </a:rPr>
              <a:t> </a:t>
            </a:r>
            <a:r>
              <a:rPr lang="nl-NL" dirty="0" err="1">
                <a:latin typeface="Courier New"/>
                <a:cs typeface="Courier New"/>
              </a:rPr>
              <a:t>ptr</a:t>
            </a:r>
            <a:r>
              <a:rPr lang="nl-NL" dirty="0">
                <a:latin typeface="Courier New"/>
                <a:cs typeface="Courier New"/>
              </a:rPr>
              <a:t> [ebp-4], 20h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/>
                <a:cs typeface="Courier New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/>
                <a:cs typeface="Courier New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 err="1">
                <a:latin typeface="Courier New"/>
                <a:cs typeface="Courier New"/>
              </a:rPr>
              <a:t>int</a:t>
            </a:r>
            <a:r>
              <a:rPr lang="fr-FR" dirty="0">
                <a:latin typeface="Courier New"/>
                <a:cs typeface="Courier New"/>
              </a:rPr>
              <a:t> b = i;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o-RO" dirty="0">
                <a:latin typeface="Courier New"/>
                <a:cs typeface="Courier New"/>
              </a:rPr>
              <a:t>    printf("i= %d\n",b);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/>
                <a:cs typeface="Courier New"/>
              </a:rPr>
              <a:t>}      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64</a:t>
            </a:fld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385558" y="4524474"/>
            <a:ext cx="2906565" cy="4001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Is </a:t>
            </a:r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volatile</a:t>
            </a:r>
            <a: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needed here?</a:t>
            </a:r>
            <a:endParaRPr lang="zh-CN" altLang="en-US" sz="20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38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lang="en-US" altLang="zh-CN" dirty="0"/>
              <a:t>Summary: the Big Picture of File System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AA0A773-9005-3848-A94A-18E21FD86144}"/>
              </a:ext>
            </a:extLst>
          </p:cNvPr>
          <p:cNvSpPr/>
          <p:nvPr/>
        </p:nvSpPr>
        <p:spPr>
          <a:xfrm>
            <a:off x="5868502" y="4382802"/>
            <a:ext cx="797845" cy="741671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2" name="内容占位符 2">
            <a:extLst>
              <a:ext uri="{FF2B5EF4-FFF2-40B4-BE49-F238E27FC236}">
                <a16:creationId xmlns:a16="http://schemas.microsoft.com/office/drawing/2014/main" id="{AE1AA0C4-A46C-C843-9D4E-695A271AF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While distributed systems are built from components on a </a:t>
            </a:r>
            <a:r>
              <a:rPr kumimoji="1" lang="en-US" altLang="zh-CN" dirty="0">
                <a:solidFill>
                  <a:srgbClr val="C00000"/>
                </a:solidFill>
              </a:rPr>
              <a:t>single</a:t>
            </a:r>
            <a:r>
              <a:rPr kumimoji="1" lang="en-US" altLang="zh-CN" b="0" dirty="0"/>
              <a:t> node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File system</a:t>
            </a:r>
            <a:r>
              <a:rPr kumimoji="1" lang="en-US" altLang="zh-CN" dirty="0"/>
              <a:t> runtimes, </a:t>
            </a:r>
            <a:r>
              <a:rPr kumimoji="1" lang="en-US" altLang="zh-CN" dirty="0" err="1"/>
              <a:t>etc</a:t>
            </a:r>
            <a:r>
              <a:rPr kumimoji="1" lang="en-US" altLang="zh-C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810520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lang="en-US" altLang="zh-CN" dirty="0"/>
              <a:t>Summary: the Big Picture of File System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AA0A773-9005-3848-A94A-18E21FD86144}"/>
              </a:ext>
            </a:extLst>
          </p:cNvPr>
          <p:cNvSpPr/>
          <p:nvPr/>
        </p:nvSpPr>
        <p:spPr>
          <a:xfrm>
            <a:off x="5868502" y="4382802"/>
            <a:ext cx="797845" cy="741671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507BA94D-8AB5-A24B-96EC-1A61E663A084}"/>
              </a:ext>
            </a:extLst>
          </p:cNvPr>
          <p:cNvSpPr/>
          <p:nvPr/>
        </p:nvSpPr>
        <p:spPr>
          <a:xfrm>
            <a:off x="-180526" y="2765048"/>
            <a:ext cx="5893688" cy="3269042"/>
          </a:xfrm>
          <a:prstGeom prst="rect">
            <a:avLst/>
          </a:prstGeom>
          <a:solidFill>
            <a:schemeClr val="bg1">
              <a:alpha val="45000"/>
            </a:schemeClr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8" name="直线连接符 77">
            <a:extLst>
              <a:ext uri="{FF2B5EF4-FFF2-40B4-BE49-F238E27FC236}">
                <a16:creationId xmlns:a16="http://schemas.microsoft.com/office/drawing/2014/main" id="{AD1DC2A0-F4A7-AD4B-B720-597B2D2D89AD}"/>
              </a:ext>
            </a:extLst>
          </p:cNvPr>
          <p:cNvCxnSpPr>
            <a:cxnSpLocks/>
          </p:cNvCxnSpPr>
          <p:nvPr/>
        </p:nvCxnSpPr>
        <p:spPr>
          <a:xfrm>
            <a:off x="-85298" y="4494923"/>
            <a:ext cx="5860507" cy="62955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直线连接符 138">
            <a:extLst>
              <a:ext uri="{FF2B5EF4-FFF2-40B4-BE49-F238E27FC236}">
                <a16:creationId xmlns:a16="http://schemas.microsoft.com/office/drawing/2014/main" id="{93742414-23D5-A34D-9D94-9DD0120E00E3}"/>
              </a:ext>
            </a:extLst>
          </p:cNvPr>
          <p:cNvCxnSpPr>
            <a:cxnSpLocks/>
          </p:cNvCxnSpPr>
          <p:nvPr/>
        </p:nvCxnSpPr>
        <p:spPr>
          <a:xfrm>
            <a:off x="5535708" y="4395179"/>
            <a:ext cx="469392" cy="21610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矩形 151">
            <a:extLst>
              <a:ext uri="{FF2B5EF4-FFF2-40B4-BE49-F238E27FC236}">
                <a16:creationId xmlns:a16="http://schemas.microsoft.com/office/drawing/2014/main" id="{DFECF0F7-ECB6-B349-AC66-7FC280FE0179}"/>
              </a:ext>
            </a:extLst>
          </p:cNvPr>
          <p:cNvSpPr/>
          <p:nvPr/>
        </p:nvSpPr>
        <p:spPr>
          <a:xfrm>
            <a:off x="5043299" y="908326"/>
            <a:ext cx="4941537" cy="2226187"/>
          </a:xfrm>
          <a:prstGeom prst="rect">
            <a:avLst/>
          </a:prstGeom>
          <a:solidFill>
            <a:schemeClr val="bg1">
              <a:alpha val="67000"/>
            </a:schemeClr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4" name="图片 133">
            <a:extLst>
              <a:ext uri="{FF2B5EF4-FFF2-40B4-BE49-F238E27FC236}">
                <a16:creationId xmlns:a16="http://schemas.microsoft.com/office/drawing/2014/main" id="{6BFDC638-3295-7C49-8EAC-E416618828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85298" y="1674705"/>
            <a:ext cx="5634991" cy="277581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pic>
        <p:nvPicPr>
          <p:cNvPr id="153" name="图片 152">
            <a:extLst>
              <a:ext uri="{FF2B5EF4-FFF2-40B4-BE49-F238E27FC236}">
                <a16:creationId xmlns:a16="http://schemas.microsoft.com/office/drawing/2014/main" id="{07EB4173-813F-834D-8A47-E6F74981DCD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5878" y="1043111"/>
            <a:ext cx="2344216" cy="153316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4" name="矩形 153">
            <a:extLst>
              <a:ext uri="{FF2B5EF4-FFF2-40B4-BE49-F238E27FC236}">
                <a16:creationId xmlns:a16="http://schemas.microsoft.com/office/drawing/2014/main" id="{3A15D479-48CF-CB40-B978-1868FA14E708}"/>
              </a:ext>
            </a:extLst>
          </p:cNvPr>
          <p:cNvSpPr/>
          <p:nvPr/>
        </p:nvSpPr>
        <p:spPr>
          <a:xfrm>
            <a:off x="4283968" y="895186"/>
            <a:ext cx="1814135" cy="3692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BE384B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Storage</a:t>
            </a:r>
            <a:r>
              <a:rPr lang="zh-CN" altLang="en-US" dirty="0">
                <a:solidFill>
                  <a:srgbClr val="BE384B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rgbClr val="BE384B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as files</a:t>
            </a:r>
            <a:endParaRPr lang="zh-CN" altLang="en-US" dirty="0">
              <a:solidFill>
                <a:srgbClr val="BE384B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55" name="直线连接符 154">
            <a:extLst>
              <a:ext uri="{FF2B5EF4-FFF2-40B4-BE49-F238E27FC236}">
                <a16:creationId xmlns:a16="http://schemas.microsoft.com/office/drawing/2014/main" id="{4EF71910-95AF-BE42-8AD4-F9953AC88CA2}"/>
              </a:ext>
            </a:extLst>
          </p:cNvPr>
          <p:cNvCxnSpPr>
            <a:cxnSpLocks/>
            <a:stCxn id="154" idx="3"/>
          </p:cNvCxnSpPr>
          <p:nvPr/>
        </p:nvCxnSpPr>
        <p:spPr>
          <a:xfrm>
            <a:off x="6098103" y="1079832"/>
            <a:ext cx="540323" cy="406866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54740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ea typeface="+mn-ea"/>
              </a:rPr>
              <a:t>Next lecture</a:t>
            </a:r>
          </a:p>
          <a:p>
            <a:pPr algn="ctr"/>
            <a:r>
              <a:rPr kumimoji="0" lang="en-US" altLang="zh-CN" b="0" i="1" kern="0" dirty="0">
                <a:solidFill>
                  <a:srgbClr val="C00000"/>
                </a:solidFill>
                <a:ea typeface="+mn-ea"/>
              </a:rPr>
              <a:t>Towards </a:t>
            </a:r>
            <a:r>
              <a:rPr kumimoji="0" lang="en-US" altLang="zh-CN" b="0" i="1" kern="0">
                <a:solidFill>
                  <a:srgbClr val="C00000"/>
                </a:solidFill>
                <a:ea typeface="+mn-ea"/>
              </a:rPr>
              <a:t>a distributed file system</a:t>
            </a:r>
            <a:endParaRPr kumimoji="0" lang="en-US" altLang="zh-CN" b="0" i="1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6455032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2AC268-FBF9-054E-B97F-56096079D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Rename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directories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0D8AA8-9633-A240-85E3-6F4050B47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D2A4E74-54B1-5A45-B34D-CDFB98AA71A5}"/>
              </a:ext>
            </a:extLst>
          </p:cNvPr>
          <p:cNvSpPr/>
          <p:nvPr/>
        </p:nvSpPr>
        <p:spPr>
          <a:xfrm>
            <a:off x="457412" y="1273324"/>
            <a:ext cx="8229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-il</a:t>
            </a:r>
            <a:r>
              <a:rPr lang="zh-CN" altLang="en-US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dir1</a:t>
            </a:r>
          </a:p>
          <a:p>
            <a:r>
              <a:rPr lang="fi-FI" altLang="zh-CN" sz="1600" dirty="0">
                <a:highlight>
                  <a:srgbClr val="FFFF00"/>
                </a:highlight>
                <a:latin typeface="Courier" charset="0"/>
                <a:ea typeface="Courier" charset="0"/>
                <a:cs typeface="Courier" charset="0"/>
              </a:rPr>
              <a:t>40978804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-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rw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-r--r--  1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wheel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6  9 26 08:50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from.txt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  <a:p>
            <a:endParaRPr lang="en-US" altLang="zh-CN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–il</a:t>
            </a:r>
            <a:r>
              <a:rPr lang="zh-CN" altLang="en-US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dir2</a:t>
            </a:r>
          </a:p>
          <a:p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40978827 -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rw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-r--r--  1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wheel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7  9 26 08:51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to.txt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  <a:p>
            <a:endParaRPr lang="en-US" altLang="zh-CN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mv dir1/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from.txt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dir2/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to.txt</a:t>
            </a:r>
            <a:endParaRPr lang="fi-FI" altLang="zh-CN" sz="1600" b="1" dirty="0">
              <a:solidFill>
                <a:schemeClr val="accent3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en-US" altLang="zh-CN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dir1</a:t>
            </a:r>
          </a:p>
          <a:p>
            <a:endParaRPr lang="en-US" altLang="zh-CN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dir2</a:t>
            </a:r>
          </a:p>
          <a:p>
            <a:r>
              <a:rPr lang="fi-FI" altLang="zh-CN" sz="1600" dirty="0">
                <a:highlight>
                  <a:srgbClr val="FFFF00"/>
                </a:highlight>
                <a:latin typeface="Courier" charset="0"/>
                <a:ea typeface="Courier" charset="0"/>
                <a:cs typeface="Courier" charset="0"/>
              </a:rPr>
              <a:t>40978804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-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rw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-r--r--  1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wheel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6  9 26 08:50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to.txt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88336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65DD43-5768-604A-B745-3E56CEBDD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Renaming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3DA0C1-BA23-6748-B92E-6F0AEA43A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7C01406-68E4-0741-BA0A-28FA6FFAB85E}"/>
              </a:ext>
            </a:extLst>
          </p:cNvPr>
          <p:cNvSpPr txBox="1"/>
          <p:nvPr/>
        </p:nvSpPr>
        <p:spPr>
          <a:xfrm>
            <a:off x="457200" y="1213717"/>
            <a:ext cx="38365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3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3B24ECB1-FA9C-014F-9BA2-66F2E6CC5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54110"/>
            <a:ext cx="3836588" cy="2124578"/>
          </a:xfrm>
        </p:spPr>
        <p:txBody>
          <a:bodyPr>
            <a:normAutofit/>
          </a:bodyPr>
          <a:lstStyle/>
          <a:p>
            <a:r>
              <a:rPr kumimoji="1" lang="en-US" altLang="zh-CN" sz="1600" b="0" dirty="0"/>
              <a:t>If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to.txt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/>
              <a:t>exists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/>
              <a:t>and </a:t>
            </a:r>
            <a:r>
              <a:rPr kumimoji="1" lang="en-US" altLang="zh-CN" sz="1600" b="0" dirty="0">
                <a:solidFill>
                  <a:srgbClr val="C00000"/>
                </a:solidFill>
              </a:rPr>
              <a:t>fails between 1 &amp; 2</a:t>
            </a:r>
            <a:endParaRPr kumimoji="1" lang="en-US" altLang="zh-CN" sz="1600" b="0" dirty="0"/>
          </a:p>
          <a:p>
            <a:pPr lvl="1"/>
            <a:r>
              <a:rPr kumimoji="1" lang="en-US" altLang="zh-CN" sz="1600" dirty="0"/>
              <a:t>The file </a:t>
            </a:r>
            <a:r>
              <a:rPr kumimoji="1" lang="en-US" altLang="zh-CN" sz="16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/>
              <a:t>will be lost,</a:t>
            </a:r>
          </a:p>
          <a:p>
            <a:pPr lvl="1"/>
            <a:r>
              <a:rPr kumimoji="1" lang="en-US" altLang="zh-CN" sz="1600" dirty="0"/>
              <a:t>which will surprise the user</a:t>
            </a: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717BA583-2412-DC48-853A-69CFC2A6771E}"/>
              </a:ext>
            </a:extLst>
          </p:cNvPr>
          <p:cNvSpPr txBox="1">
            <a:spLocks/>
          </p:cNvSpPr>
          <p:nvPr/>
        </p:nvSpPr>
        <p:spPr>
          <a:xfrm>
            <a:off x="4623320" y="2454110"/>
            <a:ext cx="4269160" cy="30320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0" dirty="0">
                <a:ea typeface="等线" panose="02010600030101010101" pitchFamily="2" charset="-122"/>
              </a:rPr>
              <a:t>If </a:t>
            </a:r>
            <a:r>
              <a:rPr lang="en-US" altLang="zh-CN" sz="1600" b="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to.txt</a:t>
            </a:r>
            <a:r>
              <a:rPr lang="zh-CN" altLang="en-US" sz="1600" b="0" dirty="0"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ea typeface="等线" panose="02010600030101010101" pitchFamily="2" charset="-122"/>
              </a:rPr>
              <a:t>exists</a:t>
            </a:r>
            <a:r>
              <a:rPr lang="zh-CN" altLang="en-US" sz="1600" b="0" dirty="0"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ea typeface="等线" panose="02010600030101010101" pitchFamily="2" charset="-122"/>
              </a:rPr>
              <a:t>and</a:t>
            </a:r>
            <a:r>
              <a:rPr lang="zh-CN" altLang="en-US" sz="1600" b="0" dirty="0"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accent1"/>
                </a:solidFill>
                <a:ea typeface="等线" panose="02010600030101010101" pitchFamily="2" charset="-122"/>
              </a:rPr>
              <a:t>fails between 1 &amp; 2</a:t>
            </a:r>
          </a:p>
          <a:p>
            <a:pPr lvl="1"/>
            <a:r>
              <a:rPr lang="en-US" altLang="zh-CN" sz="1400" dirty="0">
                <a:ea typeface="等线" panose="02010600030101010101" pitchFamily="2" charset="-122"/>
              </a:rPr>
              <a:t>It will always exist even if the</a:t>
            </a:r>
            <a:r>
              <a:rPr lang="zh-CN" altLang="en-US" sz="1400" dirty="0">
                <a:ea typeface="等线" panose="02010600030101010101" pitchFamily="2" charset="-122"/>
              </a:rPr>
              <a:t> </a:t>
            </a:r>
            <a:r>
              <a:rPr lang="en-US" altLang="zh-CN" sz="1400" dirty="0">
                <a:ea typeface="等线" panose="02010600030101010101" pitchFamily="2" charset="-122"/>
              </a:rPr>
              <a:t>machine fails between 1 &amp; 2</a:t>
            </a:r>
          </a:p>
          <a:p>
            <a:pPr lvl="1"/>
            <a:r>
              <a:rPr lang="en-US" altLang="zh-CN" sz="1400" dirty="0">
                <a:ea typeface="等线" panose="02010600030101010101" pitchFamily="2" charset="-122"/>
              </a:rPr>
              <a:t>Must increase reference count of </a:t>
            </a:r>
            <a:r>
              <a:rPr lang="en-US" altLang="zh-CN" sz="140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from.txt</a:t>
            </a:r>
            <a:r>
              <a:rPr lang="en-US" altLang="zh-CN" sz="1400" dirty="0" err="1">
                <a:ea typeface="等线" panose="02010600030101010101" pitchFamily="2" charset="-122"/>
              </a:rPr>
              <a:t>'s</a:t>
            </a:r>
            <a:r>
              <a:rPr lang="en-US" altLang="zh-CN" sz="1400" dirty="0">
                <a:ea typeface="等线" panose="02010600030101010101" pitchFamily="2" charset="-122"/>
              </a:rPr>
              <a:t> </a:t>
            </a:r>
            <a:r>
              <a:rPr lang="en-US" altLang="zh-CN" sz="1400" dirty="0" err="1">
                <a:ea typeface="等线" panose="02010600030101010101" pitchFamily="2" charset="-122"/>
              </a:rPr>
              <a:t>inode</a:t>
            </a:r>
            <a:r>
              <a:rPr lang="en-US" altLang="zh-CN" sz="1400" dirty="0">
                <a:ea typeface="等线" panose="02010600030101010101" pitchFamily="2" charset="-122"/>
              </a:rPr>
              <a:t> on recovery</a:t>
            </a:r>
            <a:endParaRPr lang="zh-CN" altLang="zh-CN" sz="1400" dirty="0">
              <a:ea typeface="等线" panose="02010600030101010101" pitchFamily="2" charset="-122"/>
            </a:endParaRPr>
          </a:p>
          <a:p>
            <a:endParaRPr kumimoji="1" lang="zh-CN" altLang="en-US" sz="16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81B1A05-E7A5-5A44-835B-E59E17414A64}"/>
              </a:ext>
            </a:extLst>
          </p:cNvPr>
          <p:cNvSpPr txBox="1"/>
          <p:nvPr/>
        </p:nvSpPr>
        <p:spPr>
          <a:xfrm>
            <a:off x="4623320" y="1213717"/>
            <a:ext cx="383658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21489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38570</TotalTime>
  <Words>4641</Words>
  <Application>Microsoft Macintosh PowerPoint</Application>
  <PresentationFormat>全屏显示(16:10)</PresentationFormat>
  <Paragraphs>877</Paragraphs>
  <Slides>69</Slides>
  <Notes>26</Notes>
  <HiddenSlides>2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69</vt:i4>
      </vt:variant>
    </vt:vector>
  </HeadingPairs>
  <TitlesOfParts>
    <vt:vector size="76" baseType="lpstr">
      <vt:lpstr>DengXian</vt:lpstr>
      <vt:lpstr>Arial</vt:lpstr>
      <vt:lpstr>Calibri</vt:lpstr>
      <vt:lpstr>Consolas</vt:lpstr>
      <vt:lpstr>Courier</vt:lpstr>
      <vt:lpstr>Courier New</vt:lpstr>
      <vt:lpstr>1_Office 主题​​</vt:lpstr>
      <vt:lpstr>File System API</vt:lpstr>
      <vt:lpstr>iNode-based File System</vt:lpstr>
      <vt:lpstr>Review: Large-scale websites on distributed systems </vt:lpstr>
      <vt:lpstr>Review: Large-scale websites on distributed systems </vt:lpstr>
      <vt:lpstr>Review: The Naming Layers of the UNIX FS (version 6)</vt:lpstr>
      <vt:lpstr>Hard Link of a File</vt:lpstr>
      <vt:lpstr>L7:  Symbolic Link Layer</vt:lpstr>
      <vt:lpstr>Directly Dump a Symbolic Link</vt:lpstr>
      <vt:lpstr>Two Types of Links (Synonyms)</vt:lpstr>
      <vt:lpstr>Sidebar: Notice the Context Change</vt:lpstr>
      <vt:lpstr>Sidebar: Notice the Context Change</vt:lpstr>
      <vt:lpstr>Summary of File System's 7 Layers</vt:lpstr>
      <vt:lpstr>Implementing the file system API</vt:lpstr>
      <vt:lpstr>Implementing the File System API</vt:lpstr>
      <vt:lpstr>Sidebar: open() vs. fopen()</vt:lpstr>
      <vt:lpstr>File Meta-data</vt:lpstr>
      <vt:lpstr>OPEN a File</vt:lpstr>
      <vt:lpstr>File Descriptor</vt:lpstr>
      <vt:lpstr>Why File Descriptor?</vt:lpstr>
      <vt:lpstr>File Cursor</vt:lpstr>
      <vt:lpstr>fd_table &amp; file_table</vt:lpstr>
      <vt:lpstr>File Cursor Sharing</vt:lpstr>
      <vt:lpstr>OPEN Implementation</vt:lpstr>
      <vt:lpstr>READ Implementation</vt:lpstr>
      <vt:lpstr>Disk Layout of a Simple File System</vt:lpstr>
      <vt:lpstr>At the Head of a Disk Partition</vt:lpstr>
      <vt:lpstr>Questions</vt:lpstr>
      <vt:lpstr>File Open &amp; Read Timeline</vt:lpstr>
      <vt:lpstr>File Creation Timeline</vt:lpstr>
      <vt:lpstr>WRITE, APPEND &amp; CLOSE</vt:lpstr>
      <vt:lpstr>Questions</vt:lpstr>
      <vt:lpstr>SYNC</vt:lpstr>
      <vt:lpstr>Delete after OPEN but before CLOSE</vt:lpstr>
      <vt:lpstr>Other file systems (not inode)</vt:lpstr>
      <vt:lpstr>Other Choices instead of inode</vt:lpstr>
      <vt:lpstr>FAT (File Allocation Table) File System</vt:lpstr>
      <vt:lpstr>FAT Properties</vt:lpstr>
      <vt:lpstr>FAT File System</vt:lpstr>
      <vt:lpstr>What about the Directory in FAT?</vt:lpstr>
      <vt:lpstr>Question: inode vs. FAT</vt:lpstr>
      <vt:lpstr>How to interact with the device ? e.g., HDD, SSD</vt:lpstr>
      <vt:lpstr>Review: The Big Picture so Far </vt:lpstr>
      <vt:lpstr>A Canonical Device</vt:lpstr>
      <vt:lpstr>A Canonical Protocol</vt:lpstr>
      <vt:lpstr>A Canonical Protocol</vt:lpstr>
      <vt:lpstr>A Canonical Protocol</vt:lpstr>
      <vt:lpstr>A Canonical Protocol</vt:lpstr>
      <vt:lpstr>A Canonical Protocol</vt:lpstr>
      <vt:lpstr>A Canonical Protocol</vt:lpstr>
      <vt:lpstr>Lowering CPU Overhead With Interrupts</vt:lpstr>
      <vt:lpstr>Lowering CPU Overhead With Interrupts</vt:lpstr>
      <vt:lpstr>Example of Interrupt: Keyboard</vt:lpstr>
      <vt:lpstr>Problem of Interrupt: Livelock</vt:lpstr>
      <vt:lpstr>Interrupt Coalescing for Optimization</vt:lpstr>
      <vt:lpstr>DMA, PIO, MMIO: More efficient data movement </vt:lpstr>
      <vt:lpstr>DMA for Disk Device</vt:lpstr>
      <vt:lpstr>DMA for Disk Device</vt:lpstr>
      <vt:lpstr>DMA for Disk Device</vt:lpstr>
      <vt:lpstr>Methods of Device Interaction</vt:lpstr>
      <vt:lpstr>I/O Instructions</vt:lpstr>
      <vt:lpstr>Memory Mapped I/O</vt:lpstr>
      <vt:lpstr>Memory Mapped I/O</vt:lpstr>
      <vt:lpstr>NOTE: Volatile Address if using MMIO</vt:lpstr>
      <vt:lpstr>Sidebar: Another Volatile Example</vt:lpstr>
      <vt:lpstr>Summary: the Big Picture of File System</vt:lpstr>
      <vt:lpstr>Summary: the Big Picture of File System</vt:lpstr>
      <vt:lpstr>PowerPoint 演示文稿</vt:lpstr>
      <vt:lpstr>Rename between different directories</vt:lpstr>
      <vt:lpstr>Renaming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1563</cp:revision>
  <cp:lastPrinted>2020-03-02T13:38:09Z</cp:lastPrinted>
  <dcterms:created xsi:type="dcterms:W3CDTF">2017-11-24T09:35:45Z</dcterms:created>
  <dcterms:modified xsi:type="dcterms:W3CDTF">2021-09-26T01:44:56Z</dcterms:modified>
</cp:coreProperties>
</file>