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78"/>
  </p:notesMasterIdLst>
  <p:handoutMasterIdLst>
    <p:handoutMasterId r:id="rId79"/>
  </p:handoutMasterIdLst>
  <p:sldIdLst>
    <p:sldId id="2241" r:id="rId2"/>
    <p:sldId id="2268" r:id="rId3"/>
    <p:sldId id="2416" r:id="rId4"/>
    <p:sldId id="2472" r:id="rId5"/>
    <p:sldId id="2468" r:id="rId6"/>
    <p:sldId id="2429" r:id="rId7"/>
    <p:sldId id="2473" r:id="rId8"/>
    <p:sldId id="2471" r:id="rId9"/>
    <p:sldId id="2474" r:id="rId10"/>
    <p:sldId id="2476" r:id="rId11"/>
    <p:sldId id="2532" r:id="rId12"/>
    <p:sldId id="2493" r:id="rId13"/>
    <p:sldId id="2494" r:id="rId14"/>
    <p:sldId id="2495" r:id="rId15"/>
    <p:sldId id="2496" r:id="rId16"/>
    <p:sldId id="2492" r:id="rId17"/>
    <p:sldId id="2497" r:id="rId18"/>
    <p:sldId id="325" r:id="rId19"/>
    <p:sldId id="2498" r:id="rId20"/>
    <p:sldId id="323" r:id="rId21"/>
    <p:sldId id="322" r:id="rId22"/>
    <p:sldId id="294" r:id="rId23"/>
    <p:sldId id="313" r:id="rId24"/>
    <p:sldId id="2499" r:id="rId25"/>
    <p:sldId id="321" r:id="rId26"/>
    <p:sldId id="298" r:id="rId27"/>
    <p:sldId id="299" r:id="rId28"/>
    <p:sldId id="315" r:id="rId29"/>
    <p:sldId id="419" r:id="rId30"/>
    <p:sldId id="2480" r:id="rId31"/>
    <p:sldId id="2500" r:id="rId32"/>
    <p:sldId id="2501" r:id="rId33"/>
    <p:sldId id="2502" r:id="rId34"/>
    <p:sldId id="2503" r:id="rId35"/>
    <p:sldId id="320" r:id="rId36"/>
    <p:sldId id="2505" r:id="rId37"/>
    <p:sldId id="2504" r:id="rId38"/>
    <p:sldId id="2506" r:id="rId39"/>
    <p:sldId id="2507" r:id="rId40"/>
    <p:sldId id="2508" r:id="rId41"/>
    <p:sldId id="2509" r:id="rId42"/>
    <p:sldId id="2510" r:id="rId43"/>
    <p:sldId id="2511" r:id="rId44"/>
    <p:sldId id="2513" r:id="rId45"/>
    <p:sldId id="2514" r:id="rId46"/>
    <p:sldId id="2515" r:id="rId47"/>
    <p:sldId id="2516" r:id="rId48"/>
    <p:sldId id="2517" r:id="rId49"/>
    <p:sldId id="2512" r:id="rId50"/>
    <p:sldId id="2518" r:id="rId51"/>
    <p:sldId id="2519" r:id="rId52"/>
    <p:sldId id="2520" r:id="rId53"/>
    <p:sldId id="2521" r:id="rId54"/>
    <p:sldId id="2522" r:id="rId55"/>
    <p:sldId id="2523" r:id="rId56"/>
    <p:sldId id="2527" r:id="rId57"/>
    <p:sldId id="2528" r:id="rId58"/>
    <p:sldId id="2529" r:id="rId59"/>
    <p:sldId id="2530" r:id="rId60"/>
    <p:sldId id="2524" r:id="rId61"/>
    <p:sldId id="2526" r:id="rId62"/>
    <p:sldId id="2525" r:id="rId63"/>
    <p:sldId id="2470" r:id="rId64"/>
    <p:sldId id="2477" r:id="rId65"/>
    <p:sldId id="2486" r:id="rId66"/>
    <p:sldId id="2478" r:id="rId67"/>
    <p:sldId id="2482" r:id="rId68"/>
    <p:sldId id="2485" r:id="rId69"/>
    <p:sldId id="2479" r:id="rId70"/>
    <p:sldId id="2481" r:id="rId71"/>
    <p:sldId id="2484" r:id="rId72"/>
    <p:sldId id="2483" r:id="rId73"/>
    <p:sldId id="2487" r:id="rId74"/>
    <p:sldId id="2488" r:id="rId75"/>
    <p:sldId id="2489" r:id="rId76"/>
    <p:sldId id="2490" r:id="rId77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BE384B"/>
    <a:srgbClr val="E2EAF7"/>
    <a:srgbClr val="FF5F00"/>
    <a:srgbClr val="FF7E79"/>
    <a:srgbClr val="F6F9D6"/>
    <a:srgbClr val="B0FFD3"/>
    <a:srgbClr val="00FDFF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8290F0-D964-7743-97B6-A9B66EF98A1A}" v="198" dt="2021-09-10T13:01:54.8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43" autoAdjust="0"/>
    <p:restoredTop sz="79525" autoAdjust="0"/>
  </p:normalViewPr>
  <p:slideViewPr>
    <p:cSldViewPr>
      <p:cViewPr varScale="1">
        <p:scale>
          <a:sx n="98" d="100"/>
          <a:sy n="98" d="100"/>
        </p:scale>
        <p:origin x="208" y="1032"/>
      </p:cViewPr>
      <p:guideLst>
        <p:guide orient="horz" pos="248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microsoft.com/office/2016/11/relationships/changesInfo" Target="changesInfos/changesInfo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85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1A940E2D-DF0A-234F-A78B-83EDEFBB7565}"/>
    <pc:docChg chg="undo custSel addSld delSld modSld">
      <pc:chgData name="魏 星达" userId="ca17b13798aa44f7" providerId="LiveId" clId="{1A940E2D-DF0A-234F-A78B-83EDEFBB7565}" dt="2021-09-08T04:27:08.770" v="7239" actId="2696"/>
      <pc:docMkLst>
        <pc:docMk/>
      </pc:docMkLst>
      <pc:sldChg chg="modSp mod">
        <pc:chgData name="魏 星达" userId="ca17b13798aa44f7" providerId="LiveId" clId="{1A940E2D-DF0A-234F-A78B-83EDEFBB7565}" dt="2021-09-07T12:26:39.446" v="1465" actId="20577"/>
        <pc:sldMkLst>
          <pc:docMk/>
          <pc:sldMk cId="3628960693" sldId="2241"/>
        </pc:sldMkLst>
        <pc:spChg chg="mod">
          <ac:chgData name="魏 星达" userId="ca17b13798aa44f7" providerId="LiveId" clId="{1A940E2D-DF0A-234F-A78B-83EDEFBB7565}" dt="2021-09-07T12:26:39.446" v="1465" actId="20577"/>
          <ac:spMkLst>
            <pc:docMk/>
            <pc:sldMk cId="3628960693" sldId="2241"/>
            <ac:spMk id="5" creationId="{2C7C6228-E47F-EA4B-8DD8-28647C76DDD6}"/>
          </ac:spMkLst>
        </pc:spChg>
      </pc:sldChg>
      <pc:sldChg chg="del mod modShow">
        <pc:chgData name="魏 星达" userId="ca17b13798aa44f7" providerId="LiveId" clId="{1A940E2D-DF0A-234F-A78B-83EDEFBB7565}" dt="2021-09-08T04:27:08.770" v="7239" actId="2696"/>
        <pc:sldMkLst>
          <pc:docMk/>
          <pc:sldMk cId="1234666114" sldId="2435"/>
        </pc:sldMkLst>
      </pc:sldChg>
      <pc:sldChg chg="modSp mod">
        <pc:chgData name="魏 星达" userId="ca17b13798aa44f7" providerId="LiveId" clId="{1A940E2D-DF0A-234F-A78B-83EDEFBB7565}" dt="2021-09-08T03:42:18.646" v="6158" actId="20577"/>
        <pc:sldMkLst>
          <pc:docMk/>
          <pc:sldMk cId="1901997888" sldId="2436"/>
        </pc:sldMkLst>
        <pc:spChg chg="mod">
          <ac:chgData name="魏 星达" userId="ca17b13798aa44f7" providerId="LiveId" clId="{1A940E2D-DF0A-234F-A78B-83EDEFBB7565}" dt="2021-09-08T03:42:18.646" v="6158" actId="20577"/>
          <ac:spMkLst>
            <pc:docMk/>
            <pc:sldMk cId="1901997888" sldId="2436"/>
            <ac:spMk id="3" creationId="{644C70EA-865B-5F4C-A2C6-C31E19447562}"/>
          </ac:spMkLst>
        </pc:spChg>
      </pc:sldChg>
      <pc:sldChg chg="addSp delSp modSp mod">
        <pc:chgData name="魏 星达" userId="ca17b13798aa44f7" providerId="LiveId" clId="{1A940E2D-DF0A-234F-A78B-83EDEFBB7565}" dt="2021-09-07T09:18:47.514" v="275"/>
        <pc:sldMkLst>
          <pc:docMk/>
          <pc:sldMk cId="1828680038" sldId="2439"/>
        </pc:sldMkLst>
        <pc:spChg chg="mod">
          <ac:chgData name="魏 星达" userId="ca17b13798aa44f7" providerId="LiveId" clId="{1A940E2D-DF0A-234F-A78B-83EDEFBB7565}" dt="2021-09-07T09:16:34.952" v="23" actId="20577"/>
          <ac:spMkLst>
            <pc:docMk/>
            <pc:sldMk cId="1828680038" sldId="2439"/>
            <ac:spMk id="2" creationId="{AAEDDDC2-61EB-6D4A-8219-7B57D1782EAA}"/>
          </ac:spMkLst>
        </pc:spChg>
        <pc:spChg chg="mod">
          <ac:chgData name="魏 星达" userId="ca17b13798aa44f7" providerId="LiveId" clId="{1A940E2D-DF0A-234F-A78B-83EDEFBB7565}" dt="2021-09-07T09:18:18.310" v="189"/>
          <ac:spMkLst>
            <pc:docMk/>
            <pc:sldMk cId="1828680038" sldId="2439"/>
            <ac:spMk id="3" creationId="{20DC4536-83FD-6541-9812-91AEBEB8B0EC}"/>
          </ac:spMkLst>
        </pc:spChg>
        <pc:spChg chg="add del mod">
          <ac:chgData name="魏 星达" userId="ca17b13798aa44f7" providerId="LiveId" clId="{1A940E2D-DF0A-234F-A78B-83EDEFBB7565}" dt="2021-09-07T09:18:47.514" v="275"/>
          <ac:spMkLst>
            <pc:docMk/>
            <pc:sldMk cId="1828680038" sldId="2439"/>
            <ac:spMk id="5" creationId="{00BC3F48-9A29-A94C-A18D-32A2E8D69F9E}"/>
          </ac:spMkLst>
        </pc:spChg>
        <pc:spChg chg="mod">
          <ac:chgData name="魏 星达" userId="ca17b13798aa44f7" providerId="LiveId" clId="{1A940E2D-DF0A-234F-A78B-83EDEFBB7565}" dt="2021-09-07T09:18:43.267" v="273" actId="20577"/>
          <ac:spMkLst>
            <pc:docMk/>
            <pc:sldMk cId="1828680038" sldId="2439"/>
            <ac:spMk id="7" creationId="{BB193AEE-8633-3A45-BFE1-C486D1DCC177}"/>
          </ac:spMkLst>
        </pc:spChg>
      </pc:sldChg>
      <pc:sldChg chg="modSp mod">
        <pc:chgData name="魏 星达" userId="ca17b13798aa44f7" providerId="LiveId" clId="{1A940E2D-DF0A-234F-A78B-83EDEFBB7565}" dt="2021-09-07T09:20:41.077" v="314" actId="113"/>
        <pc:sldMkLst>
          <pc:docMk/>
          <pc:sldMk cId="2115923556" sldId="2440"/>
        </pc:sldMkLst>
        <pc:spChg chg="mod">
          <ac:chgData name="魏 星达" userId="ca17b13798aa44f7" providerId="LiveId" clId="{1A940E2D-DF0A-234F-A78B-83EDEFBB7565}" dt="2021-09-07T09:18:50.652" v="276"/>
          <ac:spMkLst>
            <pc:docMk/>
            <pc:sldMk cId="2115923556" sldId="2440"/>
            <ac:spMk id="2" creationId="{0DAFCE20-3509-E340-9A6C-F143B2CFC45A}"/>
          </ac:spMkLst>
        </pc:spChg>
        <pc:spChg chg="mod">
          <ac:chgData name="魏 星达" userId="ca17b13798aa44f7" providerId="LiveId" clId="{1A940E2D-DF0A-234F-A78B-83EDEFBB7565}" dt="2021-09-07T09:20:41.077" v="314" actId="113"/>
          <ac:spMkLst>
            <pc:docMk/>
            <pc:sldMk cId="2115923556" sldId="2440"/>
            <ac:spMk id="3" creationId="{1B6FA1E7-0DA8-1C43-B880-67B22475D97F}"/>
          </ac:spMkLst>
        </pc:spChg>
      </pc:sldChg>
      <pc:sldChg chg="modSp mod">
        <pc:chgData name="魏 星达" userId="ca17b13798aa44f7" providerId="LiveId" clId="{1A940E2D-DF0A-234F-A78B-83EDEFBB7565}" dt="2021-09-07T09:21:57.026" v="337" actId="20577"/>
        <pc:sldMkLst>
          <pc:docMk/>
          <pc:sldMk cId="3463382818" sldId="2441"/>
        </pc:sldMkLst>
        <pc:spChg chg="mod">
          <ac:chgData name="魏 星达" userId="ca17b13798aa44f7" providerId="LiveId" clId="{1A940E2D-DF0A-234F-A78B-83EDEFBB7565}" dt="2021-09-07T09:21:57.026" v="337" actId="20577"/>
          <ac:spMkLst>
            <pc:docMk/>
            <pc:sldMk cId="3463382818" sldId="2441"/>
            <ac:spMk id="3" creationId="{66AA7B60-A264-A248-AD66-758BEE21B9BD}"/>
          </ac:spMkLst>
        </pc:spChg>
        <pc:spChg chg="mod">
          <ac:chgData name="魏 星达" userId="ca17b13798aa44f7" providerId="LiveId" clId="{1A940E2D-DF0A-234F-A78B-83EDEFBB7565}" dt="2021-09-07T09:21:27.204" v="328" actId="207"/>
          <ac:spMkLst>
            <pc:docMk/>
            <pc:sldMk cId="3463382818" sldId="2441"/>
            <ac:spMk id="5" creationId="{F9990A89-14A3-5D40-8B5F-B42BF02D69F2}"/>
          </ac:spMkLst>
        </pc:spChg>
      </pc:sldChg>
      <pc:sldChg chg="modSp mod">
        <pc:chgData name="魏 星达" userId="ca17b13798aa44f7" providerId="LiveId" clId="{1A940E2D-DF0A-234F-A78B-83EDEFBB7565}" dt="2021-09-07T12:05:44.942" v="386"/>
        <pc:sldMkLst>
          <pc:docMk/>
          <pc:sldMk cId="2089421194" sldId="2442"/>
        </pc:sldMkLst>
        <pc:spChg chg="mod">
          <ac:chgData name="魏 星达" userId="ca17b13798aa44f7" providerId="LiveId" clId="{1A940E2D-DF0A-234F-A78B-83EDEFBB7565}" dt="2021-09-07T12:05:44.942" v="386"/>
          <ac:spMkLst>
            <pc:docMk/>
            <pc:sldMk cId="2089421194" sldId="2442"/>
            <ac:spMk id="3" creationId="{35EFFC24-2BD1-0548-B2A1-3170385D6906}"/>
          </ac:spMkLst>
        </pc:spChg>
      </pc:sldChg>
      <pc:sldChg chg="modSp mod">
        <pc:chgData name="魏 星达" userId="ca17b13798aa44f7" providerId="LiveId" clId="{1A940E2D-DF0A-234F-A78B-83EDEFBB7565}" dt="2021-09-07T12:07:29.103" v="508" actId="113"/>
        <pc:sldMkLst>
          <pc:docMk/>
          <pc:sldMk cId="1015312428" sldId="2443"/>
        </pc:sldMkLst>
        <pc:spChg chg="mod">
          <ac:chgData name="魏 星达" userId="ca17b13798aa44f7" providerId="LiveId" clId="{1A940E2D-DF0A-234F-A78B-83EDEFBB7565}" dt="2021-09-07T12:06:09.379" v="420" actId="20577"/>
          <ac:spMkLst>
            <pc:docMk/>
            <pc:sldMk cId="1015312428" sldId="2443"/>
            <ac:spMk id="2" creationId="{2D008507-E141-E249-AEC3-82D332AC90DE}"/>
          </ac:spMkLst>
        </pc:spChg>
        <pc:spChg chg="mod">
          <ac:chgData name="魏 星达" userId="ca17b13798aa44f7" providerId="LiveId" clId="{1A940E2D-DF0A-234F-A78B-83EDEFBB7565}" dt="2021-09-07T12:07:29.103" v="508" actId="113"/>
          <ac:spMkLst>
            <pc:docMk/>
            <pc:sldMk cId="1015312428" sldId="2443"/>
            <ac:spMk id="3" creationId="{398729C4-0E97-DE42-8631-125952C1684F}"/>
          </ac:spMkLst>
        </pc:spChg>
      </pc:sldChg>
      <pc:sldChg chg="modSp new mod">
        <pc:chgData name="魏 星达" userId="ca17b13798aa44f7" providerId="LiveId" clId="{1A940E2D-DF0A-234F-A78B-83EDEFBB7565}" dt="2021-09-07T12:16:01.989" v="594" actId="113"/>
        <pc:sldMkLst>
          <pc:docMk/>
          <pc:sldMk cId="1238314811" sldId="2445"/>
        </pc:sldMkLst>
        <pc:spChg chg="mod">
          <ac:chgData name="魏 星达" userId="ca17b13798aa44f7" providerId="LiveId" clId="{1A940E2D-DF0A-234F-A78B-83EDEFBB7565}" dt="2021-09-07T12:15:06.073" v="580" actId="20577"/>
          <ac:spMkLst>
            <pc:docMk/>
            <pc:sldMk cId="1238314811" sldId="2445"/>
            <ac:spMk id="2" creationId="{688FA572-B9C4-8441-8EE9-B3CCD24E2295}"/>
          </ac:spMkLst>
        </pc:spChg>
        <pc:spChg chg="mod">
          <ac:chgData name="魏 星达" userId="ca17b13798aa44f7" providerId="LiveId" clId="{1A940E2D-DF0A-234F-A78B-83EDEFBB7565}" dt="2021-09-07T12:16:01.989" v="594" actId="113"/>
          <ac:spMkLst>
            <pc:docMk/>
            <pc:sldMk cId="1238314811" sldId="2445"/>
            <ac:spMk id="3" creationId="{60D4C1F7-D8D2-0B47-A771-83836E987E30}"/>
          </ac:spMkLst>
        </pc:spChg>
      </pc:sldChg>
      <pc:sldChg chg="modSp new mod">
        <pc:chgData name="魏 星达" userId="ca17b13798aa44f7" providerId="LiveId" clId="{1A940E2D-DF0A-234F-A78B-83EDEFBB7565}" dt="2021-09-07T12:18:42.888" v="876" actId="20577"/>
        <pc:sldMkLst>
          <pc:docMk/>
          <pc:sldMk cId="2005051627" sldId="2446"/>
        </pc:sldMkLst>
        <pc:spChg chg="mod">
          <ac:chgData name="魏 星达" userId="ca17b13798aa44f7" providerId="LiveId" clId="{1A940E2D-DF0A-234F-A78B-83EDEFBB7565}" dt="2021-09-07T12:16:12.182" v="595"/>
          <ac:spMkLst>
            <pc:docMk/>
            <pc:sldMk cId="2005051627" sldId="2446"/>
            <ac:spMk id="2" creationId="{E31DE492-CD15-0F4B-A7D2-C060A7BE85E3}"/>
          </ac:spMkLst>
        </pc:spChg>
        <pc:spChg chg="mod">
          <ac:chgData name="魏 星达" userId="ca17b13798aa44f7" providerId="LiveId" clId="{1A940E2D-DF0A-234F-A78B-83EDEFBB7565}" dt="2021-09-07T12:18:42.888" v="876" actId="20577"/>
          <ac:spMkLst>
            <pc:docMk/>
            <pc:sldMk cId="2005051627" sldId="2446"/>
            <ac:spMk id="3" creationId="{0E7009B8-9675-6A4E-B3A6-A6892EDA5C04}"/>
          </ac:spMkLst>
        </pc:spChg>
      </pc:sldChg>
      <pc:sldChg chg="modSp add del mod">
        <pc:chgData name="魏 星达" userId="ca17b13798aa44f7" providerId="LiveId" clId="{1A940E2D-DF0A-234F-A78B-83EDEFBB7565}" dt="2021-09-07T12:26:24.889" v="1435" actId="2696"/>
        <pc:sldMkLst>
          <pc:docMk/>
          <pc:sldMk cId="16746671" sldId="2447"/>
        </pc:sldMkLst>
        <pc:spChg chg="mod">
          <ac:chgData name="魏 星达" userId="ca17b13798aa44f7" providerId="LiveId" clId="{1A940E2D-DF0A-234F-A78B-83EDEFBB7565}" dt="2021-09-07T12:19:08.259" v="882" actId="207"/>
          <ac:spMkLst>
            <pc:docMk/>
            <pc:sldMk cId="16746671" sldId="2447"/>
            <ac:spMk id="3" creationId="{60D4C1F7-D8D2-0B47-A771-83836E987E30}"/>
          </ac:spMkLst>
        </pc:spChg>
      </pc:sldChg>
      <pc:sldChg chg="add del">
        <pc:chgData name="魏 星达" userId="ca17b13798aa44f7" providerId="LiveId" clId="{1A940E2D-DF0A-234F-A78B-83EDEFBB7565}" dt="2021-09-07T12:18:50.491" v="878"/>
        <pc:sldMkLst>
          <pc:docMk/>
          <pc:sldMk cId="2636526332" sldId="2447"/>
        </pc:sldMkLst>
      </pc:sldChg>
      <pc:sldChg chg="modSp new del mod">
        <pc:chgData name="魏 星达" userId="ca17b13798aa44f7" providerId="LiveId" clId="{1A940E2D-DF0A-234F-A78B-83EDEFBB7565}" dt="2021-09-07T12:26:24.156" v="1433" actId="2696"/>
        <pc:sldMkLst>
          <pc:docMk/>
          <pc:sldMk cId="1104433331" sldId="2448"/>
        </pc:sldMkLst>
        <pc:spChg chg="mod">
          <ac:chgData name="魏 星达" userId="ca17b13798aa44f7" providerId="LiveId" clId="{1A940E2D-DF0A-234F-A78B-83EDEFBB7565}" dt="2021-09-07T12:21:08.749" v="1073" actId="20577"/>
          <ac:spMkLst>
            <pc:docMk/>
            <pc:sldMk cId="1104433331" sldId="2448"/>
            <ac:spMk id="2" creationId="{797798E3-1517-3B48-848B-3C496E382E08}"/>
          </ac:spMkLst>
        </pc:spChg>
        <pc:spChg chg="mod">
          <ac:chgData name="魏 星达" userId="ca17b13798aa44f7" providerId="LiveId" clId="{1A940E2D-DF0A-234F-A78B-83EDEFBB7565}" dt="2021-09-07T12:23:47.821" v="1337" actId="20577"/>
          <ac:spMkLst>
            <pc:docMk/>
            <pc:sldMk cId="1104433331" sldId="2448"/>
            <ac:spMk id="3" creationId="{1D386505-E989-AC49-8103-FDC91B5A8E78}"/>
          </ac:spMkLst>
        </pc:spChg>
      </pc:sldChg>
      <pc:sldChg chg="modSp add del mod">
        <pc:chgData name="魏 星达" userId="ca17b13798aa44f7" providerId="LiveId" clId="{1A940E2D-DF0A-234F-A78B-83EDEFBB7565}" dt="2021-09-07T12:26:24.313" v="1434" actId="2696"/>
        <pc:sldMkLst>
          <pc:docMk/>
          <pc:sldMk cId="1350651550" sldId="2449"/>
        </pc:sldMkLst>
        <pc:spChg chg="mod">
          <ac:chgData name="魏 星达" userId="ca17b13798aa44f7" providerId="LiveId" clId="{1A940E2D-DF0A-234F-A78B-83EDEFBB7565}" dt="2021-09-07T12:20:33.672" v="1024" actId="20577"/>
          <ac:spMkLst>
            <pc:docMk/>
            <pc:sldMk cId="1350651550" sldId="2449"/>
            <ac:spMk id="5" creationId="{375403D9-9667-EA4B-986A-9CD8EA818815}"/>
          </ac:spMkLst>
        </pc:spChg>
      </pc:sldChg>
      <pc:sldChg chg="modSp new mod">
        <pc:chgData name="魏 星达" userId="ca17b13798aa44f7" providerId="LiveId" clId="{1A940E2D-DF0A-234F-A78B-83EDEFBB7565}" dt="2021-09-08T03:45:26.893" v="6606" actId="20577"/>
        <pc:sldMkLst>
          <pc:docMk/>
          <pc:sldMk cId="2144768395" sldId="2450"/>
        </pc:sldMkLst>
        <pc:spChg chg="mod">
          <ac:chgData name="魏 星达" userId="ca17b13798aa44f7" providerId="LiveId" clId="{1A940E2D-DF0A-234F-A78B-83EDEFBB7565}" dt="2021-09-08T03:45:26.893" v="6606" actId="20577"/>
          <ac:spMkLst>
            <pc:docMk/>
            <pc:sldMk cId="2144768395" sldId="2450"/>
            <ac:spMk id="2" creationId="{0BAA02EE-5D94-7A47-B5EA-26202B378689}"/>
          </ac:spMkLst>
        </pc:spChg>
        <pc:spChg chg="mod">
          <ac:chgData name="魏 星达" userId="ca17b13798aa44f7" providerId="LiveId" clId="{1A940E2D-DF0A-234F-A78B-83EDEFBB7565}" dt="2021-09-07T12:27:46.522" v="1473" actId="15"/>
          <ac:spMkLst>
            <pc:docMk/>
            <pc:sldMk cId="2144768395" sldId="2450"/>
            <ac:spMk id="3" creationId="{79092519-138C-AF41-AB95-5683A4615865}"/>
          </ac:spMkLst>
        </pc:spChg>
      </pc:sldChg>
      <pc:sldChg chg="modSp add mod">
        <pc:chgData name="魏 星达" userId="ca17b13798aa44f7" providerId="LiveId" clId="{1A940E2D-DF0A-234F-A78B-83EDEFBB7565}" dt="2021-09-07T12:25:44.699" v="1421" actId="20577"/>
        <pc:sldMkLst>
          <pc:docMk/>
          <pc:sldMk cId="3661396273" sldId="2451"/>
        </pc:sldMkLst>
        <pc:spChg chg="mod">
          <ac:chgData name="魏 星达" userId="ca17b13798aa44f7" providerId="LiveId" clId="{1A940E2D-DF0A-234F-A78B-83EDEFBB7565}" dt="2021-09-07T12:25:44.699" v="1421" actId="20577"/>
          <ac:spMkLst>
            <pc:docMk/>
            <pc:sldMk cId="3661396273" sldId="2451"/>
            <ac:spMk id="5" creationId="{375403D9-9667-EA4B-986A-9CD8EA818815}"/>
          </ac:spMkLst>
        </pc:spChg>
      </pc:sldChg>
      <pc:sldChg chg="modSp new mod">
        <pc:chgData name="魏 星达" userId="ca17b13798aa44f7" providerId="LiveId" clId="{1A940E2D-DF0A-234F-A78B-83EDEFBB7565}" dt="2021-09-08T03:45:30.844" v="6607"/>
        <pc:sldMkLst>
          <pc:docMk/>
          <pc:sldMk cId="3168992761" sldId="2452"/>
        </pc:sldMkLst>
        <pc:spChg chg="mod">
          <ac:chgData name="魏 星达" userId="ca17b13798aa44f7" providerId="LiveId" clId="{1A940E2D-DF0A-234F-A78B-83EDEFBB7565}" dt="2021-09-08T03:45:30.844" v="6607"/>
          <ac:spMkLst>
            <pc:docMk/>
            <pc:sldMk cId="3168992761" sldId="2452"/>
            <ac:spMk id="2" creationId="{0DE96924-C961-7A43-8336-B630DE3318FA}"/>
          </ac:spMkLst>
        </pc:spChg>
        <pc:spChg chg="mod">
          <ac:chgData name="魏 星达" userId="ca17b13798aa44f7" providerId="LiveId" clId="{1A940E2D-DF0A-234F-A78B-83EDEFBB7565}" dt="2021-09-07T12:29:43.475" v="1499" actId="113"/>
          <ac:spMkLst>
            <pc:docMk/>
            <pc:sldMk cId="3168992761" sldId="2452"/>
            <ac:spMk id="3" creationId="{FD594411-3756-B74F-A014-1568CC8D2BD9}"/>
          </ac:spMkLst>
        </pc:spChg>
      </pc:sldChg>
      <pc:sldChg chg="addSp modSp new mod">
        <pc:chgData name="魏 星达" userId="ca17b13798aa44f7" providerId="LiveId" clId="{1A940E2D-DF0A-234F-A78B-83EDEFBB7565}" dt="2021-09-07T12:33:24.623" v="1851" actId="207"/>
        <pc:sldMkLst>
          <pc:docMk/>
          <pc:sldMk cId="2150790835" sldId="2453"/>
        </pc:sldMkLst>
        <pc:spChg chg="mod">
          <ac:chgData name="魏 星达" userId="ca17b13798aa44f7" providerId="LiveId" clId="{1A940E2D-DF0A-234F-A78B-83EDEFBB7565}" dt="2021-09-07T12:30:09.002" v="1570" actId="20577"/>
          <ac:spMkLst>
            <pc:docMk/>
            <pc:sldMk cId="2150790835" sldId="2453"/>
            <ac:spMk id="2" creationId="{82EC2D10-0E11-6C4E-A7DB-522AB042B505}"/>
          </ac:spMkLst>
        </pc:spChg>
        <pc:spChg chg="mod">
          <ac:chgData name="魏 星达" userId="ca17b13798aa44f7" providerId="LiveId" clId="{1A940E2D-DF0A-234F-A78B-83EDEFBB7565}" dt="2021-09-07T12:33:24.623" v="1851" actId="207"/>
          <ac:spMkLst>
            <pc:docMk/>
            <pc:sldMk cId="2150790835" sldId="2453"/>
            <ac:spMk id="3" creationId="{8C00D954-0FD5-284F-AD02-02D1FD08EDC2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0" creationId="{37783000-6779-6C45-80BB-34C11749363B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1" creationId="{C2EE7D56-B64D-1C44-905A-1D868108746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2" creationId="{707CE5B6-1E4C-264E-858B-A6B596B1509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3" creationId="{BE0F8877-1E08-1E40-8E3F-34C3920352C0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4" creationId="{183D8C4D-3F89-9C43-9BDA-6D2F8FCF2590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5" creationId="{4534C897-1ED2-F046-ABC5-76C91E245042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6" creationId="{AC8C22E6-BC57-2541-9F7D-D3AF054EEE08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7" creationId="{025873F0-4696-6246-ABE2-6F9FDFCB08D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8" creationId="{BD7423B3-45E4-EB41-B7EB-67AD57DDDF44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9" creationId="{6CCEBF0D-C04B-AB46-AE6A-8E1E2CEE5A86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0" creationId="{C09D4319-380A-9649-BD0C-40AA52D440CE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1" creationId="{99D5D0DC-61D3-3C49-8620-E498D165F3D1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22" creationId="{E5FD53D6-7A6C-0B41-8D94-7A710563F42F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8" creationId="{8F07C57F-C3BF-D14B-8CC0-7C88DF5E512F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9" creationId="{D86992E5-1FEA-E64A-A3F8-A24CD3EB5057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0" creationId="{427802DD-6C63-804B-8ADD-43EFA38187CA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1" creationId="{61D34D3C-CC24-DA4E-AD79-15D8584358E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2" creationId="{1335DD18-4012-894C-A0D5-F4B9B6DF33DF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3" creationId="{5B4AE01B-AB12-0443-A959-F5D8B90B1036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4" creationId="{6697D6A4-B9B5-7F43-9FBC-CF8089DCD194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5" creationId="{FE626346-251F-E841-8E56-38B5200D54A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6" creationId="{2A666B18-2CEF-7142-B2D6-70C431E03048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7" creationId="{F22827A8-B95F-6249-A5C1-45AE16BB4E38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8" creationId="{05A78F96-5AAF-254E-AAB6-CD73B44F48AB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9" creationId="{9BCD641D-7CD4-2340-991C-680975D3E069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40" creationId="{1CB403BF-008F-834A-BA03-E79F8EAA7E22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41" creationId="{7963F773-EAAA-2B44-B365-42E950F94062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42" creationId="{F7D484E9-CB80-554F-8B84-A6E9E9C9A716}"/>
          </ac:spMkLst>
        </pc:spChg>
        <pc:grpChg chg="add mod">
          <ac:chgData name="魏 星达" userId="ca17b13798aa44f7" providerId="LiveId" clId="{1A940E2D-DF0A-234F-A78B-83EDEFBB7565}" dt="2021-09-07T12:32:10.622" v="1807" actId="1076"/>
          <ac:grpSpMkLst>
            <pc:docMk/>
            <pc:sldMk cId="2150790835" sldId="2453"/>
            <ac:grpSpMk id="5" creationId="{49A16425-7C39-B849-AE7B-F8FF86793761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6" creationId="{B654FE63-A324-A04D-B9DE-A0AAA8DF3316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7" creationId="{429ADBD5-55D6-E244-9357-973A32F977D0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8" creationId="{4B0F512E-4B35-E042-B1FF-CB6E79A1ADBC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9" creationId="{27D23C19-D7D9-CF42-B089-A3C4265B4755}"/>
          </ac:grpSpMkLst>
        </pc:grpChg>
        <pc:grpChg chg="add mod">
          <ac:chgData name="魏 星达" userId="ca17b13798aa44f7" providerId="LiveId" clId="{1A940E2D-DF0A-234F-A78B-83EDEFBB7565}" dt="2021-09-07T12:32:10.622" v="1807" actId="1076"/>
          <ac:grpSpMkLst>
            <pc:docMk/>
            <pc:sldMk cId="2150790835" sldId="2453"/>
            <ac:grpSpMk id="23" creationId="{80020BF8-B52B-8F4F-877D-C3BE3B28D38D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4" creationId="{A258987A-C46C-D248-9B78-5CCED6C7736E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5" creationId="{F21CBB3E-1765-A04A-937F-9E1CA3861A9D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6" creationId="{CE88B1D3-A11E-6E44-BE50-AE369F2D8362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7" creationId="{18D2725E-365A-804F-AF74-43E8D285C1CC}"/>
          </ac:grpSpMkLst>
        </pc:grpChg>
      </pc:sldChg>
      <pc:sldChg chg="addSp modSp new mod">
        <pc:chgData name="魏 星达" userId="ca17b13798aa44f7" providerId="LiveId" clId="{1A940E2D-DF0A-234F-A78B-83EDEFBB7565}" dt="2021-09-08T03:45:39.664" v="6609" actId="20577"/>
        <pc:sldMkLst>
          <pc:docMk/>
          <pc:sldMk cId="1781540858" sldId="2454"/>
        </pc:sldMkLst>
        <pc:spChg chg="mod">
          <ac:chgData name="魏 星达" userId="ca17b13798aa44f7" providerId="LiveId" clId="{1A940E2D-DF0A-234F-A78B-83EDEFBB7565}" dt="2021-09-08T03:45:39.664" v="6609" actId="20577"/>
          <ac:spMkLst>
            <pc:docMk/>
            <pc:sldMk cId="1781540858" sldId="2454"/>
            <ac:spMk id="2" creationId="{F8417AA3-3679-F442-B397-CCE5C6CE0585}"/>
          </ac:spMkLst>
        </pc:spChg>
        <pc:spChg chg="mod">
          <ac:chgData name="魏 星达" userId="ca17b13798aa44f7" providerId="LiveId" clId="{1A940E2D-DF0A-234F-A78B-83EDEFBB7565}" dt="2021-09-07T12:42:21.261" v="2845" actId="20577"/>
          <ac:spMkLst>
            <pc:docMk/>
            <pc:sldMk cId="1781540858" sldId="2454"/>
            <ac:spMk id="3" creationId="{9F6DD17F-0397-F648-8143-9416E2552EEF}"/>
          </ac:spMkLst>
        </pc:spChg>
        <pc:picChg chg="add mod">
          <ac:chgData name="魏 星达" userId="ca17b13798aa44f7" providerId="LiveId" clId="{1A940E2D-DF0A-234F-A78B-83EDEFBB7565}" dt="2021-09-07T12:35:03.349" v="1869" actId="1076"/>
          <ac:picMkLst>
            <pc:docMk/>
            <pc:sldMk cId="1781540858" sldId="2454"/>
            <ac:picMk id="1026" creationId="{4925F472-8EAB-0040-B851-4698FDB7A1E6}"/>
          </ac:picMkLst>
        </pc:picChg>
        <pc:picChg chg="add mod">
          <ac:chgData name="魏 星达" userId="ca17b13798aa44f7" providerId="LiveId" clId="{1A940E2D-DF0A-234F-A78B-83EDEFBB7565}" dt="2021-09-07T12:35:01.645" v="1868" actId="1076"/>
          <ac:picMkLst>
            <pc:docMk/>
            <pc:sldMk cId="1781540858" sldId="2454"/>
            <ac:picMk id="1028" creationId="{4C928CDF-D0B5-0C43-8231-240659D51813}"/>
          </ac:picMkLst>
        </pc:picChg>
        <pc:picChg chg="add mod">
          <ac:chgData name="魏 星达" userId="ca17b13798aa44f7" providerId="LiveId" clId="{1A940E2D-DF0A-234F-A78B-83EDEFBB7565}" dt="2021-09-07T12:35:04.901" v="1870" actId="1076"/>
          <ac:picMkLst>
            <pc:docMk/>
            <pc:sldMk cId="1781540858" sldId="2454"/>
            <ac:picMk id="1030" creationId="{ABD70E82-9228-1048-8A66-A0E74DFB25B5}"/>
          </ac:picMkLst>
        </pc:picChg>
      </pc:sldChg>
      <pc:sldChg chg="addSp modSp new mod">
        <pc:chgData name="魏 星达" userId="ca17b13798aa44f7" providerId="LiveId" clId="{1A940E2D-DF0A-234F-A78B-83EDEFBB7565}" dt="2021-09-07T12:40:11.564" v="2569" actId="1076"/>
        <pc:sldMkLst>
          <pc:docMk/>
          <pc:sldMk cId="474517309" sldId="2455"/>
        </pc:sldMkLst>
        <pc:spChg chg="mod">
          <ac:chgData name="魏 星达" userId="ca17b13798aa44f7" providerId="LiveId" clId="{1A940E2D-DF0A-234F-A78B-83EDEFBB7565}" dt="2021-09-07T12:33:35.973" v="1853"/>
          <ac:spMkLst>
            <pc:docMk/>
            <pc:sldMk cId="474517309" sldId="2455"/>
            <ac:spMk id="2" creationId="{DF09C657-E5CE-7148-813E-858B836527C9}"/>
          </ac:spMkLst>
        </pc:spChg>
        <pc:spChg chg="mod">
          <ac:chgData name="魏 星达" userId="ca17b13798aa44f7" providerId="LiveId" clId="{1A940E2D-DF0A-234F-A78B-83EDEFBB7565}" dt="2021-09-07T12:38:36.942" v="2470" actId="20577"/>
          <ac:spMkLst>
            <pc:docMk/>
            <pc:sldMk cId="474517309" sldId="2455"/>
            <ac:spMk id="3" creationId="{8EFB6002-5D16-0347-8374-A5571E6836E9}"/>
          </ac:spMkLst>
        </pc:spChg>
        <pc:spChg chg="add mod">
          <ac:chgData name="魏 星达" userId="ca17b13798aa44f7" providerId="LiveId" clId="{1A940E2D-DF0A-234F-A78B-83EDEFBB7565}" dt="2021-09-07T12:40:09.371" v="2568" actId="1076"/>
          <ac:spMkLst>
            <pc:docMk/>
            <pc:sldMk cId="474517309" sldId="2455"/>
            <ac:spMk id="5" creationId="{3F1B683A-91C9-A648-8BB9-C9237372CAC2}"/>
          </ac:spMkLst>
        </pc:spChg>
        <pc:spChg chg="add mod">
          <ac:chgData name="魏 星达" userId="ca17b13798aa44f7" providerId="LiveId" clId="{1A940E2D-DF0A-234F-A78B-83EDEFBB7565}" dt="2021-09-07T12:40:11.564" v="2569" actId="1076"/>
          <ac:spMkLst>
            <pc:docMk/>
            <pc:sldMk cId="474517309" sldId="2455"/>
            <ac:spMk id="6" creationId="{48518E62-0433-A14F-93FC-AB86054BE243}"/>
          </ac:spMkLst>
        </pc:spChg>
      </pc:sldChg>
      <pc:sldChg chg="modSp add mod">
        <pc:chgData name="魏 星达" userId="ca17b13798aa44f7" providerId="LiveId" clId="{1A940E2D-DF0A-234F-A78B-83EDEFBB7565}" dt="2021-09-07T12:42:01.396" v="2789" actId="207"/>
        <pc:sldMkLst>
          <pc:docMk/>
          <pc:sldMk cId="2492796759" sldId="2456"/>
        </pc:sldMkLst>
        <pc:spChg chg="mod">
          <ac:chgData name="魏 星达" userId="ca17b13798aa44f7" providerId="LiveId" clId="{1A940E2D-DF0A-234F-A78B-83EDEFBB7565}" dt="2021-09-07T12:42:01.396" v="2789" actId="207"/>
          <ac:spMkLst>
            <pc:docMk/>
            <pc:sldMk cId="2492796759" sldId="2456"/>
            <ac:spMk id="3" creationId="{8EFB6002-5D16-0347-8374-A5571E6836E9}"/>
          </ac:spMkLst>
        </pc:spChg>
      </pc:sldChg>
      <pc:sldChg chg="addSp modSp new mod">
        <pc:chgData name="魏 星达" userId="ca17b13798aa44f7" providerId="LiveId" clId="{1A940E2D-DF0A-234F-A78B-83EDEFBB7565}" dt="2021-09-07T13:13:31.348" v="4749" actId="113"/>
        <pc:sldMkLst>
          <pc:docMk/>
          <pc:sldMk cId="484603494" sldId="2457"/>
        </pc:sldMkLst>
        <pc:spChg chg="mod">
          <ac:chgData name="魏 星达" userId="ca17b13798aa44f7" providerId="LiveId" clId="{1A940E2D-DF0A-234F-A78B-83EDEFBB7565}" dt="2021-09-07T12:43:44.795" v="2889" actId="20577"/>
          <ac:spMkLst>
            <pc:docMk/>
            <pc:sldMk cId="484603494" sldId="2457"/>
            <ac:spMk id="2" creationId="{507AB7C9-8CD0-F642-B5A7-8ED970DEDB90}"/>
          </ac:spMkLst>
        </pc:spChg>
        <pc:spChg chg="mod">
          <ac:chgData name="魏 星达" userId="ca17b13798aa44f7" providerId="LiveId" clId="{1A940E2D-DF0A-234F-A78B-83EDEFBB7565}" dt="2021-09-07T13:13:31.348" v="4749" actId="113"/>
          <ac:spMkLst>
            <pc:docMk/>
            <pc:sldMk cId="484603494" sldId="2457"/>
            <ac:spMk id="3" creationId="{83A6ED94-0B6C-F64A-B6F5-A5B8EDA9001A}"/>
          </ac:spMkLst>
        </pc:spChg>
        <pc:picChg chg="add mod">
          <ac:chgData name="魏 星达" userId="ca17b13798aa44f7" providerId="LiveId" clId="{1A940E2D-DF0A-234F-A78B-83EDEFBB7565}" dt="2021-09-07T12:47:21.323" v="3063" actId="1076"/>
          <ac:picMkLst>
            <pc:docMk/>
            <pc:sldMk cId="484603494" sldId="2457"/>
            <ac:picMk id="2050" creationId="{F177B951-0E56-1A43-8A62-9EAF3930B4FF}"/>
          </ac:picMkLst>
        </pc:picChg>
        <pc:picChg chg="add mod">
          <ac:chgData name="魏 星达" userId="ca17b13798aa44f7" providerId="LiveId" clId="{1A940E2D-DF0A-234F-A78B-83EDEFBB7565}" dt="2021-09-07T12:47:37.340" v="3067" actId="1076"/>
          <ac:picMkLst>
            <pc:docMk/>
            <pc:sldMk cId="484603494" sldId="2457"/>
            <ac:picMk id="2052" creationId="{395FA079-F846-014E-9CB7-B247C3A1ED12}"/>
          </ac:picMkLst>
        </pc:picChg>
      </pc:sldChg>
      <pc:sldChg chg="addSp modSp new mod">
        <pc:chgData name="魏 星达" userId="ca17b13798aa44f7" providerId="LiveId" clId="{1A940E2D-DF0A-234F-A78B-83EDEFBB7565}" dt="2021-09-07T12:57:52.291" v="3867" actId="1076"/>
        <pc:sldMkLst>
          <pc:docMk/>
          <pc:sldMk cId="439756277" sldId="2458"/>
        </pc:sldMkLst>
        <pc:spChg chg="mod">
          <ac:chgData name="魏 星达" userId="ca17b13798aa44f7" providerId="LiveId" clId="{1A940E2D-DF0A-234F-A78B-83EDEFBB7565}" dt="2021-09-07T12:52:16.326" v="3464" actId="20577"/>
          <ac:spMkLst>
            <pc:docMk/>
            <pc:sldMk cId="439756277" sldId="2458"/>
            <ac:spMk id="2" creationId="{FF1BAE62-D43B-854B-B343-1B6737AE3D0B}"/>
          </ac:spMkLst>
        </pc:spChg>
        <pc:spChg chg="mod">
          <ac:chgData name="魏 星达" userId="ca17b13798aa44f7" providerId="LiveId" clId="{1A940E2D-DF0A-234F-A78B-83EDEFBB7565}" dt="2021-09-07T12:57:05.731" v="3760" actId="14100"/>
          <ac:spMkLst>
            <pc:docMk/>
            <pc:sldMk cId="439756277" sldId="2458"/>
            <ac:spMk id="3" creationId="{86FF1BFD-9F08-2E45-B7B7-EC0FAF441D67}"/>
          </ac:spMkLst>
        </pc:spChg>
        <pc:spChg chg="add mod">
          <ac:chgData name="魏 星达" userId="ca17b13798aa44f7" providerId="LiveId" clId="{1A940E2D-DF0A-234F-A78B-83EDEFBB7565}" dt="2021-09-07T12:56:38.956" v="3721" actId="14100"/>
          <ac:spMkLst>
            <pc:docMk/>
            <pc:sldMk cId="439756277" sldId="2458"/>
            <ac:spMk id="5" creationId="{EE05963D-9DD2-C64D-856B-DA95A3D532AF}"/>
          </ac:spMkLst>
        </pc:spChg>
        <pc:spChg chg="add mod">
          <ac:chgData name="魏 星达" userId="ca17b13798aa44f7" providerId="LiveId" clId="{1A940E2D-DF0A-234F-A78B-83EDEFBB7565}" dt="2021-09-07T12:57:52.291" v="3867" actId="1076"/>
          <ac:spMkLst>
            <pc:docMk/>
            <pc:sldMk cId="439756277" sldId="2458"/>
            <ac:spMk id="6" creationId="{FE8E677C-1C0D-CF4F-A294-ACE32E88B28C}"/>
          </ac:spMkLst>
        </pc:spChg>
      </pc:sldChg>
      <pc:sldChg chg="delSp modSp add mod">
        <pc:chgData name="魏 星达" userId="ca17b13798aa44f7" providerId="LiveId" clId="{1A940E2D-DF0A-234F-A78B-83EDEFBB7565}" dt="2021-09-07T12:58:17.435" v="3920" actId="20577"/>
        <pc:sldMkLst>
          <pc:docMk/>
          <pc:sldMk cId="139481344" sldId="2459"/>
        </pc:sldMkLst>
        <pc:spChg chg="mod">
          <ac:chgData name="魏 星达" userId="ca17b13798aa44f7" providerId="LiveId" clId="{1A940E2D-DF0A-234F-A78B-83EDEFBB7565}" dt="2021-09-07T12:58:17.435" v="3920" actId="20577"/>
          <ac:spMkLst>
            <pc:docMk/>
            <pc:sldMk cId="139481344" sldId="2459"/>
            <ac:spMk id="3" creationId="{86FF1BFD-9F08-2E45-B7B7-EC0FAF441D67}"/>
          </ac:spMkLst>
        </pc:spChg>
        <pc:spChg chg="del">
          <ac:chgData name="魏 星达" userId="ca17b13798aa44f7" providerId="LiveId" clId="{1A940E2D-DF0A-234F-A78B-83EDEFBB7565}" dt="2021-09-07T12:57:57.091" v="3869" actId="478"/>
          <ac:spMkLst>
            <pc:docMk/>
            <pc:sldMk cId="139481344" sldId="2459"/>
            <ac:spMk id="5" creationId="{EE05963D-9DD2-C64D-856B-DA95A3D532AF}"/>
          </ac:spMkLst>
        </pc:spChg>
        <pc:spChg chg="del">
          <ac:chgData name="魏 星达" userId="ca17b13798aa44f7" providerId="LiveId" clId="{1A940E2D-DF0A-234F-A78B-83EDEFBB7565}" dt="2021-09-07T12:57:57.091" v="3869" actId="478"/>
          <ac:spMkLst>
            <pc:docMk/>
            <pc:sldMk cId="139481344" sldId="2459"/>
            <ac:spMk id="6" creationId="{FE8E677C-1C0D-CF4F-A294-ACE32E88B28C}"/>
          </ac:spMkLst>
        </pc:spChg>
      </pc:sldChg>
      <pc:sldChg chg="addSp modSp new mod">
        <pc:chgData name="魏 星达" userId="ca17b13798aa44f7" providerId="LiveId" clId="{1A940E2D-DF0A-234F-A78B-83EDEFBB7565}" dt="2021-09-08T03:27:16.155" v="5613" actId="1076"/>
        <pc:sldMkLst>
          <pc:docMk/>
          <pc:sldMk cId="1407930580" sldId="2460"/>
        </pc:sldMkLst>
        <pc:spChg chg="mod">
          <ac:chgData name="魏 星达" userId="ca17b13798aa44f7" providerId="LiveId" clId="{1A940E2D-DF0A-234F-A78B-83EDEFBB7565}" dt="2021-09-07T13:09:41.735" v="4505" actId="20577"/>
          <ac:spMkLst>
            <pc:docMk/>
            <pc:sldMk cId="1407930580" sldId="2460"/>
            <ac:spMk id="2" creationId="{081ADC57-2553-B14D-BD09-5156D238071B}"/>
          </ac:spMkLst>
        </pc:spChg>
        <pc:spChg chg="mod">
          <ac:chgData name="魏 星达" userId="ca17b13798aa44f7" providerId="LiveId" clId="{1A940E2D-DF0A-234F-A78B-83EDEFBB7565}" dt="2021-09-08T03:05:42.558" v="4987" actId="20577"/>
          <ac:spMkLst>
            <pc:docMk/>
            <pc:sldMk cId="1407930580" sldId="2460"/>
            <ac:spMk id="3" creationId="{5BDE2406-8685-6C4E-BD98-B845869032DC}"/>
          </ac:spMkLst>
        </pc:spChg>
        <pc:spChg chg="add mod">
          <ac:chgData name="魏 星达" userId="ca17b13798aa44f7" providerId="LiveId" clId="{1A940E2D-DF0A-234F-A78B-83EDEFBB7565}" dt="2021-09-08T03:05:19.765" v="4930" actId="1076"/>
          <ac:spMkLst>
            <pc:docMk/>
            <pc:sldMk cId="1407930580" sldId="2460"/>
            <ac:spMk id="5" creationId="{44F20429-BE82-DD43-9218-98381F18D20D}"/>
          </ac:spMkLst>
        </pc:spChg>
        <pc:spChg chg="add mod">
          <ac:chgData name="魏 星达" userId="ca17b13798aa44f7" providerId="LiveId" clId="{1A940E2D-DF0A-234F-A78B-83EDEFBB7565}" dt="2021-09-08T03:05:19.765" v="4930" actId="1076"/>
          <ac:spMkLst>
            <pc:docMk/>
            <pc:sldMk cId="1407930580" sldId="2460"/>
            <ac:spMk id="6" creationId="{9C5D40F4-413E-8840-B8E3-D487F23DB911}"/>
          </ac:spMkLst>
        </pc:spChg>
        <pc:spChg chg="add mod">
          <ac:chgData name="魏 星达" userId="ca17b13798aa44f7" providerId="LiveId" clId="{1A940E2D-DF0A-234F-A78B-83EDEFBB7565}" dt="2021-09-08T03:27:16.155" v="5613" actId="1076"/>
          <ac:spMkLst>
            <pc:docMk/>
            <pc:sldMk cId="1407930580" sldId="2460"/>
            <ac:spMk id="7" creationId="{46CB38A9-885D-434C-8320-61C7E8C68FD2}"/>
          </ac:spMkLst>
        </pc:spChg>
      </pc:sldChg>
      <pc:sldChg chg="addSp delSp modSp add mod">
        <pc:chgData name="魏 星达" userId="ca17b13798aa44f7" providerId="LiveId" clId="{1A940E2D-DF0A-234F-A78B-83EDEFBB7565}" dt="2021-09-07T13:04:05.293" v="4079" actId="1076"/>
        <pc:sldMkLst>
          <pc:docMk/>
          <pc:sldMk cId="1242686217" sldId="2461"/>
        </pc:sldMkLst>
        <pc:spChg chg="mod">
          <ac:chgData name="魏 星达" userId="ca17b13798aa44f7" providerId="LiveId" clId="{1A940E2D-DF0A-234F-A78B-83EDEFBB7565}" dt="2021-09-07T13:02:13.362" v="3997" actId="20577"/>
          <ac:spMkLst>
            <pc:docMk/>
            <pc:sldMk cId="1242686217" sldId="2461"/>
            <ac:spMk id="3" creationId="{86FF1BFD-9F08-2E45-B7B7-EC0FAF441D67}"/>
          </ac:spMkLst>
        </pc:spChg>
        <pc:spChg chg="add del mod">
          <ac:chgData name="魏 星达" userId="ca17b13798aa44f7" providerId="LiveId" clId="{1A940E2D-DF0A-234F-A78B-83EDEFBB7565}" dt="2021-09-07T13:02:14.630" v="3999"/>
          <ac:spMkLst>
            <pc:docMk/>
            <pc:sldMk cId="1242686217" sldId="2461"/>
            <ac:spMk id="5" creationId="{43F24729-B8C4-5142-A30F-2493D087ADB1}"/>
          </ac:spMkLst>
        </pc:spChg>
        <pc:spChg chg="add mod">
          <ac:chgData name="魏 星达" userId="ca17b13798aa44f7" providerId="LiveId" clId="{1A940E2D-DF0A-234F-A78B-83EDEFBB7565}" dt="2021-09-07T13:02:23.918" v="4002" actId="207"/>
          <ac:spMkLst>
            <pc:docMk/>
            <pc:sldMk cId="1242686217" sldId="2461"/>
            <ac:spMk id="6" creationId="{B17EA2BF-F112-8942-8293-F6685AC80B6C}"/>
          </ac:spMkLst>
        </pc:spChg>
        <pc:spChg chg="add mod">
          <ac:chgData name="魏 星达" userId="ca17b13798aa44f7" providerId="LiveId" clId="{1A940E2D-DF0A-234F-A78B-83EDEFBB7565}" dt="2021-09-07T13:04:05.293" v="4079" actId="1076"/>
          <ac:spMkLst>
            <pc:docMk/>
            <pc:sldMk cId="1242686217" sldId="2461"/>
            <ac:spMk id="7" creationId="{4F7B5464-BF4A-B64A-906C-47FF2133C705}"/>
          </ac:spMkLst>
        </pc:spChg>
        <pc:spChg chg="add mod">
          <ac:chgData name="魏 星达" userId="ca17b13798aa44f7" providerId="LiveId" clId="{1A940E2D-DF0A-234F-A78B-83EDEFBB7565}" dt="2021-09-07T13:04:05.293" v="4079" actId="1076"/>
          <ac:spMkLst>
            <pc:docMk/>
            <pc:sldMk cId="1242686217" sldId="2461"/>
            <ac:spMk id="8" creationId="{15C603CE-2749-E14D-A98E-70E3EBC3DD2C}"/>
          </ac:spMkLst>
        </pc:spChg>
      </pc:sldChg>
      <pc:sldChg chg="delSp modSp add mod">
        <pc:chgData name="魏 星达" userId="ca17b13798aa44f7" providerId="LiveId" clId="{1A940E2D-DF0A-234F-A78B-83EDEFBB7565}" dt="2021-09-08T03:10:43.095" v="5163" actId="20577"/>
        <pc:sldMkLst>
          <pc:docMk/>
          <pc:sldMk cId="3663830665" sldId="2462"/>
        </pc:sldMkLst>
        <pc:spChg chg="mod">
          <ac:chgData name="魏 星达" userId="ca17b13798aa44f7" providerId="LiveId" clId="{1A940E2D-DF0A-234F-A78B-83EDEFBB7565}" dt="2021-09-08T03:10:43.095" v="5163" actId="20577"/>
          <ac:spMkLst>
            <pc:docMk/>
            <pc:sldMk cId="3663830665" sldId="2462"/>
            <ac:spMk id="3" creationId="{86FF1BFD-9F08-2E45-B7B7-EC0FAF441D67}"/>
          </ac:spMkLst>
        </pc:spChg>
        <pc:spChg chg="del">
          <ac:chgData name="魏 星达" userId="ca17b13798aa44f7" providerId="LiveId" clId="{1A940E2D-DF0A-234F-A78B-83EDEFBB7565}" dt="2021-09-07T13:04:12.967" v="4082" actId="478"/>
          <ac:spMkLst>
            <pc:docMk/>
            <pc:sldMk cId="3663830665" sldId="2462"/>
            <ac:spMk id="6" creationId="{B17EA2BF-F112-8942-8293-F6685AC80B6C}"/>
          </ac:spMkLst>
        </pc:spChg>
        <pc:spChg chg="del">
          <ac:chgData name="魏 星达" userId="ca17b13798aa44f7" providerId="LiveId" clId="{1A940E2D-DF0A-234F-A78B-83EDEFBB7565}" dt="2021-09-07T13:04:10.767" v="4081" actId="478"/>
          <ac:spMkLst>
            <pc:docMk/>
            <pc:sldMk cId="3663830665" sldId="2462"/>
            <ac:spMk id="7" creationId="{4F7B5464-BF4A-B64A-906C-47FF2133C705}"/>
          </ac:spMkLst>
        </pc:spChg>
        <pc:spChg chg="del">
          <ac:chgData name="魏 星达" userId="ca17b13798aa44f7" providerId="LiveId" clId="{1A940E2D-DF0A-234F-A78B-83EDEFBB7565}" dt="2021-09-07T13:04:10.767" v="4081" actId="478"/>
          <ac:spMkLst>
            <pc:docMk/>
            <pc:sldMk cId="3663830665" sldId="2462"/>
            <ac:spMk id="8" creationId="{15C603CE-2749-E14D-A98E-70E3EBC3DD2C}"/>
          </ac:spMkLst>
        </pc:spChg>
      </pc:sldChg>
      <pc:sldChg chg="modSp add mod">
        <pc:chgData name="魏 星达" userId="ca17b13798aa44f7" providerId="LiveId" clId="{1A940E2D-DF0A-234F-A78B-83EDEFBB7565}" dt="2021-09-07T13:09:28.126" v="4491" actId="207"/>
        <pc:sldMkLst>
          <pc:docMk/>
          <pc:sldMk cId="3735034572" sldId="2463"/>
        </pc:sldMkLst>
        <pc:spChg chg="mod">
          <ac:chgData name="魏 星达" userId="ca17b13798aa44f7" providerId="LiveId" clId="{1A940E2D-DF0A-234F-A78B-83EDEFBB7565}" dt="2021-09-07T13:09:28.126" v="4491" actId="207"/>
          <ac:spMkLst>
            <pc:docMk/>
            <pc:sldMk cId="3735034572" sldId="2463"/>
            <ac:spMk id="3" creationId="{86FF1BFD-9F08-2E45-B7B7-EC0FAF441D67}"/>
          </ac:spMkLst>
        </pc:spChg>
      </pc:sldChg>
      <pc:sldChg chg="addSp modSp new mod modNotesTx">
        <pc:chgData name="魏 星达" userId="ca17b13798aa44f7" providerId="LiveId" clId="{1A940E2D-DF0A-234F-A78B-83EDEFBB7565}" dt="2021-09-08T03:15:19.840" v="5289" actId="1076"/>
        <pc:sldMkLst>
          <pc:docMk/>
          <pc:sldMk cId="2998250725" sldId="2464"/>
        </pc:sldMkLst>
        <pc:spChg chg="mod">
          <ac:chgData name="魏 星达" userId="ca17b13798aa44f7" providerId="LiveId" clId="{1A940E2D-DF0A-234F-A78B-83EDEFBB7565}" dt="2021-09-08T03:06:20.354" v="4998" actId="20577"/>
          <ac:spMkLst>
            <pc:docMk/>
            <pc:sldMk cId="2998250725" sldId="2464"/>
            <ac:spMk id="2" creationId="{3AFBD57F-8DD2-6A4B-84A8-D64FC1A6092D}"/>
          </ac:spMkLst>
        </pc:spChg>
        <pc:spChg chg="mod">
          <ac:chgData name="魏 星达" userId="ca17b13798aa44f7" providerId="LiveId" clId="{1A940E2D-DF0A-234F-A78B-83EDEFBB7565}" dt="2021-09-08T03:14:05.249" v="5288" actId="20577"/>
          <ac:spMkLst>
            <pc:docMk/>
            <pc:sldMk cId="2998250725" sldId="2464"/>
            <ac:spMk id="3" creationId="{449375DE-8686-8542-A90C-DDBA5682983D}"/>
          </ac:spMkLst>
        </pc:spChg>
        <pc:spChg chg="add mod">
          <ac:chgData name="魏 星达" userId="ca17b13798aa44f7" providerId="LiveId" clId="{1A940E2D-DF0A-234F-A78B-83EDEFBB7565}" dt="2021-09-08T03:15:19.840" v="5289" actId="1076"/>
          <ac:spMkLst>
            <pc:docMk/>
            <pc:sldMk cId="2998250725" sldId="2464"/>
            <ac:spMk id="5" creationId="{BD3D81D1-19BF-064B-B7A2-F0120E53C4AB}"/>
          </ac:spMkLst>
        </pc:spChg>
        <pc:spChg chg="add mod">
          <ac:chgData name="魏 星达" userId="ca17b13798aa44f7" providerId="LiveId" clId="{1A940E2D-DF0A-234F-A78B-83EDEFBB7565}" dt="2021-09-08T03:15:19.840" v="5289" actId="1076"/>
          <ac:spMkLst>
            <pc:docMk/>
            <pc:sldMk cId="2998250725" sldId="2464"/>
            <ac:spMk id="6" creationId="{14A5A255-56EE-1641-AC4E-51FD42C0B062}"/>
          </ac:spMkLst>
        </pc:spChg>
        <pc:spChg chg="add mod">
          <ac:chgData name="魏 星达" userId="ca17b13798aa44f7" providerId="LiveId" clId="{1A940E2D-DF0A-234F-A78B-83EDEFBB7565}" dt="2021-09-08T03:13:49.529" v="5284" actId="1076"/>
          <ac:spMkLst>
            <pc:docMk/>
            <pc:sldMk cId="2998250725" sldId="2464"/>
            <ac:spMk id="7" creationId="{E223E25E-B348-A44A-B287-7F316E07EEC3}"/>
          </ac:spMkLst>
        </pc:spChg>
        <pc:spChg chg="add mod">
          <ac:chgData name="魏 星达" userId="ca17b13798aa44f7" providerId="LiveId" clId="{1A940E2D-DF0A-234F-A78B-83EDEFBB7565}" dt="2021-09-08T03:13:47.356" v="5283" actId="1076"/>
          <ac:spMkLst>
            <pc:docMk/>
            <pc:sldMk cId="2998250725" sldId="2464"/>
            <ac:spMk id="8" creationId="{88056733-58F3-5844-8B92-CA70DB0EDDED}"/>
          </ac:spMkLst>
        </pc:spChg>
        <pc:spChg chg="add mod">
          <ac:chgData name="魏 星达" userId="ca17b13798aa44f7" providerId="LiveId" clId="{1A940E2D-DF0A-234F-A78B-83EDEFBB7565}" dt="2021-09-08T03:13:49.529" v="5284" actId="1076"/>
          <ac:spMkLst>
            <pc:docMk/>
            <pc:sldMk cId="2998250725" sldId="2464"/>
            <ac:spMk id="9" creationId="{359435EE-456F-6E49-9A11-60661319167E}"/>
          </ac:spMkLst>
        </pc:spChg>
        <pc:spChg chg="add mod">
          <ac:chgData name="魏 星达" userId="ca17b13798aa44f7" providerId="LiveId" clId="{1A940E2D-DF0A-234F-A78B-83EDEFBB7565}" dt="2021-09-08T03:13:47.356" v="5283" actId="1076"/>
          <ac:spMkLst>
            <pc:docMk/>
            <pc:sldMk cId="2998250725" sldId="2464"/>
            <ac:spMk id="10" creationId="{4250523F-3ADF-274C-A936-E370B9B62398}"/>
          </ac:spMkLst>
        </pc:spChg>
      </pc:sldChg>
      <pc:sldChg chg="addSp delSp modSp new mod">
        <pc:chgData name="魏 星达" userId="ca17b13798aa44f7" providerId="LiveId" clId="{1A940E2D-DF0A-234F-A78B-83EDEFBB7565}" dt="2021-09-08T04:24:33.494" v="7029" actId="14100"/>
        <pc:sldMkLst>
          <pc:docMk/>
          <pc:sldMk cId="3026693263" sldId="2465"/>
        </pc:sldMkLst>
        <pc:spChg chg="mod">
          <ac:chgData name="魏 星达" userId="ca17b13798aa44f7" providerId="LiveId" clId="{1A940E2D-DF0A-234F-A78B-83EDEFBB7565}" dt="2021-09-08T03:20:23.629" v="5334" actId="20577"/>
          <ac:spMkLst>
            <pc:docMk/>
            <pc:sldMk cId="3026693263" sldId="2465"/>
            <ac:spMk id="2" creationId="{5E9B17CB-7AB5-AE47-AD8F-996C9382CDD4}"/>
          </ac:spMkLst>
        </pc:spChg>
        <pc:spChg chg="del">
          <ac:chgData name="魏 星达" userId="ca17b13798aa44f7" providerId="LiveId" clId="{1A940E2D-DF0A-234F-A78B-83EDEFBB7565}" dt="2021-09-08T03:20:42.499" v="5336"/>
          <ac:spMkLst>
            <pc:docMk/>
            <pc:sldMk cId="3026693263" sldId="2465"/>
            <ac:spMk id="3" creationId="{D1960893-9F6A-2A45-BAB5-1112416E969C}"/>
          </ac:spMkLst>
        </pc:spChg>
        <pc:spChg chg="add mod">
          <ac:chgData name="魏 星达" userId="ca17b13798aa44f7" providerId="LiveId" clId="{1A940E2D-DF0A-234F-A78B-83EDEFBB7565}" dt="2021-09-08T04:24:33.494" v="7029" actId="14100"/>
          <ac:spMkLst>
            <pc:docMk/>
            <pc:sldMk cId="3026693263" sldId="2465"/>
            <ac:spMk id="7" creationId="{436D5C8C-DB50-FA43-B5F4-6A7CD04EB007}"/>
          </ac:spMkLst>
        </pc:spChg>
        <pc:picChg chg="add mod ord">
          <ac:chgData name="魏 星达" userId="ca17b13798aa44f7" providerId="LiveId" clId="{1A940E2D-DF0A-234F-A78B-83EDEFBB7565}" dt="2021-09-08T03:21:08.740" v="5344" actId="1076"/>
          <ac:picMkLst>
            <pc:docMk/>
            <pc:sldMk cId="3026693263" sldId="2465"/>
            <ac:picMk id="6" creationId="{A6FBBEE2-D0EE-514A-81EE-9BA7B68FAA59}"/>
          </ac:picMkLst>
        </pc:picChg>
      </pc:sldChg>
      <pc:sldChg chg="addSp modSp new mod">
        <pc:chgData name="魏 星达" userId="ca17b13798aa44f7" providerId="LiveId" clId="{1A940E2D-DF0A-234F-A78B-83EDEFBB7565}" dt="2021-09-08T03:35:01.925" v="5894" actId="113"/>
        <pc:sldMkLst>
          <pc:docMk/>
          <pc:sldMk cId="3055013157" sldId="2466"/>
        </pc:sldMkLst>
        <pc:spChg chg="mod">
          <ac:chgData name="魏 星达" userId="ca17b13798aa44f7" providerId="LiveId" clId="{1A940E2D-DF0A-234F-A78B-83EDEFBB7565}" dt="2021-09-08T03:26:55.143" v="5597" actId="20577"/>
          <ac:spMkLst>
            <pc:docMk/>
            <pc:sldMk cId="3055013157" sldId="2466"/>
            <ac:spMk id="2" creationId="{AA116250-944E-CB4A-94D4-8329CC6FDCF7}"/>
          </ac:spMkLst>
        </pc:spChg>
        <pc:spChg chg="mod">
          <ac:chgData name="魏 星达" userId="ca17b13798aa44f7" providerId="LiveId" clId="{1A940E2D-DF0A-234F-A78B-83EDEFBB7565}" dt="2021-09-08T03:35:01.925" v="5894" actId="113"/>
          <ac:spMkLst>
            <pc:docMk/>
            <pc:sldMk cId="3055013157" sldId="2466"/>
            <ac:spMk id="3" creationId="{326E0E54-9A48-B942-A07A-4F50359E975F}"/>
          </ac:spMkLst>
        </pc:spChg>
        <pc:spChg chg="add mod">
          <ac:chgData name="魏 星达" userId="ca17b13798aa44f7" providerId="LiveId" clId="{1A940E2D-DF0A-234F-A78B-83EDEFBB7565}" dt="2021-09-08T03:28:52.992" v="5721" actId="14100"/>
          <ac:spMkLst>
            <pc:docMk/>
            <pc:sldMk cId="3055013157" sldId="2466"/>
            <ac:spMk id="6" creationId="{B851E0A7-23CF-BF48-8E3B-6BDC1FDC5EE2}"/>
          </ac:spMkLst>
        </pc:spChg>
        <pc:spChg chg="add mod">
          <ac:chgData name="魏 星达" userId="ca17b13798aa44f7" providerId="LiveId" clId="{1A940E2D-DF0A-234F-A78B-83EDEFBB7565}" dt="2021-09-08T03:30:01.462" v="5761" actId="1076"/>
          <ac:spMkLst>
            <pc:docMk/>
            <pc:sldMk cId="3055013157" sldId="2466"/>
            <ac:spMk id="7" creationId="{B3FAC147-35CF-7D4A-8A13-D63B6F7AE8C0}"/>
          </ac:spMkLst>
        </pc:spChg>
        <pc:spChg chg="add mod">
          <ac:chgData name="魏 星达" userId="ca17b13798aa44f7" providerId="LiveId" clId="{1A940E2D-DF0A-234F-A78B-83EDEFBB7565}" dt="2021-09-08T03:30:43.769" v="5774" actId="164"/>
          <ac:spMkLst>
            <pc:docMk/>
            <pc:sldMk cId="3055013157" sldId="2466"/>
            <ac:spMk id="8" creationId="{CD2269A0-2409-6A47-A829-A00FB77EE5BE}"/>
          </ac:spMkLst>
        </pc:spChg>
        <pc:spChg chg="add mod">
          <ac:chgData name="魏 星达" userId="ca17b13798aa44f7" providerId="LiveId" clId="{1A940E2D-DF0A-234F-A78B-83EDEFBB7565}" dt="2021-09-08T03:30:48.468" v="5775" actId="1076"/>
          <ac:spMkLst>
            <pc:docMk/>
            <pc:sldMk cId="3055013157" sldId="2466"/>
            <ac:spMk id="9" creationId="{7DA95023-0EDB-8D49-BB4F-B8B26405BF40}"/>
          </ac:spMkLst>
        </pc:spChg>
        <pc:spChg chg="mod">
          <ac:chgData name="魏 星达" userId="ca17b13798aa44f7" providerId="LiveId" clId="{1A940E2D-DF0A-234F-A78B-83EDEFBB7565}" dt="2021-09-08T03:30:53.522" v="5777"/>
          <ac:spMkLst>
            <pc:docMk/>
            <pc:sldMk cId="3055013157" sldId="2466"/>
            <ac:spMk id="12" creationId="{47972636-8A15-7645-883A-5FFA79C2585E}"/>
          </ac:spMkLst>
        </pc:spChg>
        <pc:spChg chg="mod">
          <ac:chgData name="魏 星达" userId="ca17b13798aa44f7" providerId="LiveId" clId="{1A940E2D-DF0A-234F-A78B-83EDEFBB7565}" dt="2021-09-08T03:30:59.964" v="5779" actId="20577"/>
          <ac:spMkLst>
            <pc:docMk/>
            <pc:sldMk cId="3055013157" sldId="2466"/>
            <ac:spMk id="13" creationId="{6BCAD736-F78D-6346-9ACC-0AA8760D2172}"/>
          </ac:spMkLst>
        </pc:spChg>
        <pc:grpChg chg="add mod">
          <ac:chgData name="魏 星达" userId="ca17b13798aa44f7" providerId="LiveId" clId="{1A940E2D-DF0A-234F-A78B-83EDEFBB7565}" dt="2021-09-08T03:30:53.044" v="5776" actId="1076"/>
          <ac:grpSpMkLst>
            <pc:docMk/>
            <pc:sldMk cId="3055013157" sldId="2466"/>
            <ac:grpSpMk id="10" creationId="{C0359F00-6F3F-3D45-9D9B-453A74E1EBDB}"/>
          </ac:grpSpMkLst>
        </pc:grpChg>
        <pc:grpChg chg="add mod">
          <ac:chgData name="魏 星达" userId="ca17b13798aa44f7" providerId="LiveId" clId="{1A940E2D-DF0A-234F-A78B-83EDEFBB7565}" dt="2021-09-08T03:30:59.076" v="5778" actId="1076"/>
          <ac:grpSpMkLst>
            <pc:docMk/>
            <pc:sldMk cId="3055013157" sldId="2466"/>
            <ac:grpSpMk id="11" creationId="{E4E926B3-E988-E74F-89E2-DB515B0BCA01}"/>
          </ac:grpSpMkLst>
        </pc:grpChg>
        <pc:picChg chg="add mod">
          <ac:chgData name="魏 星达" userId="ca17b13798aa44f7" providerId="LiveId" clId="{1A940E2D-DF0A-234F-A78B-83EDEFBB7565}" dt="2021-09-08T03:29:49.857" v="5758" actId="1076"/>
          <ac:picMkLst>
            <pc:docMk/>
            <pc:sldMk cId="3055013157" sldId="2466"/>
            <ac:picMk id="5" creationId="{63AB4BFE-F909-EC42-86C1-3E5738F2719F}"/>
          </ac:picMkLst>
        </pc:picChg>
      </pc:sldChg>
      <pc:sldChg chg="addSp delSp modSp new mod">
        <pc:chgData name="魏 星达" userId="ca17b13798aa44f7" providerId="LiveId" clId="{1A940E2D-DF0A-234F-A78B-83EDEFBB7565}" dt="2021-09-08T03:35:15.670" v="5897"/>
        <pc:sldMkLst>
          <pc:docMk/>
          <pc:sldMk cId="1831765281" sldId="2467"/>
        </pc:sldMkLst>
        <pc:spChg chg="mod">
          <ac:chgData name="魏 星达" userId="ca17b13798aa44f7" providerId="LiveId" clId="{1A940E2D-DF0A-234F-A78B-83EDEFBB7565}" dt="2021-09-08T03:34:30.352" v="5866"/>
          <ac:spMkLst>
            <pc:docMk/>
            <pc:sldMk cId="1831765281" sldId="2467"/>
            <ac:spMk id="2" creationId="{E8752480-E946-D44E-BCD6-EE917BFB2876}"/>
          </ac:spMkLst>
        </pc:spChg>
        <pc:spChg chg="del">
          <ac:chgData name="魏 星达" userId="ca17b13798aa44f7" providerId="LiveId" clId="{1A940E2D-DF0A-234F-A78B-83EDEFBB7565}" dt="2021-09-08T03:34:22.370" v="5862"/>
          <ac:spMkLst>
            <pc:docMk/>
            <pc:sldMk cId="1831765281" sldId="2467"/>
            <ac:spMk id="3" creationId="{6CF98D0B-FC0A-5341-B906-3C1C6B0D9156}"/>
          </ac:spMkLst>
        </pc:spChg>
        <pc:spChg chg="add mod">
          <ac:chgData name="魏 星达" userId="ca17b13798aa44f7" providerId="LiveId" clId="{1A940E2D-DF0A-234F-A78B-83EDEFBB7565}" dt="2021-09-08T03:35:15.670" v="5897"/>
          <ac:spMkLst>
            <pc:docMk/>
            <pc:sldMk cId="1831765281" sldId="2467"/>
            <ac:spMk id="7" creationId="{8A5F1CA5-998D-984A-9DB7-C57C062CB86B}"/>
          </ac:spMkLst>
        </pc:spChg>
        <pc:picChg chg="add mod ord">
          <ac:chgData name="魏 星达" userId="ca17b13798aa44f7" providerId="LiveId" clId="{1A940E2D-DF0A-234F-A78B-83EDEFBB7565}" dt="2021-09-08T03:34:25.630" v="5865" actId="1076"/>
          <ac:picMkLst>
            <pc:docMk/>
            <pc:sldMk cId="1831765281" sldId="2467"/>
            <ac:picMk id="6" creationId="{30CC3697-3FE0-5643-94DB-CC6D290FE7DB}"/>
          </ac:picMkLst>
        </pc:picChg>
      </pc:sldChg>
      <pc:sldChg chg="addSp delSp modSp new mod">
        <pc:chgData name="魏 星达" userId="ca17b13798aa44f7" providerId="LiveId" clId="{1A940E2D-DF0A-234F-A78B-83EDEFBB7565}" dt="2021-09-08T03:44:37.920" v="6586" actId="207"/>
        <pc:sldMkLst>
          <pc:docMk/>
          <pc:sldMk cId="1454199113" sldId="2468"/>
        </pc:sldMkLst>
        <pc:spChg chg="mod">
          <ac:chgData name="魏 星达" userId="ca17b13798aa44f7" providerId="LiveId" clId="{1A940E2D-DF0A-234F-A78B-83EDEFBB7565}" dt="2021-09-08T03:38:49.194" v="5998" actId="313"/>
          <ac:spMkLst>
            <pc:docMk/>
            <pc:sldMk cId="1454199113" sldId="2468"/>
            <ac:spMk id="2" creationId="{ECBF86DB-2FF1-8E44-BDAA-CE0C7BDD4875}"/>
          </ac:spMkLst>
        </pc:spChg>
        <pc:spChg chg="mod">
          <ac:chgData name="魏 星达" userId="ca17b13798aa44f7" providerId="LiveId" clId="{1A940E2D-DF0A-234F-A78B-83EDEFBB7565}" dt="2021-09-08T03:44:37.920" v="6586" actId="207"/>
          <ac:spMkLst>
            <pc:docMk/>
            <pc:sldMk cId="1454199113" sldId="2468"/>
            <ac:spMk id="3" creationId="{E88C0F96-8079-BF4B-9493-979E1CCCA67A}"/>
          </ac:spMkLst>
        </pc:spChg>
        <pc:picChg chg="add del mod">
          <ac:chgData name="魏 星达" userId="ca17b13798aa44f7" providerId="LiveId" clId="{1A940E2D-DF0A-234F-A78B-83EDEFBB7565}" dt="2021-09-08T03:40:19.866" v="6014" actId="478"/>
          <ac:picMkLst>
            <pc:docMk/>
            <pc:sldMk cId="1454199113" sldId="2468"/>
            <ac:picMk id="6" creationId="{0C80C56C-2E4C-6F45-8D38-369D26E738FC}"/>
          </ac:picMkLst>
        </pc:picChg>
        <pc:picChg chg="add mod">
          <ac:chgData name="魏 星达" userId="ca17b13798aa44f7" providerId="LiveId" clId="{1A940E2D-DF0A-234F-A78B-83EDEFBB7565}" dt="2021-09-08T03:40:32.003" v="6021" actId="1076"/>
          <ac:picMkLst>
            <pc:docMk/>
            <pc:sldMk cId="1454199113" sldId="2468"/>
            <ac:picMk id="8" creationId="{27EFDDB1-6704-C245-ACEE-5218A688A34F}"/>
          </ac:picMkLst>
        </pc:picChg>
      </pc:sldChg>
      <pc:sldChg chg="modSp new mod">
        <pc:chgData name="魏 星达" userId="ca17b13798aa44f7" providerId="LiveId" clId="{1A940E2D-DF0A-234F-A78B-83EDEFBB7565}" dt="2021-09-08T04:27:01.028" v="7238" actId="20577"/>
        <pc:sldMkLst>
          <pc:docMk/>
          <pc:sldMk cId="907190001" sldId="2469"/>
        </pc:sldMkLst>
        <pc:spChg chg="mod">
          <ac:chgData name="魏 星达" userId="ca17b13798aa44f7" providerId="LiveId" clId="{1A940E2D-DF0A-234F-A78B-83EDEFBB7565}" dt="2021-09-08T03:45:57.071" v="6621" actId="113"/>
          <ac:spMkLst>
            <pc:docMk/>
            <pc:sldMk cId="907190001" sldId="2469"/>
            <ac:spMk id="2" creationId="{94441630-896D-E249-B01B-29A81B49938C}"/>
          </ac:spMkLst>
        </pc:spChg>
        <pc:spChg chg="mod">
          <ac:chgData name="魏 星达" userId="ca17b13798aa44f7" providerId="LiveId" clId="{1A940E2D-DF0A-234F-A78B-83EDEFBB7565}" dt="2021-09-08T04:27:01.028" v="7238" actId="20577"/>
          <ac:spMkLst>
            <pc:docMk/>
            <pc:sldMk cId="907190001" sldId="2469"/>
            <ac:spMk id="3" creationId="{65E7EBAD-6859-A045-ADF1-68D8C50F86FA}"/>
          </ac:spMkLst>
        </pc:spChg>
      </pc:sldChg>
      <pc:sldChg chg="modSp add mod">
        <pc:chgData name="魏 星达" userId="ca17b13798aa44f7" providerId="LiveId" clId="{1A940E2D-DF0A-234F-A78B-83EDEFBB7565}" dt="2021-09-08T04:20:43.168" v="6681" actId="20577"/>
        <pc:sldMkLst>
          <pc:docMk/>
          <pc:sldMk cId="3217003060" sldId="2470"/>
        </pc:sldMkLst>
        <pc:spChg chg="mod">
          <ac:chgData name="魏 星达" userId="ca17b13798aa44f7" providerId="LiveId" clId="{1A940E2D-DF0A-234F-A78B-83EDEFBB7565}" dt="2021-09-08T04:20:43.168" v="6681" actId="20577"/>
          <ac:spMkLst>
            <pc:docMk/>
            <pc:sldMk cId="3217003060" sldId="2470"/>
            <ac:spMk id="5" creationId="{375403D9-9667-EA4B-986A-9CD8EA818815}"/>
          </ac:spMkLst>
        </pc:spChg>
      </pc:sldChg>
    </pc:docChg>
  </pc:docChgLst>
  <pc:docChgLst>
    <pc:chgData name="魏 星达" userId="ca17b13798aa44f7" providerId="LiveId" clId="{D18290F0-D964-7743-97B6-A9B66EF98A1A}"/>
    <pc:docChg chg="undo custSel addSld delSld modSld sldOrd">
      <pc:chgData name="魏 星达" userId="ca17b13798aa44f7" providerId="LiveId" clId="{D18290F0-D964-7743-97B6-A9B66EF98A1A}" dt="2021-09-10T13:02:12.732" v="4597" actId="1076"/>
      <pc:docMkLst>
        <pc:docMk/>
      </pc:docMkLst>
      <pc:sldChg chg="add del">
        <pc:chgData name="魏 星达" userId="ca17b13798aa44f7" providerId="LiveId" clId="{D18290F0-D964-7743-97B6-A9B66EF98A1A}" dt="2021-09-10T11:25:57.186" v="1526" actId="2696"/>
        <pc:sldMkLst>
          <pc:docMk/>
          <pc:sldMk cId="3971141784" sldId="1109"/>
        </pc:sldMkLst>
      </pc:sldChg>
      <pc:sldChg chg="add del">
        <pc:chgData name="魏 星达" userId="ca17b13798aa44f7" providerId="LiveId" clId="{D18290F0-D964-7743-97B6-A9B66EF98A1A}" dt="2021-09-10T11:28:00.300" v="1545" actId="2696"/>
        <pc:sldMkLst>
          <pc:docMk/>
          <pc:sldMk cId="3676394300" sldId="1110"/>
        </pc:sldMkLst>
      </pc:sldChg>
      <pc:sldChg chg="addSp delSp modSp add del mod">
        <pc:chgData name="魏 星达" userId="ca17b13798aa44f7" providerId="LiveId" clId="{D18290F0-D964-7743-97B6-A9B66EF98A1A}" dt="2021-09-10T11:31:15.715" v="1582" actId="2696"/>
        <pc:sldMkLst>
          <pc:docMk/>
          <pc:sldMk cId="909101849" sldId="1111"/>
        </pc:sldMkLst>
        <pc:spChg chg="del mod">
          <ac:chgData name="魏 星达" userId="ca17b13798aa44f7" providerId="LiveId" clId="{D18290F0-D964-7743-97B6-A9B66EF98A1A}" dt="2021-09-10T11:30:44.245" v="1577" actId="478"/>
          <ac:spMkLst>
            <pc:docMk/>
            <pc:sldMk cId="909101849" sldId="1111"/>
            <ac:spMk id="3" creationId="{00000000-0000-0000-0000-000000000000}"/>
          </ac:spMkLst>
        </pc:spChg>
        <pc:spChg chg="add del mod">
          <ac:chgData name="魏 星达" userId="ca17b13798aa44f7" providerId="LiveId" clId="{D18290F0-D964-7743-97B6-A9B66EF98A1A}" dt="2021-09-10T11:30:45.871" v="1578" actId="478"/>
          <ac:spMkLst>
            <pc:docMk/>
            <pc:sldMk cId="909101849" sldId="1111"/>
            <ac:spMk id="6" creationId="{8C2E518F-80EB-8541-AB51-30D31348569F}"/>
          </ac:spMkLst>
        </pc:spChg>
      </pc:sldChg>
      <pc:sldChg chg="modSp add del mod">
        <pc:chgData name="魏 星达" userId="ca17b13798aa44f7" providerId="LiveId" clId="{D18290F0-D964-7743-97B6-A9B66EF98A1A}" dt="2021-09-10T11:35:16.809" v="1662" actId="2696"/>
        <pc:sldMkLst>
          <pc:docMk/>
          <pc:sldMk cId="4063216257" sldId="1112"/>
        </pc:sldMkLst>
        <pc:spChg chg="mod">
          <ac:chgData name="魏 星达" userId="ca17b13798aa44f7" providerId="LiveId" clId="{D18290F0-D964-7743-97B6-A9B66EF98A1A}" dt="2021-09-10T11:31:35.159" v="1585" actId="27636"/>
          <ac:spMkLst>
            <pc:docMk/>
            <pc:sldMk cId="4063216257" sldId="1112"/>
            <ac:spMk id="3" creationId="{00000000-0000-0000-0000-000000000000}"/>
          </ac:spMkLst>
        </pc:spChg>
      </pc:sldChg>
      <pc:sldChg chg="modSp add del mod">
        <pc:chgData name="魏 星达" userId="ca17b13798aa44f7" providerId="LiveId" clId="{D18290F0-D964-7743-97B6-A9B66EF98A1A}" dt="2021-09-10T11:36:44.302" v="1685" actId="2696"/>
        <pc:sldMkLst>
          <pc:docMk/>
          <pc:sldMk cId="974579748" sldId="1113"/>
        </pc:sldMkLst>
        <pc:spChg chg="mod">
          <ac:chgData name="魏 星达" userId="ca17b13798aa44f7" providerId="LiveId" clId="{D18290F0-D964-7743-97B6-A9B66EF98A1A}" dt="2021-09-10T11:36:40.737" v="1684" actId="207"/>
          <ac:spMkLst>
            <pc:docMk/>
            <pc:sldMk cId="974579748" sldId="1113"/>
            <ac:spMk id="3" creationId="{00000000-0000-0000-0000-000000000000}"/>
          </ac:spMkLst>
        </pc:spChg>
      </pc:sldChg>
      <pc:sldChg chg="add del">
        <pc:chgData name="魏 星达" userId="ca17b13798aa44f7" providerId="LiveId" clId="{D18290F0-D964-7743-97B6-A9B66EF98A1A}" dt="2021-09-10T13:01:02.512" v="4543" actId="2696"/>
        <pc:sldMkLst>
          <pc:docMk/>
          <pc:sldMk cId="4056739795" sldId="1127"/>
        </pc:sldMkLst>
      </pc:sldChg>
      <pc:sldChg chg="modSp mod">
        <pc:chgData name="魏 星达" userId="ca17b13798aa44f7" providerId="LiveId" clId="{D18290F0-D964-7743-97B6-A9B66EF98A1A}" dt="2021-09-10T10:26:23.986" v="945" actId="20577"/>
        <pc:sldMkLst>
          <pc:docMk/>
          <pc:sldMk cId="3628960693" sldId="2241"/>
        </pc:sldMkLst>
        <pc:spChg chg="mod">
          <ac:chgData name="魏 星达" userId="ca17b13798aa44f7" providerId="LiveId" clId="{D18290F0-D964-7743-97B6-A9B66EF98A1A}" dt="2021-09-08T07:03:06.614" v="23" actId="20577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D18290F0-D964-7743-97B6-A9B66EF98A1A}" dt="2021-09-10T10:26:23.986" v="945" actId="20577"/>
          <ac:spMkLst>
            <pc:docMk/>
            <pc:sldMk cId="3628960693" sldId="2241"/>
            <ac:spMk id="10" creationId="{888ED355-44B6-D14B-BD43-61B43993464E}"/>
          </ac:spMkLst>
        </pc:spChg>
      </pc:sldChg>
      <pc:sldChg chg="modSp mod">
        <pc:chgData name="魏 星达" userId="ca17b13798aa44f7" providerId="LiveId" clId="{D18290F0-D964-7743-97B6-A9B66EF98A1A}" dt="2021-09-08T07:03:38.628" v="61" actId="20577"/>
        <pc:sldMkLst>
          <pc:docMk/>
          <pc:sldMk cId="1424638512" sldId="2268"/>
        </pc:sldMkLst>
        <pc:spChg chg="mod">
          <ac:chgData name="魏 星达" userId="ca17b13798aa44f7" providerId="LiveId" clId="{D18290F0-D964-7743-97B6-A9B66EF98A1A}" dt="2021-09-08T07:03:38.628" v="61" actId="20577"/>
          <ac:spMkLst>
            <pc:docMk/>
            <pc:sldMk cId="1424638512" sldId="2268"/>
            <ac:spMk id="2" creationId="{6968754C-6D49-064C-B39B-184FAC979391}"/>
          </ac:spMkLst>
        </pc:spChg>
      </pc:sldChg>
      <pc:sldChg chg="modSp">
        <pc:chgData name="魏 星达" userId="ca17b13798aa44f7" providerId="LiveId" clId="{D18290F0-D964-7743-97B6-A9B66EF98A1A}" dt="2021-09-08T07:03:50.890" v="63"/>
        <pc:sldMkLst>
          <pc:docMk/>
          <pc:sldMk cId="3340962588" sldId="2416"/>
        </pc:sldMkLst>
        <pc:spChg chg="mod">
          <ac:chgData name="魏 星达" userId="ca17b13798aa44f7" providerId="LiveId" clId="{D18290F0-D964-7743-97B6-A9B66EF98A1A}" dt="2021-09-08T07:03:50.890" v="63"/>
          <ac:spMkLst>
            <pc:docMk/>
            <pc:sldMk cId="3340962588" sldId="2416"/>
            <ac:spMk id="139" creationId="{56FE4262-DCE4-5A4D-B72B-ED5192FD4902}"/>
          </ac:spMkLst>
        </pc:spChg>
      </pc:sldChg>
      <pc:sldChg chg="del">
        <pc:chgData name="魏 星达" userId="ca17b13798aa44f7" providerId="LiveId" clId="{D18290F0-D964-7743-97B6-A9B66EF98A1A}" dt="2021-09-08T07:03:54.664" v="64" actId="2696"/>
        <pc:sldMkLst>
          <pc:docMk/>
          <pc:sldMk cId="4228182324" sldId="2417"/>
        </pc:sldMkLst>
      </pc:sldChg>
      <pc:sldChg chg="modSp mod ord">
        <pc:chgData name="魏 星达" userId="ca17b13798aa44f7" providerId="LiveId" clId="{D18290F0-D964-7743-97B6-A9B66EF98A1A}" dt="2021-09-08T07:22:14.804" v="484" actId="20577"/>
        <pc:sldMkLst>
          <pc:docMk/>
          <pc:sldMk cId="4051604816" sldId="2429"/>
        </pc:sldMkLst>
        <pc:spChg chg="mod">
          <ac:chgData name="魏 星达" userId="ca17b13798aa44f7" providerId="LiveId" clId="{D18290F0-D964-7743-97B6-A9B66EF98A1A}" dt="2021-09-08T07:22:14.804" v="484" actId="20577"/>
          <ac:spMkLst>
            <pc:docMk/>
            <pc:sldMk cId="4051604816" sldId="2429"/>
            <ac:spMk id="5" creationId="{375403D9-9667-EA4B-986A-9CD8EA818815}"/>
          </ac:spMkLst>
        </pc:spChg>
      </pc:sldChg>
      <pc:sldChg chg="modSp mod">
        <pc:chgData name="魏 星达" userId="ca17b13798aa44f7" providerId="LiveId" clId="{D18290F0-D964-7743-97B6-A9B66EF98A1A}" dt="2021-09-10T12:40:34.144" v="3371" actId="207"/>
        <pc:sldMkLst>
          <pc:docMk/>
          <pc:sldMk cId="3217003060" sldId="2470"/>
        </pc:sldMkLst>
        <pc:spChg chg="mod">
          <ac:chgData name="魏 星达" userId="ca17b13798aa44f7" providerId="LiveId" clId="{D18290F0-D964-7743-97B6-A9B66EF98A1A}" dt="2021-09-10T12:40:34.144" v="3371" actId="207"/>
          <ac:spMkLst>
            <pc:docMk/>
            <pc:sldMk cId="3217003060" sldId="2470"/>
            <ac:spMk id="5" creationId="{375403D9-9667-EA4B-986A-9CD8EA818815}"/>
          </ac:spMkLst>
        </pc:spChg>
      </pc:sldChg>
      <pc:sldChg chg="addSp modSp new mod">
        <pc:chgData name="魏 星达" userId="ca17b13798aa44f7" providerId="LiveId" clId="{D18290F0-D964-7743-97B6-A9B66EF98A1A}" dt="2021-09-08T07:31:00.184" v="941" actId="207"/>
        <pc:sldMkLst>
          <pc:docMk/>
          <pc:sldMk cId="3722044804" sldId="2471"/>
        </pc:sldMkLst>
        <pc:spChg chg="mod">
          <ac:chgData name="魏 星达" userId="ca17b13798aa44f7" providerId="LiveId" clId="{D18290F0-D964-7743-97B6-A9B66EF98A1A}" dt="2021-09-08T07:25:50.634" v="793" actId="20577"/>
          <ac:spMkLst>
            <pc:docMk/>
            <pc:sldMk cId="3722044804" sldId="2471"/>
            <ac:spMk id="2" creationId="{F3515826-B9BB-DC47-BA38-7503AFBF25F8}"/>
          </ac:spMkLst>
        </pc:spChg>
        <pc:spChg chg="mod">
          <ac:chgData name="魏 星达" userId="ca17b13798aa44f7" providerId="LiveId" clId="{D18290F0-D964-7743-97B6-A9B66EF98A1A}" dt="2021-09-08T07:31:00.184" v="941" actId="207"/>
          <ac:spMkLst>
            <pc:docMk/>
            <pc:sldMk cId="3722044804" sldId="2471"/>
            <ac:spMk id="3" creationId="{467344E9-F57B-DC44-93BE-1186EA92F3BE}"/>
          </ac:spMkLst>
        </pc:spChg>
        <pc:spChg chg="add mod">
          <ac:chgData name="魏 星达" userId="ca17b13798aa44f7" providerId="LiveId" clId="{D18290F0-D964-7743-97B6-A9B66EF98A1A}" dt="2021-09-08T07:30:46.968" v="939" actId="1076"/>
          <ac:spMkLst>
            <pc:docMk/>
            <pc:sldMk cId="3722044804" sldId="2471"/>
            <ac:spMk id="5" creationId="{976D4C8D-E8CE-3042-89FF-75A74AAF20F0}"/>
          </ac:spMkLst>
        </pc:spChg>
      </pc:sldChg>
      <pc:sldChg chg="modSp add mod">
        <pc:chgData name="魏 星达" userId="ca17b13798aa44f7" providerId="LiveId" clId="{D18290F0-D964-7743-97B6-A9B66EF98A1A}" dt="2021-09-08T07:16:42.301" v="319" actId="122"/>
        <pc:sldMkLst>
          <pc:docMk/>
          <pc:sldMk cId="753023923" sldId="2472"/>
        </pc:sldMkLst>
        <pc:spChg chg="mod">
          <ac:chgData name="魏 星达" userId="ca17b13798aa44f7" providerId="LiveId" clId="{D18290F0-D964-7743-97B6-A9B66EF98A1A}" dt="2021-09-08T07:16:42.301" v="319" actId="122"/>
          <ac:spMkLst>
            <pc:docMk/>
            <pc:sldMk cId="753023923" sldId="2472"/>
            <ac:spMk id="2" creationId="{F6A3612B-1185-544B-A614-FA66E9DAD2E5}"/>
          </ac:spMkLst>
        </pc:spChg>
        <pc:spChg chg="mod">
          <ac:chgData name="魏 星达" userId="ca17b13798aa44f7" providerId="LiveId" clId="{D18290F0-D964-7743-97B6-A9B66EF98A1A}" dt="2021-09-08T07:16:12.181" v="286" actId="113"/>
          <ac:spMkLst>
            <pc:docMk/>
            <pc:sldMk cId="753023923" sldId="2472"/>
            <ac:spMk id="3" creationId="{17349AC9-5ABA-E644-AFFE-4C8984FC1F3C}"/>
          </ac:spMkLst>
        </pc:spChg>
        <pc:picChg chg="mod">
          <ac:chgData name="魏 星达" userId="ca17b13798aa44f7" providerId="LiveId" clId="{D18290F0-D964-7743-97B6-A9B66EF98A1A}" dt="2021-09-08T07:07:43.078" v="73" actId="167"/>
          <ac:picMkLst>
            <pc:docMk/>
            <pc:sldMk cId="753023923" sldId="2472"/>
            <ac:picMk id="1026" creationId="{DB1F29DD-0AA0-A249-9992-2C984FAE9428}"/>
          </ac:picMkLst>
        </pc:picChg>
        <pc:picChg chg="mod">
          <ac:chgData name="魏 星达" userId="ca17b13798aa44f7" providerId="LiveId" clId="{D18290F0-D964-7743-97B6-A9B66EF98A1A}" dt="2021-09-08T07:07:43.078" v="73" actId="167"/>
          <ac:picMkLst>
            <pc:docMk/>
            <pc:sldMk cId="753023923" sldId="2472"/>
            <ac:picMk id="1028" creationId="{372CE43D-F4B6-EC41-BA89-8941C0D7B655}"/>
          </ac:picMkLst>
        </pc:picChg>
      </pc:sldChg>
      <pc:sldChg chg="addSp delSp modSp add mod">
        <pc:chgData name="魏 星达" userId="ca17b13798aa44f7" providerId="LiveId" clId="{D18290F0-D964-7743-97B6-A9B66EF98A1A}" dt="2021-09-08T07:25:21.706" v="751" actId="11529"/>
        <pc:sldMkLst>
          <pc:docMk/>
          <pc:sldMk cId="1861385566" sldId="2473"/>
        </pc:sldMkLst>
        <pc:spChg chg="add del">
          <ac:chgData name="魏 星达" userId="ca17b13798aa44f7" providerId="LiveId" clId="{D18290F0-D964-7743-97B6-A9B66EF98A1A}" dt="2021-09-08T07:24:45.252" v="749" actId="478"/>
          <ac:spMkLst>
            <pc:docMk/>
            <pc:sldMk cId="1861385566" sldId="2473"/>
            <ac:spMk id="2" creationId="{06D81066-99B3-4F4B-8655-8ACAD0AFF9D8}"/>
          </ac:spMkLst>
        </pc:spChg>
        <pc:spChg chg="add">
          <ac:chgData name="魏 星达" userId="ca17b13798aa44f7" providerId="LiveId" clId="{D18290F0-D964-7743-97B6-A9B66EF98A1A}" dt="2021-09-08T07:25:11.194" v="750" actId="11529"/>
          <ac:spMkLst>
            <pc:docMk/>
            <pc:sldMk cId="1861385566" sldId="2473"/>
            <ac:spMk id="3" creationId="{3DFCF9AB-9D4C-C541-AFED-068198D73EF9}"/>
          </ac:spMkLst>
        </pc:spChg>
        <pc:spChg chg="add">
          <ac:chgData name="魏 星达" userId="ca17b13798aa44f7" providerId="LiveId" clId="{D18290F0-D964-7743-97B6-A9B66EF98A1A}" dt="2021-09-08T07:25:21.706" v="751" actId="11529"/>
          <ac:spMkLst>
            <pc:docMk/>
            <pc:sldMk cId="1861385566" sldId="2473"/>
            <ac:spMk id="5" creationId="{358E6990-29CE-B646-B364-C01CBB754FF3}"/>
          </ac:spMkLst>
        </pc:spChg>
        <pc:spChg chg="mod">
          <ac:chgData name="魏 星达" userId="ca17b13798aa44f7" providerId="LiveId" clId="{D18290F0-D964-7743-97B6-A9B66EF98A1A}" dt="2021-09-08T07:24:06.571" v="744" actId="207"/>
          <ac:spMkLst>
            <pc:docMk/>
            <pc:sldMk cId="1861385566" sldId="2473"/>
            <ac:spMk id="8" creationId="{84D9ADC0-48BD-1040-A20F-7EAE9C91BFAE}"/>
          </ac:spMkLst>
        </pc:spChg>
        <pc:spChg chg="mod">
          <ac:chgData name="魏 星达" userId="ca17b13798aa44f7" providerId="LiveId" clId="{D18290F0-D964-7743-97B6-A9B66EF98A1A}" dt="2021-09-08T07:24:06.571" v="744" actId="207"/>
          <ac:spMkLst>
            <pc:docMk/>
            <pc:sldMk cId="1861385566" sldId="2473"/>
            <ac:spMk id="9" creationId="{5B45DDC4-A618-ED40-B089-5B3BED3F2E21}"/>
          </ac:spMkLst>
        </pc:spChg>
        <pc:spChg chg="mod">
          <ac:chgData name="魏 星达" userId="ca17b13798aa44f7" providerId="LiveId" clId="{D18290F0-D964-7743-97B6-A9B66EF98A1A}" dt="2021-09-08T07:24:06.571" v="744" actId="207"/>
          <ac:spMkLst>
            <pc:docMk/>
            <pc:sldMk cId="1861385566" sldId="2473"/>
            <ac:spMk id="17" creationId="{C26124FB-877F-C84B-8C3B-CEA6BE7A4594}"/>
          </ac:spMkLst>
        </pc:spChg>
        <pc:spChg chg="mod">
          <ac:chgData name="魏 星达" userId="ca17b13798aa44f7" providerId="LiveId" clId="{D18290F0-D964-7743-97B6-A9B66EF98A1A}" dt="2021-09-08T07:24:06.571" v="744" actId="207"/>
          <ac:spMkLst>
            <pc:docMk/>
            <pc:sldMk cId="1861385566" sldId="2473"/>
            <ac:spMk id="19" creationId="{65785C67-74DC-A843-9940-64299D2305A5}"/>
          </ac:spMkLst>
        </pc:spChg>
        <pc:spChg chg="mod">
          <ac:chgData name="魏 星达" userId="ca17b13798aa44f7" providerId="LiveId" clId="{D18290F0-D964-7743-97B6-A9B66EF98A1A}" dt="2021-09-08T07:24:06.571" v="744" actId="207"/>
          <ac:spMkLst>
            <pc:docMk/>
            <pc:sldMk cId="1861385566" sldId="2473"/>
            <ac:spMk id="24" creationId="{598E71FE-609E-EC47-A067-0057A5232E4C}"/>
          </ac:spMkLst>
        </pc:spChg>
        <pc:spChg chg="mod">
          <ac:chgData name="魏 星达" userId="ca17b13798aa44f7" providerId="LiveId" clId="{D18290F0-D964-7743-97B6-A9B66EF98A1A}" dt="2021-09-08T07:24:06.571" v="744" actId="207"/>
          <ac:spMkLst>
            <pc:docMk/>
            <pc:sldMk cId="1861385566" sldId="2473"/>
            <ac:spMk id="26" creationId="{2D40B61A-FBAD-294B-B9FA-7FFA36275BC2}"/>
          </ac:spMkLst>
        </pc:spChg>
        <pc:spChg chg="mod">
          <ac:chgData name="魏 星达" userId="ca17b13798aa44f7" providerId="LiveId" clId="{D18290F0-D964-7743-97B6-A9B66EF98A1A}" dt="2021-09-08T07:24:06.571" v="744" actId="207"/>
          <ac:spMkLst>
            <pc:docMk/>
            <pc:sldMk cId="1861385566" sldId="2473"/>
            <ac:spMk id="27" creationId="{DB10FC9C-A107-4149-8685-83B15C2B96BE}"/>
          </ac:spMkLst>
        </pc:spChg>
        <pc:spChg chg="mod">
          <ac:chgData name="魏 星达" userId="ca17b13798aa44f7" providerId="LiveId" clId="{D18290F0-D964-7743-97B6-A9B66EF98A1A}" dt="2021-09-08T07:23:59.271" v="743" actId="207"/>
          <ac:spMkLst>
            <pc:docMk/>
            <pc:sldMk cId="1861385566" sldId="2473"/>
            <ac:spMk id="30" creationId="{2A90C5C2-5D9A-8D40-B8DD-CE12FA270E5E}"/>
          </ac:spMkLst>
        </pc:spChg>
        <pc:spChg chg="mod">
          <ac:chgData name="魏 星达" userId="ca17b13798aa44f7" providerId="LiveId" clId="{D18290F0-D964-7743-97B6-A9B66EF98A1A}" dt="2021-09-08T07:24:22.495" v="746" actId="692"/>
          <ac:spMkLst>
            <pc:docMk/>
            <pc:sldMk cId="1861385566" sldId="2473"/>
            <ac:spMk id="121" creationId="{E0C9AF04-3263-0F47-9EF1-F650C8311800}"/>
          </ac:spMkLst>
        </pc:spChg>
        <pc:spChg chg="mod">
          <ac:chgData name="魏 星达" userId="ca17b13798aa44f7" providerId="LiveId" clId="{D18290F0-D964-7743-97B6-A9B66EF98A1A}" dt="2021-09-08T07:24:34.140" v="747"/>
          <ac:spMkLst>
            <pc:docMk/>
            <pc:sldMk cId="1861385566" sldId="2473"/>
            <ac:spMk id="122" creationId="{4BA51334-7962-6840-B00E-B060393D3642}"/>
          </ac:spMkLst>
        </pc:spChg>
        <pc:spChg chg="mod">
          <ac:chgData name="魏 星达" userId="ca17b13798aa44f7" providerId="LiveId" clId="{D18290F0-D964-7743-97B6-A9B66EF98A1A}" dt="2021-09-08T07:24:22.495" v="746" actId="692"/>
          <ac:spMkLst>
            <pc:docMk/>
            <pc:sldMk cId="1861385566" sldId="2473"/>
            <ac:spMk id="123" creationId="{439DB04C-0DFB-8143-8A12-2C8FA4BEA623}"/>
          </ac:spMkLst>
        </pc:spChg>
        <pc:spChg chg="mod">
          <ac:chgData name="魏 星达" userId="ca17b13798aa44f7" providerId="LiveId" clId="{D18290F0-D964-7743-97B6-A9B66EF98A1A}" dt="2021-09-08T07:23:38.221" v="740" actId="20577"/>
          <ac:spMkLst>
            <pc:docMk/>
            <pc:sldMk cId="1861385566" sldId="2473"/>
            <ac:spMk id="133" creationId="{ECF2EB9F-18CF-4A42-87CA-EB2561DBB98A}"/>
          </ac:spMkLst>
        </pc:spChg>
        <pc:spChg chg="mod">
          <ac:chgData name="魏 星达" userId="ca17b13798aa44f7" providerId="LiveId" clId="{D18290F0-D964-7743-97B6-A9B66EF98A1A}" dt="2021-09-08T07:22:46.728" v="511" actId="20577"/>
          <ac:spMkLst>
            <pc:docMk/>
            <pc:sldMk cId="1861385566" sldId="2473"/>
            <ac:spMk id="139" creationId="{56FE4262-DCE4-5A4D-B72B-ED5192FD4902}"/>
          </ac:spMkLst>
        </pc:spChg>
      </pc:sldChg>
      <pc:sldChg chg="modSp mod">
        <pc:chgData name="魏 星达" userId="ca17b13798aa44f7" providerId="LiveId" clId="{D18290F0-D964-7743-97B6-A9B66EF98A1A}" dt="2021-09-10T10:26:56.688" v="946" actId="207"/>
        <pc:sldMkLst>
          <pc:docMk/>
          <pc:sldMk cId="4290070944" sldId="2482"/>
        </pc:sldMkLst>
        <pc:spChg chg="mod">
          <ac:chgData name="魏 星达" userId="ca17b13798aa44f7" providerId="LiveId" clId="{D18290F0-D964-7743-97B6-A9B66EF98A1A}" dt="2021-09-10T10:26:56.688" v="946" actId="207"/>
          <ac:spMkLst>
            <pc:docMk/>
            <pc:sldMk cId="4290070944" sldId="2482"/>
            <ac:spMk id="2" creationId="{D692643F-43F9-E641-8B3F-3FE718929CE4}"/>
          </ac:spMkLst>
        </pc:spChg>
      </pc:sldChg>
      <pc:sldChg chg="modSp mod">
        <pc:chgData name="魏 星达" userId="ca17b13798aa44f7" providerId="LiveId" clId="{D18290F0-D964-7743-97B6-A9B66EF98A1A}" dt="2021-09-10T10:27:44.251" v="947" actId="1076"/>
        <pc:sldMkLst>
          <pc:docMk/>
          <pc:sldMk cId="2558466569" sldId="2498"/>
        </pc:sldMkLst>
        <pc:picChg chg="mod">
          <ac:chgData name="魏 星达" userId="ca17b13798aa44f7" providerId="LiveId" clId="{D18290F0-D964-7743-97B6-A9B66EF98A1A}" dt="2021-09-10T10:27:44.251" v="947" actId="1076"/>
          <ac:picMkLst>
            <pc:docMk/>
            <pc:sldMk cId="2558466569" sldId="2498"/>
            <ac:picMk id="12" creationId="{3FBD284F-9686-F94F-B5CA-4D3EAAF950BA}"/>
          </ac:picMkLst>
        </pc:picChg>
      </pc:sldChg>
      <pc:sldChg chg="modSp mod">
        <pc:chgData name="魏 星达" userId="ca17b13798aa44f7" providerId="LiveId" clId="{D18290F0-D964-7743-97B6-A9B66EF98A1A}" dt="2021-09-10T10:29:18.397" v="957" actId="20577"/>
        <pc:sldMkLst>
          <pc:docMk/>
          <pc:sldMk cId="3677241498" sldId="2504"/>
        </pc:sldMkLst>
        <pc:spChg chg="mod">
          <ac:chgData name="魏 星达" userId="ca17b13798aa44f7" providerId="LiveId" clId="{D18290F0-D964-7743-97B6-A9B66EF98A1A}" dt="2021-09-10T10:29:18.397" v="957" actId="20577"/>
          <ac:spMkLst>
            <pc:docMk/>
            <pc:sldMk cId="3677241498" sldId="2504"/>
            <ac:spMk id="2" creationId="{1C971CFE-1107-C740-8522-09FE8CF8BFF8}"/>
          </ac:spMkLst>
        </pc:spChg>
      </pc:sldChg>
      <pc:sldChg chg="addSp modSp mod">
        <pc:chgData name="魏 星达" userId="ca17b13798aa44f7" providerId="LiveId" clId="{D18290F0-D964-7743-97B6-A9B66EF98A1A}" dt="2021-09-10T10:32:51.492" v="1131"/>
        <pc:sldMkLst>
          <pc:docMk/>
          <pc:sldMk cId="2427788625" sldId="2506"/>
        </pc:sldMkLst>
        <pc:spChg chg="mod">
          <ac:chgData name="魏 星达" userId="ca17b13798aa44f7" providerId="LiveId" clId="{D18290F0-D964-7743-97B6-A9B66EF98A1A}" dt="2021-09-10T10:29:30.475" v="967"/>
          <ac:spMkLst>
            <pc:docMk/>
            <pc:sldMk cId="2427788625" sldId="2506"/>
            <ac:spMk id="2" creationId="{88CA403E-A2C8-834D-8D16-1528758EE6B3}"/>
          </ac:spMkLst>
        </pc:spChg>
        <pc:spChg chg="mod">
          <ac:chgData name="魏 星达" userId="ca17b13798aa44f7" providerId="LiveId" clId="{D18290F0-D964-7743-97B6-A9B66EF98A1A}" dt="2021-09-10T10:32:51.492" v="1131"/>
          <ac:spMkLst>
            <pc:docMk/>
            <pc:sldMk cId="2427788625" sldId="2506"/>
            <ac:spMk id="3" creationId="{203531A0-BE21-BB47-B4C3-2AB294FA85F9}"/>
          </ac:spMkLst>
        </pc:spChg>
        <pc:spChg chg="add mod">
          <ac:chgData name="魏 星达" userId="ca17b13798aa44f7" providerId="LiveId" clId="{D18290F0-D964-7743-97B6-A9B66EF98A1A}" dt="2021-09-10T10:32:27.980" v="1099" actId="1076"/>
          <ac:spMkLst>
            <pc:docMk/>
            <pc:sldMk cId="2427788625" sldId="2506"/>
            <ac:spMk id="6" creationId="{409899AF-B630-9F4A-9C51-EAD4E259C1FE}"/>
          </ac:spMkLst>
        </pc:spChg>
        <pc:picChg chg="add mod">
          <ac:chgData name="魏 星达" userId="ca17b13798aa44f7" providerId="LiveId" clId="{D18290F0-D964-7743-97B6-A9B66EF98A1A}" dt="2021-09-10T10:31:37.228" v="992" actId="1076"/>
          <ac:picMkLst>
            <pc:docMk/>
            <pc:sldMk cId="2427788625" sldId="2506"/>
            <ac:picMk id="5" creationId="{416223DC-1509-5B47-A676-016463D27D9C}"/>
          </ac:picMkLst>
        </pc:picChg>
      </pc:sldChg>
      <pc:sldChg chg="delSp modSp add mod">
        <pc:chgData name="魏 星达" userId="ca17b13798aa44f7" providerId="LiveId" clId="{D18290F0-D964-7743-97B6-A9B66EF98A1A}" dt="2021-09-10T10:34:56.978" v="1220" actId="20577"/>
        <pc:sldMkLst>
          <pc:docMk/>
          <pc:sldMk cId="3525929593" sldId="2507"/>
        </pc:sldMkLst>
        <pc:spChg chg="mod">
          <ac:chgData name="魏 星达" userId="ca17b13798aa44f7" providerId="LiveId" clId="{D18290F0-D964-7743-97B6-A9B66EF98A1A}" dt="2021-09-10T10:34:56.978" v="1220" actId="20577"/>
          <ac:spMkLst>
            <pc:docMk/>
            <pc:sldMk cId="3525929593" sldId="2507"/>
            <ac:spMk id="2" creationId="{88CA403E-A2C8-834D-8D16-1528758EE6B3}"/>
          </ac:spMkLst>
        </pc:spChg>
        <pc:spChg chg="mod">
          <ac:chgData name="魏 星达" userId="ca17b13798aa44f7" providerId="LiveId" clId="{D18290F0-D964-7743-97B6-A9B66EF98A1A}" dt="2021-09-10T10:33:37.455" v="1140"/>
          <ac:spMkLst>
            <pc:docMk/>
            <pc:sldMk cId="3525929593" sldId="2507"/>
            <ac:spMk id="3" creationId="{203531A0-BE21-BB47-B4C3-2AB294FA85F9}"/>
          </ac:spMkLst>
        </pc:spChg>
        <pc:spChg chg="del">
          <ac:chgData name="魏 星达" userId="ca17b13798aa44f7" providerId="LiveId" clId="{D18290F0-D964-7743-97B6-A9B66EF98A1A}" dt="2021-09-10T10:32:37.567" v="1101" actId="478"/>
          <ac:spMkLst>
            <pc:docMk/>
            <pc:sldMk cId="3525929593" sldId="2507"/>
            <ac:spMk id="6" creationId="{409899AF-B630-9F4A-9C51-EAD4E259C1FE}"/>
          </ac:spMkLst>
        </pc:spChg>
        <pc:picChg chg="del">
          <ac:chgData name="魏 星达" userId="ca17b13798aa44f7" providerId="LiveId" clId="{D18290F0-D964-7743-97B6-A9B66EF98A1A}" dt="2021-09-10T10:32:37.567" v="1101" actId="478"/>
          <ac:picMkLst>
            <pc:docMk/>
            <pc:sldMk cId="3525929593" sldId="2507"/>
            <ac:picMk id="5" creationId="{416223DC-1509-5B47-A676-016463D27D9C}"/>
          </ac:picMkLst>
        </pc:picChg>
      </pc:sldChg>
      <pc:sldChg chg="addSp modSp new mod">
        <pc:chgData name="魏 星达" userId="ca17b13798aa44f7" providerId="LiveId" clId="{D18290F0-D964-7743-97B6-A9B66EF98A1A}" dt="2021-09-10T12:42:50.828" v="3379" actId="20577"/>
        <pc:sldMkLst>
          <pc:docMk/>
          <pc:sldMk cId="4036436016" sldId="2508"/>
        </pc:sldMkLst>
        <pc:spChg chg="mod">
          <ac:chgData name="魏 星达" userId="ca17b13798aa44f7" providerId="LiveId" clId="{D18290F0-D964-7743-97B6-A9B66EF98A1A}" dt="2021-09-10T10:35:08.962" v="1235" actId="20577"/>
          <ac:spMkLst>
            <pc:docMk/>
            <pc:sldMk cId="4036436016" sldId="2508"/>
            <ac:spMk id="2" creationId="{4C3831F1-A90F-AB44-A0A5-CA7787B01897}"/>
          </ac:spMkLst>
        </pc:spChg>
        <pc:spChg chg="mod">
          <ac:chgData name="魏 星达" userId="ca17b13798aa44f7" providerId="LiveId" clId="{D18290F0-D964-7743-97B6-A9B66EF98A1A}" dt="2021-09-10T12:42:50.828" v="3379" actId="20577"/>
          <ac:spMkLst>
            <pc:docMk/>
            <pc:sldMk cId="4036436016" sldId="2508"/>
            <ac:spMk id="3" creationId="{E92A4F47-84FA-D140-86CE-182FED80197D}"/>
          </ac:spMkLst>
        </pc:spChg>
        <pc:spChg chg="add mod">
          <ac:chgData name="魏 星达" userId="ca17b13798aa44f7" providerId="LiveId" clId="{D18290F0-D964-7743-97B6-A9B66EF98A1A}" dt="2021-09-10T10:37:35.081" v="1300" actId="207"/>
          <ac:spMkLst>
            <pc:docMk/>
            <pc:sldMk cId="4036436016" sldId="2508"/>
            <ac:spMk id="5" creationId="{3CC54372-7F60-6247-914A-DBC349681217}"/>
          </ac:spMkLst>
        </pc:spChg>
        <pc:spChg chg="add mod">
          <ac:chgData name="魏 星达" userId="ca17b13798aa44f7" providerId="LiveId" clId="{D18290F0-D964-7743-97B6-A9B66EF98A1A}" dt="2021-09-10T10:37:40.484" v="1301" actId="1076"/>
          <ac:spMkLst>
            <pc:docMk/>
            <pc:sldMk cId="4036436016" sldId="2508"/>
            <ac:spMk id="6" creationId="{50C39BAE-8868-7647-86AB-8D843D11D2A8}"/>
          </ac:spMkLst>
        </pc:spChg>
      </pc:sldChg>
      <pc:sldChg chg="modSp new mod modNotesTx">
        <pc:chgData name="魏 星达" userId="ca17b13798aa44f7" providerId="LiveId" clId="{D18290F0-D964-7743-97B6-A9B66EF98A1A}" dt="2021-09-10T11:24:54.812" v="1476" actId="2711"/>
        <pc:sldMkLst>
          <pc:docMk/>
          <pc:sldMk cId="3781148290" sldId="2509"/>
        </pc:sldMkLst>
        <pc:spChg chg="mod">
          <ac:chgData name="魏 星达" userId="ca17b13798aa44f7" providerId="LiveId" clId="{D18290F0-D964-7743-97B6-A9B66EF98A1A}" dt="2021-09-10T11:22:49.825" v="1442" actId="20577"/>
          <ac:spMkLst>
            <pc:docMk/>
            <pc:sldMk cId="3781148290" sldId="2509"/>
            <ac:spMk id="2" creationId="{8DDDA6B3-EAC6-BA42-8E39-007A7376FCF4}"/>
          </ac:spMkLst>
        </pc:spChg>
        <pc:spChg chg="mod">
          <ac:chgData name="魏 星达" userId="ca17b13798aa44f7" providerId="LiveId" clId="{D18290F0-D964-7743-97B6-A9B66EF98A1A}" dt="2021-09-10T11:24:54.812" v="1476" actId="2711"/>
          <ac:spMkLst>
            <pc:docMk/>
            <pc:sldMk cId="3781148290" sldId="2509"/>
            <ac:spMk id="3" creationId="{F78B33DF-E420-A346-B1BA-24C2783FBC5F}"/>
          </ac:spMkLst>
        </pc:spChg>
      </pc:sldChg>
      <pc:sldChg chg="addSp delSp modSp add del mod">
        <pc:chgData name="魏 星达" userId="ca17b13798aa44f7" providerId="LiveId" clId="{D18290F0-D964-7743-97B6-A9B66EF98A1A}" dt="2021-09-10T11:22:35.321" v="1428" actId="2696"/>
        <pc:sldMkLst>
          <pc:docMk/>
          <pc:sldMk cId="105153227" sldId="2510"/>
        </pc:sldMkLst>
        <pc:spChg chg="del">
          <ac:chgData name="魏 星达" userId="ca17b13798aa44f7" providerId="LiveId" clId="{D18290F0-D964-7743-97B6-A9B66EF98A1A}" dt="2021-09-10T11:21:20.521" v="1416" actId="478"/>
          <ac:spMkLst>
            <pc:docMk/>
            <pc:sldMk cId="105153227" sldId="2510"/>
            <ac:spMk id="5" creationId="{375403D9-9667-EA4B-986A-9CD8EA818815}"/>
          </ac:spMkLst>
        </pc:spChg>
        <pc:spChg chg="del">
          <ac:chgData name="魏 星达" userId="ca17b13798aa44f7" providerId="LiveId" clId="{D18290F0-D964-7743-97B6-A9B66EF98A1A}" dt="2021-09-10T11:21:15.975" v="1415" actId="478"/>
          <ac:spMkLst>
            <pc:docMk/>
            <pc:sldMk cId="105153227" sldId="2510"/>
            <ac:spMk id="7" creationId="{BAE57768-C119-A443-B588-74ABBFB9422B}"/>
          </ac:spMkLst>
        </pc:spChg>
        <pc:cxnChg chg="add mod">
          <ac:chgData name="魏 星达" userId="ca17b13798aa44f7" providerId="LiveId" clId="{D18290F0-D964-7743-97B6-A9B66EF98A1A}" dt="2021-09-10T11:21:54.829" v="1422" actId="1076"/>
          <ac:cxnSpMkLst>
            <pc:docMk/>
            <pc:sldMk cId="105153227" sldId="2510"/>
            <ac:cxnSpMk id="4" creationId="{083993E7-B21C-B544-BF74-FE05B1A2DA72}"/>
          </ac:cxnSpMkLst>
        </pc:cxnChg>
        <pc:cxnChg chg="add mod">
          <ac:chgData name="魏 星达" userId="ca17b13798aa44f7" providerId="LiveId" clId="{D18290F0-D964-7743-97B6-A9B66EF98A1A}" dt="2021-09-10T11:22:08.604" v="1427" actId="692"/>
          <ac:cxnSpMkLst>
            <pc:docMk/>
            <pc:sldMk cId="105153227" sldId="2510"/>
            <ac:cxnSpMk id="8" creationId="{F792283B-67D6-7D48-8A45-01F69C06DF13}"/>
          </ac:cxnSpMkLst>
        </pc:cxnChg>
      </pc:sldChg>
      <pc:sldChg chg="addSp modSp new mod modAnim">
        <pc:chgData name="魏 星达" userId="ca17b13798aa44f7" providerId="LiveId" clId="{D18290F0-D964-7743-97B6-A9B66EF98A1A}" dt="2021-09-10T11:25:54.705" v="1525" actId="207"/>
        <pc:sldMkLst>
          <pc:docMk/>
          <pc:sldMk cId="1065387072" sldId="2510"/>
        </pc:sldMkLst>
        <pc:spChg chg="mod">
          <ac:chgData name="魏 星达" userId="ca17b13798aa44f7" providerId="LiveId" clId="{D18290F0-D964-7743-97B6-A9B66EF98A1A}" dt="2021-09-10T11:25:17.286" v="1495" actId="20577"/>
          <ac:spMkLst>
            <pc:docMk/>
            <pc:sldMk cId="1065387072" sldId="2510"/>
            <ac:spMk id="2" creationId="{8EC3E626-3897-8A43-BF5D-877821F9A096}"/>
          </ac:spMkLst>
        </pc:spChg>
        <pc:spChg chg="mod">
          <ac:chgData name="魏 星达" userId="ca17b13798aa44f7" providerId="LiveId" clId="{D18290F0-D964-7743-97B6-A9B66EF98A1A}" dt="2021-09-10T11:25:54.705" v="1525" actId="207"/>
          <ac:spMkLst>
            <pc:docMk/>
            <pc:sldMk cId="1065387072" sldId="2510"/>
            <ac:spMk id="3" creationId="{FEE0B26F-A010-EF4E-A095-C28A12C577F0}"/>
          </ac:spMkLst>
        </pc:spChg>
        <pc:spChg chg="add mod">
          <ac:chgData name="魏 星达" userId="ca17b13798aa44f7" providerId="LiveId" clId="{D18290F0-D964-7743-97B6-A9B66EF98A1A}" dt="2021-09-10T11:25:23.010" v="1496"/>
          <ac:spMkLst>
            <pc:docMk/>
            <pc:sldMk cId="1065387072" sldId="2510"/>
            <ac:spMk id="5" creationId="{079A340B-CF69-A34F-BEE0-5CA56985AA58}"/>
          </ac:spMkLst>
        </pc:spChg>
        <pc:spChg chg="add mod">
          <ac:chgData name="魏 星达" userId="ca17b13798aa44f7" providerId="LiveId" clId="{D18290F0-D964-7743-97B6-A9B66EF98A1A}" dt="2021-09-10T11:25:23.010" v="1496"/>
          <ac:spMkLst>
            <pc:docMk/>
            <pc:sldMk cId="1065387072" sldId="2510"/>
            <ac:spMk id="6" creationId="{2E3FE7BC-7A9F-FB4F-A032-59A53CEFAF8F}"/>
          </ac:spMkLst>
        </pc:spChg>
        <pc:spChg chg="add mod">
          <ac:chgData name="魏 星达" userId="ca17b13798aa44f7" providerId="LiveId" clId="{D18290F0-D964-7743-97B6-A9B66EF98A1A}" dt="2021-09-10T11:25:23.010" v="1496"/>
          <ac:spMkLst>
            <pc:docMk/>
            <pc:sldMk cId="1065387072" sldId="2510"/>
            <ac:spMk id="7" creationId="{1FEAAF05-BA04-5949-A34D-3B95DD8DF9CF}"/>
          </ac:spMkLst>
        </pc:spChg>
        <pc:spChg chg="add mod">
          <ac:chgData name="魏 星达" userId="ca17b13798aa44f7" providerId="LiveId" clId="{D18290F0-D964-7743-97B6-A9B66EF98A1A}" dt="2021-09-10T11:25:23.010" v="1496"/>
          <ac:spMkLst>
            <pc:docMk/>
            <pc:sldMk cId="1065387072" sldId="2510"/>
            <ac:spMk id="8" creationId="{8DB94D67-9D6B-1243-8BD4-997BBC4BF05F}"/>
          </ac:spMkLst>
        </pc:spChg>
        <pc:spChg chg="add mod">
          <ac:chgData name="魏 星达" userId="ca17b13798aa44f7" providerId="LiveId" clId="{D18290F0-D964-7743-97B6-A9B66EF98A1A}" dt="2021-09-10T11:25:23.010" v="1496"/>
          <ac:spMkLst>
            <pc:docMk/>
            <pc:sldMk cId="1065387072" sldId="2510"/>
            <ac:spMk id="9" creationId="{952D2A14-C761-B74F-85A3-0570E2E3A662}"/>
          </ac:spMkLst>
        </pc:spChg>
        <pc:spChg chg="add mod">
          <ac:chgData name="魏 星达" userId="ca17b13798aa44f7" providerId="LiveId" clId="{D18290F0-D964-7743-97B6-A9B66EF98A1A}" dt="2021-09-10T11:25:23.010" v="1496"/>
          <ac:spMkLst>
            <pc:docMk/>
            <pc:sldMk cId="1065387072" sldId="2510"/>
            <ac:spMk id="10" creationId="{DAB4E7EC-B97C-F749-BA20-6EDE1B2D0734}"/>
          </ac:spMkLst>
        </pc:spChg>
        <pc:spChg chg="add mod">
          <ac:chgData name="魏 星达" userId="ca17b13798aa44f7" providerId="LiveId" clId="{D18290F0-D964-7743-97B6-A9B66EF98A1A}" dt="2021-09-10T11:25:23.010" v="1496"/>
          <ac:spMkLst>
            <pc:docMk/>
            <pc:sldMk cId="1065387072" sldId="2510"/>
            <ac:spMk id="16" creationId="{4A84D6E1-6F67-1C41-881D-AAAEC12FE548}"/>
          </ac:spMkLst>
        </pc:spChg>
        <pc:spChg chg="add mod">
          <ac:chgData name="魏 星达" userId="ca17b13798aa44f7" providerId="LiveId" clId="{D18290F0-D964-7743-97B6-A9B66EF98A1A}" dt="2021-09-10T11:25:23.010" v="1496"/>
          <ac:spMkLst>
            <pc:docMk/>
            <pc:sldMk cId="1065387072" sldId="2510"/>
            <ac:spMk id="17" creationId="{1DA7AC5A-99EE-144F-8B2B-281B672B0E56}"/>
          </ac:spMkLst>
        </pc:spChg>
        <pc:spChg chg="add mod">
          <ac:chgData name="魏 星达" userId="ca17b13798aa44f7" providerId="LiveId" clId="{D18290F0-D964-7743-97B6-A9B66EF98A1A}" dt="2021-09-10T11:25:23.010" v="1496"/>
          <ac:spMkLst>
            <pc:docMk/>
            <pc:sldMk cId="1065387072" sldId="2510"/>
            <ac:spMk id="18" creationId="{080FE810-9F67-BA47-BAE6-00174A2778E8}"/>
          </ac:spMkLst>
        </pc:spChg>
        <pc:spChg chg="add mod">
          <ac:chgData name="魏 星达" userId="ca17b13798aa44f7" providerId="LiveId" clId="{D18290F0-D964-7743-97B6-A9B66EF98A1A}" dt="2021-09-10T11:25:23.010" v="1496"/>
          <ac:spMkLst>
            <pc:docMk/>
            <pc:sldMk cId="1065387072" sldId="2510"/>
            <ac:spMk id="19" creationId="{81FDB567-DB66-2A4E-996E-E10216B42B27}"/>
          </ac:spMkLst>
        </pc:spChg>
        <pc:spChg chg="add mod">
          <ac:chgData name="魏 星达" userId="ca17b13798aa44f7" providerId="LiveId" clId="{D18290F0-D964-7743-97B6-A9B66EF98A1A}" dt="2021-09-10T11:25:23.010" v="1496"/>
          <ac:spMkLst>
            <pc:docMk/>
            <pc:sldMk cId="1065387072" sldId="2510"/>
            <ac:spMk id="20" creationId="{4DE8D59D-2CE5-AD4C-8930-299CE748BA2A}"/>
          </ac:spMkLst>
        </pc:spChg>
        <pc:cxnChg chg="add mod">
          <ac:chgData name="魏 星达" userId="ca17b13798aa44f7" providerId="LiveId" clId="{D18290F0-D964-7743-97B6-A9B66EF98A1A}" dt="2021-09-10T11:25:23.010" v="1496"/>
          <ac:cxnSpMkLst>
            <pc:docMk/>
            <pc:sldMk cId="1065387072" sldId="2510"/>
            <ac:cxnSpMk id="11" creationId="{5A635B13-A8D7-D744-B0E8-75FFD36D8C37}"/>
          </ac:cxnSpMkLst>
        </pc:cxnChg>
        <pc:cxnChg chg="add mod">
          <ac:chgData name="魏 星达" userId="ca17b13798aa44f7" providerId="LiveId" clId="{D18290F0-D964-7743-97B6-A9B66EF98A1A}" dt="2021-09-10T11:25:23.010" v="1496"/>
          <ac:cxnSpMkLst>
            <pc:docMk/>
            <pc:sldMk cId="1065387072" sldId="2510"/>
            <ac:cxnSpMk id="12" creationId="{F0DB07A4-67FE-CA4B-8881-1D85591ADD11}"/>
          </ac:cxnSpMkLst>
        </pc:cxnChg>
        <pc:cxnChg chg="add mod">
          <ac:chgData name="魏 星达" userId="ca17b13798aa44f7" providerId="LiveId" clId="{D18290F0-D964-7743-97B6-A9B66EF98A1A}" dt="2021-09-10T11:25:23.010" v="1496"/>
          <ac:cxnSpMkLst>
            <pc:docMk/>
            <pc:sldMk cId="1065387072" sldId="2510"/>
            <ac:cxnSpMk id="13" creationId="{848B7011-0BCF-9B4C-AFED-E7363F7E02FC}"/>
          </ac:cxnSpMkLst>
        </pc:cxnChg>
        <pc:cxnChg chg="add mod">
          <ac:chgData name="魏 星达" userId="ca17b13798aa44f7" providerId="LiveId" clId="{D18290F0-D964-7743-97B6-A9B66EF98A1A}" dt="2021-09-10T11:25:23.010" v="1496"/>
          <ac:cxnSpMkLst>
            <pc:docMk/>
            <pc:sldMk cId="1065387072" sldId="2510"/>
            <ac:cxnSpMk id="14" creationId="{E01545DE-8CE9-A545-839E-D60F43838EF7}"/>
          </ac:cxnSpMkLst>
        </pc:cxnChg>
        <pc:cxnChg chg="add mod">
          <ac:chgData name="魏 星达" userId="ca17b13798aa44f7" providerId="LiveId" clId="{D18290F0-D964-7743-97B6-A9B66EF98A1A}" dt="2021-09-10T11:25:23.010" v="1496"/>
          <ac:cxnSpMkLst>
            <pc:docMk/>
            <pc:sldMk cId="1065387072" sldId="2510"/>
            <ac:cxnSpMk id="15" creationId="{7FF6CEBD-ABD3-0A45-A4C7-D89D935470EF}"/>
          </ac:cxnSpMkLst>
        </pc:cxnChg>
      </pc:sldChg>
      <pc:sldChg chg="addSp delSp modSp new mod">
        <pc:chgData name="魏 星达" userId="ca17b13798aa44f7" providerId="LiveId" clId="{D18290F0-D964-7743-97B6-A9B66EF98A1A}" dt="2021-09-10T11:32:50.453" v="1643" actId="207"/>
        <pc:sldMkLst>
          <pc:docMk/>
          <pc:sldMk cId="3197115579" sldId="2511"/>
        </pc:sldMkLst>
        <pc:spChg chg="mod">
          <ac:chgData name="魏 星达" userId="ca17b13798aa44f7" providerId="LiveId" clId="{D18290F0-D964-7743-97B6-A9B66EF98A1A}" dt="2021-09-10T11:27:08.275" v="1537" actId="20577"/>
          <ac:spMkLst>
            <pc:docMk/>
            <pc:sldMk cId="3197115579" sldId="2511"/>
            <ac:spMk id="2" creationId="{1B1454A4-7BBD-6A40-A0F0-10DFF9B5BF87}"/>
          </ac:spMkLst>
        </pc:spChg>
        <pc:spChg chg="del">
          <ac:chgData name="魏 星达" userId="ca17b13798aa44f7" providerId="LiveId" clId="{D18290F0-D964-7743-97B6-A9B66EF98A1A}" dt="2021-09-10T11:27:18.432" v="1539" actId="478"/>
          <ac:spMkLst>
            <pc:docMk/>
            <pc:sldMk cId="3197115579" sldId="2511"/>
            <ac:spMk id="3" creationId="{EAFE465F-091B-764B-9898-414E25934284}"/>
          </ac:spMkLst>
        </pc:spChg>
        <pc:spChg chg="mod">
          <ac:chgData name="魏 星达" userId="ca17b13798aa44f7" providerId="LiveId" clId="{D18290F0-D964-7743-97B6-A9B66EF98A1A}" dt="2021-09-10T11:27:37.925" v="1542" actId="1076"/>
          <ac:spMkLst>
            <pc:docMk/>
            <pc:sldMk cId="3197115579" sldId="2511"/>
            <ac:spMk id="4" creationId="{C5538903-47EB-C144-B3DB-26255B8DE48B}"/>
          </ac:spMkLst>
        </pc:spChg>
        <pc:spChg chg="add 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5" creationId="{C1E862A7-91AD-7C41-A897-9949EAE5A97F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7" creationId="{BD2C39F2-1E60-A942-BA4F-FF27B9BBA411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8" creationId="{61BF1965-A79A-1847-9D08-6F255340222A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9" creationId="{98C86594-78A2-9F4E-8B44-B12E3EAAC460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10" creationId="{31D3F529-81A4-F447-B1FE-5791ACB69C50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11" creationId="{B741CAD6-7481-7645-8083-CD2C862733B1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12" creationId="{8F3BE5A7-BBA6-4B41-8182-5DD7DF898293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13" creationId="{4705DBE3-CB06-7642-B789-B65B37991D63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14" creationId="{4B1114BC-CE9B-6A43-B6EE-A2FF042622DF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15" creationId="{1D9DEF66-14B8-2E4F-9F60-EFD79B94C2F3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16" creationId="{44158941-D4B6-F447-810A-60079248E5FB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17" creationId="{9DBC90A8-94A8-F844-B78B-5602A4A7F1BE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18" creationId="{078108A3-76F5-394D-8500-40CF866447DC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19" creationId="{EAF55079-9ACC-1748-B76E-1F09975DE8A9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20" creationId="{9D8B0E72-B5F5-174D-AD18-6A23B4E45DF3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21" creationId="{9B43B419-D3F8-A646-8FFC-1B778F65A867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23" creationId="{A9FD772F-37CC-6F4B-A0CB-1B65B3850A30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24" creationId="{644B6CEA-71B9-4549-8847-1EEDEBB66327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25" creationId="{6EE22605-E92F-B449-96ED-EB9E8A81F8E1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26" creationId="{7DC2684E-F3FC-0243-8AC7-C6AE2C2F692A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27" creationId="{359814B1-80BE-F945-B3E9-62701358E69D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28" creationId="{2FD755FF-B91C-5849-81E9-F60E1B804E7D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29" creationId="{ACF7C3D3-31F5-4548-82E4-65725DE3FF62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30" creationId="{13AC33EB-6242-A143-A311-F4B4A4AB79C8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31" creationId="{E894FE55-0909-D548-8D5D-41C1A5208F44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32" creationId="{A6BFF497-7BF1-594E-A625-742592094063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33" creationId="{CE6638BC-F378-D04F-B805-C0062F6C2D51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34" creationId="{4BBE0201-8587-1242-A8D8-C0DDED34A70B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35" creationId="{0BF59E17-9981-5649-B816-16E050036008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36" creationId="{3406836C-34CF-194B-A1B1-9A91BC8BB104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37" creationId="{1DB6DBFD-7A59-6643-B56C-6758A2A2EBE7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39" creationId="{6D8D76CF-4517-0A4E-AE75-E61B35D19F46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40" creationId="{22A92584-17B5-A746-87FD-15AA2831E7D5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41" creationId="{52B9805A-822E-4646-874F-40931F3C9D05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42" creationId="{68A72A43-9F96-9940-8FED-44FC9A29DAF4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43" creationId="{C79C90B0-8024-2149-B769-B6775CA88D37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44" creationId="{BB782EAE-1932-A744-86B0-1CF7926388B1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45" creationId="{426AB61F-6DEB-EC43-BB09-947140C39652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46" creationId="{80182AD2-2FAC-5A49-960B-2C85094B1411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47" creationId="{43D51439-49F9-3F48-92A8-88CAF35B0922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48" creationId="{6A909C5D-D7F9-FA49-9629-412B412E1FD2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49" creationId="{C21B9652-4A5E-4046-9B68-5AA7913199BF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50" creationId="{2E21D208-8C46-5841-A270-282D64C74EA0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51" creationId="{576FA654-85C2-3240-AB82-D79F91B051A4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52" creationId="{D07D5171-8A37-0449-8D04-1BEAD69500D1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53" creationId="{3EB8C4CF-49E1-1E43-9258-FCE893DF2A82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55" creationId="{3BF6D9D0-EB37-4448-9977-C3296D2838F9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56" creationId="{E459D19C-C687-9942-8AE1-30FC4B590D33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57" creationId="{1D590E66-63A0-B845-8368-1269F96D1578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58" creationId="{2A989DAB-393F-3444-9418-66A299967688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60" creationId="{E0D399B3-5D6E-514B-AF34-8FFAB05EFBDA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62" creationId="{A7A44199-44C5-464F-82BE-8F3BB4626AFE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63" creationId="{45174D2D-E37D-5A4E-85EC-32B9D79609AC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64" creationId="{8ECF597B-AAF8-BA41-A753-44157EB262D7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65" creationId="{40B9365E-89A9-E14B-A5DE-0470D34A6891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66" creationId="{BAF75DE7-B320-E84C-B8F5-F9F39BB9EE12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68" creationId="{52AB73CB-FB45-A542-84E3-E046AF316FDD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70" creationId="{E5C523C2-1041-0545-9138-7678172E81EB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71" creationId="{F78FCD1F-7954-424E-BADC-4AD8D41AE7ED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72" creationId="{72BDD02A-8AE0-6C4C-933C-6EA9C5A13BC2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73" creationId="{827FAEF5-DE95-2E41-BE47-ACE953D33321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74" creationId="{29C10308-6C7E-F84F-8D9D-92E3C4DEA2E2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76" creationId="{3416E335-6D6D-A84A-947A-1D0A8AEF3937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78" creationId="{C1BDC6B3-E257-5E4D-9460-C7FF9C48146A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79" creationId="{ABAE3D41-2655-0940-82F3-C373B1DB5650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80" creationId="{B26C90D5-897C-FA4E-9218-EE840B0CAD48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81" creationId="{370C7A70-56A9-1247-9AF5-2DD23CCE0D7E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82" creationId="{39F5607C-1BAB-7E46-B719-813227C12AF3}"/>
          </ac:spMkLst>
        </pc:spChg>
        <pc:spChg chg="add 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83" creationId="{831D7709-543D-CE48-AF53-69F956C45E67}"/>
          </ac:spMkLst>
        </pc:spChg>
        <pc:spChg chg="add 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84" creationId="{7F08CDD5-7BE5-E348-8936-8FE23CC8C1CA}"/>
          </ac:spMkLst>
        </pc:spChg>
        <pc:spChg chg="add 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85" creationId="{E77A1FA1-6E90-6B47-9A52-7FA89E11B493}"/>
          </ac:spMkLst>
        </pc:spChg>
        <pc:spChg chg="add 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86" creationId="{E4FD810F-2FBF-E14A-83BD-857C81854E04}"/>
          </ac:spMkLst>
        </pc:spChg>
        <pc:spChg chg="add mod">
          <ac:chgData name="魏 星达" userId="ca17b13798aa44f7" providerId="LiveId" clId="{D18290F0-D964-7743-97B6-A9B66EF98A1A}" dt="2021-09-10T11:27:55.338" v="1544" actId="255"/>
          <ac:spMkLst>
            <pc:docMk/>
            <pc:sldMk cId="3197115579" sldId="2511"/>
            <ac:spMk id="90" creationId="{234926C0-B479-2B41-9076-F91A29411E78}"/>
          </ac:spMkLst>
        </pc:spChg>
        <pc:spChg chg="add mod">
          <ac:chgData name="魏 星达" userId="ca17b13798aa44f7" providerId="LiveId" clId="{D18290F0-D964-7743-97B6-A9B66EF98A1A}" dt="2021-09-10T11:27:55.338" v="1544" actId="255"/>
          <ac:spMkLst>
            <pc:docMk/>
            <pc:sldMk cId="3197115579" sldId="2511"/>
            <ac:spMk id="91" creationId="{46EBDC58-31AA-A740-9C97-DCF891A89742}"/>
          </ac:spMkLst>
        </pc:spChg>
        <pc:spChg chg="add mod">
          <ac:chgData name="魏 星达" userId="ca17b13798aa44f7" providerId="LiveId" clId="{D18290F0-D964-7743-97B6-A9B66EF98A1A}" dt="2021-09-10T11:27:55.338" v="1544" actId="255"/>
          <ac:spMkLst>
            <pc:docMk/>
            <pc:sldMk cId="3197115579" sldId="2511"/>
            <ac:spMk id="92" creationId="{8D793484-D8B9-314D-81C1-2B03F64BD2CB}"/>
          </ac:spMkLst>
        </pc:spChg>
        <pc:spChg chg="add mod">
          <ac:chgData name="魏 星达" userId="ca17b13798aa44f7" providerId="LiveId" clId="{D18290F0-D964-7743-97B6-A9B66EF98A1A}" dt="2021-09-10T11:32:50.453" v="1643" actId="207"/>
          <ac:spMkLst>
            <pc:docMk/>
            <pc:sldMk cId="3197115579" sldId="2511"/>
            <ac:spMk id="93" creationId="{2BE612C2-645E-1946-B156-522F98441694}"/>
          </ac:spMkLst>
        </pc:spChg>
        <pc:spChg chg="add mod">
          <ac:chgData name="魏 星达" userId="ca17b13798aa44f7" providerId="LiveId" clId="{D18290F0-D964-7743-97B6-A9B66EF98A1A}" dt="2021-09-10T11:27:42.244" v="1543" actId="2711"/>
          <ac:spMkLst>
            <pc:docMk/>
            <pc:sldMk cId="3197115579" sldId="2511"/>
            <ac:spMk id="94" creationId="{0EF180F1-8035-7F46-A2CD-8558DFC81968}"/>
          </ac:spMkLst>
        </pc:spChg>
        <pc:spChg chg="add 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95" creationId="{76350B60-0108-5445-A294-185DC9DD83DC}"/>
          </ac:spMkLst>
        </pc:spChg>
        <pc:spChg chg="add mod">
          <ac:chgData name="魏 星达" userId="ca17b13798aa44f7" providerId="LiveId" clId="{D18290F0-D964-7743-97B6-A9B66EF98A1A}" dt="2021-09-10T11:27:42.244" v="1543" actId="2711"/>
          <ac:spMkLst>
            <pc:docMk/>
            <pc:sldMk cId="3197115579" sldId="2511"/>
            <ac:spMk id="96" creationId="{5591BDA2-56C6-7547-9CE7-EDCE4355A5A2}"/>
          </ac:spMkLst>
        </pc:spChg>
        <pc:spChg chg="add mod">
          <ac:chgData name="魏 星达" userId="ca17b13798aa44f7" providerId="LiveId" clId="{D18290F0-D964-7743-97B6-A9B66EF98A1A}" dt="2021-09-10T11:27:55.338" v="1544" actId="255"/>
          <ac:spMkLst>
            <pc:docMk/>
            <pc:sldMk cId="3197115579" sldId="2511"/>
            <ac:spMk id="97" creationId="{9BB5B6C3-CFB7-E845-863D-D7F8C24BA179}"/>
          </ac:spMkLst>
        </pc:spChg>
        <pc:spChg chg="add mod">
          <ac:chgData name="魏 星达" userId="ca17b13798aa44f7" providerId="LiveId" clId="{D18290F0-D964-7743-97B6-A9B66EF98A1A}" dt="2021-09-10T11:27:55.338" v="1544" actId="255"/>
          <ac:spMkLst>
            <pc:docMk/>
            <pc:sldMk cId="3197115579" sldId="2511"/>
            <ac:spMk id="98" creationId="{472F8D18-9FA9-9846-AE34-80EAAD51E23D}"/>
          </ac:spMkLst>
        </pc:spChg>
        <pc:grpChg chg="add mod">
          <ac:chgData name="魏 星达" userId="ca17b13798aa44f7" providerId="LiveId" clId="{D18290F0-D964-7743-97B6-A9B66EF98A1A}" dt="2021-09-10T11:27:16.217" v="1538"/>
          <ac:grpSpMkLst>
            <pc:docMk/>
            <pc:sldMk cId="3197115579" sldId="2511"/>
            <ac:grpSpMk id="6" creationId="{1605E1B1-C2A4-D84E-B37B-ED48D6128B91}"/>
          </ac:grpSpMkLst>
        </pc:grpChg>
        <pc:grpChg chg="add mod">
          <ac:chgData name="魏 星达" userId="ca17b13798aa44f7" providerId="LiveId" clId="{D18290F0-D964-7743-97B6-A9B66EF98A1A}" dt="2021-09-10T11:27:16.217" v="1538"/>
          <ac:grpSpMkLst>
            <pc:docMk/>
            <pc:sldMk cId="3197115579" sldId="2511"/>
            <ac:grpSpMk id="22" creationId="{621DB13B-AA0B-5F4C-8C0B-39C4A7EC0CD4}"/>
          </ac:grpSpMkLst>
        </pc:grpChg>
        <pc:grpChg chg="add mod">
          <ac:chgData name="魏 星达" userId="ca17b13798aa44f7" providerId="LiveId" clId="{D18290F0-D964-7743-97B6-A9B66EF98A1A}" dt="2021-09-10T11:27:16.217" v="1538"/>
          <ac:grpSpMkLst>
            <pc:docMk/>
            <pc:sldMk cId="3197115579" sldId="2511"/>
            <ac:grpSpMk id="38" creationId="{B25317C8-F83A-6F49-AC52-73B9DF7DD945}"/>
          </ac:grpSpMkLst>
        </pc:grpChg>
        <pc:grpChg chg="add mod">
          <ac:chgData name="魏 星达" userId="ca17b13798aa44f7" providerId="LiveId" clId="{D18290F0-D964-7743-97B6-A9B66EF98A1A}" dt="2021-09-10T11:27:16.217" v="1538"/>
          <ac:grpSpMkLst>
            <pc:docMk/>
            <pc:sldMk cId="3197115579" sldId="2511"/>
            <ac:grpSpMk id="54" creationId="{9D56E0A6-C049-6442-B321-D0E7326F993F}"/>
          </ac:grpSpMkLst>
        </pc:grpChg>
        <pc:grpChg chg="add mod">
          <ac:chgData name="魏 星达" userId="ca17b13798aa44f7" providerId="LiveId" clId="{D18290F0-D964-7743-97B6-A9B66EF98A1A}" dt="2021-09-10T11:27:16.217" v="1538"/>
          <ac:grpSpMkLst>
            <pc:docMk/>
            <pc:sldMk cId="3197115579" sldId="2511"/>
            <ac:grpSpMk id="59" creationId="{35E58B34-A430-0745-9654-57CFDEE221C6}"/>
          </ac:grpSpMkLst>
        </pc:grpChg>
        <pc:grpChg chg="mod">
          <ac:chgData name="魏 星达" userId="ca17b13798aa44f7" providerId="LiveId" clId="{D18290F0-D964-7743-97B6-A9B66EF98A1A}" dt="2021-09-10T11:27:16.217" v="1538"/>
          <ac:grpSpMkLst>
            <pc:docMk/>
            <pc:sldMk cId="3197115579" sldId="2511"/>
            <ac:grpSpMk id="61" creationId="{7F28001A-9227-BD44-BE50-86C8160CD9F9}"/>
          </ac:grpSpMkLst>
        </pc:grpChg>
        <pc:grpChg chg="add mod">
          <ac:chgData name="魏 星达" userId="ca17b13798aa44f7" providerId="LiveId" clId="{D18290F0-D964-7743-97B6-A9B66EF98A1A}" dt="2021-09-10T11:27:16.217" v="1538"/>
          <ac:grpSpMkLst>
            <pc:docMk/>
            <pc:sldMk cId="3197115579" sldId="2511"/>
            <ac:grpSpMk id="67" creationId="{AB8B54FF-7834-9D4E-85F0-5577CDF35096}"/>
          </ac:grpSpMkLst>
        </pc:grpChg>
        <pc:grpChg chg="mod">
          <ac:chgData name="魏 星达" userId="ca17b13798aa44f7" providerId="LiveId" clId="{D18290F0-D964-7743-97B6-A9B66EF98A1A}" dt="2021-09-10T11:27:16.217" v="1538"/>
          <ac:grpSpMkLst>
            <pc:docMk/>
            <pc:sldMk cId="3197115579" sldId="2511"/>
            <ac:grpSpMk id="69" creationId="{1F07D8CF-DCD9-8F43-8EB3-2027C5EC5938}"/>
          </ac:grpSpMkLst>
        </pc:grpChg>
        <pc:grpChg chg="add mod">
          <ac:chgData name="魏 星达" userId="ca17b13798aa44f7" providerId="LiveId" clId="{D18290F0-D964-7743-97B6-A9B66EF98A1A}" dt="2021-09-10T11:27:16.217" v="1538"/>
          <ac:grpSpMkLst>
            <pc:docMk/>
            <pc:sldMk cId="3197115579" sldId="2511"/>
            <ac:grpSpMk id="75" creationId="{3B1E0FC0-FCDD-8D4F-87A1-266172497DA6}"/>
          </ac:grpSpMkLst>
        </pc:grpChg>
        <pc:grpChg chg="mod">
          <ac:chgData name="魏 星达" userId="ca17b13798aa44f7" providerId="LiveId" clId="{D18290F0-D964-7743-97B6-A9B66EF98A1A}" dt="2021-09-10T11:27:16.217" v="1538"/>
          <ac:grpSpMkLst>
            <pc:docMk/>
            <pc:sldMk cId="3197115579" sldId="2511"/>
            <ac:grpSpMk id="77" creationId="{9CEF3059-7426-A84F-884F-0CECFC54FF6B}"/>
          </ac:grpSpMkLst>
        </pc:grpChg>
        <pc:cxnChg chg="add mod">
          <ac:chgData name="魏 星达" userId="ca17b13798aa44f7" providerId="LiveId" clId="{D18290F0-D964-7743-97B6-A9B66EF98A1A}" dt="2021-09-10T11:27:16.217" v="1538"/>
          <ac:cxnSpMkLst>
            <pc:docMk/>
            <pc:sldMk cId="3197115579" sldId="2511"/>
            <ac:cxnSpMk id="87" creationId="{7180E3AE-85A4-164A-B9F8-FD1AC12963ED}"/>
          </ac:cxnSpMkLst>
        </pc:cxnChg>
        <pc:cxnChg chg="add mod">
          <ac:chgData name="魏 星达" userId="ca17b13798aa44f7" providerId="LiveId" clId="{D18290F0-D964-7743-97B6-A9B66EF98A1A}" dt="2021-09-10T11:27:16.217" v="1538"/>
          <ac:cxnSpMkLst>
            <pc:docMk/>
            <pc:sldMk cId="3197115579" sldId="2511"/>
            <ac:cxnSpMk id="88" creationId="{29FF6392-B7AD-7940-8AE0-6B81C6B74612}"/>
          </ac:cxnSpMkLst>
        </pc:cxnChg>
        <pc:cxnChg chg="add mod">
          <ac:chgData name="魏 星达" userId="ca17b13798aa44f7" providerId="LiveId" clId="{D18290F0-D964-7743-97B6-A9B66EF98A1A}" dt="2021-09-10T11:27:16.217" v="1538"/>
          <ac:cxnSpMkLst>
            <pc:docMk/>
            <pc:sldMk cId="3197115579" sldId="2511"/>
            <ac:cxnSpMk id="89" creationId="{97B801ED-06DA-D54F-A956-624483B2E9A1}"/>
          </ac:cxnSpMkLst>
        </pc:cxnChg>
      </pc:sldChg>
      <pc:sldChg chg="addSp delSp modSp new mod">
        <pc:chgData name="魏 星达" userId="ca17b13798aa44f7" providerId="LiveId" clId="{D18290F0-D964-7743-97B6-A9B66EF98A1A}" dt="2021-09-10T12:02:33.557" v="2239"/>
        <pc:sldMkLst>
          <pc:docMk/>
          <pc:sldMk cId="3480838905" sldId="2512"/>
        </pc:sldMkLst>
        <pc:spChg chg="mod">
          <ac:chgData name="魏 星达" userId="ca17b13798aa44f7" providerId="LiveId" clId="{D18290F0-D964-7743-97B6-A9B66EF98A1A}" dt="2021-09-10T11:59:17.862" v="2171" actId="20577"/>
          <ac:spMkLst>
            <pc:docMk/>
            <pc:sldMk cId="3480838905" sldId="2512"/>
            <ac:spMk id="2" creationId="{DFDC8457-10F5-7043-97ED-ADD52BCDAB28}"/>
          </ac:spMkLst>
        </pc:spChg>
        <pc:spChg chg="mod">
          <ac:chgData name="魏 星达" userId="ca17b13798aa44f7" providerId="LiveId" clId="{D18290F0-D964-7743-97B6-A9B66EF98A1A}" dt="2021-09-10T12:02:31.351" v="2237" actId="207"/>
          <ac:spMkLst>
            <pc:docMk/>
            <pc:sldMk cId="3480838905" sldId="2512"/>
            <ac:spMk id="3" creationId="{8824CB42-5506-104D-8ADE-3FE5F83C1F7F}"/>
          </ac:spMkLst>
        </pc:spChg>
        <pc:spChg chg="add del mod">
          <ac:chgData name="魏 星达" userId="ca17b13798aa44f7" providerId="LiveId" clId="{D18290F0-D964-7743-97B6-A9B66EF98A1A}" dt="2021-09-10T12:02:33.557" v="2239"/>
          <ac:spMkLst>
            <pc:docMk/>
            <pc:sldMk cId="3480838905" sldId="2512"/>
            <ac:spMk id="5" creationId="{8C63120F-50B2-EE44-A273-5C687E942409}"/>
          </ac:spMkLst>
        </pc:spChg>
      </pc:sldChg>
      <pc:sldChg chg="addSp delSp modSp new mod">
        <pc:chgData name="魏 星达" userId="ca17b13798aa44f7" providerId="LiveId" clId="{D18290F0-D964-7743-97B6-A9B66EF98A1A}" dt="2021-09-10T11:31:11.792" v="1581" actId="1076"/>
        <pc:sldMkLst>
          <pc:docMk/>
          <pc:sldMk cId="153114951" sldId="2513"/>
        </pc:sldMkLst>
        <pc:spChg chg="mod">
          <ac:chgData name="魏 星达" userId="ca17b13798aa44f7" providerId="LiveId" clId="{D18290F0-D964-7743-97B6-A9B66EF98A1A}" dt="2021-09-10T11:30:07.870" v="1572" actId="20577"/>
          <ac:spMkLst>
            <pc:docMk/>
            <pc:sldMk cId="153114951" sldId="2513"/>
            <ac:spMk id="2" creationId="{A2A1CCFB-BDE5-4140-B66A-C14EA1ED17BB}"/>
          </ac:spMkLst>
        </pc:spChg>
        <pc:spChg chg="mod">
          <ac:chgData name="魏 星达" userId="ca17b13798aa44f7" providerId="LiveId" clId="{D18290F0-D964-7743-97B6-A9B66EF98A1A}" dt="2021-09-10T11:30:29.090" v="1576" actId="33524"/>
          <ac:spMkLst>
            <pc:docMk/>
            <pc:sldMk cId="153114951" sldId="2513"/>
            <ac:spMk id="3" creationId="{78175A8F-B978-0149-AFE6-32FBEE6CEA02}"/>
          </ac:spMkLst>
        </pc:spChg>
        <pc:spChg chg="add mod">
          <ac:chgData name="魏 星达" userId="ca17b13798aa44f7" providerId="LiveId" clId="{D18290F0-D964-7743-97B6-A9B66EF98A1A}" dt="2021-09-10T11:30:49.715" v="1579"/>
          <ac:spMkLst>
            <pc:docMk/>
            <pc:sldMk cId="153114951" sldId="2513"/>
            <ac:spMk id="5" creationId="{48D1DBF4-73D3-AF4B-AC1A-644394DE8B43}"/>
          </ac:spMkLst>
        </pc:spChg>
        <pc:spChg chg="add mod">
          <ac:chgData name="魏 星达" userId="ca17b13798aa44f7" providerId="LiveId" clId="{D18290F0-D964-7743-97B6-A9B66EF98A1A}" dt="2021-09-10T11:30:49.715" v="1579"/>
          <ac:spMkLst>
            <pc:docMk/>
            <pc:sldMk cId="153114951" sldId="2513"/>
            <ac:spMk id="6" creationId="{276EBF56-A787-5344-8DCE-7C7B9F488891}"/>
          </ac:spMkLst>
        </pc:spChg>
        <pc:spChg chg="add mod">
          <ac:chgData name="魏 星达" userId="ca17b13798aa44f7" providerId="LiveId" clId="{D18290F0-D964-7743-97B6-A9B66EF98A1A}" dt="2021-09-10T11:30:49.715" v="1579"/>
          <ac:spMkLst>
            <pc:docMk/>
            <pc:sldMk cId="153114951" sldId="2513"/>
            <ac:spMk id="7" creationId="{925B654E-A719-1D42-B212-1A2CBD6D8AA8}"/>
          </ac:spMkLst>
        </pc:spChg>
        <pc:spChg chg="add mod">
          <ac:chgData name="魏 星达" userId="ca17b13798aa44f7" providerId="LiveId" clId="{D18290F0-D964-7743-97B6-A9B66EF98A1A}" dt="2021-09-10T11:30:49.715" v="1579"/>
          <ac:spMkLst>
            <pc:docMk/>
            <pc:sldMk cId="153114951" sldId="2513"/>
            <ac:spMk id="8" creationId="{5ED24C92-FFBA-B94E-A36B-185A62FB9BAF}"/>
          </ac:spMkLst>
        </pc:spChg>
        <pc:spChg chg="add mod">
          <ac:chgData name="魏 星达" userId="ca17b13798aa44f7" providerId="LiveId" clId="{D18290F0-D964-7743-97B6-A9B66EF98A1A}" dt="2021-09-10T11:30:49.715" v="1579"/>
          <ac:spMkLst>
            <pc:docMk/>
            <pc:sldMk cId="153114951" sldId="2513"/>
            <ac:spMk id="9" creationId="{42D8F955-DD06-6544-99E2-686BBED0FFA3}"/>
          </ac:spMkLst>
        </pc:spChg>
        <pc:spChg chg="add mod">
          <ac:chgData name="魏 星达" userId="ca17b13798aa44f7" providerId="LiveId" clId="{D18290F0-D964-7743-97B6-A9B66EF98A1A}" dt="2021-09-10T11:30:49.715" v="1579"/>
          <ac:spMkLst>
            <pc:docMk/>
            <pc:sldMk cId="153114951" sldId="2513"/>
            <ac:spMk id="10" creationId="{3E68B34C-1F43-AA42-8D59-D75B99CA3901}"/>
          </ac:spMkLst>
        </pc:spChg>
        <pc:spChg chg="add mod">
          <ac:chgData name="魏 星达" userId="ca17b13798aa44f7" providerId="LiveId" clId="{D18290F0-D964-7743-97B6-A9B66EF98A1A}" dt="2021-09-10T11:30:49.715" v="1579"/>
          <ac:spMkLst>
            <pc:docMk/>
            <pc:sldMk cId="153114951" sldId="2513"/>
            <ac:spMk id="11" creationId="{C4C8BBA5-1CB7-944F-B90A-87C16C762923}"/>
          </ac:spMkLst>
        </pc:spChg>
        <pc:spChg chg="add mod">
          <ac:chgData name="魏 星达" userId="ca17b13798aa44f7" providerId="LiveId" clId="{D18290F0-D964-7743-97B6-A9B66EF98A1A}" dt="2021-09-10T11:30:49.715" v="1579"/>
          <ac:spMkLst>
            <pc:docMk/>
            <pc:sldMk cId="153114951" sldId="2513"/>
            <ac:spMk id="12" creationId="{4B84BE70-59DE-5143-9692-D1FF23E47400}"/>
          </ac:spMkLst>
        </pc:spChg>
        <pc:spChg chg="add mod">
          <ac:chgData name="魏 星达" userId="ca17b13798aa44f7" providerId="LiveId" clId="{D18290F0-D964-7743-97B6-A9B66EF98A1A}" dt="2021-09-10T11:31:11.792" v="1581" actId="1076"/>
          <ac:spMkLst>
            <pc:docMk/>
            <pc:sldMk cId="153114951" sldId="2513"/>
            <ac:spMk id="13" creationId="{016489EF-A62A-2B46-88AD-38CCE316EB0E}"/>
          </ac:spMkLst>
        </pc:spChg>
        <pc:spChg chg="add mod">
          <ac:chgData name="魏 星达" userId="ca17b13798aa44f7" providerId="LiveId" clId="{D18290F0-D964-7743-97B6-A9B66EF98A1A}" dt="2021-09-10T11:31:11.792" v="1581" actId="1076"/>
          <ac:spMkLst>
            <pc:docMk/>
            <pc:sldMk cId="153114951" sldId="2513"/>
            <ac:spMk id="14" creationId="{A9CAA32E-983A-304D-87EC-87357F401DD8}"/>
          </ac:spMkLst>
        </pc:spChg>
        <pc:spChg chg="add del mod">
          <ac:chgData name="魏 星达" userId="ca17b13798aa44f7" providerId="LiveId" clId="{D18290F0-D964-7743-97B6-A9B66EF98A1A}" dt="2021-09-10T11:31:06.139" v="1580" actId="478"/>
          <ac:spMkLst>
            <pc:docMk/>
            <pc:sldMk cId="153114951" sldId="2513"/>
            <ac:spMk id="15" creationId="{0DE0DF0D-9DF4-AB49-8AFE-C90CDBC9F009}"/>
          </ac:spMkLst>
        </pc:spChg>
        <pc:spChg chg="add mod">
          <ac:chgData name="魏 星达" userId="ca17b13798aa44f7" providerId="LiveId" clId="{D18290F0-D964-7743-97B6-A9B66EF98A1A}" dt="2021-09-10T11:31:11.792" v="1581" actId="1076"/>
          <ac:spMkLst>
            <pc:docMk/>
            <pc:sldMk cId="153114951" sldId="2513"/>
            <ac:spMk id="16" creationId="{CCA3C2D3-D1DE-B64F-A931-ED9FFC2A3E27}"/>
          </ac:spMkLst>
        </pc:spChg>
        <pc:spChg chg="add mod">
          <ac:chgData name="魏 星达" userId="ca17b13798aa44f7" providerId="LiveId" clId="{D18290F0-D964-7743-97B6-A9B66EF98A1A}" dt="2021-09-10T11:31:11.792" v="1581" actId="1076"/>
          <ac:spMkLst>
            <pc:docMk/>
            <pc:sldMk cId="153114951" sldId="2513"/>
            <ac:spMk id="17" creationId="{D2E9BEB6-133D-BD4D-8DC5-D2B1CD869CB0}"/>
          </ac:spMkLst>
        </pc:spChg>
        <pc:spChg chg="add del mod">
          <ac:chgData name="魏 星达" userId="ca17b13798aa44f7" providerId="LiveId" clId="{D18290F0-D964-7743-97B6-A9B66EF98A1A}" dt="2021-09-10T11:31:06.139" v="1580" actId="478"/>
          <ac:spMkLst>
            <pc:docMk/>
            <pc:sldMk cId="153114951" sldId="2513"/>
            <ac:spMk id="18" creationId="{A7736F2D-0C51-E141-89AE-2659F15F17D9}"/>
          </ac:spMkLst>
        </pc:spChg>
        <pc:spChg chg="add mod">
          <ac:chgData name="魏 星达" userId="ca17b13798aa44f7" providerId="LiveId" clId="{D18290F0-D964-7743-97B6-A9B66EF98A1A}" dt="2021-09-10T11:30:49.715" v="1579"/>
          <ac:spMkLst>
            <pc:docMk/>
            <pc:sldMk cId="153114951" sldId="2513"/>
            <ac:spMk id="19" creationId="{DAD156E7-B40A-AC4A-98D4-6883613EEF48}"/>
          </ac:spMkLst>
        </pc:spChg>
      </pc:sldChg>
      <pc:sldChg chg="modSp new mod">
        <pc:chgData name="魏 星达" userId="ca17b13798aa44f7" providerId="LiveId" clId="{D18290F0-D964-7743-97B6-A9B66EF98A1A}" dt="2021-09-10T11:35:14.210" v="1661" actId="207"/>
        <pc:sldMkLst>
          <pc:docMk/>
          <pc:sldMk cId="1548699322" sldId="2514"/>
        </pc:sldMkLst>
        <pc:spChg chg="mod">
          <ac:chgData name="魏 星达" userId="ca17b13798aa44f7" providerId="LiveId" clId="{D18290F0-D964-7743-97B6-A9B66EF98A1A}" dt="2021-09-10T11:31:42.282" v="1587"/>
          <ac:spMkLst>
            <pc:docMk/>
            <pc:sldMk cId="1548699322" sldId="2514"/>
            <ac:spMk id="2" creationId="{89A79283-78F8-524E-87BC-46602FCDF3D0}"/>
          </ac:spMkLst>
        </pc:spChg>
        <pc:spChg chg="mod">
          <ac:chgData name="魏 星达" userId="ca17b13798aa44f7" providerId="LiveId" clId="{D18290F0-D964-7743-97B6-A9B66EF98A1A}" dt="2021-09-10T11:35:14.210" v="1661" actId="207"/>
          <ac:spMkLst>
            <pc:docMk/>
            <pc:sldMk cId="1548699322" sldId="2514"/>
            <ac:spMk id="3" creationId="{0671E853-28B4-714D-94C3-CE4EA45F27F8}"/>
          </ac:spMkLst>
        </pc:spChg>
      </pc:sldChg>
      <pc:sldChg chg="modSp new mod">
        <pc:chgData name="魏 星达" userId="ca17b13798aa44f7" providerId="LiveId" clId="{D18290F0-D964-7743-97B6-A9B66EF98A1A}" dt="2021-09-10T11:37:39.681" v="1703" actId="14100"/>
        <pc:sldMkLst>
          <pc:docMk/>
          <pc:sldMk cId="3515734014" sldId="2515"/>
        </pc:sldMkLst>
        <pc:spChg chg="mod">
          <ac:chgData name="魏 星达" userId="ca17b13798aa44f7" providerId="LiveId" clId="{D18290F0-D964-7743-97B6-A9B66EF98A1A}" dt="2021-09-10T11:35:49.544" v="1671" actId="20577"/>
          <ac:spMkLst>
            <pc:docMk/>
            <pc:sldMk cId="3515734014" sldId="2515"/>
            <ac:spMk id="2" creationId="{B14855E5-1D0E-E342-A2E3-FA67D2A659FB}"/>
          </ac:spMkLst>
        </pc:spChg>
        <pc:spChg chg="mod">
          <ac:chgData name="魏 星达" userId="ca17b13798aa44f7" providerId="LiveId" clId="{D18290F0-D964-7743-97B6-A9B66EF98A1A}" dt="2021-09-10T11:37:39.681" v="1703" actId="14100"/>
          <ac:spMkLst>
            <pc:docMk/>
            <pc:sldMk cId="3515734014" sldId="2515"/>
            <ac:spMk id="3" creationId="{8D1C2862-F1B7-7849-924B-40F897B0D72B}"/>
          </ac:spMkLst>
        </pc:spChg>
      </pc:sldChg>
      <pc:sldChg chg="modSp new mod modNotesTx">
        <pc:chgData name="魏 星达" userId="ca17b13798aa44f7" providerId="LiveId" clId="{D18290F0-D964-7743-97B6-A9B66EF98A1A}" dt="2021-09-10T12:45:42.654" v="3383" actId="207"/>
        <pc:sldMkLst>
          <pc:docMk/>
          <pc:sldMk cId="1167042495" sldId="2516"/>
        </pc:sldMkLst>
        <pc:spChg chg="mod">
          <ac:chgData name="魏 星达" userId="ca17b13798aa44f7" providerId="LiveId" clId="{D18290F0-D964-7743-97B6-A9B66EF98A1A}" dt="2021-09-10T12:45:36.591" v="3381" actId="20577"/>
          <ac:spMkLst>
            <pc:docMk/>
            <pc:sldMk cId="1167042495" sldId="2516"/>
            <ac:spMk id="2" creationId="{F0BA10E6-C683-CC4C-8033-46948E2A2DCD}"/>
          </ac:spMkLst>
        </pc:spChg>
        <pc:spChg chg="mod">
          <ac:chgData name="魏 星达" userId="ca17b13798aa44f7" providerId="LiveId" clId="{D18290F0-D964-7743-97B6-A9B66EF98A1A}" dt="2021-09-10T12:45:42.654" v="3383" actId="207"/>
          <ac:spMkLst>
            <pc:docMk/>
            <pc:sldMk cId="1167042495" sldId="2516"/>
            <ac:spMk id="3" creationId="{178D0EE4-7A36-B24F-9BD1-7458E06D1FE6}"/>
          </ac:spMkLst>
        </pc:spChg>
      </pc:sldChg>
      <pc:sldChg chg="addSp delSp modSp new mod delAnim modAnim">
        <pc:chgData name="魏 星达" userId="ca17b13798aa44f7" providerId="LiveId" clId="{D18290F0-D964-7743-97B6-A9B66EF98A1A}" dt="2021-09-10T11:58:58.842" v="2133" actId="14100"/>
        <pc:sldMkLst>
          <pc:docMk/>
          <pc:sldMk cId="1482092582" sldId="2517"/>
        </pc:sldMkLst>
        <pc:spChg chg="mod">
          <ac:chgData name="魏 星达" userId="ca17b13798aa44f7" providerId="LiveId" clId="{D18290F0-D964-7743-97B6-A9B66EF98A1A}" dt="2021-09-10T11:42:57.756" v="1895" actId="20577"/>
          <ac:spMkLst>
            <pc:docMk/>
            <pc:sldMk cId="1482092582" sldId="2517"/>
            <ac:spMk id="2" creationId="{2C396EB4-22CB-6744-8A3D-08C12274F568}"/>
          </ac:spMkLst>
        </pc:spChg>
        <pc:spChg chg="mod">
          <ac:chgData name="魏 星达" userId="ca17b13798aa44f7" providerId="LiveId" clId="{D18290F0-D964-7743-97B6-A9B66EF98A1A}" dt="2021-09-10T11:58:58.842" v="2133" actId="14100"/>
          <ac:spMkLst>
            <pc:docMk/>
            <pc:sldMk cId="1482092582" sldId="2517"/>
            <ac:spMk id="3" creationId="{4A7A1A2A-D823-C44D-980E-D34E352480C5}"/>
          </ac:spMkLst>
        </pc:spChg>
        <pc:spChg chg="add del mod">
          <ac:chgData name="魏 星达" userId="ca17b13798aa44f7" providerId="LiveId" clId="{D18290F0-D964-7743-97B6-A9B66EF98A1A}" dt="2021-09-10T11:44:42.568" v="1968" actId="478"/>
          <ac:spMkLst>
            <pc:docMk/>
            <pc:sldMk cId="1482092582" sldId="2517"/>
            <ac:spMk id="5" creationId="{F2844FE8-1AA6-5240-8F93-47E0E2EE30D1}"/>
          </ac:spMkLst>
        </pc:spChg>
        <pc:spChg chg="add del mod">
          <ac:chgData name="魏 星达" userId="ca17b13798aa44f7" providerId="LiveId" clId="{D18290F0-D964-7743-97B6-A9B66EF98A1A}" dt="2021-09-10T11:44:42.568" v="1968" actId="478"/>
          <ac:spMkLst>
            <pc:docMk/>
            <pc:sldMk cId="1482092582" sldId="2517"/>
            <ac:spMk id="6" creationId="{9C5CED91-6465-2045-B154-A534E195B89C}"/>
          </ac:spMkLst>
        </pc:spChg>
        <pc:spChg chg="add del mod">
          <ac:chgData name="魏 星达" userId="ca17b13798aa44f7" providerId="LiveId" clId="{D18290F0-D964-7743-97B6-A9B66EF98A1A}" dt="2021-09-10T11:44:42.568" v="1968" actId="478"/>
          <ac:spMkLst>
            <pc:docMk/>
            <pc:sldMk cId="1482092582" sldId="2517"/>
            <ac:spMk id="7" creationId="{65F44A07-A820-1D43-9457-8801AAEABD1B}"/>
          </ac:spMkLst>
        </pc:spChg>
        <pc:spChg chg="add del mod">
          <ac:chgData name="魏 星达" userId="ca17b13798aa44f7" providerId="LiveId" clId="{D18290F0-D964-7743-97B6-A9B66EF98A1A}" dt="2021-09-10T11:44:46.769" v="1969" actId="478"/>
          <ac:spMkLst>
            <pc:docMk/>
            <pc:sldMk cId="1482092582" sldId="2517"/>
            <ac:spMk id="11" creationId="{8C37A890-071D-0C49-BA5E-B9ED1413E399}"/>
          </ac:spMkLst>
        </pc:spChg>
        <pc:spChg chg="add del mod">
          <ac:chgData name="魏 星达" userId="ca17b13798aa44f7" providerId="LiveId" clId="{D18290F0-D964-7743-97B6-A9B66EF98A1A}" dt="2021-09-10T11:45:18.016" v="1971"/>
          <ac:spMkLst>
            <pc:docMk/>
            <pc:sldMk cId="1482092582" sldId="2517"/>
            <ac:spMk id="14" creationId="{A6ED567E-8731-5546-9C55-7FC5CE3716D0}"/>
          </ac:spMkLst>
        </pc:spChg>
        <pc:spChg chg="add del mod">
          <ac:chgData name="魏 星达" userId="ca17b13798aa44f7" providerId="LiveId" clId="{D18290F0-D964-7743-97B6-A9B66EF98A1A}" dt="2021-09-10T11:45:18.016" v="1971"/>
          <ac:spMkLst>
            <pc:docMk/>
            <pc:sldMk cId="1482092582" sldId="2517"/>
            <ac:spMk id="15" creationId="{CEB4949E-7A2A-4C4A-9CE6-DE4731F56CF6}"/>
          </ac:spMkLst>
        </pc:spChg>
        <pc:spChg chg="add del mod">
          <ac:chgData name="魏 星达" userId="ca17b13798aa44f7" providerId="LiveId" clId="{D18290F0-D964-7743-97B6-A9B66EF98A1A}" dt="2021-09-10T11:45:18.016" v="1971"/>
          <ac:spMkLst>
            <pc:docMk/>
            <pc:sldMk cId="1482092582" sldId="2517"/>
            <ac:spMk id="16" creationId="{53061BC2-DFDB-7F43-B3DE-17131BF79B9A}"/>
          </ac:spMkLst>
        </pc:spChg>
        <pc:spChg chg="add del mod">
          <ac:chgData name="魏 星达" userId="ca17b13798aa44f7" providerId="LiveId" clId="{D18290F0-D964-7743-97B6-A9B66EF98A1A}" dt="2021-09-10T11:45:18.016" v="1971"/>
          <ac:spMkLst>
            <pc:docMk/>
            <pc:sldMk cId="1482092582" sldId="2517"/>
            <ac:spMk id="20" creationId="{C9CC88E1-7DF3-8F4C-9003-DC8D3E996D95}"/>
          </ac:spMkLst>
        </pc:spChg>
        <pc:cxnChg chg="add del mod">
          <ac:chgData name="魏 星达" userId="ca17b13798aa44f7" providerId="LiveId" clId="{D18290F0-D964-7743-97B6-A9B66EF98A1A}" dt="2021-09-10T11:44:46.769" v="1969" actId="478"/>
          <ac:cxnSpMkLst>
            <pc:docMk/>
            <pc:sldMk cId="1482092582" sldId="2517"/>
            <ac:cxnSpMk id="8" creationId="{8020DE6A-3EAC-EE40-B95E-F86509AA21E0}"/>
          </ac:cxnSpMkLst>
        </pc:cxnChg>
        <pc:cxnChg chg="add del mod">
          <ac:chgData name="魏 星达" userId="ca17b13798aa44f7" providerId="LiveId" clId="{D18290F0-D964-7743-97B6-A9B66EF98A1A}" dt="2021-09-10T11:44:46.769" v="1969" actId="478"/>
          <ac:cxnSpMkLst>
            <pc:docMk/>
            <pc:sldMk cId="1482092582" sldId="2517"/>
            <ac:cxnSpMk id="9" creationId="{055C5161-27BF-2346-BF41-D48980953E63}"/>
          </ac:cxnSpMkLst>
        </pc:cxnChg>
        <pc:cxnChg chg="add del mod">
          <ac:chgData name="魏 星达" userId="ca17b13798aa44f7" providerId="LiveId" clId="{D18290F0-D964-7743-97B6-A9B66EF98A1A}" dt="2021-09-10T11:44:46.769" v="1969" actId="478"/>
          <ac:cxnSpMkLst>
            <pc:docMk/>
            <pc:sldMk cId="1482092582" sldId="2517"/>
            <ac:cxnSpMk id="10" creationId="{ED7861E1-FDC7-2A49-B6B9-5773A385C801}"/>
          </ac:cxnSpMkLst>
        </pc:cxnChg>
        <pc:cxnChg chg="add del mod">
          <ac:chgData name="魏 星达" userId="ca17b13798aa44f7" providerId="LiveId" clId="{D18290F0-D964-7743-97B6-A9B66EF98A1A}" dt="2021-09-10T11:44:42.568" v="1968" actId="478"/>
          <ac:cxnSpMkLst>
            <pc:docMk/>
            <pc:sldMk cId="1482092582" sldId="2517"/>
            <ac:cxnSpMk id="12" creationId="{A94043EE-1CEE-824D-ABA4-48C07E93796B}"/>
          </ac:cxnSpMkLst>
        </pc:cxnChg>
        <pc:cxnChg chg="add del mod">
          <ac:chgData name="魏 星达" userId="ca17b13798aa44f7" providerId="LiveId" clId="{D18290F0-D964-7743-97B6-A9B66EF98A1A}" dt="2021-09-10T11:45:18.016" v="1971"/>
          <ac:cxnSpMkLst>
            <pc:docMk/>
            <pc:sldMk cId="1482092582" sldId="2517"/>
            <ac:cxnSpMk id="17" creationId="{2C89E30C-361E-A94C-8F8E-0E931D8F4236}"/>
          </ac:cxnSpMkLst>
        </pc:cxnChg>
        <pc:cxnChg chg="add del mod">
          <ac:chgData name="魏 星达" userId="ca17b13798aa44f7" providerId="LiveId" clId="{D18290F0-D964-7743-97B6-A9B66EF98A1A}" dt="2021-09-10T11:45:18.016" v="1971"/>
          <ac:cxnSpMkLst>
            <pc:docMk/>
            <pc:sldMk cId="1482092582" sldId="2517"/>
            <ac:cxnSpMk id="18" creationId="{4A9C174B-7904-FF4A-9F4C-E97CF921C37D}"/>
          </ac:cxnSpMkLst>
        </pc:cxnChg>
        <pc:cxnChg chg="add del mod">
          <ac:chgData name="魏 星达" userId="ca17b13798aa44f7" providerId="LiveId" clId="{D18290F0-D964-7743-97B6-A9B66EF98A1A}" dt="2021-09-10T11:45:18.016" v="1971"/>
          <ac:cxnSpMkLst>
            <pc:docMk/>
            <pc:sldMk cId="1482092582" sldId="2517"/>
            <ac:cxnSpMk id="19" creationId="{C315D5F1-2A22-BF46-B2AE-D1304B701801}"/>
          </ac:cxnSpMkLst>
        </pc:cxnChg>
        <pc:cxnChg chg="add del mod">
          <ac:chgData name="魏 星达" userId="ca17b13798aa44f7" providerId="LiveId" clId="{D18290F0-D964-7743-97B6-A9B66EF98A1A}" dt="2021-09-10T11:45:18.016" v="1971"/>
          <ac:cxnSpMkLst>
            <pc:docMk/>
            <pc:sldMk cId="1482092582" sldId="2517"/>
            <ac:cxnSpMk id="21" creationId="{598961A4-B4BF-3B4C-A991-5FAB59A440B6}"/>
          </ac:cxnSpMkLst>
        </pc:cxnChg>
      </pc:sldChg>
      <pc:sldChg chg="modSp new mod">
        <pc:chgData name="魏 星达" userId="ca17b13798aa44f7" providerId="LiveId" clId="{D18290F0-D964-7743-97B6-A9B66EF98A1A}" dt="2021-09-10T12:20:08.531" v="2458" actId="20577"/>
        <pc:sldMkLst>
          <pc:docMk/>
          <pc:sldMk cId="1040346778" sldId="2518"/>
        </pc:sldMkLst>
        <pc:spChg chg="mod">
          <ac:chgData name="魏 星达" userId="ca17b13798aa44f7" providerId="LiveId" clId="{D18290F0-D964-7743-97B6-A9B66EF98A1A}" dt="2021-09-10T12:02:48.248" v="2261" actId="20577"/>
          <ac:spMkLst>
            <pc:docMk/>
            <pc:sldMk cId="1040346778" sldId="2518"/>
            <ac:spMk id="2" creationId="{173F43A3-784D-5C4F-83EC-8207F23AC08B}"/>
          </ac:spMkLst>
        </pc:spChg>
        <pc:spChg chg="mod">
          <ac:chgData name="魏 星达" userId="ca17b13798aa44f7" providerId="LiveId" clId="{D18290F0-D964-7743-97B6-A9B66EF98A1A}" dt="2021-09-10T12:20:08.531" v="2458" actId="20577"/>
          <ac:spMkLst>
            <pc:docMk/>
            <pc:sldMk cId="1040346778" sldId="2518"/>
            <ac:spMk id="3" creationId="{7DAC86D0-436E-8947-84EF-A5F39A71CA75}"/>
          </ac:spMkLst>
        </pc:spChg>
      </pc:sldChg>
      <pc:sldChg chg="modSp new mod">
        <pc:chgData name="魏 星达" userId="ca17b13798aa44f7" providerId="LiveId" clId="{D18290F0-D964-7743-97B6-A9B66EF98A1A}" dt="2021-09-10T12:24:35.128" v="2694" actId="27636"/>
        <pc:sldMkLst>
          <pc:docMk/>
          <pc:sldMk cId="2242030922" sldId="2519"/>
        </pc:sldMkLst>
        <pc:spChg chg="mod">
          <ac:chgData name="魏 星达" userId="ca17b13798aa44f7" providerId="LiveId" clId="{D18290F0-D964-7743-97B6-A9B66EF98A1A}" dt="2021-09-10T12:14:03.659" v="2320" actId="20577"/>
          <ac:spMkLst>
            <pc:docMk/>
            <pc:sldMk cId="2242030922" sldId="2519"/>
            <ac:spMk id="2" creationId="{01612C6F-DECE-144D-A9C6-122980A72D27}"/>
          </ac:spMkLst>
        </pc:spChg>
        <pc:spChg chg="mod">
          <ac:chgData name="魏 星达" userId="ca17b13798aa44f7" providerId="LiveId" clId="{D18290F0-D964-7743-97B6-A9B66EF98A1A}" dt="2021-09-10T12:24:35.128" v="2694" actId="27636"/>
          <ac:spMkLst>
            <pc:docMk/>
            <pc:sldMk cId="2242030922" sldId="2519"/>
            <ac:spMk id="3" creationId="{83FA18A8-501A-A640-82FD-2B829A48C779}"/>
          </ac:spMkLst>
        </pc:spChg>
      </pc:sldChg>
      <pc:sldChg chg="addSp modSp new mod modNotesTx">
        <pc:chgData name="魏 星达" userId="ca17b13798aa44f7" providerId="LiveId" clId="{D18290F0-D964-7743-97B6-A9B66EF98A1A}" dt="2021-09-10T12:33:16.828" v="2831" actId="113"/>
        <pc:sldMkLst>
          <pc:docMk/>
          <pc:sldMk cId="4117131192" sldId="2520"/>
        </pc:sldMkLst>
        <pc:spChg chg="mod">
          <ac:chgData name="魏 星达" userId="ca17b13798aa44f7" providerId="LiveId" clId="{D18290F0-D964-7743-97B6-A9B66EF98A1A}" dt="2021-09-10T12:15:39.799" v="2390" actId="20577"/>
          <ac:spMkLst>
            <pc:docMk/>
            <pc:sldMk cId="4117131192" sldId="2520"/>
            <ac:spMk id="2" creationId="{ED269EE5-FA5F-9440-B59E-91296B720551}"/>
          </ac:spMkLst>
        </pc:spChg>
        <pc:spChg chg="mod">
          <ac:chgData name="魏 星达" userId="ca17b13798aa44f7" providerId="LiveId" clId="{D18290F0-D964-7743-97B6-A9B66EF98A1A}" dt="2021-09-10T12:33:16.828" v="2831" actId="113"/>
          <ac:spMkLst>
            <pc:docMk/>
            <pc:sldMk cId="4117131192" sldId="2520"/>
            <ac:spMk id="3" creationId="{870B24D0-FAD1-814E-A129-0617FBB8DEFE}"/>
          </ac:spMkLst>
        </pc:spChg>
        <pc:spChg chg="add mod">
          <ac:chgData name="魏 星达" userId="ca17b13798aa44f7" providerId="LiveId" clId="{D18290F0-D964-7743-97B6-A9B66EF98A1A}" dt="2021-09-10T12:17:43.637" v="2408" actId="692"/>
          <ac:spMkLst>
            <pc:docMk/>
            <pc:sldMk cId="4117131192" sldId="2520"/>
            <ac:spMk id="5" creationId="{73D15477-F79E-3A4C-8E88-CAFDCC41F482}"/>
          </ac:spMkLst>
        </pc:spChg>
        <pc:spChg chg="add mod">
          <ac:chgData name="魏 星达" userId="ca17b13798aa44f7" providerId="LiveId" clId="{D18290F0-D964-7743-97B6-A9B66EF98A1A}" dt="2021-09-10T12:17:43.637" v="2408" actId="692"/>
          <ac:spMkLst>
            <pc:docMk/>
            <pc:sldMk cId="4117131192" sldId="2520"/>
            <ac:spMk id="6" creationId="{20FE88A5-7E3E-4F4C-A600-B3E575BAA264}"/>
          </ac:spMkLst>
        </pc:spChg>
        <pc:spChg chg="add mod">
          <ac:chgData name="魏 星达" userId="ca17b13798aa44f7" providerId="LiveId" clId="{D18290F0-D964-7743-97B6-A9B66EF98A1A}" dt="2021-09-10T12:17:43.637" v="2408" actId="692"/>
          <ac:spMkLst>
            <pc:docMk/>
            <pc:sldMk cId="4117131192" sldId="2520"/>
            <ac:spMk id="7" creationId="{58229C50-A76A-CB42-AC8E-9F67808CB76D}"/>
          </ac:spMkLst>
        </pc:spChg>
        <pc:spChg chg="add mod">
          <ac:chgData name="魏 星达" userId="ca17b13798aa44f7" providerId="LiveId" clId="{D18290F0-D964-7743-97B6-A9B66EF98A1A}" dt="2021-09-10T12:17:43.637" v="2408" actId="692"/>
          <ac:spMkLst>
            <pc:docMk/>
            <pc:sldMk cId="4117131192" sldId="2520"/>
            <ac:spMk id="8" creationId="{4FAB0C9E-A1BC-7949-974F-62C83DA5CD82}"/>
          </ac:spMkLst>
        </pc:spChg>
        <pc:cxnChg chg="add mod">
          <ac:chgData name="魏 星达" userId="ca17b13798aa44f7" providerId="LiveId" clId="{D18290F0-D964-7743-97B6-A9B66EF98A1A}" dt="2021-09-10T12:17:43.637" v="2408" actId="692"/>
          <ac:cxnSpMkLst>
            <pc:docMk/>
            <pc:sldMk cId="4117131192" sldId="2520"/>
            <ac:cxnSpMk id="9" creationId="{EA022B23-395F-224E-B353-81FC121626EC}"/>
          </ac:cxnSpMkLst>
        </pc:cxnChg>
        <pc:cxnChg chg="add mod">
          <ac:chgData name="魏 星达" userId="ca17b13798aa44f7" providerId="LiveId" clId="{D18290F0-D964-7743-97B6-A9B66EF98A1A}" dt="2021-09-10T12:17:43.637" v="2408" actId="692"/>
          <ac:cxnSpMkLst>
            <pc:docMk/>
            <pc:sldMk cId="4117131192" sldId="2520"/>
            <ac:cxnSpMk id="10" creationId="{156DCCDC-5AE7-204D-8D31-0E23F6BC493F}"/>
          </ac:cxnSpMkLst>
        </pc:cxnChg>
        <pc:cxnChg chg="add mod">
          <ac:chgData name="魏 星达" userId="ca17b13798aa44f7" providerId="LiveId" clId="{D18290F0-D964-7743-97B6-A9B66EF98A1A}" dt="2021-09-10T12:17:43.637" v="2408" actId="692"/>
          <ac:cxnSpMkLst>
            <pc:docMk/>
            <pc:sldMk cId="4117131192" sldId="2520"/>
            <ac:cxnSpMk id="11" creationId="{A1C62CB5-0ED9-F043-ADD7-35C4D4679533}"/>
          </ac:cxnSpMkLst>
        </pc:cxnChg>
      </pc:sldChg>
      <pc:sldChg chg="addSp modSp new mod">
        <pc:chgData name="魏 星达" userId="ca17b13798aa44f7" providerId="LiveId" clId="{D18290F0-D964-7743-97B6-A9B66EF98A1A}" dt="2021-09-10T12:33:50.094" v="2841" actId="207"/>
        <pc:sldMkLst>
          <pc:docMk/>
          <pc:sldMk cId="1513317991" sldId="2521"/>
        </pc:sldMkLst>
        <pc:spChg chg="mod">
          <ac:chgData name="魏 星达" userId="ca17b13798aa44f7" providerId="LiveId" clId="{D18290F0-D964-7743-97B6-A9B66EF98A1A}" dt="2021-09-10T12:19:42.860" v="2410"/>
          <ac:spMkLst>
            <pc:docMk/>
            <pc:sldMk cId="1513317991" sldId="2521"/>
            <ac:spMk id="2" creationId="{47110C10-15A1-4B42-AF54-7442B30CE12C}"/>
          </ac:spMkLst>
        </pc:spChg>
        <pc:spChg chg="mod">
          <ac:chgData name="魏 星达" userId="ca17b13798aa44f7" providerId="LiveId" clId="{D18290F0-D964-7743-97B6-A9B66EF98A1A}" dt="2021-09-10T12:33:50.094" v="2841" actId="207"/>
          <ac:spMkLst>
            <pc:docMk/>
            <pc:sldMk cId="1513317991" sldId="2521"/>
            <ac:spMk id="3" creationId="{DAC318D7-4179-B441-AC8E-F77FF01E6239}"/>
          </ac:spMkLst>
        </pc:spChg>
        <pc:spChg chg="add mod">
          <ac:chgData name="魏 星达" userId="ca17b13798aa44f7" providerId="LiveId" clId="{D18290F0-D964-7743-97B6-A9B66EF98A1A}" dt="2021-09-10T12:32:52.445" v="2827" actId="255"/>
          <ac:spMkLst>
            <pc:docMk/>
            <pc:sldMk cId="1513317991" sldId="2521"/>
            <ac:spMk id="5" creationId="{A109F462-4525-1B45-93EA-E29B660C5E76}"/>
          </ac:spMkLst>
        </pc:spChg>
        <pc:spChg chg="add mod">
          <ac:chgData name="魏 星达" userId="ca17b13798aa44f7" providerId="LiveId" clId="{D18290F0-D964-7743-97B6-A9B66EF98A1A}" dt="2021-09-10T12:32:52.445" v="2827" actId="255"/>
          <ac:spMkLst>
            <pc:docMk/>
            <pc:sldMk cId="1513317991" sldId="2521"/>
            <ac:spMk id="6" creationId="{0E566B63-BE91-4744-9EF0-23D4AAE53089}"/>
          </ac:spMkLst>
        </pc:spChg>
        <pc:spChg chg="add mod">
          <ac:chgData name="魏 星达" userId="ca17b13798aa44f7" providerId="LiveId" clId="{D18290F0-D964-7743-97B6-A9B66EF98A1A}" dt="2021-09-10T12:32:52.445" v="2827" actId="255"/>
          <ac:spMkLst>
            <pc:docMk/>
            <pc:sldMk cId="1513317991" sldId="2521"/>
            <ac:spMk id="7" creationId="{0F2E7C3E-9EE4-ED46-80EA-E01C0BA33F1E}"/>
          </ac:spMkLst>
        </pc:spChg>
        <pc:spChg chg="add mod">
          <ac:chgData name="魏 星达" userId="ca17b13798aa44f7" providerId="LiveId" clId="{D18290F0-D964-7743-97B6-A9B66EF98A1A}" dt="2021-09-10T12:32:52.445" v="2827" actId="255"/>
          <ac:spMkLst>
            <pc:docMk/>
            <pc:sldMk cId="1513317991" sldId="2521"/>
            <ac:spMk id="8" creationId="{536378CA-107D-8F47-9DBE-D9DF94A45CCB}"/>
          </ac:spMkLst>
        </pc:spChg>
        <pc:cxnChg chg="add mod">
          <ac:chgData name="魏 星达" userId="ca17b13798aa44f7" providerId="LiveId" clId="{D18290F0-D964-7743-97B6-A9B66EF98A1A}" dt="2021-09-10T12:32:48.195" v="2826" actId="692"/>
          <ac:cxnSpMkLst>
            <pc:docMk/>
            <pc:sldMk cId="1513317991" sldId="2521"/>
            <ac:cxnSpMk id="9" creationId="{3437B2A7-E9F0-CA42-B7D9-AEC17F21917F}"/>
          </ac:cxnSpMkLst>
        </pc:cxnChg>
        <pc:cxnChg chg="add mod">
          <ac:chgData name="魏 星达" userId="ca17b13798aa44f7" providerId="LiveId" clId="{D18290F0-D964-7743-97B6-A9B66EF98A1A}" dt="2021-09-10T12:32:48.195" v="2826" actId="692"/>
          <ac:cxnSpMkLst>
            <pc:docMk/>
            <pc:sldMk cId="1513317991" sldId="2521"/>
            <ac:cxnSpMk id="10" creationId="{E3641AF7-66AA-424A-9CED-232176289037}"/>
          </ac:cxnSpMkLst>
        </pc:cxnChg>
        <pc:cxnChg chg="add mod">
          <ac:chgData name="魏 星达" userId="ca17b13798aa44f7" providerId="LiveId" clId="{D18290F0-D964-7743-97B6-A9B66EF98A1A}" dt="2021-09-10T12:32:48.195" v="2826" actId="692"/>
          <ac:cxnSpMkLst>
            <pc:docMk/>
            <pc:sldMk cId="1513317991" sldId="2521"/>
            <ac:cxnSpMk id="11" creationId="{392570EA-EA30-6D41-8D23-02106660785D}"/>
          </ac:cxnSpMkLst>
        </pc:cxnChg>
      </pc:sldChg>
      <pc:sldChg chg="modSp new mod">
        <pc:chgData name="魏 星达" userId="ca17b13798aa44f7" providerId="LiveId" clId="{D18290F0-D964-7743-97B6-A9B66EF98A1A}" dt="2021-09-10T12:35:24.753" v="2869" actId="207"/>
        <pc:sldMkLst>
          <pc:docMk/>
          <pc:sldMk cId="2825178889" sldId="2522"/>
        </pc:sldMkLst>
        <pc:spChg chg="mod">
          <ac:chgData name="魏 星达" userId="ca17b13798aa44f7" providerId="LiveId" clId="{D18290F0-D964-7743-97B6-A9B66EF98A1A}" dt="2021-09-10T12:34:10.811" v="2843"/>
          <ac:spMkLst>
            <pc:docMk/>
            <pc:sldMk cId="2825178889" sldId="2522"/>
            <ac:spMk id="2" creationId="{A86DF9A3-6FE7-064E-8664-C40F1B977D67}"/>
          </ac:spMkLst>
        </pc:spChg>
        <pc:spChg chg="mod">
          <ac:chgData name="魏 星达" userId="ca17b13798aa44f7" providerId="LiveId" clId="{D18290F0-D964-7743-97B6-A9B66EF98A1A}" dt="2021-09-10T12:35:24.753" v="2869" actId="207"/>
          <ac:spMkLst>
            <pc:docMk/>
            <pc:sldMk cId="2825178889" sldId="2522"/>
            <ac:spMk id="3" creationId="{0EA56310-ADB9-7346-8D2D-7FA05E1C8AA0}"/>
          </ac:spMkLst>
        </pc:spChg>
      </pc:sldChg>
      <pc:sldChg chg="modSp new mod">
        <pc:chgData name="魏 星达" userId="ca17b13798aa44f7" providerId="LiveId" clId="{D18290F0-D964-7743-97B6-A9B66EF98A1A}" dt="2021-09-10T12:36:49.310" v="2959" actId="20577"/>
        <pc:sldMkLst>
          <pc:docMk/>
          <pc:sldMk cId="3626135207" sldId="2523"/>
        </pc:sldMkLst>
        <pc:spChg chg="mod">
          <ac:chgData name="魏 星达" userId="ca17b13798aa44f7" providerId="LiveId" clId="{D18290F0-D964-7743-97B6-A9B66EF98A1A}" dt="2021-09-10T12:35:37.367" v="2897" actId="20577"/>
          <ac:spMkLst>
            <pc:docMk/>
            <pc:sldMk cId="3626135207" sldId="2523"/>
            <ac:spMk id="2" creationId="{5464212B-567E-E64B-ADF0-743C1A166A04}"/>
          </ac:spMkLst>
        </pc:spChg>
        <pc:spChg chg="mod">
          <ac:chgData name="魏 星达" userId="ca17b13798aa44f7" providerId="LiveId" clId="{D18290F0-D964-7743-97B6-A9B66EF98A1A}" dt="2021-09-10T12:36:49.310" v="2959" actId="20577"/>
          <ac:spMkLst>
            <pc:docMk/>
            <pc:sldMk cId="3626135207" sldId="2523"/>
            <ac:spMk id="3" creationId="{A601823F-E1D5-2F46-B731-60B428E1EE6C}"/>
          </ac:spMkLst>
        </pc:spChg>
      </pc:sldChg>
      <pc:sldChg chg="addSp delSp modSp new mod">
        <pc:chgData name="魏 星达" userId="ca17b13798aa44f7" providerId="LiveId" clId="{D18290F0-D964-7743-97B6-A9B66EF98A1A}" dt="2021-09-10T12:58:23.428" v="4500"/>
        <pc:sldMkLst>
          <pc:docMk/>
          <pc:sldMk cId="352434080" sldId="2524"/>
        </pc:sldMkLst>
        <pc:spChg chg="mod">
          <ac:chgData name="魏 星达" userId="ca17b13798aa44f7" providerId="LiveId" clId="{D18290F0-D964-7743-97B6-A9B66EF98A1A}" dt="2021-09-10T12:37:52.883" v="2968" actId="20577"/>
          <ac:spMkLst>
            <pc:docMk/>
            <pc:sldMk cId="352434080" sldId="2524"/>
            <ac:spMk id="2" creationId="{34CF8DDD-D1A5-194B-BC67-3D9229B12CDE}"/>
          </ac:spMkLst>
        </pc:spChg>
        <pc:spChg chg="mod">
          <ac:chgData name="魏 星达" userId="ca17b13798aa44f7" providerId="LiveId" clId="{D18290F0-D964-7743-97B6-A9B66EF98A1A}" dt="2021-09-10T12:49:11.705" v="3739" actId="20577"/>
          <ac:spMkLst>
            <pc:docMk/>
            <pc:sldMk cId="352434080" sldId="2524"/>
            <ac:spMk id="3" creationId="{7383449B-938C-5B42-8B73-03CF1F530856}"/>
          </ac:spMkLst>
        </pc:spChg>
        <pc:picChg chg="add del mod">
          <ac:chgData name="魏 星达" userId="ca17b13798aa44f7" providerId="LiveId" clId="{D18290F0-D964-7743-97B6-A9B66EF98A1A}" dt="2021-09-10T12:58:23.428" v="4500"/>
          <ac:picMkLst>
            <pc:docMk/>
            <pc:sldMk cId="352434080" sldId="2524"/>
            <ac:picMk id="5" creationId="{B5C11F25-E9AF-B447-87E9-0494F0BA614C}"/>
          </ac:picMkLst>
        </pc:picChg>
      </pc:sldChg>
      <pc:sldChg chg="addSp modSp new mod">
        <pc:chgData name="魏 星达" userId="ca17b13798aa44f7" providerId="LiveId" clId="{D18290F0-D964-7743-97B6-A9B66EF98A1A}" dt="2021-09-10T12:56:34.554" v="4405" actId="692"/>
        <pc:sldMkLst>
          <pc:docMk/>
          <pc:sldMk cId="3536454357" sldId="2525"/>
        </pc:sldMkLst>
        <pc:spChg chg="mod">
          <ac:chgData name="魏 星达" userId="ca17b13798aa44f7" providerId="LiveId" clId="{D18290F0-D964-7743-97B6-A9B66EF98A1A}" dt="2021-09-10T12:47:33.601" v="3662" actId="20577"/>
          <ac:spMkLst>
            <pc:docMk/>
            <pc:sldMk cId="3536454357" sldId="2525"/>
            <ac:spMk id="2" creationId="{6E681556-F266-C241-9B9D-233E3DD943EE}"/>
          </ac:spMkLst>
        </pc:spChg>
        <pc:spChg chg="mod">
          <ac:chgData name="魏 星达" userId="ca17b13798aa44f7" providerId="LiveId" clId="{D18290F0-D964-7743-97B6-A9B66EF98A1A}" dt="2021-09-10T12:54:38.815" v="4247" actId="20577"/>
          <ac:spMkLst>
            <pc:docMk/>
            <pc:sldMk cId="3536454357" sldId="2525"/>
            <ac:spMk id="3" creationId="{5E95126E-BC43-4242-8D3F-1A86AF2E0DB8}"/>
          </ac:spMkLst>
        </pc:spChg>
        <pc:spChg chg="add mod">
          <ac:chgData name="魏 星达" userId="ca17b13798aa44f7" providerId="LiveId" clId="{D18290F0-D964-7743-97B6-A9B66EF98A1A}" dt="2021-09-10T12:55:40.640" v="4325" actId="1076"/>
          <ac:spMkLst>
            <pc:docMk/>
            <pc:sldMk cId="3536454357" sldId="2525"/>
            <ac:spMk id="5" creationId="{4C67DC31-481B-8249-99D0-0570C6D2646B}"/>
          </ac:spMkLst>
        </pc:spChg>
        <pc:spChg chg="add mod">
          <ac:chgData name="魏 星达" userId="ca17b13798aa44f7" providerId="LiveId" clId="{D18290F0-D964-7743-97B6-A9B66EF98A1A}" dt="2021-09-10T12:56:16.743" v="4402" actId="1076"/>
          <ac:spMkLst>
            <pc:docMk/>
            <pc:sldMk cId="3536454357" sldId="2525"/>
            <ac:spMk id="6" creationId="{5363CDAD-2BDC-6F43-8A34-00ED12349545}"/>
          </ac:spMkLst>
        </pc:spChg>
        <pc:spChg chg="add mod">
          <ac:chgData name="魏 星达" userId="ca17b13798aa44f7" providerId="LiveId" clId="{D18290F0-D964-7743-97B6-A9B66EF98A1A}" dt="2021-09-10T12:56:34.554" v="4405" actId="692"/>
          <ac:spMkLst>
            <pc:docMk/>
            <pc:sldMk cId="3536454357" sldId="2525"/>
            <ac:spMk id="7" creationId="{8FF5D4C5-DED5-A14D-9D9B-2B7149B33C49}"/>
          </ac:spMkLst>
        </pc:spChg>
      </pc:sldChg>
      <pc:sldChg chg="new del">
        <pc:chgData name="魏 星达" userId="ca17b13798aa44f7" providerId="LiveId" clId="{D18290F0-D964-7743-97B6-A9B66EF98A1A}" dt="2021-09-10T12:54:45.930" v="4249" actId="680"/>
        <pc:sldMkLst>
          <pc:docMk/>
          <pc:sldMk cId="1231044743" sldId="2526"/>
        </pc:sldMkLst>
      </pc:sldChg>
      <pc:sldChg chg="add ord">
        <pc:chgData name="魏 星达" userId="ca17b13798aa44f7" providerId="LiveId" clId="{D18290F0-D964-7743-97B6-A9B66EF98A1A}" dt="2021-09-10T12:55:34.447" v="4324" actId="20578"/>
        <pc:sldMkLst>
          <pc:docMk/>
          <pc:sldMk cId="1615496654" sldId="2526"/>
        </pc:sldMkLst>
      </pc:sldChg>
      <pc:sldChg chg="addSp modSp new mod">
        <pc:chgData name="魏 星达" userId="ca17b13798aa44f7" providerId="LiveId" clId="{D18290F0-D964-7743-97B6-A9B66EF98A1A}" dt="2021-09-10T12:58:56.438" v="4508" actId="166"/>
        <pc:sldMkLst>
          <pc:docMk/>
          <pc:sldMk cId="564552844" sldId="2527"/>
        </pc:sldMkLst>
        <pc:spChg chg="mod">
          <ac:chgData name="魏 星达" userId="ca17b13798aa44f7" providerId="LiveId" clId="{D18290F0-D964-7743-97B6-A9B66EF98A1A}" dt="2021-09-10T12:57:11.443" v="4471" actId="20577"/>
          <ac:spMkLst>
            <pc:docMk/>
            <pc:sldMk cId="564552844" sldId="2527"/>
            <ac:spMk id="2" creationId="{4220E115-033A-2C47-B46C-CFF9785737A3}"/>
          </ac:spMkLst>
        </pc:spChg>
        <pc:spChg chg="mod">
          <ac:chgData name="魏 星达" userId="ca17b13798aa44f7" providerId="LiveId" clId="{D18290F0-D964-7743-97B6-A9B66EF98A1A}" dt="2021-09-10T12:57:59.024" v="4493" actId="1076"/>
          <ac:spMkLst>
            <pc:docMk/>
            <pc:sldMk cId="564552844" sldId="2527"/>
            <ac:spMk id="3" creationId="{3FB680F0-15AA-754C-BA41-016A6D0BA2C1}"/>
          </ac:spMkLst>
        </pc:spChg>
        <pc:spChg chg="add mod">
          <ac:chgData name="魏 星达" userId="ca17b13798aa44f7" providerId="LiveId" clId="{D18290F0-D964-7743-97B6-A9B66EF98A1A}" dt="2021-09-10T12:58:56.438" v="4508" actId="166"/>
          <ac:spMkLst>
            <pc:docMk/>
            <pc:sldMk cId="564552844" sldId="2527"/>
            <ac:spMk id="5" creationId="{4217225D-97C5-8E4B-BDFF-3F0F8DEB2BFB}"/>
          </ac:spMkLst>
        </pc:spChg>
        <pc:picChg chg="add mod">
          <ac:chgData name="魏 星达" userId="ca17b13798aa44f7" providerId="LiveId" clId="{D18290F0-D964-7743-97B6-A9B66EF98A1A}" dt="2021-09-10T12:58:30.484" v="4502" actId="1076"/>
          <ac:picMkLst>
            <pc:docMk/>
            <pc:sldMk cId="564552844" sldId="2527"/>
            <ac:picMk id="6" creationId="{44C2FD96-3D5D-D347-9DA6-7593FBEE0A0B}"/>
          </ac:picMkLst>
        </pc:picChg>
        <pc:picChg chg="add mod">
          <ac:chgData name="魏 星达" userId="ca17b13798aa44f7" providerId="LiveId" clId="{D18290F0-D964-7743-97B6-A9B66EF98A1A}" dt="2021-09-10T12:58:51.404" v="4507" actId="1076"/>
          <ac:picMkLst>
            <pc:docMk/>
            <pc:sldMk cId="564552844" sldId="2527"/>
            <ac:picMk id="7" creationId="{1C9A3DF1-8078-DE47-82C6-ED01EA0F067D}"/>
          </ac:picMkLst>
        </pc:picChg>
        <pc:picChg chg="add mod">
          <ac:chgData name="魏 星达" userId="ca17b13798aa44f7" providerId="LiveId" clId="{D18290F0-D964-7743-97B6-A9B66EF98A1A}" dt="2021-09-10T12:58:51.404" v="4507" actId="1076"/>
          <ac:picMkLst>
            <pc:docMk/>
            <pc:sldMk cId="564552844" sldId="2527"/>
            <ac:picMk id="8" creationId="{60397FFC-100F-D24A-B47B-82D7B641A1DF}"/>
          </ac:picMkLst>
        </pc:picChg>
        <pc:picChg chg="add mod">
          <ac:chgData name="魏 星达" userId="ca17b13798aa44f7" providerId="LiveId" clId="{D18290F0-D964-7743-97B6-A9B66EF98A1A}" dt="2021-09-10T12:58:51.404" v="4507" actId="1076"/>
          <ac:picMkLst>
            <pc:docMk/>
            <pc:sldMk cId="564552844" sldId="2527"/>
            <ac:picMk id="9" creationId="{C992FC0F-D6FA-2C40-87B9-0BC37293B089}"/>
          </ac:picMkLst>
        </pc:picChg>
        <pc:picChg chg="add mod">
          <ac:chgData name="魏 星达" userId="ca17b13798aa44f7" providerId="LiveId" clId="{D18290F0-D964-7743-97B6-A9B66EF98A1A}" dt="2021-09-10T12:58:51.404" v="4507" actId="1076"/>
          <ac:picMkLst>
            <pc:docMk/>
            <pc:sldMk cId="564552844" sldId="2527"/>
            <ac:picMk id="10" creationId="{9B80D775-7CC7-B34B-80B9-994B42A8D7C4}"/>
          </ac:picMkLst>
        </pc:picChg>
        <pc:picChg chg="add mod">
          <ac:chgData name="魏 星达" userId="ca17b13798aa44f7" providerId="LiveId" clId="{D18290F0-D964-7743-97B6-A9B66EF98A1A}" dt="2021-09-10T12:58:51.404" v="4507" actId="1076"/>
          <ac:picMkLst>
            <pc:docMk/>
            <pc:sldMk cId="564552844" sldId="2527"/>
            <ac:picMk id="11" creationId="{85231D8A-767D-D140-AE6F-B32E7A0A1E25}"/>
          </ac:picMkLst>
        </pc:picChg>
        <pc:picChg chg="add mod">
          <ac:chgData name="魏 星达" userId="ca17b13798aa44f7" providerId="LiveId" clId="{D18290F0-D964-7743-97B6-A9B66EF98A1A}" dt="2021-09-10T12:58:51.404" v="4507" actId="1076"/>
          <ac:picMkLst>
            <pc:docMk/>
            <pc:sldMk cId="564552844" sldId="2527"/>
            <ac:picMk id="12" creationId="{20D4F6E8-15FF-7547-9578-117B5CB1DDEB}"/>
          </ac:picMkLst>
        </pc:picChg>
        <pc:picChg chg="add mod">
          <ac:chgData name="魏 星达" userId="ca17b13798aa44f7" providerId="LiveId" clId="{D18290F0-D964-7743-97B6-A9B66EF98A1A}" dt="2021-09-10T12:58:51.404" v="4507" actId="1076"/>
          <ac:picMkLst>
            <pc:docMk/>
            <pc:sldMk cId="564552844" sldId="2527"/>
            <ac:picMk id="13" creationId="{F93DAF55-A59F-3943-BB52-7213A9419EAB}"/>
          </ac:picMkLst>
        </pc:picChg>
        <pc:picChg chg="add mod">
          <ac:chgData name="魏 星达" userId="ca17b13798aa44f7" providerId="LiveId" clId="{D18290F0-D964-7743-97B6-A9B66EF98A1A}" dt="2021-09-10T12:58:51.404" v="4507" actId="1076"/>
          <ac:picMkLst>
            <pc:docMk/>
            <pc:sldMk cId="564552844" sldId="2527"/>
            <ac:picMk id="14" creationId="{95C5B140-1260-5745-A014-426A6649CAB7}"/>
          </ac:picMkLst>
        </pc:picChg>
        <pc:picChg chg="add mod">
          <ac:chgData name="魏 星达" userId="ca17b13798aa44f7" providerId="LiveId" clId="{D18290F0-D964-7743-97B6-A9B66EF98A1A}" dt="2021-09-10T12:58:51.404" v="4507" actId="1076"/>
          <ac:picMkLst>
            <pc:docMk/>
            <pc:sldMk cId="564552844" sldId="2527"/>
            <ac:picMk id="15" creationId="{F3385075-662A-D74D-89DD-DC40DF00D589}"/>
          </ac:picMkLst>
        </pc:picChg>
        <pc:picChg chg="add mod">
          <ac:chgData name="魏 星达" userId="ca17b13798aa44f7" providerId="LiveId" clId="{D18290F0-D964-7743-97B6-A9B66EF98A1A}" dt="2021-09-10T12:58:51.404" v="4507" actId="1076"/>
          <ac:picMkLst>
            <pc:docMk/>
            <pc:sldMk cId="564552844" sldId="2527"/>
            <ac:picMk id="16" creationId="{7C4AD213-9335-D244-9E5E-DFE790315D29}"/>
          </ac:picMkLst>
        </pc:picChg>
      </pc:sldChg>
      <pc:sldChg chg="modSp new mod">
        <pc:chgData name="魏 星达" userId="ca17b13798aa44f7" providerId="LiveId" clId="{D18290F0-D964-7743-97B6-A9B66EF98A1A}" dt="2021-09-10T12:59:59.332" v="4530" actId="113"/>
        <pc:sldMkLst>
          <pc:docMk/>
          <pc:sldMk cId="3780307413" sldId="2528"/>
        </pc:sldMkLst>
        <pc:spChg chg="mod">
          <ac:chgData name="魏 星达" userId="ca17b13798aa44f7" providerId="LiveId" clId="{D18290F0-D964-7743-97B6-A9B66EF98A1A}" dt="2021-09-10T12:59:31.116" v="4519" actId="20577"/>
          <ac:spMkLst>
            <pc:docMk/>
            <pc:sldMk cId="3780307413" sldId="2528"/>
            <ac:spMk id="2" creationId="{82573DE3-0130-7547-A9DB-310514270AAE}"/>
          </ac:spMkLst>
        </pc:spChg>
        <pc:spChg chg="mod">
          <ac:chgData name="魏 星达" userId="ca17b13798aa44f7" providerId="LiveId" clId="{D18290F0-D964-7743-97B6-A9B66EF98A1A}" dt="2021-09-10T12:59:59.332" v="4530" actId="113"/>
          <ac:spMkLst>
            <pc:docMk/>
            <pc:sldMk cId="3780307413" sldId="2528"/>
            <ac:spMk id="3" creationId="{E23B5A74-69A6-C849-8C24-CB38D8E24BF1}"/>
          </ac:spMkLst>
        </pc:spChg>
      </pc:sldChg>
      <pc:sldChg chg="add">
        <pc:chgData name="魏 星达" userId="ca17b13798aa44f7" providerId="LiveId" clId="{D18290F0-D964-7743-97B6-A9B66EF98A1A}" dt="2021-09-10T13:00:25.877" v="4531"/>
        <pc:sldMkLst>
          <pc:docMk/>
          <pc:sldMk cId="2241042679" sldId="2529"/>
        </pc:sldMkLst>
      </pc:sldChg>
      <pc:sldChg chg="addSp delSp modSp new mod">
        <pc:chgData name="魏 星达" userId="ca17b13798aa44f7" providerId="LiveId" clId="{D18290F0-D964-7743-97B6-A9B66EF98A1A}" dt="2021-09-10T13:02:12.732" v="4597" actId="1076"/>
        <pc:sldMkLst>
          <pc:docMk/>
          <pc:sldMk cId="3021050264" sldId="2530"/>
        </pc:sldMkLst>
        <pc:spChg chg="mod">
          <ac:chgData name="魏 星达" userId="ca17b13798aa44f7" providerId="LiveId" clId="{D18290F0-D964-7743-97B6-A9B66EF98A1A}" dt="2021-09-10T13:00:46.707" v="4539" actId="20577"/>
          <ac:spMkLst>
            <pc:docMk/>
            <pc:sldMk cId="3021050264" sldId="2530"/>
            <ac:spMk id="2" creationId="{84A0DA09-5FD6-AC4A-B1CC-D89AF399A622}"/>
          </ac:spMkLst>
        </pc:spChg>
        <pc:spChg chg="del">
          <ac:chgData name="魏 星达" userId="ca17b13798aa44f7" providerId="LiveId" clId="{D18290F0-D964-7743-97B6-A9B66EF98A1A}" dt="2021-09-10T13:01:00.636" v="4542" actId="478"/>
          <ac:spMkLst>
            <pc:docMk/>
            <pc:sldMk cId="3021050264" sldId="2530"/>
            <ac:spMk id="3" creationId="{5AF2C884-5AD5-EC40-9673-8CBBCC917BAC}"/>
          </ac:spMkLst>
        </pc:spChg>
        <pc:spChg chg="add 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5" creationId="{A9462F4C-F215-CE48-A8AE-6E43EFBB8612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7" creationId="{A8E0669A-E7FC-2748-BEEC-FDAE3BC6FB22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8" creationId="{F6409610-5EF9-CF4B-8571-1CB5538DA655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9" creationId="{566D4AAE-312D-1349-A04D-45731D7BB56F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10" creationId="{3892B25C-949E-7D4F-818E-C3708620AA25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11" creationId="{251EA8BC-1459-F04F-87EB-C341AB1A5D8F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12" creationId="{23D4CB81-6776-9543-A7B5-D8F63F6F88F3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13" creationId="{4A07D026-19B3-4A4C-B687-4B29B974CE28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14" creationId="{D762BD37-24D5-3548-B150-D94288AACA54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15" creationId="{A0027B8C-2FB9-CA4E-8E25-13DC8D989929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16" creationId="{40CB037C-0A6A-AD43-A79C-6FA4A965B894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17" creationId="{DE14B92B-EAF9-674E-8FDC-5766F7975F35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18" creationId="{5B23803F-8136-EF49-A405-4B811176BDF4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19" creationId="{D696C97A-663B-6F41-9435-56B94597CBBA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20" creationId="{72FFA50D-7A70-E447-B7BA-B389294E5B85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21" creationId="{6E74AF6B-65F1-154F-8830-96B40A5D3A67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23" creationId="{E6571B2E-DD69-FE4F-A517-D3EC45E954E1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24" creationId="{8ACE55EF-E3E1-B34C-8C1C-21617DF4759C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25" creationId="{09B8F899-006E-2F49-B538-6552528428D1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26" creationId="{D7C7D9FA-B6C1-324B-BBA9-A76DE4709A0A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27" creationId="{91E4109B-FBEF-0F42-A72C-143A451216DA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28" creationId="{D4DC9434-E013-2B49-8EDE-2BE7A0BA3294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29" creationId="{853C18DA-15D6-F64D-BBD8-10D1FF3E990B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30" creationId="{90BC6DC0-C6D9-3246-B454-583A3A3052C7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31" creationId="{05160CE3-79CB-904A-B665-77B55D127FD6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32" creationId="{72449A9D-7FCF-BB4F-B96F-EEBD561C51DB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33" creationId="{4AC90DC5-674A-4949-A3AE-FED9952E5393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34" creationId="{6BEFB38A-4C56-264B-9ED9-3F370C16FBBA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35" creationId="{22EF02CA-900A-B84C-B70B-7D20EF2D2189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36" creationId="{B1DE7CC4-3717-254D-A2B2-97C38B60A455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37" creationId="{69B24CD4-FC6F-C244-AC5F-A09E828E7336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39" creationId="{3A3ECA0D-4D28-7F45-9DC7-695A21EC8161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40" creationId="{7F252379-4BBF-494B-BE9C-7E8C9D7BC289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41" creationId="{42BBC4B4-9A29-8049-8C37-F5FB1C7BB638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42" creationId="{BA1ACA7E-E435-524A-9DBB-5436CC85F0C5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43" creationId="{38B66738-002E-ED4C-B31F-F80B7B28934D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44" creationId="{07EAD448-8AF0-B149-8A95-B8FDA8EDFAF8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45" creationId="{2050C74F-EDDD-7C44-AB7D-CF7BEF19793F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46" creationId="{6F85576C-4676-BE41-BB12-C06AEE65B486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47" creationId="{03D0BF66-3DBB-8E44-913F-EE3DB319360B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48" creationId="{3AA890AD-0BC1-3043-A752-D372E35A336E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49" creationId="{FA851511-CA27-824B-B4AC-BAF960A3590A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50" creationId="{8301CE91-A078-8B49-A70D-DD10FF5D7BD5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51" creationId="{A2F52680-8B4E-C54B-8B99-41F6972487ED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52" creationId="{C18492D9-C71A-0D4A-A8F6-7CAF9593E754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53" creationId="{019075D1-F6E6-474A-9124-0D29C6CDEEAF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55" creationId="{6642DB00-35D5-D045-AC68-9AF96A0B5383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56" creationId="{ED557C2B-5969-A041-B7C6-8B78DC5C777A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57" creationId="{C6F2F07A-4B1F-6E4D-8ACF-D346F6537CE8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58" creationId="{8FAA5DAA-3160-3D40-A2D1-05F1D03DD8EC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60" creationId="{6987AC9B-4131-174E-B66F-6C8CA374262B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62" creationId="{071A2B02-2769-A447-863B-D4B03F66D7FD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63" creationId="{205B83C9-EC04-4B44-9FFA-B86E68BF0A3D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64" creationId="{A3654D77-7FCB-5045-B0C6-F7A62F8A2DEA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65" creationId="{A4C6BAF8-372E-2A4E-AEDA-561A41C24D26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66" creationId="{A8C00488-A3BE-AA49-A8F0-F66B45EC162C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68" creationId="{D27C8133-B9F4-F541-A3BC-806570C63C2F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70" creationId="{F64FB759-EE87-FA4F-ABB7-EE34E5C47BA9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71" creationId="{72DF301B-3607-3F4E-819D-646E628A9455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72" creationId="{03294624-14DC-A145-ACB5-28F2CE0F0350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73" creationId="{E77D90CD-FEDE-184D-81D8-D50E4D1FBA46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74" creationId="{FED7A254-C60B-3440-BDF1-DB6E02CF68EC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76" creationId="{66FE8008-528D-984A-BFB5-8BD3777E15C9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78" creationId="{2BC6D357-31C1-7940-98E4-C43B986DA9A7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79" creationId="{03D091B2-575F-9E4C-AE78-58E46F569189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80" creationId="{928B0BF3-0702-704D-912E-257E751A7166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81" creationId="{9251E691-2D9B-9B4B-B5CF-1E3EBD708D62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82" creationId="{05C1DE86-ABE0-3C46-84A0-B1B8FBEBD5D0}"/>
          </ac:spMkLst>
        </pc:spChg>
        <pc:spChg chg="add 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83" creationId="{9BA1ADA5-1C6D-D540-B84C-CB5DA3F512B1}"/>
          </ac:spMkLst>
        </pc:spChg>
        <pc:spChg chg="add 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84" creationId="{78AF57C6-FBA1-FD4E-A4AC-DCCC1246A5F9}"/>
          </ac:spMkLst>
        </pc:spChg>
        <pc:spChg chg="add 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85" creationId="{F1CF27EF-8678-F847-B041-BEE45B422A76}"/>
          </ac:spMkLst>
        </pc:spChg>
        <pc:spChg chg="add 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86" creationId="{DE13271B-6A8D-544B-A917-B6A32646AB79}"/>
          </ac:spMkLst>
        </pc:spChg>
        <pc:spChg chg="add 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90" creationId="{B0B67955-9416-9348-9D4A-D46CDEB735A9}"/>
          </ac:spMkLst>
        </pc:spChg>
        <pc:spChg chg="add 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91" creationId="{C406CB38-FE0A-B446-AF28-73F0E36BFA50}"/>
          </ac:spMkLst>
        </pc:spChg>
        <pc:spChg chg="add 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92" creationId="{B62621EE-7A45-B949-9F39-0459C5FC8B36}"/>
          </ac:spMkLst>
        </pc:spChg>
        <pc:spChg chg="add del mod">
          <ac:chgData name="魏 星达" userId="ca17b13798aa44f7" providerId="LiveId" clId="{D18290F0-D964-7743-97B6-A9B66EF98A1A}" dt="2021-09-10T13:01:11.433" v="4544" actId="478"/>
          <ac:spMkLst>
            <pc:docMk/>
            <pc:sldMk cId="3021050264" sldId="2530"/>
            <ac:spMk id="93" creationId="{2CAD1B4C-8902-5C48-BA27-BC2A762AE102}"/>
          </ac:spMkLst>
        </pc:spChg>
        <pc:spChg chg="add mod">
          <ac:chgData name="魏 星达" userId="ca17b13798aa44f7" providerId="LiveId" clId="{D18290F0-D964-7743-97B6-A9B66EF98A1A}" dt="2021-09-10T13:01:23.382" v="4553" actId="255"/>
          <ac:spMkLst>
            <pc:docMk/>
            <pc:sldMk cId="3021050264" sldId="2530"/>
            <ac:spMk id="94" creationId="{F9E8106B-0C74-D542-B511-D7D47DF7593D}"/>
          </ac:spMkLst>
        </pc:spChg>
        <pc:spChg chg="add 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95" creationId="{D1F15FA2-FC04-FA41-A61A-D33B1E9A10C8}"/>
          </ac:spMkLst>
        </pc:spChg>
        <pc:spChg chg="add del mod">
          <ac:chgData name="魏 星达" userId="ca17b13798aa44f7" providerId="LiveId" clId="{D18290F0-D964-7743-97B6-A9B66EF98A1A}" dt="2021-09-10T13:01:45.913" v="4583" actId="478"/>
          <ac:spMkLst>
            <pc:docMk/>
            <pc:sldMk cId="3021050264" sldId="2530"/>
            <ac:spMk id="96" creationId="{F3D990E2-460D-AD46-B290-09FEDBF3A8F2}"/>
          </ac:spMkLst>
        </pc:spChg>
        <pc:spChg chg="add del mod">
          <ac:chgData name="魏 星达" userId="ca17b13798aa44f7" providerId="LiveId" clId="{D18290F0-D964-7743-97B6-A9B66EF98A1A}" dt="2021-09-10T13:02:01.413" v="4595" actId="478"/>
          <ac:spMkLst>
            <pc:docMk/>
            <pc:sldMk cId="3021050264" sldId="2530"/>
            <ac:spMk id="97" creationId="{EF0FC7DE-955D-A446-8599-39B1CAC57986}"/>
          </ac:spMkLst>
        </pc:spChg>
        <pc:spChg chg="add mod">
          <ac:chgData name="魏 星达" userId="ca17b13798aa44f7" providerId="LiveId" clId="{D18290F0-D964-7743-97B6-A9B66EF98A1A}" dt="2021-09-10T13:02:04.732" v="4596" actId="14100"/>
          <ac:spMkLst>
            <pc:docMk/>
            <pc:sldMk cId="3021050264" sldId="2530"/>
            <ac:spMk id="98" creationId="{95284192-3BA6-7646-9229-5C7C332AA950}"/>
          </ac:spMkLst>
        </pc:spChg>
        <pc:spChg chg="add mod">
          <ac:chgData name="魏 星达" userId="ca17b13798aa44f7" providerId="LiveId" clId="{D18290F0-D964-7743-97B6-A9B66EF98A1A}" dt="2021-09-10T13:01:14.608" v="4551" actId="20577"/>
          <ac:spMkLst>
            <pc:docMk/>
            <pc:sldMk cId="3021050264" sldId="2530"/>
            <ac:spMk id="99" creationId="{9FC27100-C6AB-8147-9833-4C15E434141B}"/>
          </ac:spMkLst>
        </pc:spChg>
        <pc:spChg chg="add mod">
          <ac:chgData name="魏 星达" userId="ca17b13798aa44f7" providerId="LiveId" clId="{D18290F0-D964-7743-97B6-A9B66EF98A1A}" dt="2021-09-10T13:01:50.736" v="4584" actId="1076"/>
          <ac:spMkLst>
            <pc:docMk/>
            <pc:sldMk cId="3021050264" sldId="2530"/>
            <ac:spMk id="100" creationId="{1E613558-8956-A14F-B047-A186EC64E9AE}"/>
          </ac:spMkLst>
        </pc:spChg>
        <pc:spChg chg="add mod">
          <ac:chgData name="魏 星达" userId="ca17b13798aa44f7" providerId="LiveId" clId="{D18290F0-D964-7743-97B6-A9B66EF98A1A}" dt="2021-09-10T13:02:12.732" v="4597" actId="1076"/>
          <ac:spMkLst>
            <pc:docMk/>
            <pc:sldMk cId="3021050264" sldId="2530"/>
            <ac:spMk id="101" creationId="{B24F6E69-D48A-DC49-80C9-BE9D397B8E47}"/>
          </ac:spMkLst>
        </pc:spChg>
        <pc:grpChg chg="add mod">
          <ac:chgData name="魏 星达" userId="ca17b13798aa44f7" providerId="LiveId" clId="{D18290F0-D964-7743-97B6-A9B66EF98A1A}" dt="2021-09-10T13:00:58.494" v="4541"/>
          <ac:grpSpMkLst>
            <pc:docMk/>
            <pc:sldMk cId="3021050264" sldId="2530"/>
            <ac:grpSpMk id="6" creationId="{C4CDADBD-F2A1-EB40-9C3E-33457D0A5749}"/>
          </ac:grpSpMkLst>
        </pc:grpChg>
        <pc:grpChg chg="add mod">
          <ac:chgData name="魏 星达" userId="ca17b13798aa44f7" providerId="LiveId" clId="{D18290F0-D964-7743-97B6-A9B66EF98A1A}" dt="2021-09-10T13:00:58.494" v="4541"/>
          <ac:grpSpMkLst>
            <pc:docMk/>
            <pc:sldMk cId="3021050264" sldId="2530"/>
            <ac:grpSpMk id="22" creationId="{8442BCB9-D237-4549-9955-1FBEE0C636B0}"/>
          </ac:grpSpMkLst>
        </pc:grpChg>
        <pc:grpChg chg="add mod">
          <ac:chgData name="魏 星达" userId="ca17b13798aa44f7" providerId="LiveId" clId="{D18290F0-D964-7743-97B6-A9B66EF98A1A}" dt="2021-09-10T13:00:58.494" v="4541"/>
          <ac:grpSpMkLst>
            <pc:docMk/>
            <pc:sldMk cId="3021050264" sldId="2530"/>
            <ac:grpSpMk id="38" creationId="{97143943-B2C9-1842-AF85-CA1A74B53415}"/>
          </ac:grpSpMkLst>
        </pc:grpChg>
        <pc:grpChg chg="add mod">
          <ac:chgData name="魏 星达" userId="ca17b13798aa44f7" providerId="LiveId" clId="{D18290F0-D964-7743-97B6-A9B66EF98A1A}" dt="2021-09-10T13:00:58.494" v="4541"/>
          <ac:grpSpMkLst>
            <pc:docMk/>
            <pc:sldMk cId="3021050264" sldId="2530"/>
            <ac:grpSpMk id="54" creationId="{1926F08E-45CF-2B47-A4AF-D6A3F2A70D3E}"/>
          </ac:grpSpMkLst>
        </pc:grpChg>
        <pc:grpChg chg="add mod">
          <ac:chgData name="魏 星达" userId="ca17b13798aa44f7" providerId="LiveId" clId="{D18290F0-D964-7743-97B6-A9B66EF98A1A}" dt="2021-09-10T13:00:58.494" v="4541"/>
          <ac:grpSpMkLst>
            <pc:docMk/>
            <pc:sldMk cId="3021050264" sldId="2530"/>
            <ac:grpSpMk id="59" creationId="{EB1A901C-2445-2A45-A8FA-3AFE570D79F4}"/>
          </ac:grpSpMkLst>
        </pc:grpChg>
        <pc:grpChg chg="mod">
          <ac:chgData name="魏 星达" userId="ca17b13798aa44f7" providerId="LiveId" clId="{D18290F0-D964-7743-97B6-A9B66EF98A1A}" dt="2021-09-10T13:00:58.494" v="4541"/>
          <ac:grpSpMkLst>
            <pc:docMk/>
            <pc:sldMk cId="3021050264" sldId="2530"/>
            <ac:grpSpMk id="61" creationId="{3FA15FE6-B0B3-4349-9BCF-E2A442C7FA94}"/>
          </ac:grpSpMkLst>
        </pc:grpChg>
        <pc:grpChg chg="add mod">
          <ac:chgData name="魏 星达" userId="ca17b13798aa44f7" providerId="LiveId" clId="{D18290F0-D964-7743-97B6-A9B66EF98A1A}" dt="2021-09-10T13:00:58.494" v="4541"/>
          <ac:grpSpMkLst>
            <pc:docMk/>
            <pc:sldMk cId="3021050264" sldId="2530"/>
            <ac:grpSpMk id="67" creationId="{0000AC34-2C6F-DF41-AC3D-52FC3BB9143F}"/>
          </ac:grpSpMkLst>
        </pc:grpChg>
        <pc:grpChg chg="mod">
          <ac:chgData name="魏 星达" userId="ca17b13798aa44f7" providerId="LiveId" clId="{D18290F0-D964-7743-97B6-A9B66EF98A1A}" dt="2021-09-10T13:00:58.494" v="4541"/>
          <ac:grpSpMkLst>
            <pc:docMk/>
            <pc:sldMk cId="3021050264" sldId="2530"/>
            <ac:grpSpMk id="69" creationId="{8D8E9F23-8DFD-4643-8438-1FB6D86EB43C}"/>
          </ac:grpSpMkLst>
        </pc:grpChg>
        <pc:grpChg chg="add mod">
          <ac:chgData name="魏 星达" userId="ca17b13798aa44f7" providerId="LiveId" clId="{D18290F0-D964-7743-97B6-A9B66EF98A1A}" dt="2021-09-10T13:00:58.494" v="4541"/>
          <ac:grpSpMkLst>
            <pc:docMk/>
            <pc:sldMk cId="3021050264" sldId="2530"/>
            <ac:grpSpMk id="75" creationId="{71333F3A-52AE-1A48-BB57-5E2F311C51A2}"/>
          </ac:grpSpMkLst>
        </pc:grpChg>
        <pc:grpChg chg="mod">
          <ac:chgData name="魏 星达" userId="ca17b13798aa44f7" providerId="LiveId" clId="{D18290F0-D964-7743-97B6-A9B66EF98A1A}" dt="2021-09-10T13:00:58.494" v="4541"/>
          <ac:grpSpMkLst>
            <pc:docMk/>
            <pc:sldMk cId="3021050264" sldId="2530"/>
            <ac:grpSpMk id="77" creationId="{82747FE1-D1A4-F649-B8A2-BBCCC4E12C78}"/>
          </ac:grpSpMkLst>
        </pc:grpChg>
        <pc:cxnChg chg="add mod">
          <ac:chgData name="魏 星达" userId="ca17b13798aa44f7" providerId="LiveId" clId="{D18290F0-D964-7743-97B6-A9B66EF98A1A}" dt="2021-09-10T13:00:58.494" v="4541"/>
          <ac:cxnSpMkLst>
            <pc:docMk/>
            <pc:sldMk cId="3021050264" sldId="2530"/>
            <ac:cxnSpMk id="87" creationId="{F20FE309-46E9-2443-8D4D-D94DA9647291}"/>
          </ac:cxnSpMkLst>
        </pc:cxnChg>
        <pc:cxnChg chg="add mod">
          <ac:chgData name="魏 星达" userId="ca17b13798aa44f7" providerId="LiveId" clId="{D18290F0-D964-7743-97B6-A9B66EF98A1A}" dt="2021-09-10T13:00:58.494" v="4541"/>
          <ac:cxnSpMkLst>
            <pc:docMk/>
            <pc:sldMk cId="3021050264" sldId="2530"/>
            <ac:cxnSpMk id="88" creationId="{35B80BF0-61A5-5A45-9284-AEEE991F4439}"/>
          </ac:cxnSpMkLst>
        </pc:cxnChg>
        <pc:cxnChg chg="add mod">
          <ac:chgData name="魏 星达" userId="ca17b13798aa44f7" providerId="LiveId" clId="{D18290F0-D964-7743-97B6-A9B66EF98A1A}" dt="2021-09-10T13:00:58.494" v="4541"/>
          <ac:cxnSpMkLst>
            <pc:docMk/>
            <pc:sldMk cId="3021050264" sldId="2530"/>
            <ac:cxnSpMk id="89" creationId="{24D05B38-31B7-7741-851C-B4CD4F7F7821}"/>
          </ac:cxnSpMkLst>
        </pc:cxnChg>
      </pc:sldChg>
    </pc:docChg>
  </pc:docChgLst>
  <pc:docChgLst>
    <pc:chgData name="魏 星达" userId="ca17b13798aa44f7" providerId="LiveId" clId="{AF422A5F-2476-F54D-9900-981C8DA0B54D}"/>
    <pc:docChg chg="undo custSel addSld delSld modSld">
      <pc:chgData name="魏 星达" userId="ca17b13798aa44f7" providerId="LiveId" clId="{AF422A5F-2476-F54D-9900-981C8DA0B54D}" dt="2021-09-10T08:09:11.924" v="4025" actId="680"/>
      <pc:docMkLst>
        <pc:docMk/>
      </pc:docMkLst>
      <pc:sldChg chg="add mod modShow">
        <pc:chgData name="魏 星达" userId="ca17b13798aa44f7" providerId="LiveId" clId="{AF422A5F-2476-F54D-9900-981C8DA0B54D}" dt="2021-09-10T07:37:09.015" v="2962" actId="729"/>
        <pc:sldMkLst>
          <pc:docMk/>
          <pc:sldMk cId="3179431933" sldId="325"/>
        </pc:sldMkLst>
      </pc:sldChg>
      <pc:sldChg chg="modSp add del mod">
        <pc:chgData name="魏 星达" userId="ca17b13798aa44f7" providerId="LiveId" clId="{AF422A5F-2476-F54D-9900-981C8DA0B54D}" dt="2021-09-10T00:51:48.475" v="111" actId="2696"/>
        <pc:sldMkLst>
          <pc:docMk/>
          <pc:sldMk cId="2495159600" sldId="1137"/>
        </pc:sldMkLst>
        <pc:spChg chg="mod">
          <ac:chgData name="魏 星达" userId="ca17b13798aa44f7" providerId="LiveId" clId="{AF422A5F-2476-F54D-9900-981C8DA0B54D}" dt="2021-09-10T00:49:30.102" v="5" actId="27636"/>
          <ac:spMkLst>
            <pc:docMk/>
            <pc:sldMk cId="2495159600" sldId="1137"/>
            <ac:spMk id="3" creationId="{00000000-0000-0000-0000-000000000000}"/>
          </ac:spMkLst>
        </pc:spChg>
      </pc:sldChg>
      <pc:sldChg chg="modSp add del mod">
        <pc:chgData name="魏 星达" userId="ca17b13798aa44f7" providerId="LiveId" clId="{AF422A5F-2476-F54D-9900-981C8DA0B54D}" dt="2021-09-10T00:54:17.557" v="149" actId="2696"/>
        <pc:sldMkLst>
          <pc:docMk/>
          <pc:sldMk cId="1979565199" sldId="1138"/>
        </pc:sldMkLst>
        <pc:spChg chg="mod">
          <ac:chgData name="魏 星达" userId="ca17b13798aa44f7" providerId="LiveId" clId="{AF422A5F-2476-F54D-9900-981C8DA0B54D}" dt="2021-09-10T00:52:07.684" v="117" actId="27636"/>
          <ac:spMkLst>
            <pc:docMk/>
            <pc:sldMk cId="1979565199" sldId="1138"/>
            <ac:spMk id="3" creationId="{00000000-0000-0000-0000-000000000000}"/>
          </ac:spMkLst>
        </pc:spChg>
      </pc:sldChg>
      <pc:sldChg chg="modSp add del mod">
        <pc:chgData name="魏 星达" userId="ca17b13798aa44f7" providerId="LiveId" clId="{AF422A5F-2476-F54D-9900-981C8DA0B54D}" dt="2021-09-10T00:59:12.373" v="427" actId="2696"/>
        <pc:sldMkLst>
          <pc:docMk/>
          <pc:sldMk cId="1961320020" sldId="1139"/>
        </pc:sldMkLst>
        <pc:spChg chg="mod">
          <ac:chgData name="魏 星达" userId="ca17b13798aa44f7" providerId="LiveId" clId="{AF422A5F-2476-F54D-9900-981C8DA0B54D}" dt="2021-09-10T00:55:57.053" v="176" actId="27636"/>
          <ac:spMkLst>
            <pc:docMk/>
            <pc:sldMk cId="1961320020" sldId="1139"/>
            <ac:spMk id="3" creationId="{00000000-0000-0000-0000-000000000000}"/>
          </ac:spMkLst>
        </pc:spChg>
      </pc:sldChg>
      <pc:sldChg chg="add del">
        <pc:chgData name="魏 星达" userId="ca17b13798aa44f7" providerId="LiveId" clId="{AF422A5F-2476-F54D-9900-981C8DA0B54D}" dt="2021-09-10T01:11:42.455" v="1218" actId="2696"/>
        <pc:sldMkLst>
          <pc:docMk/>
          <pc:sldMk cId="262135236" sldId="1141"/>
        </pc:sldMkLst>
      </pc:sldChg>
      <pc:sldChg chg="add del">
        <pc:chgData name="魏 星达" userId="ca17b13798aa44f7" providerId="LiveId" clId="{AF422A5F-2476-F54D-9900-981C8DA0B54D}" dt="2021-09-10T01:48:29.527" v="1968" actId="2696"/>
        <pc:sldMkLst>
          <pc:docMk/>
          <pc:sldMk cId="1843249117" sldId="1142"/>
        </pc:sldMkLst>
      </pc:sldChg>
      <pc:sldChg chg="add del">
        <pc:chgData name="魏 星达" userId="ca17b13798aa44f7" providerId="LiveId" clId="{AF422A5F-2476-F54D-9900-981C8DA0B54D}" dt="2021-09-10T01:07:30.797" v="984"/>
        <pc:sldMkLst>
          <pc:docMk/>
          <pc:sldMk cId="2857623798" sldId="1148"/>
        </pc:sldMkLst>
      </pc:sldChg>
      <pc:sldChg chg="modSp add del mod">
        <pc:chgData name="魏 星达" userId="ca17b13798aa44f7" providerId="LiveId" clId="{AF422A5F-2476-F54D-9900-981C8DA0B54D}" dt="2021-09-10T07:41:33.616" v="3013" actId="2696"/>
        <pc:sldMkLst>
          <pc:docMk/>
          <pc:sldMk cId="1720465685" sldId="1150"/>
        </pc:sldMkLst>
        <pc:spChg chg="mod">
          <ac:chgData name="魏 星达" userId="ca17b13798aa44f7" providerId="LiveId" clId="{AF422A5F-2476-F54D-9900-981C8DA0B54D}" dt="2021-09-10T07:39:06.131" v="2984" actId="1076"/>
          <ac:spMkLst>
            <pc:docMk/>
            <pc:sldMk cId="1720465685" sldId="1150"/>
            <ac:spMk id="4" creationId="{00000000-0000-0000-0000-000000000000}"/>
          </ac:spMkLst>
        </pc:spChg>
        <pc:spChg chg="mod">
          <ac:chgData name="魏 星达" userId="ca17b13798aa44f7" providerId="LiveId" clId="{AF422A5F-2476-F54D-9900-981C8DA0B54D}" dt="2021-09-10T07:39:06.131" v="2984" actId="1076"/>
          <ac:spMkLst>
            <pc:docMk/>
            <pc:sldMk cId="1720465685" sldId="1150"/>
            <ac:spMk id="5" creationId="{00000000-0000-0000-0000-000000000000}"/>
          </ac:spMkLst>
        </pc:spChg>
      </pc:sldChg>
      <pc:sldChg chg="add del">
        <pc:chgData name="魏 星达" userId="ca17b13798aa44f7" providerId="LiveId" clId="{AF422A5F-2476-F54D-9900-981C8DA0B54D}" dt="2021-09-10T07:42:40.613" v="3025" actId="2696"/>
        <pc:sldMkLst>
          <pc:docMk/>
          <pc:sldMk cId="935910962" sldId="1151"/>
        </pc:sldMkLst>
      </pc:sldChg>
      <pc:sldChg chg="add del">
        <pc:chgData name="魏 星达" userId="ca17b13798aa44f7" providerId="LiveId" clId="{AF422A5F-2476-F54D-9900-981C8DA0B54D}" dt="2021-09-10T07:47:42.567" v="3126" actId="2696"/>
        <pc:sldMkLst>
          <pc:docMk/>
          <pc:sldMk cId="3717648392" sldId="1153"/>
        </pc:sldMkLst>
      </pc:sldChg>
      <pc:sldChg chg="modSp add del mod">
        <pc:chgData name="魏 星达" userId="ca17b13798aa44f7" providerId="LiveId" clId="{AF422A5F-2476-F54D-9900-981C8DA0B54D}" dt="2021-09-10T07:56:54.780" v="3388" actId="2696"/>
        <pc:sldMkLst>
          <pc:docMk/>
          <pc:sldMk cId="3090780075" sldId="1155"/>
        </pc:sldMkLst>
        <pc:spChg chg="mod">
          <ac:chgData name="魏 星达" userId="ca17b13798aa44f7" providerId="LiveId" clId="{AF422A5F-2476-F54D-9900-981C8DA0B54D}" dt="2021-09-10T07:52:11.203" v="3291" actId="27636"/>
          <ac:spMkLst>
            <pc:docMk/>
            <pc:sldMk cId="3090780075" sldId="1155"/>
            <ac:spMk id="3" creationId="{00000000-0000-0000-0000-000000000000}"/>
          </ac:spMkLst>
        </pc:spChg>
      </pc:sldChg>
      <pc:sldChg chg="add del">
        <pc:chgData name="魏 星达" userId="ca17b13798aa44f7" providerId="LiveId" clId="{AF422A5F-2476-F54D-9900-981C8DA0B54D}" dt="2021-09-10T08:02:10.747" v="3705" actId="2696"/>
        <pc:sldMkLst>
          <pc:docMk/>
          <pc:sldMk cId="2340769834" sldId="1158"/>
        </pc:sldMkLst>
      </pc:sldChg>
      <pc:sldChg chg="modSp mod">
        <pc:chgData name="魏 星达" userId="ca17b13798aa44f7" providerId="LiveId" clId="{AF422A5F-2476-F54D-9900-981C8DA0B54D}" dt="2021-09-10T00:55:27.897" v="174" actId="255"/>
        <pc:sldMkLst>
          <pc:docMk/>
          <pc:sldMk cId="3628960693" sldId="2241"/>
        </pc:sldMkLst>
        <pc:spChg chg="mod">
          <ac:chgData name="魏 星达" userId="ca17b13798aa44f7" providerId="LiveId" clId="{AF422A5F-2476-F54D-9900-981C8DA0B54D}" dt="2021-09-10T00:55:27.897" v="174" actId="255"/>
          <ac:spMkLst>
            <pc:docMk/>
            <pc:sldMk cId="3628960693" sldId="2241"/>
            <ac:spMk id="5" creationId="{2C7C6228-E47F-EA4B-8DD8-28647C76DDD6}"/>
          </ac:spMkLst>
        </pc:spChg>
      </pc:sldChg>
      <pc:sldChg chg="del">
        <pc:chgData name="魏 星达" userId="ca17b13798aa44f7" providerId="LiveId" clId="{AF422A5F-2476-F54D-9900-981C8DA0B54D}" dt="2021-09-10T00:48:21.412" v="0" actId="2696"/>
        <pc:sldMkLst>
          <pc:docMk/>
          <pc:sldMk cId="2523401474" sldId="2415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359350416" sldId="2418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805746860" sldId="2419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702869778" sldId="2420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2554427988" sldId="2421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771179759" sldId="2423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3500177760" sldId="2424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3467379838" sldId="2425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3300463924" sldId="2426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174006126" sldId="2427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4161731523" sldId="2428"/>
        </pc:sldMkLst>
      </pc:sldChg>
      <pc:sldChg chg="modSp mod">
        <pc:chgData name="魏 星达" userId="ca17b13798aa44f7" providerId="LiveId" clId="{AF422A5F-2476-F54D-9900-981C8DA0B54D}" dt="2021-09-10T04:15:40.434" v="1979" actId="207"/>
        <pc:sldMkLst>
          <pc:docMk/>
          <pc:sldMk cId="4051604816" sldId="2429"/>
        </pc:sldMkLst>
        <pc:spChg chg="mod">
          <ac:chgData name="魏 星达" userId="ca17b13798aa44f7" providerId="LiveId" clId="{AF422A5F-2476-F54D-9900-981C8DA0B54D}" dt="2021-09-10T04:15:40.434" v="1979" actId="207"/>
          <ac:spMkLst>
            <pc:docMk/>
            <pc:sldMk cId="4051604816" sldId="2429"/>
            <ac:spMk id="5" creationId="{375403D9-9667-EA4B-986A-9CD8EA818815}"/>
          </ac:spMkLst>
        </pc:spChg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4038868299" sldId="2430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610990736" sldId="2431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390026168" sldId="2432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169950647" sldId="2433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693595013" sldId="2434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901997888" sldId="2436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2701870364" sldId="2437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69679029" sldId="2438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828680038" sldId="2439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2115923556" sldId="2440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3463382818" sldId="2441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2089421194" sldId="2442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015312428" sldId="2443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2582726604" sldId="2444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238314811" sldId="2445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2005051627" sldId="2446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2144768395" sldId="2450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3661396273" sldId="2451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3168992761" sldId="2452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2150790835" sldId="2453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781540858" sldId="2454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474517309" sldId="2455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2492796759" sldId="2456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484603494" sldId="2457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439756277" sldId="2458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39481344" sldId="2459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407930580" sldId="2460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242686217" sldId="2461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3663830665" sldId="2462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3735034572" sldId="2463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2998250725" sldId="2464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3026693263" sldId="2465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3055013157" sldId="2466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831765281" sldId="2467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454199113" sldId="2468"/>
        </pc:sldMkLst>
      </pc:sldChg>
      <pc:sldChg chg="modSp add mod">
        <pc:chgData name="魏 星达" userId="ca17b13798aa44f7" providerId="LiveId" clId="{AF422A5F-2476-F54D-9900-981C8DA0B54D}" dt="2021-09-10T04:14:43.308" v="1977"/>
        <pc:sldMkLst>
          <pc:docMk/>
          <pc:sldMk cId="2491547404" sldId="2468"/>
        </pc:sldMkLst>
        <pc:spChg chg="mod">
          <ac:chgData name="魏 星达" userId="ca17b13798aa44f7" providerId="LiveId" clId="{AF422A5F-2476-F54D-9900-981C8DA0B54D}" dt="2021-09-10T04:14:43.308" v="1977"/>
          <ac:spMkLst>
            <pc:docMk/>
            <pc:sldMk cId="2491547404" sldId="2468"/>
            <ac:spMk id="2" creationId="{6968754C-6D49-064C-B39B-184FAC979391}"/>
          </ac:spMkLst>
        </pc:spChg>
        <pc:spChg chg="mod">
          <ac:chgData name="魏 星达" userId="ca17b13798aa44f7" providerId="LiveId" clId="{AF422A5F-2476-F54D-9900-981C8DA0B54D}" dt="2021-09-10T04:14:33.751" v="1974" actId="20577"/>
          <ac:spMkLst>
            <pc:docMk/>
            <pc:sldMk cId="2491547404" sldId="2468"/>
            <ac:spMk id="154" creationId="{3A15D479-48CF-CB40-B978-1868FA14E708}"/>
          </ac:spMkLst>
        </pc:spChg>
        <pc:cxnChg chg="mod">
          <ac:chgData name="魏 星达" userId="ca17b13798aa44f7" providerId="LiveId" clId="{AF422A5F-2476-F54D-9900-981C8DA0B54D}" dt="2021-09-10T04:14:31.346" v="1973" actId="14100"/>
          <ac:cxnSpMkLst>
            <pc:docMk/>
            <pc:sldMk cId="2491547404" sldId="2468"/>
            <ac:cxnSpMk id="155" creationId="{4EF71910-95AF-BE42-8AD4-F9953AC88CA2}"/>
          </ac:cxnSpMkLst>
        </pc:cxnChg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907190001" sldId="2469"/>
        </pc:sldMkLst>
      </pc:sldChg>
      <pc:sldChg chg="modSp mod">
        <pc:chgData name="魏 星达" userId="ca17b13798aa44f7" providerId="LiveId" clId="{AF422A5F-2476-F54D-9900-981C8DA0B54D}" dt="2021-09-10T00:48:35.062" v="3" actId="20577"/>
        <pc:sldMkLst>
          <pc:docMk/>
          <pc:sldMk cId="3217003060" sldId="2470"/>
        </pc:sldMkLst>
        <pc:spChg chg="mod">
          <ac:chgData name="魏 星达" userId="ca17b13798aa44f7" providerId="LiveId" clId="{AF422A5F-2476-F54D-9900-981C8DA0B54D}" dt="2021-09-10T00:48:35.062" v="3" actId="20577"/>
          <ac:spMkLst>
            <pc:docMk/>
            <pc:sldMk cId="3217003060" sldId="2470"/>
            <ac:spMk id="5" creationId="{375403D9-9667-EA4B-986A-9CD8EA818815}"/>
          </ac:spMkLst>
        </pc:spChg>
      </pc:sldChg>
      <pc:sldChg chg="modSp mod">
        <pc:chgData name="魏 星达" userId="ca17b13798aa44f7" providerId="LiveId" clId="{AF422A5F-2476-F54D-9900-981C8DA0B54D}" dt="2021-09-10T00:50:57.056" v="92" actId="207"/>
        <pc:sldMkLst>
          <pc:docMk/>
          <pc:sldMk cId="3722044804" sldId="2471"/>
        </pc:sldMkLst>
        <pc:spChg chg="mod">
          <ac:chgData name="魏 星达" userId="ca17b13798aa44f7" providerId="LiveId" clId="{AF422A5F-2476-F54D-9900-981C8DA0B54D}" dt="2021-09-10T00:50:57.056" v="92" actId="207"/>
          <ac:spMkLst>
            <pc:docMk/>
            <pc:sldMk cId="3722044804" sldId="2471"/>
            <ac:spMk id="3" creationId="{467344E9-F57B-DC44-93BE-1186EA92F3BE}"/>
          </ac:spMkLst>
        </pc:spChg>
      </pc:sldChg>
      <pc:sldChg chg="modSp new mod">
        <pc:chgData name="魏 星达" userId="ca17b13798aa44f7" providerId="LiveId" clId="{AF422A5F-2476-F54D-9900-981C8DA0B54D}" dt="2021-09-10T04:17:27.674" v="1983" actId="207"/>
        <pc:sldMkLst>
          <pc:docMk/>
          <pc:sldMk cId="2676960449" sldId="2474"/>
        </pc:sldMkLst>
        <pc:spChg chg="mod">
          <ac:chgData name="魏 星达" userId="ca17b13798aa44f7" providerId="LiveId" clId="{AF422A5F-2476-F54D-9900-981C8DA0B54D}" dt="2021-09-10T00:49:59.908" v="23" actId="20577"/>
          <ac:spMkLst>
            <pc:docMk/>
            <pc:sldMk cId="2676960449" sldId="2474"/>
            <ac:spMk id="2" creationId="{C03E4A0B-8A1D-C748-A946-BBF442E4C7BB}"/>
          </ac:spMkLst>
        </pc:spChg>
        <pc:spChg chg="mod">
          <ac:chgData name="魏 星达" userId="ca17b13798aa44f7" providerId="LiveId" clId="{AF422A5F-2476-F54D-9900-981C8DA0B54D}" dt="2021-09-10T04:17:27.674" v="1983" actId="207"/>
          <ac:spMkLst>
            <pc:docMk/>
            <pc:sldMk cId="2676960449" sldId="2474"/>
            <ac:spMk id="3" creationId="{A1E9CFDF-F777-A04A-B8AC-9C69A2662B50}"/>
          </ac:spMkLst>
        </pc:spChg>
      </pc:sldChg>
      <pc:sldChg chg="modSp new del mod">
        <pc:chgData name="魏 星达" userId="ca17b13798aa44f7" providerId="LiveId" clId="{AF422A5F-2476-F54D-9900-981C8DA0B54D}" dt="2021-09-10T04:14:45.608" v="1978" actId="2696"/>
        <pc:sldMkLst>
          <pc:docMk/>
          <pc:sldMk cId="2221537832" sldId="2475"/>
        </pc:sldMkLst>
        <pc:spChg chg="mod">
          <ac:chgData name="魏 星达" userId="ca17b13798aa44f7" providerId="LiveId" clId="{AF422A5F-2476-F54D-9900-981C8DA0B54D}" dt="2021-09-10T00:50:35.310" v="79" actId="20577"/>
          <ac:spMkLst>
            <pc:docMk/>
            <pc:sldMk cId="2221537832" sldId="2475"/>
            <ac:spMk id="2" creationId="{B666D620-420F-F547-9126-5E844D6FE437}"/>
          </ac:spMkLst>
        </pc:spChg>
      </pc:sldChg>
      <pc:sldChg chg="modSp new mod">
        <pc:chgData name="魏 星达" userId="ca17b13798aa44f7" providerId="LiveId" clId="{AF422A5F-2476-F54D-9900-981C8DA0B54D}" dt="2021-09-10T00:54:14.563" v="148" actId="15"/>
        <pc:sldMkLst>
          <pc:docMk/>
          <pc:sldMk cId="2702486999" sldId="2476"/>
        </pc:sldMkLst>
        <pc:spChg chg="mod">
          <ac:chgData name="魏 星达" userId="ca17b13798aa44f7" providerId="LiveId" clId="{AF422A5F-2476-F54D-9900-981C8DA0B54D}" dt="2021-09-10T00:52:19.224" v="119"/>
          <ac:spMkLst>
            <pc:docMk/>
            <pc:sldMk cId="2702486999" sldId="2476"/>
            <ac:spMk id="2" creationId="{60B8BFBD-578F-BB41-82A3-FB7C1C302DC3}"/>
          </ac:spMkLst>
        </pc:spChg>
        <pc:spChg chg="mod">
          <ac:chgData name="魏 星达" userId="ca17b13798aa44f7" providerId="LiveId" clId="{AF422A5F-2476-F54D-9900-981C8DA0B54D}" dt="2021-09-10T00:54:14.563" v="148" actId="15"/>
          <ac:spMkLst>
            <pc:docMk/>
            <pc:sldMk cId="2702486999" sldId="2476"/>
            <ac:spMk id="3" creationId="{39B47D97-7BD7-6D4E-BB70-5957FC1CD362}"/>
          </ac:spMkLst>
        </pc:spChg>
      </pc:sldChg>
      <pc:sldChg chg="modSp new mod">
        <pc:chgData name="魏 星达" userId="ca17b13798aa44f7" providerId="LiveId" clId="{AF422A5F-2476-F54D-9900-981C8DA0B54D}" dt="2021-09-10T01:05:40.628" v="908" actId="20577"/>
        <pc:sldMkLst>
          <pc:docMk/>
          <pc:sldMk cId="632398279" sldId="2477"/>
        </pc:sldMkLst>
        <pc:spChg chg="mod">
          <ac:chgData name="魏 星达" userId="ca17b13798aa44f7" providerId="LiveId" clId="{AF422A5F-2476-F54D-9900-981C8DA0B54D}" dt="2021-09-10T01:05:40.628" v="908" actId="20577"/>
          <ac:spMkLst>
            <pc:docMk/>
            <pc:sldMk cId="632398279" sldId="2477"/>
            <ac:spMk id="2" creationId="{2B9AF2E2-3313-2C4D-BB86-44AA5351B4B7}"/>
          </ac:spMkLst>
        </pc:spChg>
        <pc:spChg chg="mod">
          <ac:chgData name="魏 星达" userId="ca17b13798aa44f7" providerId="LiveId" clId="{AF422A5F-2476-F54D-9900-981C8DA0B54D}" dt="2021-09-10T00:59:09.866" v="426" actId="20577"/>
          <ac:spMkLst>
            <pc:docMk/>
            <pc:sldMk cId="632398279" sldId="2477"/>
            <ac:spMk id="3" creationId="{637FFB7B-FEDA-1247-9460-9DA7492468E8}"/>
          </ac:spMkLst>
        </pc:spChg>
      </pc:sldChg>
      <pc:sldChg chg="addSp delSp modSp new mod">
        <pc:chgData name="魏 星达" userId="ca17b13798aa44f7" providerId="LiveId" clId="{AF422A5F-2476-F54D-9900-981C8DA0B54D}" dt="2021-09-10T01:44:22.327" v="1669" actId="20577"/>
        <pc:sldMkLst>
          <pc:docMk/>
          <pc:sldMk cId="1685773806" sldId="2478"/>
        </pc:sldMkLst>
        <pc:spChg chg="mod">
          <ac:chgData name="魏 星达" userId="ca17b13798aa44f7" providerId="LiveId" clId="{AF422A5F-2476-F54D-9900-981C8DA0B54D}" dt="2021-09-10T00:59:42.280" v="479" actId="113"/>
          <ac:spMkLst>
            <pc:docMk/>
            <pc:sldMk cId="1685773806" sldId="2478"/>
            <ac:spMk id="2" creationId="{D692643F-43F9-E641-8B3F-3FE718929CE4}"/>
          </ac:spMkLst>
        </pc:spChg>
        <pc:spChg chg="mod">
          <ac:chgData name="魏 星达" userId="ca17b13798aa44f7" providerId="LiveId" clId="{AF422A5F-2476-F54D-9900-981C8DA0B54D}" dt="2021-09-10T01:44:22.327" v="1669" actId="20577"/>
          <ac:spMkLst>
            <pc:docMk/>
            <pc:sldMk cId="1685773806" sldId="2478"/>
            <ac:spMk id="3" creationId="{FADFC635-51F7-4D44-B3C1-5E6EADCEF7E6}"/>
          </ac:spMkLst>
        </pc:spChg>
        <pc:spChg chg="add del mod">
          <ac:chgData name="魏 星达" userId="ca17b13798aa44f7" providerId="LiveId" clId="{AF422A5F-2476-F54D-9900-981C8DA0B54D}" dt="2021-09-10T01:41:20.551" v="1431" actId="478"/>
          <ac:spMkLst>
            <pc:docMk/>
            <pc:sldMk cId="1685773806" sldId="2478"/>
            <ac:spMk id="9" creationId="{2D8B1832-E61A-C04F-9FB0-5EFF9DF3C4D6}"/>
          </ac:spMkLst>
        </pc:spChg>
        <pc:spChg chg="add del mod">
          <ac:chgData name="魏 星达" userId="ca17b13798aa44f7" providerId="LiveId" clId="{AF422A5F-2476-F54D-9900-981C8DA0B54D}" dt="2021-09-10T01:41:20.551" v="1431" actId="478"/>
          <ac:spMkLst>
            <pc:docMk/>
            <pc:sldMk cId="1685773806" sldId="2478"/>
            <ac:spMk id="11" creationId="{43595796-5CA2-8E42-A091-9AFBF39884D0}"/>
          </ac:spMkLst>
        </pc:spChg>
        <pc:spChg chg="add del mod">
          <ac:chgData name="魏 星达" userId="ca17b13798aa44f7" providerId="LiveId" clId="{AF422A5F-2476-F54D-9900-981C8DA0B54D}" dt="2021-09-10T01:41:20.551" v="1431" actId="478"/>
          <ac:spMkLst>
            <pc:docMk/>
            <pc:sldMk cId="1685773806" sldId="2478"/>
            <ac:spMk id="12" creationId="{AD1CE897-8368-304F-8436-4A50E053CB12}"/>
          </ac:spMkLst>
        </pc:spChg>
        <pc:spChg chg="add del mod">
          <ac:chgData name="魏 星达" userId="ca17b13798aa44f7" providerId="LiveId" clId="{AF422A5F-2476-F54D-9900-981C8DA0B54D}" dt="2021-09-10T01:41:20.551" v="1431" actId="478"/>
          <ac:spMkLst>
            <pc:docMk/>
            <pc:sldMk cId="1685773806" sldId="2478"/>
            <ac:spMk id="24" creationId="{A00842D4-EB58-9245-9A3B-2FC6384542A6}"/>
          </ac:spMkLst>
        </pc:spChg>
        <pc:picChg chg="add del mod">
          <ac:chgData name="魏 星达" userId="ca17b13798aa44f7" providerId="LiveId" clId="{AF422A5F-2476-F54D-9900-981C8DA0B54D}" dt="2021-09-10T01:41:20.551" v="1431" actId="478"/>
          <ac:picMkLst>
            <pc:docMk/>
            <pc:sldMk cId="1685773806" sldId="2478"/>
            <ac:picMk id="5" creationId="{BAAFFE73-0FC0-2C42-991E-9BD68573B033}"/>
          </ac:picMkLst>
        </pc:picChg>
        <pc:picChg chg="add del mod">
          <ac:chgData name="魏 星达" userId="ca17b13798aa44f7" providerId="LiveId" clId="{AF422A5F-2476-F54D-9900-981C8DA0B54D}" dt="2021-09-10T01:41:20.551" v="1431" actId="478"/>
          <ac:picMkLst>
            <pc:docMk/>
            <pc:sldMk cId="1685773806" sldId="2478"/>
            <ac:picMk id="6" creationId="{F5A0DD62-44D6-FA48-A7DD-A91639F563B5}"/>
          </ac:picMkLst>
        </pc:picChg>
        <pc:picChg chg="add del mod">
          <ac:chgData name="魏 星达" userId="ca17b13798aa44f7" providerId="LiveId" clId="{AF422A5F-2476-F54D-9900-981C8DA0B54D}" dt="2021-09-10T01:41:20.551" v="1431" actId="478"/>
          <ac:picMkLst>
            <pc:docMk/>
            <pc:sldMk cId="1685773806" sldId="2478"/>
            <ac:picMk id="7" creationId="{A0BC93FE-1A2E-F343-8E47-B3029CA2EEE5}"/>
          </ac:picMkLst>
        </pc:picChg>
        <pc:picChg chg="add del mod">
          <ac:chgData name="魏 星达" userId="ca17b13798aa44f7" providerId="LiveId" clId="{AF422A5F-2476-F54D-9900-981C8DA0B54D}" dt="2021-09-10T01:41:20.551" v="1431" actId="478"/>
          <ac:picMkLst>
            <pc:docMk/>
            <pc:sldMk cId="1685773806" sldId="2478"/>
            <ac:picMk id="8" creationId="{222D2A1B-D147-BD45-8E83-13B7FD11D47F}"/>
          </ac:picMkLst>
        </pc:picChg>
        <pc:picChg chg="add del mod">
          <ac:chgData name="魏 星达" userId="ca17b13798aa44f7" providerId="LiveId" clId="{AF422A5F-2476-F54D-9900-981C8DA0B54D}" dt="2021-09-10T01:41:20.551" v="1431" actId="478"/>
          <ac:picMkLst>
            <pc:docMk/>
            <pc:sldMk cId="1685773806" sldId="2478"/>
            <ac:picMk id="10" creationId="{A7E33D75-CE38-3A4A-83E2-EDC847E0346D}"/>
          </ac:picMkLst>
        </pc:picChg>
        <pc:cxnChg chg="add del mod">
          <ac:chgData name="魏 星达" userId="ca17b13798aa44f7" providerId="LiveId" clId="{AF422A5F-2476-F54D-9900-981C8DA0B54D}" dt="2021-09-10T01:41:20.551" v="1431" actId="478"/>
          <ac:cxnSpMkLst>
            <pc:docMk/>
            <pc:sldMk cId="1685773806" sldId="2478"/>
            <ac:cxnSpMk id="14" creationId="{3A351F08-C2A2-794F-98BC-FBDBF527A8F0}"/>
          </ac:cxnSpMkLst>
        </pc:cxnChg>
        <pc:cxnChg chg="add del mod">
          <ac:chgData name="魏 星达" userId="ca17b13798aa44f7" providerId="LiveId" clId="{AF422A5F-2476-F54D-9900-981C8DA0B54D}" dt="2021-09-10T01:41:20.551" v="1431" actId="478"/>
          <ac:cxnSpMkLst>
            <pc:docMk/>
            <pc:sldMk cId="1685773806" sldId="2478"/>
            <ac:cxnSpMk id="15" creationId="{FC764FB1-EE10-FB4D-BF66-DE1E9F81224A}"/>
          </ac:cxnSpMkLst>
        </pc:cxnChg>
        <pc:cxnChg chg="add del mod">
          <ac:chgData name="魏 星达" userId="ca17b13798aa44f7" providerId="LiveId" clId="{AF422A5F-2476-F54D-9900-981C8DA0B54D}" dt="2021-09-10T01:41:20.551" v="1431" actId="478"/>
          <ac:cxnSpMkLst>
            <pc:docMk/>
            <pc:sldMk cId="1685773806" sldId="2478"/>
            <ac:cxnSpMk id="17" creationId="{11A1CA69-EF2F-024B-B38B-C2F81507ED48}"/>
          </ac:cxnSpMkLst>
        </pc:cxnChg>
        <pc:cxnChg chg="add del mod">
          <ac:chgData name="魏 星达" userId="ca17b13798aa44f7" providerId="LiveId" clId="{AF422A5F-2476-F54D-9900-981C8DA0B54D}" dt="2021-09-10T01:41:20.551" v="1431" actId="478"/>
          <ac:cxnSpMkLst>
            <pc:docMk/>
            <pc:sldMk cId="1685773806" sldId="2478"/>
            <ac:cxnSpMk id="20" creationId="{D9E03849-52CA-2142-9168-5C472CE5AB93}"/>
          </ac:cxnSpMkLst>
        </pc:cxnChg>
        <pc:cxnChg chg="add del mod">
          <ac:chgData name="魏 星达" userId="ca17b13798aa44f7" providerId="LiveId" clId="{AF422A5F-2476-F54D-9900-981C8DA0B54D}" dt="2021-09-10T01:41:20.551" v="1431" actId="478"/>
          <ac:cxnSpMkLst>
            <pc:docMk/>
            <pc:sldMk cId="1685773806" sldId="2478"/>
            <ac:cxnSpMk id="22" creationId="{50874539-F223-2444-BBA9-01785DB00E4E}"/>
          </ac:cxnSpMkLst>
        </pc:cxnChg>
      </pc:sldChg>
      <pc:sldChg chg="modSp new mod">
        <pc:chgData name="魏 星达" userId="ca17b13798aa44f7" providerId="LiveId" clId="{AF422A5F-2476-F54D-9900-981C8DA0B54D}" dt="2021-09-10T01:14:15.611" v="1258" actId="5793"/>
        <pc:sldMkLst>
          <pc:docMk/>
          <pc:sldMk cId="769006847" sldId="2479"/>
        </pc:sldMkLst>
        <pc:spChg chg="mod">
          <ac:chgData name="魏 星达" userId="ca17b13798aa44f7" providerId="LiveId" clId="{AF422A5F-2476-F54D-9900-981C8DA0B54D}" dt="2021-09-10T01:07:42.525" v="987" actId="207"/>
          <ac:spMkLst>
            <pc:docMk/>
            <pc:sldMk cId="769006847" sldId="2479"/>
            <ac:spMk id="2" creationId="{8A2C57BE-BC89-E748-996A-9DFE7A2BB697}"/>
          </ac:spMkLst>
        </pc:spChg>
        <pc:spChg chg="mod">
          <ac:chgData name="魏 星达" userId="ca17b13798aa44f7" providerId="LiveId" clId="{AF422A5F-2476-F54D-9900-981C8DA0B54D}" dt="2021-09-10T01:14:15.611" v="1258" actId="5793"/>
          <ac:spMkLst>
            <pc:docMk/>
            <pc:sldMk cId="769006847" sldId="2479"/>
            <ac:spMk id="3" creationId="{9058A31A-C407-174F-B53C-DB6D5A29CEE1}"/>
          </ac:spMkLst>
        </pc:spChg>
      </pc:sldChg>
      <pc:sldChg chg="addSp delSp modSp new mod">
        <pc:chgData name="魏 星达" userId="ca17b13798aa44f7" providerId="LiveId" clId="{AF422A5F-2476-F54D-9900-981C8DA0B54D}" dt="2021-09-10T01:16:33.980" v="1318" actId="20577"/>
        <pc:sldMkLst>
          <pc:docMk/>
          <pc:sldMk cId="4209243290" sldId="2480"/>
        </pc:sldMkLst>
        <pc:spChg chg="mod">
          <ac:chgData name="魏 星达" userId="ca17b13798aa44f7" providerId="LiveId" clId="{AF422A5F-2476-F54D-9900-981C8DA0B54D}" dt="2021-09-10T01:11:04.135" v="1180"/>
          <ac:spMkLst>
            <pc:docMk/>
            <pc:sldMk cId="4209243290" sldId="2480"/>
            <ac:spMk id="2" creationId="{EA2B2713-3B9C-8B4A-82FD-2AD73CFD0F58}"/>
          </ac:spMkLst>
        </pc:spChg>
        <pc:spChg chg="del">
          <ac:chgData name="魏 星达" userId="ca17b13798aa44f7" providerId="LiveId" clId="{AF422A5F-2476-F54D-9900-981C8DA0B54D}" dt="2021-09-10T01:11:40.499" v="1217" actId="478"/>
          <ac:spMkLst>
            <pc:docMk/>
            <pc:sldMk cId="4209243290" sldId="2480"/>
            <ac:spMk id="3" creationId="{4B724EEA-BDD7-4A4A-80AD-1CCC481959B2}"/>
          </ac:spMkLst>
        </pc:spChg>
        <pc:spChg chg="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6" creationId="{7EBB858C-B850-7946-8975-2350D8B47EB4}"/>
          </ac:spMkLst>
        </pc:spChg>
        <pc:spChg chg="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7" creationId="{F6F81285-7AEE-5C40-8A6A-8E9D35435EF6}"/>
          </ac:spMkLst>
        </pc:spChg>
        <pc:spChg chg="add 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8" creationId="{29B1320B-90C0-8F46-B789-8959D3E4E5D2}"/>
          </ac:spMkLst>
        </pc:spChg>
        <pc:spChg chg="add 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9" creationId="{82F233B7-6EFF-2D44-97F3-ABAAA76CD63A}"/>
          </ac:spMkLst>
        </pc:spChg>
        <pc:spChg chg="add 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10" creationId="{B4BFCCA1-BAED-5649-9253-C874CE1CA5A0}"/>
          </ac:spMkLst>
        </pc:spChg>
        <pc:spChg chg="add 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11" creationId="{F14BF434-8005-2C4E-B33B-3E5F5742801F}"/>
          </ac:spMkLst>
        </pc:spChg>
        <pc:spChg chg="add 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12" creationId="{5318222C-3348-6C48-82CF-9BA833EE9F76}"/>
          </ac:spMkLst>
        </pc:spChg>
        <pc:spChg chg="add 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13" creationId="{6025BB71-7095-564D-926A-07D182D467B9}"/>
          </ac:spMkLst>
        </pc:spChg>
        <pc:spChg chg="add 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14" creationId="{4979F6ED-EAB8-494B-9133-9F567F910934}"/>
          </ac:spMkLst>
        </pc:spChg>
        <pc:spChg chg="add 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15" creationId="{481F7BB5-8991-E04E-8788-6D78C35D9396}"/>
          </ac:spMkLst>
        </pc:spChg>
        <pc:spChg chg="add 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16" creationId="{D9E9A543-8C3E-B246-A49C-5CDFF8034C41}"/>
          </ac:spMkLst>
        </pc:spChg>
        <pc:spChg chg="add 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18" creationId="{B1751794-0035-1C43-8616-FE3200DFCB79}"/>
          </ac:spMkLst>
        </pc:spChg>
        <pc:spChg chg="add 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19" creationId="{9ADAB745-8567-884C-B538-5E1D5E8CEC70}"/>
          </ac:spMkLst>
        </pc:spChg>
        <pc:spChg chg="add mod">
          <ac:chgData name="魏 星达" userId="ca17b13798aa44f7" providerId="LiveId" clId="{AF422A5F-2476-F54D-9900-981C8DA0B54D}" dt="2021-09-10T01:16:33.980" v="1318" actId="20577"/>
          <ac:spMkLst>
            <pc:docMk/>
            <pc:sldMk cId="4209243290" sldId="2480"/>
            <ac:spMk id="20" creationId="{129CB1DA-1EAA-6440-A192-04280491D53E}"/>
          </ac:spMkLst>
        </pc:spChg>
        <pc:spChg chg="add 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21" creationId="{81765CE8-1B51-F344-BFA8-21A46374528A}"/>
          </ac:spMkLst>
        </pc:spChg>
        <pc:grpChg chg="add mod">
          <ac:chgData name="魏 星达" userId="ca17b13798aa44f7" providerId="LiveId" clId="{AF422A5F-2476-F54D-9900-981C8DA0B54D}" dt="2021-09-10T01:11:16.780" v="1182"/>
          <ac:grpSpMkLst>
            <pc:docMk/>
            <pc:sldMk cId="4209243290" sldId="2480"/>
            <ac:grpSpMk id="5" creationId="{9345EA5F-B4D5-2E40-A289-7F1648E225C6}"/>
          </ac:grpSpMkLst>
        </pc:grpChg>
        <pc:cxnChg chg="add mod">
          <ac:chgData name="魏 星达" userId="ca17b13798aa44f7" providerId="LiveId" clId="{AF422A5F-2476-F54D-9900-981C8DA0B54D}" dt="2021-09-10T01:11:16.780" v="1182"/>
          <ac:cxnSpMkLst>
            <pc:docMk/>
            <pc:sldMk cId="4209243290" sldId="2480"/>
            <ac:cxnSpMk id="17" creationId="{74118FA4-CDCF-DD43-8CDE-0869F407FB36}"/>
          </ac:cxnSpMkLst>
        </pc:cxnChg>
      </pc:sldChg>
      <pc:sldChg chg="addSp delSp modSp new mod">
        <pc:chgData name="魏 星达" userId="ca17b13798aa44f7" providerId="LiveId" clId="{AF422A5F-2476-F54D-9900-981C8DA0B54D}" dt="2021-09-10T01:48:39.820" v="1970" actId="113"/>
        <pc:sldMkLst>
          <pc:docMk/>
          <pc:sldMk cId="3859107441" sldId="2481"/>
        </pc:sldMkLst>
        <pc:spChg chg="mod">
          <ac:chgData name="魏 星达" userId="ca17b13798aa44f7" providerId="LiveId" clId="{AF422A5F-2476-F54D-9900-981C8DA0B54D}" dt="2021-09-10T01:48:39.820" v="1970" actId="113"/>
          <ac:spMkLst>
            <pc:docMk/>
            <pc:sldMk cId="3859107441" sldId="2481"/>
            <ac:spMk id="2" creationId="{977F5739-D04D-CC4C-B9DE-9D41092D3D01}"/>
          </ac:spMkLst>
        </pc:spChg>
        <pc:spChg chg="mod">
          <ac:chgData name="魏 星达" userId="ca17b13798aa44f7" providerId="LiveId" clId="{AF422A5F-2476-F54D-9900-981C8DA0B54D}" dt="2021-09-10T01:48:26.151" v="1967" actId="207"/>
          <ac:spMkLst>
            <pc:docMk/>
            <pc:sldMk cId="3859107441" sldId="2481"/>
            <ac:spMk id="3" creationId="{3A58284C-9767-474B-8C3A-EA4E7B08772E}"/>
          </ac:spMkLst>
        </pc:spChg>
        <pc:spChg chg="add del mod">
          <ac:chgData name="魏 星达" userId="ca17b13798aa44f7" providerId="LiveId" clId="{AF422A5F-2476-F54D-9900-981C8DA0B54D}" dt="2021-09-10T01:13:36.112" v="1252"/>
          <ac:spMkLst>
            <pc:docMk/>
            <pc:sldMk cId="3859107441" sldId="2481"/>
            <ac:spMk id="5" creationId="{5E7DC56A-E7F1-9448-8A4D-6CDE48FB0EEF}"/>
          </ac:spMkLst>
        </pc:spChg>
        <pc:spChg chg="add mod">
          <ac:chgData name="魏 星达" userId="ca17b13798aa44f7" providerId="LiveId" clId="{AF422A5F-2476-F54D-9900-981C8DA0B54D}" dt="2021-09-10T01:13:49.770" v="1256" actId="2711"/>
          <ac:spMkLst>
            <pc:docMk/>
            <pc:sldMk cId="3859107441" sldId="2481"/>
            <ac:spMk id="6" creationId="{DDBAEB29-27A1-E24A-B6F2-FF8B776A2587}"/>
          </ac:spMkLst>
        </pc:spChg>
      </pc:sldChg>
      <pc:sldChg chg="new del">
        <pc:chgData name="魏 星达" userId="ca17b13798aa44f7" providerId="LiveId" clId="{AF422A5F-2476-F54D-9900-981C8DA0B54D}" dt="2021-09-10T01:40:40.235" v="1332" actId="2696"/>
        <pc:sldMkLst>
          <pc:docMk/>
          <pc:sldMk cId="95862188" sldId="2482"/>
        </pc:sldMkLst>
      </pc:sldChg>
      <pc:sldChg chg="addSp delSp modSp add mod">
        <pc:chgData name="魏 星达" userId="ca17b13798aa44f7" providerId="LiveId" clId="{AF422A5F-2476-F54D-9900-981C8DA0B54D}" dt="2021-09-10T07:04:11.198" v="2304" actId="478"/>
        <pc:sldMkLst>
          <pc:docMk/>
          <pc:sldMk cId="4290070944" sldId="2482"/>
        </pc:sldMkLst>
        <pc:spChg chg="mod">
          <ac:chgData name="魏 星达" userId="ca17b13798aa44f7" providerId="LiveId" clId="{AF422A5F-2476-F54D-9900-981C8DA0B54D}" dt="2021-09-10T01:45:08.391" v="1753" actId="207"/>
          <ac:spMkLst>
            <pc:docMk/>
            <pc:sldMk cId="4290070944" sldId="2482"/>
            <ac:spMk id="2" creationId="{D692643F-43F9-E641-8B3F-3FE718929CE4}"/>
          </ac:spMkLst>
        </pc:spChg>
        <pc:spChg chg="mod">
          <ac:chgData name="魏 星达" userId="ca17b13798aa44f7" providerId="LiveId" clId="{AF422A5F-2476-F54D-9900-981C8DA0B54D}" dt="2021-09-10T01:46:03.767" v="1780" actId="27636"/>
          <ac:spMkLst>
            <pc:docMk/>
            <pc:sldMk cId="4290070944" sldId="2482"/>
            <ac:spMk id="3" creationId="{FADFC635-51F7-4D44-B3C1-5E6EADCEF7E6}"/>
          </ac:spMkLst>
        </pc:spChg>
        <pc:spChg chg="add del mod">
          <ac:chgData name="魏 星达" userId="ca17b13798aa44f7" providerId="LiveId" clId="{AF422A5F-2476-F54D-9900-981C8DA0B54D}" dt="2021-09-10T01:45:09.435" v="1755"/>
          <ac:spMkLst>
            <pc:docMk/>
            <pc:sldMk cId="4290070944" sldId="2482"/>
            <ac:spMk id="13" creationId="{59D7ED25-1103-6B48-8F3D-5F33F5EEFEBA}"/>
          </ac:spMkLst>
        </pc:spChg>
        <pc:spChg chg="add del mod">
          <ac:chgData name="魏 星达" userId="ca17b13798aa44f7" providerId="LiveId" clId="{AF422A5F-2476-F54D-9900-981C8DA0B54D}" dt="2021-09-10T07:04:11.198" v="2304" actId="478"/>
          <ac:spMkLst>
            <pc:docMk/>
            <pc:sldMk cId="4290070944" sldId="2482"/>
            <ac:spMk id="21" creationId="{3E0EF7C3-C270-BE4B-8008-FBE4C54169D4}"/>
          </ac:spMkLst>
        </pc:spChg>
      </pc:sldChg>
      <pc:sldChg chg="addSp delSp modSp new mod modAnim">
        <pc:chgData name="魏 星达" userId="ca17b13798aa44f7" providerId="LiveId" clId="{AF422A5F-2476-F54D-9900-981C8DA0B54D}" dt="2021-09-10T07:11:59.475" v="2493" actId="1076"/>
        <pc:sldMkLst>
          <pc:docMk/>
          <pc:sldMk cId="1020708700" sldId="2483"/>
        </pc:sldMkLst>
        <pc:spChg chg="mod">
          <ac:chgData name="魏 星达" userId="ca17b13798aa44f7" providerId="LiveId" clId="{AF422A5F-2476-F54D-9900-981C8DA0B54D}" dt="2021-09-10T07:09:51.642" v="2451"/>
          <ac:spMkLst>
            <pc:docMk/>
            <pc:sldMk cId="1020708700" sldId="2483"/>
            <ac:spMk id="2" creationId="{5B85E01B-CB22-D942-A387-9C341DC64AAF}"/>
          </ac:spMkLst>
        </pc:spChg>
        <pc:spChg chg="add del mod">
          <ac:chgData name="魏 星达" userId="ca17b13798aa44f7" providerId="LiveId" clId="{AF422A5F-2476-F54D-9900-981C8DA0B54D}" dt="2021-09-10T07:11:59.475" v="2493" actId="1076"/>
          <ac:spMkLst>
            <pc:docMk/>
            <pc:sldMk cId="1020708700" sldId="2483"/>
            <ac:spMk id="3" creationId="{0259750C-BAB4-024D-80DE-3BCE6A7BF8AA}"/>
          </ac:spMkLst>
        </pc:spChg>
        <pc:spChg chg="add del mod">
          <ac:chgData name="魏 星达" userId="ca17b13798aa44f7" providerId="LiveId" clId="{AF422A5F-2476-F54D-9900-981C8DA0B54D}" dt="2021-09-10T07:09:57.751" v="2453"/>
          <ac:spMkLst>
            <pc:docMk/>
            <pc:sldMk cId="1020708700" sldId="2483"/>
            <ac:spMk id="5" creationId="{D4003C5A-99E7-D045-85E0-A31F875DBEDF}"/>
          </ac:spMkLst>
        </pc:spChg>
        <pc:spChg chg="add mod">
          <ac:chgData name="魏 星达" userId="ca17b13798aa44f7" providerId="LiveId" clId="{AF422A5F-2476-F54D-9900-981C8DA0B54D}" dt="2021-09-10T07:11:48.227" v="2492" actId="255"/>
          <ac:spMkLst>
            <pc:docMk/>
            <pc:sldMk cId="1020708700" sldId="2483"/>
            <ac:spMk id="6" creationId="{31811E87-2310-9447-90EE-36C144E3BDF0}"/>
          </ac:spMkLst>
        </pc:spChg>
        <pc:spChg chg="add mod">
          <ac:chgData name="魏 星达" userId="ca17b13798aa44f7" providerId="LiveId" clId="{AF422A5F-2476-F54D-9900-981C8DA0B54D}" dt="2021-09-10T07:11:59.475" v="2493" actId="1076"/>
          <ac:spMkLst>
            <pc:docMk/>
            <pc:sldMk cId="1020708700" sldId="2483"/>
            <ac:spMk id="7" creationId="{1273E122-A885-5B49-A642-42CABB3BBFCF}"/>
          </ac:spMkLst>
        </pc:spChg>
        <pc:spChg chg="add mod">
          <ac:chgData name="魏 星达" userId="ca17b13798aa44f7" providerId="LiveId" clId="{AF422A5F-2476-F54D-9900-981C8DA0B54D}" dt="2021-09-10T07:11:59.475" v="2493" actId="1076"/>
          <ac:spMkLst>
            <pc:docMk/>
            <pc:sldMk cId="1020708700" sldId="2483"/>
            <ac:spMk id="12" creationId="{C69DF19D-5C52-EB4C-8D31-2BB3E2B2411E}"/>
          </ac:spMkLst>
        </pc:spChg>
        <pc:cxnChg chg="add mod">
          <ac:chgData name="魏 星达" userId="ca17b13798aa44f7" providerId="LiveId" clId="{AF422A5F-2476-F54D-9900-981C8DA0B54D}" dt="2021-09-10T07:11:59.475" v="2493" actId="1076"/>
          <ac:cxnSpMkLst>
            <pc:docMk/>
            <pc:sldMk cId="1020708700" sldId="2483"/>
            <ac:cxnSpMk id="8" creationId="{4DB90ADB-297F-CE43-9B22-CD0287BE26F5}"/>
          </ac:cxnSpMkLst>
        </pc:cxnChg>
      </pc:sldChg>
      <pc:sldChg chg="modSp add mod">
        <pc:chgData name="魏 星达" userId="ca17b13798aa44f7" providerId="LiveId" clId="{AF422A5F-2476-F54D-9900-981C8DA0B54D}" dt="2021-09-10T06:22:29.327" v="2301" actId="113"/>
        <pc:sldMkLst>
          <pc:docMk/>
          <pc:sldMk cId="3859528804" sldId="2484"/>
        </pc:sldMkLst>
        <pc:spChg chg="mod">
          <ac:chgData name="魏 星达" userId="ca17b13798aa44f7" providerId="LiveId" clId="{AF422A5F-2476-F54D-9900-981C8DA0B54D}" dt="2021-09-10T06:22:29.327" v="2301" actId="113"/>
          <ac:spMkLst>
            <pc:docMk/>
            <pc:sldMk cId="3859528804" sldId="2484"/>
            <ac:spMk id="3" creationId="{3A58284C-9767-474B-8C3A-EA4E7B08772E}"/>
          </ac:spMkLst>
        </pc:spChg>
        <pc:spChg chg="mod">
          <ac:chgData name="魏 星达" userId="ca17b13798aa44f7" providerId="LiveId" clId="{AF422A5F-2476-F54D-9900-981C8DA0B54D}" dt="2021-09-10T04:22:15.493" v="2006" actId="207"/>
          <ac:spMkLst>
            <pc:docMk/>
            <pc:sldMk cId="3859528804" sldId="2484"/>
            <ac:spMk id="6" creationId="{DDBAEB29-27A1-E24A-B6F2-FF8B776A2587}"/>
          </ac:spMkLst>
        </pc:spChg>
      </pc:sldChg>
      <pc:sldChg chg="modSp add mod">
        <pc:chgData name="魏 星达" userId="ca17b13798aa44f7" providerId="LiveId" clId="{AF422A5F-2476-F54D-9900-981C8DA0B54D}" dt="2021-09-10T07:04:44.541" v="2346" actId="14100"/>
        <pc:sldMkLst>
          <pc:docMk/>
          <pc:sldMk cId="142288518" sldId="2485"/>
        </pc:sldMkLst>
        <pc:spChg chg="mod">
          <ac:chgData name="魏 星达" userId="ca17b13798aa44f7" providerId="LiveId" clId="{AF422A5F-2476-F54D-9900-981C8DA0B54D}" dt="2021-09-10T07:04:44.541" v="2346" actId="14100"/>
          <ac:spMkLst>
            <pc:docMk/>
            <pc:sldMk cId="142288518" sldId="2485"/>
            <ac:spMk id="21" creationId="{3E0EF7C3-C270-BE4B-8008-FBE4C54169D4}"/>
          </ac:spMkLst>
        </pc:spChg>
      </pc:sldChg>
      <pc:sldChg chg="modSp new mod">
        <pc:chgData name="魏 星达" userId="ca17b13798aa44f7" providerId="LiveId" clId="{AF422A5F-2476-F54D-9900-981C8DA0B54D}" dt="2021-09-10T07:17:47.786" v="2695" actId="20577"/>
        <pc:sldMkLst>
          <pc:docMk/>
          <pc:sldMk cId="1950293616" sldId="2486"/>
        </pc:sldMkLst>
        <pc:spChg chg="mod">
          <ac:chgData name="魏 星达" userId="ca17b13798aa44f7" providerId="LiveId" clId="{AF422A5F-2476-F54D-9900-981C8DA0B54D}" dt="2021-09-10T07:17:41.441" v="2675" actId="20577"/>
          <ac:spMkLst>
            <pc:docMk/>
            <pc:sldMk cId="1950293616" sldId="2486"/>
            <ac:spMk id="2" creationId="{11530BBC-DF99-B84A-A86D-A3D1BE464F84}"/>
          </ac:spMkLst>
        </pc:spChg>
        <pc:spChg chg="mod">
          <ac:chgData name="魏 星达" userId="ca17b13798aa44f7" providerId="LiveId" clId="{AF422A5F-2476-F54D-9900-981C8DA0B54D}" dt="2021-09-10T07:17:47.786" v="2695" actId="20577"/>
          <ac:spMkLst>
            <pc:docMk/>
            <pc:sldMk cId="1950293616" sldId="2486"/>
            <ac:spMk id="3" creationId="{30B83E6D-947F-0D43-A36D-2DCF04911570}"/>
          </ac:spMkLst>
        </pc:spChg>
      </pc:sldChg>
      <pc:sldChg chg="modSp new mod">
        <pc:chgData name="魏 星达" userId="ca17b13798aa44f7" providerId="LiveId" clId="{AF422A5F-2476-F54D-9900-981C8DA0B54D}" dt="2021-09-10T07:13:26.563" v="2532" actId="207"/>
        <pc:sldMkLst>
          <pc:docMk/>
          <pc:sldMk cId="3399660867" sldId="2487"/>
        </pc:sldMkLst>
        <pc:spChg chg="mod">
          <ac:chgData name="魏 星达" userId="ca17b13798aa44f7" providerId="LiveId" clId="{AF422A5F-2476-F54D-9900-981C8DA0B54D}" dt="2021-09-10T07:12:12.643" v="2497" actId="113"/>
          <ac:spMkLst>
            <pc:docMk/>
            <pc:sldMk cId="3399660867" sldId="2487"/>
            <ac:spMk id="2" creationId="{DF7436BB-76F1-5041-91EB-22B6838145DC}"/>
          </ac:spMkLst>
        </pc:spChg>
        <pc:spChg chg="mod">
          <ac:chgData name="魏 星达" userId="ca17b13798aa44f7" providerId="LiveId" clId="{AF422A5F-2476-F54D-9900-981C8DA0B54D}" dt="2021-09-10T07:13:26.563" v="2532" actId="207"/>
          <ac:spMkLst>
            <pc:docMk/>
            <pc:sldMk cId="3399660867" sldId="2487"/>
            <ac:spMk id="3" creationId="{BFFE87ED-5090-0C41-BA2A-CCA22BF27EAF}"/>
          </ac:spMkLst>
        </pc:spChg>
      </pc:sldChg>
      <pc:sldChg chg="modSp new mod">
        <pc:chgData name="魏 星达" userId="ca17b13798aa44f7" providerId="LiveId" clId="{AF422A5F-2476-F54D-9900-981C8DA0B54D}" dt="2021-09-10T07:14:50.865" v="2569" actId="20577"/>
        <pc:sldMkLst>
          <pc:docMk/>
          <pc:sldMk cId="3071666756" sldId="2488"/>
        </pc:sldMkLst>
        <pc:spChg chg="mod">
          <ac:chgData name="魏 星达" userId="ca17b13798aa44f7" providerId="LiveId" clId="{AF422A5F-2476-F54D-9900-981C8DA0B54D}" dt="2021-09-10T07:13:50.233" v="2536" actId="113"/>
          <ac:spMkLst>
            <pc:docMk/>
            <pc:sldMk cId="3071666756" sldId="2488"/>
            <ac:spMk id="2" creationId="{7F200199-08AC-C84E-9CCC-58E426BDAA6D}"/>
          </ac:spMkLst>
        </pc:spChg>
        <pc:spChg chg="mod">
          <ac:chgData name="魏 星达" userId="ca17b13798aa44f7" providerId="LiveId" clId="{AF422A5F-2476-F54D-9900-981C8DA0B54D}" dt="2021-09-10T07:14:50.865" v="2569" actId="20577"/>
          <ac:spMkLst>
            <pc:docMk/>
            <pc:sldMk cId="3071666756" sldId="2488"/>
            <ac:spMk id="3" creationId="{4AE363CE-B6A8-9F40-8A39-E6DC5C061E21}"/>
          </ac:spMkLst>
        </pc:spChg>
      </pc:sldChg>
      <pc:sldChg chg="modSp new mod">
        <pc:chgData name="魏 星达" userId="ca17b13798aa44f7" providerId="LiveId" clId="{AF422A5F-2476-F54D-9900-981C8DA0B54D}" dt="2021-09-10T07:16:55.474" v="2594" actId="207"/>
        <pc:sldMkLst>
          <pc:docMk/>
          <pc:sldMk cId="1244483963" sldId="2489"/>
        </pc:sldMkLst>
        <pc:spChg chg="mod">
          <ac:chgData name="魏 星达" userId="ca17b13798aa44f7" providerId="LiveId" clId="{AF422A5F-2476-F54D-9900-981C8DA0B54D}" dt="2021-09-10T07:15:03.922" v="2573" actId="113"/>
          <ac:spMkLst>
            <pc:docMk/>
            <pc:sldMk cId="1244483963" sldId="2489"/>
            <ac:spMk id="2" creationId="{D9F11675-30A0-0D48-9C25-C709E87F6BC3}"/>
          </ac:spMkLst>
        </pc:spChg>
        <pc:spChg chg="mod">
          <ac:chgData name="魏 星达" userId="ca17b13798aa44f7" providerId="LiveId" clId="{AF422A5F-2476-F54D-9900-981C8DA0B54D}" dt="2021-09-10T07:16:55.474" v="2594" actId="207"/>
          <ac:spMkLst>
            <pc:docMk/>
            <pc:sldMk cId="1244483963" sldId="2489"/>
            <ac:spMk id="3" creationId="{A1C13124-8FC3-914B-8678-004B4361B7D3}"/>
          </ac:spMkLst>
        </pc:spChg>
      </pc:sldChg>
      <pc:sldChg chg="modSp new mod">
        <pc:chgData name="魏 星达" userId="ca17b13798aa44f7" providerId="LiveId" clId="{AF422A5F-2476-F54D-9900-981C8DA0B54D}" dt="2021-09-10T07:19:21.401" v="2821" actId="207"/>
        <pc:sldMkLst>
          <pc:docMk/>
          <pc:sldMk cId="4276494044" sldId="2490"/>
        </pc:sldMkLst>
        <pc:spChg chg="mod">
          <ac:chgData name="魏 星达" userId="ca17b13798aa44f7" providerId="LiveId" clId="{AF422A5F-2476-F54D-9900-981C8DA0B54D}" dt="2021-09-10T07:17:12.862" v="2609" actId="20577"/>
          <ac:spMkLst>
            <pc:docMk/>
            <pc:sldMk cId="4276494044" sldId="2490"/>
            <ac:spMk id="2" creationId="{3925737B-0717-5B49-A059-F0DBD0C43A46}"/>
          </ac:spMkLst>
        </pc:spChg>
        <pc:spChg chg="mod">
          <ac:chgData name="魏 星达" userId="ca17b13798aa44f7" providerId="LiveId" clId="{AF422A5F-2476-F54D-9900-981C8DA0B54D}" dt="2021-09-10T07:19:21.401" v="2821" actId="207"/>
          <ac:spMkLst>
            <pc:docMk/>
            <pc:sldMk cId="4276494044" sldId="2490"/>
            <ac:spMk id="3" creationId="{D3BD93BE-3102-6C41-AD68-741C2F15C49F}"/>
          </ac:spMkLst>
        </pc:spChg>
      </pc:sldChg>
      <pc:sldChg chg="addSp delSp modSp new mod">
        <pc:chgData name="魏 星达" userId="ca17b13798aa44f7" providerId="LiveId" clId="{AF422A5F-2476-F54D-9900-981C8DA0B54D}" dt="2021-09-10T07:33:09.200" v="2927" actId="478"/>
        <pc:sldMkLst>
          <pc:docMk/>
          <pc:sldMk cId="2501621582" sldId="2491"/>
        </pc:sldMkLst>
        <pc:spChg chg="mod">
          <ac:chgData name="魏 星达" userId="ca17b13798aa44f7" providerId="LiveId" clId="{AF422A5F-2476-F54D-9900-981C8DA0B54D}" dt="2021-09-10T07:20:26.664" v="2836" actId="207"/>
          <ac:spMkLst>
            <pc:docMk/>
            <pc:sldMk cId="2501621582" sldId="2491"/>
            <ac:spMk id="2" creationId="{96243482-05BF-E340-8C39-015295203147}"/>
          </ac:spMkLst>
        </pc:spChg>
        <pc:spChg chg="mod">
          <ac:chgData name="魏 星达" userId="ca17b13798aa44f7" providerId="LiveId" clId="{AF422A5F-2476-F54D-9900-981C8DA0B54D}" dt="2021-09-10T07:30:10.652" v="2922" actId="14100"/>
          <ac:spMkLst>
            <pc:docMk/>
            <pc:sldMk cId="2501621582" sldId="2491"/>
            <ac:spMk id="3" creationId="{095F0509-C9DE-6748-A5E7-23803517B280}"/>
          </ac:spMkLst>
        </pc:spChg>
        <pc:spChg chg="add del">
          <ac:chgData name="魏 星达" userId="ca17b13798aa44f7" providerId="LiveId" clId="{AF422A5F-2476-F54D-9900-981C8DA0B54D}" dt="2021-09-10T07:28:54.028" v="2919"/>
          <ac:spMkLst>
            <pc:docMk/>
            <pc:sldMk cId="2501621582" sldId="2491"/>
            <ac:spMk id="5" creationId="{FE9E54C5-EB12-BD43-B74A-9B6116F4A396}"/>
          </ac:spMkLst>
        </pc:spChg>
        <pc:spChg chg="add del">
          <ac:chgData name="魏 星达" userId="ca17b13798aa44f7" providerId="LiveId" clId="{AF422A5F-2476-F54D-9900-981C8DA0B54D}" dt="2021-09-10T07:30:06.863" v="2921"/>
          <ac:spMkLst>
            <pc:docMk/>
            <pc:sldMk cId="2501621582" sldId="2491"/>
            <ac:spMk id="6" creationId="{EC07E06B-9F6C-E246-9419-396D59156EE4}"/>
          </ac:spMkLst>
        </pc:spChg>
        <pc:spChg chg="add del mod">
          <ac:chgData name="魏 星达" userId="ca17b13798aa44f7" providerId="LiveId" clId="{AF422A5F-2476-F54D-9900-981C8DA0B54D}" dt="2021-09-10T07:30:11.995" v="2924"/>
          <ac:spMkLst>
            <pc:docMk/>
            <pc:sldMk cId="2501621582" sldId="2491"/>
            <ac:spMk id="7" creationId="{7FF48899-E850-0245-9479-B14933BA6762}"/>
          </ac:spMkLst>
        </pc:spChg>
        <pc:spChg chg="add del">
          <ac:chgData name="魏 星达" userId="ca17b13798aa44f7" providerId="LiveId" clId="{AF422A5F-2476-F54D-9900-981C8DA0B54D}" dt="2021-09-10T07:31:34.359" v="2926" actId="478"/>
          <ac:spMkLst>
            <pc:docMk/>
            <pc:sldMk cId="2501621582" sldId="2491"/>
            <ac:spMk id="8" creationId="{37CD5383-1A3B-C942-9BD7-9C68C2FC0F33}"/>
          </ac:spMkLst>
        </pc:spChg>
        <pc:picChg chg="add del mod">
          <ac:chgData name="魏 星达" userId="ca17b13798aa44f7" providerId="LiveId" clId="{AF422A5F-2476-F54D-9900-981C8DA0B54D}" dt="2021-09-10T07:33:09.200" v="2927" actId="478"/>
          <ac:picMkLst>
            <pc:docMk/>
            <pc:sldMk cId="2501621582" sldId="2491"/>
            <ac:picMk id="1026" creationId="{67644DD9-B21C-2149-A907-B31D4605ED81}"/>
          </ac:picMkLst>
        </pc:picChg>
      </pc:sldChg>
      <pc:sldChg chg="addSp modSp new mod">
        <pc:chgData name="魏 星达" userId="ca17b13798aa44f7" providerId="LiveId" clId="{AF422A5F-2476-F54D-9900-981C8DA0B54D}" dt="2021-09-10T07:42:32.340" v="3024" actId="1076"/>
        <pc:sldMkLst>
          <pc:docMk/>
          <pc:sldMk cId="2289455422" sldId="2492"/>
        </pc:sldMkLst>
        <pc:spChg chg="mod">
          <ac:chgData name="魏 星达" userId="ca17b13798aa44f7" providerId="LiveId" clId="{AF422A5F-2476-F54D-9900-981C8DA0B54D}" dt="2021-09-10T07:41:55.836" v="3015"/>
          <ac:spMkLst>
            <pc:docMk/>
            <pc:sldMk cId="2289455422" sldId="2492"/>
            <ac:spMk id="2" creationId="{DE42D6B3-0574-EF46-B0BA-E15ACC2EC76D}"/>
          </ac:spMkLst>
        </pc:spChg>
        <pc:spChg chg="mod">
          <ac:chgData name="魏 星达" userId="ca17b13798aa44f7" providerId="LiveId" clId="{AF422A5F-2476-F54D-9900-981C8DA0B54D}" dt="2021-09-10T07:42:10.565" v="3018" actId="15"/>
          <ac:spMkLst>
            <pc:docMk/>
            <pc:sldMk cId="2289455422" sldId="2492"/>
            <ac:spMk id="3" creationId="{88D0670E-DFB1-A045-AFE4-46C82B347638}"/>
          </ac:spMkLst>
        </pc:spChg>
        <pc:spChg chg="add mod">
          <ac:chgData name="魏 星达" userId="ca17b13798aa44f7" providerId="LiveId" clId="{AF422A5F-2476-F54D-9900-981C8DA0B54D}" dt="2021-09-10T07:42:32.340" v="3024" actId="1076"/>
          <ac:spMkLst>
            <pc:docMk/>
            <pc:sldMk cId="2289455422" sldId="2492"/>
            <ac:spMk id="5" creationId="{8F2A48AF-5779-324E-960E-2D1931EC62EC}"/>
          </ac:spMkLst>
        </pc:spChg>
        <pc:spChg chg="add mod">
          <ac:chgData name="魏 星达" userId="ca17b13798aa44f7" providerId="LiveId" clId="{AF422A5F-2476-F54D-9900-981C8DA0B54D}" dt="2021-09-10T07:42:32.340" v="3024" actId="1076"/>
          <ac:spMkLst>
            <pc:docMk/>
            <pc:sldMk cId="2289455422" sldId="2492"/>
            <ac:spMk id="6" creationId="{DDBE2D02-458D-A349-BED7-5F183CF926C4}"/>
          </ac:spMkLst>
        </pc:spChg>
        <pc:spChg chg="add mod">
          <ac:chgData name="魏 星达" userId="ca17b13798aa44f7" providerId="LiveId" clId="{AF422A5F-2476-F54D-9900-981C8DA0B54D}" dt="2021-09-10T07:42:32.340" v="3024" actId="1076"/>
          <ac:spMkLst>
            <pc:docMk/>
            <pc:sldMk cId="2289455422" sldId="2492"/>
            <ac:spMk id="7" creationId="{15268366-3D25-574A-B399-0EFC60BBA783}"/>
          </ac:spMkLst>
        </pc:spChg>
        <pc:spChg chg="add mod">
          <ac:chgData name="魏 星达" userId="ca17b13798aa44f7" providerId="LiveId" clId="{AF422A5F-2476-F54D-9900-981C8DA0B54D}" dt="2021-09-10T07:42:32.340" v="3024" actId="1076"/>
          <ac:spMkLst>
            <pc:docMk/>
            <pc:sldMk cId="2289455422" sldId="2492"/>
            <ac:spMk id="8" creationId="{51F877EC-C6B6-0D4E-B11E-7BF6E3781311}"/>
          </ac:spMkLst>
        </pc:spChg>
      </pc:sldChg>
      <pc:sldChg chg="add">
        <pc:chgData name="魏 星达" userId="ca17b13798aa44f7" providerId="LiveId" clId="{AF422A5F-2476-F54D-9900-981C8DA0B54D}" dt="2021-09-10T07:22:52.375" v="2900"/>
        <pc:sldMkLst>
          <pc:docMk/>
          <pc:sldMk cId="4121217826" sldId="2493"/>
        </pc:sldMkLst>
      </pc:sldChg>
      <pc:sldChg chg="modSp add mod">
        <pc:chgData name="魏 星达" userId="ca17b13798aa44f7" providerId="LiveId" clId="{AF422A5F-2476-F54D-9900-981C8DA0B54D}" dt="2021-09-10T07:33:45.921" v="2931" actId="207"/>
        <pc:sldMkLst>
          <pc:docMk/>
          <pc:sldMk cId="1171342230" sldId="2494"/>
        </pc:sldMkLst>
        <pc:spChg chg="mod">
          <ac:chgData name="魏 星达" userId="ca17b13798aa44f7" providerId="LiveId" clId="{AF422A5F-2476-F54D-9900-981C8DA0B54D}" dt="2021-09-10T07:33:45.921" v="2931" actId="207"/>
          <ac:spMkLst>
            <pc:docMk/>
            <pc:sldMk cId="1171342230" sldId="2494"/>
            <ac:spMk id="3" creationId="{095F0509-C9DE-6748-A5E7-23803517B280}"/>
          </ac:spMkLst>
        </pc:spChg>
      </pc:sldChg>
      <pc:sldChg chg="addSp modSp new mod modAnim">
        <pc:chgData name="魏 星达" userId="ca17b13798aa44f7" providerId="LiveId" clId="{AF422A5F-2476-F54D-9900-981C8DA0B54D}" dt="2021-09-10T07:34:28.108" v="2960" actId="1076"/>
        <pc:sldMkLst>
          <pc:docMk/>
          <pc:sldMk cId="624871789" sldId="2495"/>
        </pc:sldMkLst>
        <pc:spChg chg="mod">
          <ac:chgData name="魏 星达" userId="ca17b13798aa44f7" providerId="LiveId" clId="{AF422A5F-2476-F54D-9900-981C8DA0B54D}" dt="2021-09-10T07:33:54.204" v="2952" actId="20577"/>
          <ac:spMkLst>
            <pc:docMk/>
            <pc:sldMk cId="624871789" sldId="2495"/>
            <ac:spMk id="2" creationId="{2DADF9B5-5A6D-1E4F-9E34-930EFEC725D1}"/>
          </ac:spMkLst>
        </pc:spChg>
        <pc:spChg chg="mod">
          <ac:chgData name="魏 星达" userId="ca17b13798aa44f7" providerId="LiveId" clId="{AF422A5F-2476-F54D-9900-981C8DA0B54D}" dt="2021-09-10T07:33:59.991" v="2953" actId="14100"/>
          <ac:spMkLst>
            <pc:docMk/>
            <pc:sldMk cId="624871789" sldId="2495"/>
            <ac:spMk id="3" creationId="{EB5931ED-729A-4E4F-8B7A-2DFFDBD3CE5C}"/>
          </ac:spMkLst>
        </pc:spChg>
        <pc:spChg chg="add mod">
          <ac:chgData name="魏 星达" userId="ca17b13798aa44f7" providerId="LiveId" clId="{AF422A5F-2476-F54D-9900-981C8DA0B54D}" dt="2021-09-10T07:34:23.782" v="2959" actId="2711"/>
          <ac:spMkLst>
            <pc:docMk/>
            <pc:sldMk cId="624871789" sldId="2495"/>
            <ac:spMk id="6" creationId="{9C355B7B-5EE5-AF4C-894B-892C752B820E}"/>
          </ac:spMkLst>
        </pc:spChg>
        <pc:picChg chg="add mod">
          <ac:chgData name="魏 星达" userId="ca17b13798aa44f7" providerId="LiveId" clId="{AF422A5F-2476-F54D-9900-981C8DA0B54D}" dt="2021-09-10T07:34:28.108" v="2960" actId="1076"/>
          <ac:picMkLst>
            <pc:docMk/>
            <pc:sldMk cId="624871789" sldId="2495"/>
            <ac:picMk id="5" creationId="{E151871C-D95B-E042-881F-32092C2CA3CD}"/>
          </ac:picMkLst>
        </pc:picChg>
      </pc:sldChg>
      <pc:sldChg chg="addSp modSp new mod">
        <pc:chgData name="魏 星达" userId="ca17b13798aa44f7" providerId="LiveId" clId="{AF422A5F-2476-F54D-9900-981C8DA0B54D}" dt="2021-09-10T07:41:03.642" v="3012" actId="14838"/>
        <pc:sldMkLst>
          <pc:docMk/>
          <pc:sldMk cId="201042195" sldId="2496"/>
        </pc:sldMkLst>
        <pc:spChg chg="mod">
          <ac:chgData name="魏 星达" userId="ca17b13798aa44f7" providerId="LiveId" clId="{AF422A5F-2476-F54D-9900-981C8DA0B54D}" dt="2021-09-10T07:37:37.321" v="2967" actId="2711"/>
          <ac:spMkLst>
            <pc:docMk/>
            <pc:sldMk cId="201042195" sldId="2496"/>
            <ac:spMk id="2" creationId="{05426B68-0B1B-764D-9259-BD62FD12F90E}"/>
          </ac:spMkLst>
        </pc:spChg>
        <pc:spChg chg="mod">
          <ac:chgData name="魏 星达" userId="ca17b13798aa44f7" providerId="LiveId" clId="{AF422A5F-2476-F54D-9900-981C8DA0B54D}" dt="2021-09-10T07:41:03.642" v="3012" actId="14838"/>
          <ac:spMkLst>
            <pc:docMk/>
            <pc:sldMk cId="201042195" sldId="2496"/>
            <ac:spMk id="3" creationId="{7226712C-38DB-DD47-B0E5-A90EE31C78C2}"/>
          </ac:spMkLst>
        </pc:spChg>
        <pc:spChg chg="add mod">
          <ac:chgData name="魏 星达" userId="ca17b13798aa44f7" providerId="LiveId" clId="{AF422A5F-2476-F54D-9900-981C8DA0B54D}" dt="2021-09-10T07:40:34.547" v="3008" actId="1036"/>
          <ac:spMkLst>
            <pc:docMk/>
            <pc:sldMk cId="201042195" sldId="2496"/>
            <ac:spMk id="5" creationId="{CDE76909-0C65-0341-91D9-E90DF77E4427}"/>
          </ac:spMkLst>
        </pc:spChg>
        <pc:spChg chg="add mod">
          <ac:chgData name="魏 星达" userId="ca17b13798aa44f7" providerId="LiveId" clId="{AF422A5F-2476-F54D-9900-981C8DA0B54D}" dt="2021-09-10T07:40:29.770" v="3005" actId="1076"/>
          <ac:spMkLst>
            <pc:docMk/>
            <pc:sldMk cId="201042195" sldId="2496"/>
            <ac:spMk id="6" creationId="{7E3130E3-CAF5-1F46-859B-49895307C1DC}"/>
          </ac:spMkLst>
        </pc:spChg>
      </pc:sldChg>
      <pc:sldChg chg="modSp new mod">
        <pc:chgData name="魏 星达" userId="ca17b13798aa44f7" providerId="LiveId" clId="{AF422A5F-2476-F54D-9900-981C8DA0B54D}" dt="2021-09-10T07:46:12.253" v="3105" actId="2711"/>
        <pc:sldMkLst>
          <pc:docMk/>
          <pc:sldMk cId="1558843333" sldId="2497"/>
        </pc:sldMkLst>
        <pc:spChg chg="mod">
          <ac:chgData name="魏 星达" userId="ca17b13798aa44f7" providerId="LiveId" clId="{AF422A5F-2476-F54D-9900-981C8DA0B54D}" dt="2021-09-10T07:43:24.624" v="3058" actId="5793"/>
          <ac:spMkLst>
            <pc:docMk/>
            <pc:sldMk cId="1558843333" sldId="2497"/>
            <ac:spMk id="2" creationId="{97D37866-08EB-0741-A6BF-0A7B2EB8635A}"/>
          </ac:spMkLst>
        </pc:spChg>
        <pc:spChg chg="mod">
          <ac:chgData name="魏 星达" userId="ca17b13798aa44f7" providerId="LiveId" clId="{AF422A5F-2476-F54D-9900-981C8DA0B54D}" dt="2021-09-10T07:46:12.253" v="3105" actId="2711"/>
          <ac:spMkLst>
            <pc:docMk/>
            <pc:sldMk cId="1558843333" sldId="2497"/>
            <ac:spMk id="3" creationId="{10181552-638C-6942-8D5B-20C9B8BE748B}"/>
          </ac:spMkLst>
        </pc:spChg>
      </pc:sldChg>
      <pc:sldChg chg="addSp modSp new mod">
        <pc:chgData name="魏 星达" userId="ca17b13798aa44f7" providerId="LiveId" clId="{AF422A5F-2476-F54D-9900-981C8DA0B54D}" dt="2021-09-10T07:48:15.637" v="3136" actId="1076"/>
        <pc:sldMkLst>
          <pc:docMk/>
          <pc:sldMk cId="2558466569" sldId="2498"/>
        </pc:sldMkLst>
        <pc:spChg chg="mod">
          <ac:chgData name="魏 星达" userId="ca17b13798aa44f7" providerId="LiveId" clId="{AF422A5F-2476-F54D-9900-981C8DA0B54D}" dt="2021-09-10T07:46:31.932" v="3108"/>
          <ac:spMkLst>
            <pc:docMk/>
            <pc:sldMk cId="2558466569" sldId="2498"/>
            <ac:spMk id="2" creationId="{F5192F17-D192-FD48-922E-AA7ED14E8264}"/>
          </ac:spMkLst>
        </pc:spChg>
        <pc:spChg chg="mod">
          <ac:chgData name="魏 星达" userId="ca17b13798aa44f7" providerId="LiveId" clId="{AF422A5F-2476-F54D-9900-981C8DA0B54D}" dt="2021-09-10T07:46:41.437" v="3111" actId="113"/>
          <ac:spMkLst>
            <pc:docMk/>
            <pc:sldMk cId="2558466569" sldId="2498"/>
            <ac:spMk id="3" creationId="{6F15242F-331D-654F-9BED-A9E45FA803D1}"/>
          </ac:spMkLst>
        </pc:spChg>
        <pc:spChg chg="add mod">
          <ac:chgData name="魏 星达" userId="ca17b13798aa44f7" providerId="LiveId" clId="{AF422A5F-2476-F54D-9900-981C8DA0B54D}" dt="2021-09-10T07:47:17.665" v="3117" actId="692"/>
          <ac:spMkLst>
            <pc:docMk/>
            <pc:sldMk cId="2558466569" sldId="2498"/>
            <ac:spMk id="5" creationId="{91370B55-C7D6-6648-9E21-62A1D7C2B2D1}"/>
          </ac:spMkLst>
        </pc:spChg>
        <pc:spChg chg="add mod">
          <ac:chgData name="魏 星达" userId="ca17b13798aa44f7" providerId="LiveId" clId="{AF422A5F-2476-F54D-9900-981C8DA0B54D}" dt="2021-09-10T07:47:20.517" v="3118" actId="1076"/>
          <ac:spMkLst>
            <pc:docMk/>
            <pc:sldMk cId="2558466569" sldId="2498"/>
            <ac:spMk id="6" creationId="{1F54FC7A-6F34-5C4C-8C8F-9825E593D2C8}"/>
          </ac:spMkLst>
        </pc:spChg>
        <pc:spChg chg="add mod">
          <ac:chgData name="魏 星达" userId="ca17b13798aa44f7" providerId="LiveId" clId="{AF422A5F-2476-F54D-9900-981C8DA0B54D}" dt="2021-09-10T07:47:21.752" v="3119" actId="1076"/>
          <ac:spMkLst>
            <pc:docMk/>
            <pc:sldMk cId="2558466569" sldId="2498"/>
            <ac:spMk id="7" creationId="{0736A047-B66B-B945-94F6-2D3CC8622161}"/>
          </ac:spMkLst>
        </pc:spChg>
        <pc:spChg chg="add mod">
          <ac:chgData name="魏 星达" userId="ca17b13798aa44f7" providerId="LiveId" clId="{AF422A5F-2476-F54D-9900-981C8DA0B54D}" dt="2021-09-10T07:47:26.878" v="3121" actId="1076"/>
          <ac:spMkLst>
            <pc:docMk/>
            <pc:sldMk cId="2558466569" sldId="2498"/>
            <ac:spMk id="8" creationId="{FCF19359-7F10-DF45-8863-6D53500ACF2F}"/>
          </ac:spMkLst>
        </pc:spChg>
        <pc:spChg chg="add mod">
          <ac:chgData name="魏 星达" userId="ca17b13798aa44f7" providerId="LiveId" clId="{AF422A5F-2476-F54D-9900-981C8DA0B54D}" dt="2021-09-10T07:47:28.736" v="3122" actId="1076"/>
          <ac:spMkLst>
            <pc:docMk/>
            <pc:sldMk cId="2558466569" sldId="2498"/>
            <ac:spMk id="9" creationId="{F5E016FE-C5C5-3241-ACA0-0622C28F0896}"/>
          </ac:spMkLst>
        </pc:spChg>
        <pc:spChg chg="add mod">
          <ac:chgData name="魏 星达" userId="ca17b13798aa44f7" providerId="LiveId" clId="{AF422A5F-2476-F54D-9900-981C8DA0B54D}" dt="2021-09-10T07:47:32.791" v="3124" actId="1076"/>
          <ac:spMkLst>
            <pc:docMk/>
            <pc:sldMk cId="2558466569" sldId="2498"/>
            <ac:spMk id="10" creationId="{D76C67F5-3491-CE40-B671-4431CB6D960F}"/>
          </ac:spMkLst>
        </pc:spChg>
        <pc:spChg chg="add mod">
          <ac:chgData name="魏 星达" userId="ca17b13798aa44f7" providerId="LiveId" clId="{AF422A5F-2476-F54D-9900-981C8DA0B54D}" dt="2021-09-10T07:47:35.009" v="3125" actId="1076"/>
          <ac:spMkLst>
            <pc:docMk/>
            <pc:sldMk cId="2558466569" sldId="2498"/>
            <ac:spMk id="11" creationId="{E86C4FE4-9596-6242-A4DF-02ADCE0121C7}"/>
          </ac:spMkLst>
        </pc:spChg>
        <pc:picChg chg="add mod">
          <ac:chgData name="魏 星达" userId="ca17b13798aa44f7" providerId="LiveId" clId="{AF422A5F-2476-F54D-9900-981C8DA0B54D}" dt="2021-09-10T07:48:15.637" v="3136" actId="1076"/>
          <ac:picMkLst>
            <pc:docMk/>
            <pc:sldMk cId="2558466569" sldId="2498"/>
            <ac:picMk id="12" creationId="{3FBD284F-9686-F94F-B5CA-4D3EAAF950BA}"/>
          </ac:picMkLst>
        </pc:picChg>
      </pc:sldChg>
      <pc:sldChg chg="modSp new mod">
        <pc:chgData name="魏 星达" userId="ca17b13798aa44f7" providerId="LiveId" clId="{AF422A5F-2476-F54D-9900-981C8DA0B54D}" dt="2021-09-10T07:51:24.328" v="3289" actId="27636"/>
        <pc:sldMkLst>
          <pc:docMk/>
          <pc:sldMk cId="748589828" sldId="2499"/>
        </pc:sldMkLst>
        <pc:spChg chg="mod">
          <ac:chgData name="魏 星达" userId="ca17b13798aa44f7" providerId="LiveId" clId="{AF422A5F-2476-F54D-9900-981C8DA0B54D}" dt="2021-09-10T07:48:28.560" v="3158" actId="20577"/>
          <ac:spMkLst>
            <pc:docMk/>
            <pc:sldMk cId="748589828" sldId="2499"/>
            <ac:spMk id="2" creationId="{C028BEA9-5BCD-E847-82AB-1835BE82A8D8}"/>
          </ac:spMkLst>
        </pc:spChg>
        <pc:spChg chg="mod">
          <ac:chgData name="魏 星达" userId="ca17b13798aa44f7" providerId="LiveId" clId="{AF422A5F-2476-F54D-9900-981C8DA0B54D}" dt="2021-09-10T07:51:24.328" v="3289" actId="27636"/>
          <ac:spMkLst>
            <pc:docMk/>
            <pc:sldMk cId="748589828" sldId="2499"/>
            <ac:spMk id="3" creationId="{9CBFCD73-73C3-C64A-971E-7867588C49D8}"/>
          </ac:spMkLst>
        </pc:spChg>
      </pc:sldChg>
      <pc:sldChg chg="add del">
        <pc:chgData name="魏 星达" userId="ca17b13798aa44f7" providerId="LiveId" clId="{AF422A5F-2476-F54D-9900-981C8DA0B54D}" dt="2021-09-10T07:47:47.582" v="3128"/>
        <pc:sldMkLst>
          <pc:docMk/>
          <pc:sldMk cId="987908863" sldId="2499"/>
        </pc:sldMkLst>
      </pc:sldChg>
      <pc:sldChg chg="addSp delSp modSp new mod delAnim modAnim">
        <pc:chgData name="魏 星达" userId="ca17b13798aa44f7" providerId="LiveId" clId="{AF422A5F-2476-F54D-9900-981C8DA0B54D}" dt="2021-09-10T07:59:06.975" v="3508" actId="478"/>
        <pc:sldMkLst>
          <pc:docMk/>
          <pc:sldMk cId="6761369" sldId="2500"/>
        </pc:sldMkLst>
        <pc:spChg chg="mod">
          <ac:chgData name="魏 星达" userId="ca17b13798aa44f7" providerId="LiveId" clId="{AF422A5F-2476-F54D-9900-981C8DA0B54D}" dt="2021-09-10T07:52:20.866" v="3294"/>
          <ac:spMkLst>
            <pc:docMk/>
            <pc:sldMk cId="6761369" sldId="2500"/>
            <ac:spMk id="2" creationId="{744D08AF-C355-E348-B33A-CD0344B7A218}"/>
          </ac:spMkLst>
        </pc:spChg>
        <pc:spChg chg="mod">
          <ac:chgData name="魏 星达" userId="ca17b13798aa44f7" providerId="LiveId" clId="{AF422A5F-2476-F54D-9900-981C8DA0B54D}" dt="2021-09-10T07:56:50.235" v="3387" actId="207"/>
          <ac:spMkLst>
            <pc:docMk/>
            <pc:sldMk cId="6761369" sldId="2500"/>
            <ac:spMk id="3" creationId="{379D2725-CB55-3D45-AF15-F38FD1C712D1}"/>
          </ac:spMkLst>
        </pc:spChg>
        <pc:spChg chg="add mod">
          <ac:chgData name="魏 星达" userId="ca17b13798aa44f7" providerId="LiveId" clId="{AF422A5F-2476-F54D-9900-981C8DA0B54D}" dt="2021-09-10T07:52:49.636" v="3301" actId="14838"/>
          <ac:spMkLst>
            <pc:docMk/>
            <pc:sldMk cId="6761369" sldId="2500"/>
            <ac:spMk id="5" creationId="{DA5FB1D0-1354-BB4D-BA62-A79D13F895BA}"/>
          </ac:spMkLst>
        </pc:spChg>
        <pc:spChg chg="add del mod">
          <ac:chgData name="魏 星达" userId="ca17b13798aa44f7" providerId="LiveId" clId="{AF422A5F-2476-F54D-9900-981C8DA0B54D}" dt="2021-09-10T07:59:06.975" v="3508" actId="478"/>
          <ac:spMkLst>
            <pc:docMk/>
            <pc:sldMk cId="6761369" sldId="2500"/>
            <ac:spMk id="6" creationId="{0764DEB6-3AD6-E54C-8C05-41762C470CAE}"/>
          </ac:spMkLst>
        </pc:spChg>
      </pc:sldChg>
      <pc:sldChg chg="modSp new mod">
        <pc:chgData name="魏 星达" userId="ca17b13798aa44f7" providerId="LiveId" clId="{AF422A5F-2476-F54D-9900-981C8DA0B54D}" dt="2021-09-10T07:59:19.582" v="3511" actId="15"/>
        <pc:sldMkLst>
          <pc:docMk/>
          <pc:sldMk cId="1811019779" sldId="2501"/>
        </pc:sldMkLst>
        <pc:spChg chg="mod">
          <ac:chgData name="魏 星达" userId="ca17b13798aa44f7" providerId="LiveId" clId="{AF422A5F-2476-F54D-9900-981C8DA0B54D}" dt="2021-09-10T07:57:15.483" v="3392" actId="113"/>
          <ac:spMkLst>
            <pc:docMk/>
            <pc:sldMk cId="1811019779" sldId="2501"/>
            <ac:spMk id="2" creationId="{51AB2660-0534-C34F-BDAD-665B03257FDB}"/>
          </ac:spMkLst>
        </pc:spChg>
        <pc:spChg chg="mod">
          <ac:chgData name="魏 星达" userId="ca17b13798aa44f7" providerId="LiveId" clId="{AF422A5F-2476-F54D-9900-981C8DA0B54D}" dt="2021-09-10T07:59:19.582" v="3511" actId="15"/>
          <ac:spMkLst>
            <pc:docMk/>
            <pc:sldMk cId="1811019779" sldId="2501"/>
            <ac:spMk id="3" creationId="{D301960B-1D72-304F-9C88-CFCA59C8C955}"/>
          </ac:spMkLst>
        </pc:spChg>
      </pc:sldChg>
      <pc:sldChg chg="modSp new mod">
        <pc:chgData name="魏 星达" userId="ca17b13798aa44f7" providerId="LiveId" clId="{AF422A5F-2476-F54D-9900-981C8DA0B54D}" dt="2021-09-10T08:00:47.033" v="3646" actId="5793"/>
        <pc:sldMkLst>
          <pc:docMk/>
          <pc:sldMk cId="391191510" sldId="2502"/>
        </pc:sldMkLst>
        <pc:spChg chg="mod">
          <ac:chgData name="魏 星达" userId="ca17b13798aa44f7" providerId="LiveId" clId="{AF422A5F-2476-F54D-9900-981C8DA0B54D}" dt="2021-09-10T07:59:36.973" v="3514"/>
          <ac:spMkLst>
            <pc:docMk/>
            <pc:sldMk cId="391191510" sldId="2502"/>
            <ac:spMk id="2" creationId="{D531D01E-E94C-F449-B6C9-2B99A727A13C}"/>
          </ac:spMkLst>
        </pc:spChg>
        <pc:spChg chg="mod">
          <ac:chgData name="魏 星达" userId="ca17b13798aa44f7" providerId="LiveId" clId="{AF422A5F-2476-F54D-9900-981C8DA0B54D}" dt="2021-09-10T08:00:47.033" v="3646" actId="5793"/>
          <ac:spMkLst>
            <pc:docMk/>
            <pc:sldMk cId="391191510" sldId="2502"/>
            <ac:spMk id="3" creationId="{67E7A18E-8DD4-F141-B112-FCEE192DACC3}"/>
          </ac:spMkLst>
        </pc:spChg>
      </pc:sldChg>
      <pc:sldChg chg="addSp delSp modSp new mod">
        <pc:chgData name="魏 星达" userId="ca17b13798aa44f7" providerId="LiveId" clId="{AF422A5F-2476-F54D-9900-981C8DA0B54D}" dt="2021-09-10T08:02:16.847" v="3706" actId="478"/>
        <pc:sldMkLst>
          <pc:docMk/>
          <pc:sldMk cId="676234827" sldId="2503"/>
        </pc:sldMkLst>
        <pc:spChg chg="mod">
          <ac:chgData name="魏 星达" userId="ca17b13798aa44f7" providerId="LiveId" clId="{AF422A5F-2476-F54D-9900-981C8DA0B54D}" dt="2021-09-10T08:02:04.779" v="3704" actId="1076"/>
          <ac:spMkLst>
            <pc:docMk/>
            <pc:sldMk cId="676234827" sldId="2503"/>
            <ac:spMk id="2" creationId="{1E011692-B18E-D04A-B5FA-D99540D8048B}"/>
          </ac:spMkLst>
        </pc:spChg>
        <pc:spChg chg="del">
          <ac:chgData name="魏 星达" userId="ca17b13798aa44f7" providerId="LiveId" clId="{AF422A5F-2476-F54D-9900-981C8DA0B54D}" dt="2021-09-10T08:02:16.847" v="3706" actId="478"/>
          <ac:spMkLst>
            <pc:docMk/>
            <pc:sldMk cId="676234827" sldId="2503"/>
            <ac:spMk id="3" creationId="{E209A8BB-665A-F04A-8B4A-BBC55315F430}"/>
          </ac:spMkLst>
        </pc:spChg>
        <pc:spChg chg="add del mod">
          <ac:chgData name="魏 星达" userId="ca17b13798aa44f7" providerId="LiveId" clId="{AF422A5F-2476-F54D-9900-981C8DA0B54D}" dt="2021-09-10T08:01:28.651" v="3682"/>
          <ac:spMkLst>
            <pc:docMk/>
            <pc:sldMk cId="676234827" sldId="2503"/>
            <ac:spMk id="5" creationId="{E5F3C25F-EAA6-8843-9C5B-AD879899F1B7}"/>
          </ac:spMkLst>
        </pc:spChg>
        <pc:spChg chg="add del mod">
          <ac:chgData name="魏 星达" userId="ca17b13798aa44f7" providerId="LiveId" clId="{AF422A5F-2476-F54D-9900-981C8DA0B54D}" dt="2021-09-10T08:01:28.651" v="3682"/>
          <ac:spMkLst>
            <pc:docMk/>
            <pc:sldMk cId="676234827" sldId="2503"/>
            <ac:spMk id="6" creationId="{136F9312-7073-5C40-8917-6B76BB747102}"/>
          </ac:spMkLst>
        </pc:spChg>
        <pc:spChg chg="add del mod">
          <ac:chgData name="魏 星达" userId="ca17b13798aa44f7" providerId="LiveId" clId="{AF422A5F-2476-F54D-9900-981C8DA0B54D}" dt="2021-09-10T08:01:28.651" v="3682"/>
          <ac:spMkLst>
            <pc:docMk/>
            <pc:sldMk cId="676234827" sldId="2503"/>
            <ac:spMk id="7" creationId="{436F6E90-CD3B-2449-AC34-26383734AD59}"/>
          </ac:spMkLst>
        </pc:spChg>
        <pc:spChg chg="add del mod">
          <ac:chgData name="魏 星达" userId="ca17b13798aa44f7" providerId="LiveId" clId="{AF422A5F-2476-F54D-9900-981C8DA0B54D}" dt="2021-09-10T08:01:28.651" v="3682"/>
          <ac:spMkLst>
            <pc:docMk/>
            <pc:sldMk cId="676234827" sldId="2503"/>
            <ac:spMk id="8" creationId="{A9746266-9997-0549-9076-A7FCBC3E51EB}"/>
          </ac:spMkLst>
        </pc:spChg>
        <pc:spChg chg="add mod">
          <ac:chgData name="魏 星达" userId="ca17b13798aa44f7" providerId="LiveId" clId="{AF422A5F-2476-F54D-9900-981C8DA0B54D}" dt="2021-09-10T08:01:55.840" v="3689" actId="1076"/>
          <ac:spMkLst>
            <pc:docMk/>
            <pc:sldMk cId="676234827" sldId="2503"/>
            <ac:spMk id="10" creationId="{D7D94771-06E2-FA4B-AA25-90664CF7411E}"/>
          </ac:spMkLst>
        </pc:spChg>
        <pc:spChg chg="add mod">
          <ac:chgData name="魏 星达" userId="ca17b13798aa44f7" providerId="LiveId" clId="{AF422A5F-2476-F54D-9900-981C8DA0B54D}" dt="2021-09-10T08:02:02.992" v="3702" actId="1037"/>
          <ac:spMkLst>
            <pc:docMk/>
            <pc:sldMk cId="676234827" sldId="2503"/>
            <ac:spMk id="11" creationId="{68AD38F8-4D3E-7F41-B89B-A4151DE90924}"/>
          </ac:spMkLst>
        </pc:spChg>
        <pc:spChg chg="add mod">
          <ac:chgData name="魏 星达" userId="ca17b13798aa44f7" providerId="LiveId" clId="{AF422A5F-2476-F54D-9900-981C8DA0B54D}" dt="2021-09-10T08:01:55.840" v="3689" actId="1076"/>
          <ac:spMkLst>
            <pc:docMk/>
            <pc:sldMk cId="676234827" sldId="2503"/>
            <ac:spMk id="12" creationId="{554101F0-26E6-3940-A478-B977EEC07157}"/>
          </ac:spMkLst>
        </pc:spChg>
        <pc:spChg chg="add mod">
          <ac:chgData name="魏 星达" userId="ca17b13798aa44f7" providerId="LiveId" clId="{AF422A5F-2476-F54D-9900-981C8DA0B54D}" dt="2021-09-10T08:02:02.992" v="3702" actId="1037"/>
          <ac:spMkLst>
            <pc:docMk/>
            <pc:sldMk cId="676234827" sldId="2503"/>
            <ac:spMk id="13" creationId="{81B5BDBF-597F-534F-AD69-5FCA7CEC32DA}"/>
          </ac:spMkLst>
        </pc:spChg>
        <pc:picChg chg="add del mod">
          <ac:chgData name="魏 星达" userId="ca17b13798aa44f7" providerId="LiveId" clId="{AF422A5F-2476-F54D-9900-981C8DA0B54D}" dt="2021-09-10T08:01:41.369" v="3686" actId="478"/>
          <ac:picMkLst>
            <pc:docMk/>
            <pc:sldMk cId="676234827" sldId="2503"/>
            <ac:picMk id="9" creationId="{B1B48A3E-AA26-DD42-B598-4E6717326D49}"/>
          </ac:picMkLst>
        </pc:picChg>
      </pc:sldChg>
      <pc:sldChg chg="modSp new mod">
        <pc:chgData name="魏 星达" userId="ca17b13798aa44f7" providerId="LiveId" clId="{AF422A5F-2476-F54D-9900-981C8DA0B54D}" dt="2021-09-10T08:09:09.166" v="4024" actId="113"/>
        <pc:sldMkLst>
          <pc:docMk/>
          <pc:sldMk cId="3677241498" sldId="2504"/>
        </pc:sldMkLst>
        <pc:spChg chg="mod">
          <ac:chgData name="魏 星达" userId="ca17b13798aa44f7" providerId="LiveId" clId="{AF422A5F-2476-F54D-9900-981C8DA0B54D}" dt="2021-09-10T08:09:09.166" v="4024" actId="113"/>
          <ac:spMkLst>
            <pc:docMk/>
            <pc:sldMk cId="3677241498" sldId="2504"/>
            <ac:spMk id="2" creationId="{1C971CFE-1107-C740-8522-09FE8CF8BFF8}"/>
          </ac:spMkLst>
        </pc:spChg>
        <pc:spChg chg="mod">
          <ac:chgData name="魏 星达" userId="ca17b13798aa44f7" providerId="LiveId" clId="{AF422A5F-2476-F54D-9900-981C8DA0B54D}" dt="2021-09-10T08:08:28.717" v="4023" actId="207"/>
          <ac:spMkLst>
            <pc:docMk/>
            <pc:sldMk cId="3677241498" sldId="2504"/>
            <ac:spMk id="3" creationId="{3ED6DF6C-FA11-2F45-94F3-9D751F06990E}"/>
          </ac:spMkLst>
        </pc:spChg>
      </pc:sldChg>
      <pc:sldChg chg="addSp modSp add mod">
        <pc:chgData name="魏 星达" userId="ca17b13798aa44f7" providerId="LiveId" clId="{AF422A5F-2476-F54D-9900-981C8DA0B54D}" dt="2021-09-10T08:03:07.295" v="3743" actId="1076"/>
        <pc:sldMkLst>
          <pc:docMk/>
          <pc:sldMk cId="3971187151" sldId="2505"/>
        </pc:sldMkLst>
        <pc:spChg chg="mod">
          <ac:chgData name="魏 星达" userId="ca17b13798aa44f7" providerId="LiveId" clId="{AF422A5F-2476-F54D-9900-981C8DA0B54D}" dt="2021-09-10T08:03:07.295" v="3743" actId="1076"/>
          <ac:spMkLst>
            <pc:docMk/>
            <pc:sldMk cId="3971187151" sldId="2505"/>
            <ac:spMk id="5" creationId="{375403D9-9667-EA4B-986A-9CD8EA818815}"/>
          </ac:spMkLst>
        </pc:spChg>
        <pc:spChg chg="add mod">
          <ac:chgData name="魏 星达" userId="ca17b13798aa44f7" providerId="LiveId" clId="{AF422A5F-2476-F54D-9900-981C8DA0B54D}" dt="2021-09-10T08:02:58.755" v="3740" actId="1076"/>
          <ac:spMkLst>
            <pc:docMk/>
            <pc:sldMk cId="3971187151" sldId="2505"/>
            <ac:spMk id="7" creationId="{BAE57768-C119-A443-B588-74ABBFB9422B}"/>
          </ac:spMkLst>
        </pc:spChg>
      </pc:sldChg>
      <pc:sldChg chg="new">
        <pc:chgData name="魏 星达" userId="ca17b13798aa44f7" providerId="LiveId" clId="{AF422A5F-2476-F54D-9900-981C8DA0B54D}" dt="2021-09-10T08:09:11.924" v="4025" actId="680"/>
        <pc:sldMkLst>
          <pc:docMk/>
          <pc:sldMk cId="2427788625" sldId="250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2021/9/30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2021/9/30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998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1907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12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761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151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39922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0481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ea typeface="MS PGothic" charset="0"/>
              </a:rPr>
              <a:t>What about the case of "delete-after-open"?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213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1448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>
                <a:latin typeface="Times New Roman" charset="0"/>
                <a:ea typeface="宋体" charset="0"/>
              </a:rPr>
              <a:t>Mixed blocks, old and new</a:t>
            </a:r>
            <a:endParaRPr lang="zh-CN" altLang="en-US">
              <a:latin typeface="Times New Roman" charset="0"/>
              <a:ea typeface="宋体" charset="0"/>
            </a:endParaRPr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A2DC2E0B-2544-FC47-9A27-4FB1D9A39888}" type="slidenum">
              <a:rPr lang="zh-CN" altLang="en-US" sz="1200" b="0">
                <a:latin typeface="Times New Roman" charset="0"/>
              </a:rPr>
              <a:pPr/>
              <a:t>26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4428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19765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60466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 assumptions are just listed in the paper, lack a detailed descriptions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59892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Why no caching? “</a:t>
            </a:r>
            <a:r>
              <a:rPr lang="en-US" altLang="zh-CN" dirty="0"/>
              <a:t>Client caches offer little benefit because most applications stream through huge files or have working sets too large to be cached.”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0228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16585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24659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Why two phases? Primary should guarantee the same order for applying chunks.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9383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5807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0331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22119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60012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475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8087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etf.org/rfc/rfc1831.txt?number=1831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png"/><Relationship Id="rId7" Type="http://schemas.openxmlformats.org/officeDocument/2006/relationships/image" Target="../media/image22.gif"/><Relationship Id="rId12" Type="http://schemas.openxmlformats.org/officeDocument/2006/relationships/image" Target="../media/image27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jpe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tif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tiff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690127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 dirty="0">
                <a:latin typeface="+mn-lt"/>
              </a:rPr>
              <a:t>Distributed file system</a:t>
            </a:r>
            <a:br>
              <a:rPr kumimoji="1" lang="en-US" altLang="zh-CN" sz="3600" b="0" dirty="0">
                <a:latin typeface="+mn-lt"/>
              </a:rPr>
            </a:br>
            <a:r>
              <a:rPr kumimoji="1" lang="en-US" altLang="zh-CN" sz="2800" dirty="0">
                <a:latin typeface="+mn-lt"/>
              </a:rPr>
              <a:t>NFS &amp; GFS</a:t>
            </a:r>
            <a:endParaRPr kumimoji="1" lang="zh-CN" altLang="en-US" sz="28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Yubin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Xia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SE124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888ED355-44B6-D14B-BD43-61B43993464E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Credits: Rong </a:t>
            </a:r>
            <a:r>
              <a:rPr kumimoji="1"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Chen@IPADS</a:t>
            </a:r>
            <a:r>
              <a:rPr kumimoji="1"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Large-scale website so-far 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84AAE6-ABA1-1148-828B-16573E4AF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9022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Large-scale websites are composed of different distributed systems</a:t>
            </a:r>
          </a:p>
          <a:p>
            <a:pPr lvl="1"/>
            <a:r>
              <a:rPr kumimoji="1" lang="en-US" altLang="zh-CN" dirty="0"/>
              <a:t>Request processing, data storage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file system</a:t>
              </a:r>
              <a:endParaRPr lang="zh-CN" altLang="en-US" sz="1600" dirty="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rgbClr val="000000"/>
                    </a:solidFill>
                  </a:rPr>
                  <a:t>…</a:t>
                </a:r>
                <a:endParaRPr lang="zh-CN" altLang="en-US" sz="2400" dirty="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caching</a:t>
              </a:r>
              <a:endParaRPr lang="zh-CN" altLang="en-US" sz="1600" dirty="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rgbClr val="000000"/>
                  </a:solidFill>
                </a:rPr>
                <a:t>Message queue</a:t>
              </a:r>
              <a:endParaRPr lang="zh-CN" altLang="en-US" sz="1200" dirty="0"/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4638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33" name="内容占位符 2">
            <a:extLst>
              <a:ext uri="{FF2B5EF4-FFF2-40B4-BE49-F238E27FC236}">
                <a16:creationId xmlns:a16="http://schemas.microsoft.com/office/drawing/2014/main" id="{ECF2EB9F-18CF-4A42-87CA-EB2561DBB98A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549022" cy="1498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Large-scale websites are composed of different distributed systems</a:t>
            </a:r>
          </a:p>
          <a:p>
            <a:pPr lvl="1"/>
            <a:r>
              <a:rPr kumimoji="1" lang="en-US" altLang="zh-CN" dirty="0"/>
              <a:t>Request processing, data storage</a:t>
            </a:r>
          </a:p>
          <a:p>
            <a:pPr lvl="1"/>
            <a:r>
              <a:rPr kumimoji="1" lang="en-US" altLang="zh-CN" b="1" dirty="0"/>
              <a:t>How each system communicates</a:t>
            </a:r>
            <a:r>
              <a:rPr kumimoji="1" lang="en-US" altLang="zh-CN" dirty="0"/>
              <a:t>? </a:t>
            </a:r>
          </a:p>
        </p:txBody>
      </p:sp>
      <p:sp>
        <p:nvSpPr>
          <p:cNvPr id="139" name="标题 1">
            <a:extLst>
              <a:ext uri="{FF2B5EF4-FFF2-40B4-BE49-F238E27FC236}">
                <a16:creationId xmlns:a16="http://schemas.microsoft.com/office/drawing/2014/main" id="{56FE4262-DCE4-5A4D-B72B-ED5192FD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Large-scale website so-far </a:t>
            </a:r>
            <a:endParaRPr kumimoji="1"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3340962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ome">
            <a:extLst>
              <a:ext uri="{FF2B5EF4-FFF2-40B4-BE49-F238E27FC236}">
                <a16:creationId xmlns:a16="http://schemas.microsoft.com/office/drawing/2014/main" id="{372CE43D-F4B6-EC41-BA89-8941C0D7B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611" y="1472790"/>
            <a:ext cx="1500189" cy="1500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RPC">
            <a:extLst>
              <a:ext uri="{FF2B5EF4-FFF2-40B4-BE49-F238E27FC236}">
                <a16:creationId xmlns:a16="http://schemas.microsoft.com/office/drawing/2014/main" id="{DB1F29DD-0AA0-A249-9992-2C984FAE9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96424"/>
            <a:ext cx="1500188" cy="150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F6A3612B-1185-544B-A614-FA66E9DAD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Last lecture: Remote Procedure Call (RPC)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349AC9-5ABA-E644-AFFE-4C8984FC1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Allow a procedure to execute in another address space without coding the details for the remote interaction</a:t>
            </a:r>
          </a:p>
          <a:p>
            <a:r>
              <a:rPr kumimoji="1" lang="en-US" altLang="zh-CN" b="0" dirty="0"/>
              <a:t>RPC History</a:t>
            </a:r>
          </a:p>
          <a:p>
            <a:pPr lvl="1"/>
            <a:r>
              <a:rPr kumimoji="1" lang="en-US" altLang="zh-CN" dirty="0"/>
              <a:t>Idea goes back in 1976</a:t>
            </a:r>
          </a:p>
          <a:p>
            <a:r>
              <a:rPr kumimoji="1" lang="en-US" altLang="zh-CN" b="0" dirty="0"/>
              <a:t>RPC uses </a:t>
            </a:r>
            <a:r>
              <a:rPr kumimoji="1" lang="en-US" altLang="zh-CN" dirty="0">
                <a:solidFill>
                  <a:srgbClr val="C00000"/>
                </a:solidFill>
              </a:rPr>
              <a:t>stubs</a:t>
            </a:r>
            <a:r>
              <a:rPr kumimoji="1" lang="en-US" altLang="zh-CN" b="0" dirty="0"/>
              <a:t> to avoid handling argument </a:t>
            </a:r>
            <a:r>
              <a:rPr kumimoji="1" lang="en-US" altLang="zh-CN" dirty="0">
                <a:solidFill>
                  <a:srgbClr val="C00000"/>
                </a:solidFill>
              </a:rPr>
              <a:t>encoding/decoding </a:t>
            </a:r>
            <a:r>
              <a:rPr kumimoji="1" lang="en-US" altLang="zh-CN" b="0" dirty="0"/>
              <a:t>and send/receiving messages, message transports, </a:t>
            </a:r>
            <a:r>
              <a:rPr kumimoji="1" lang="en-US" altLang="zh-CN" b="0" dirty="0" err="1"/>
              <a:t>etc</a:t>
            </a:r>
            <a:r>
              <a:rPr kumimoji="1" lang="en-US" altLang="zh-CN" b="0" dirty="0"/>
              <a:t> </a:t>
            </a:r>
          </a:p>
          <a:p>
            <a:r>
              <a:rPr kumimoji="1" lang="en-US" altLang="zh-CN" b="0" dirty="0"/>
              <a:t>How RPC handles </a:t>
            </a:r>
            <a:r>
              <a:rPr kumimoji="1" lang="en-US" altLang="zh-CN" dirty="0">
                <a:solidFill>
                  <a:srgbClr val="C00000"/>
                </a:solidFill>
              </a:rPr>
              <a:t>failures</a:t>
            </a:r>
            <a:r>
              <a:rPr kumimoji="1" lang="en-US" altLang="zh-CN" b="0" dirty="0"/>
              <a:t>? </a:t>
            </a:r>
          </a:p>
          <a:p>
            <a:pPr lvl="1"/>
            <a:r>
              <a:rPr kumimoji="1" lang="en-US" altLang="zh-CN" dirty="0"/>
              <a:t>Depends on the </a:t>
            </a:r>
            <a:r>
              <a:rPr kumimoji="1" lang="en-US" altLang="zh-CN" b="1" dirty="0">
                <a:solidFill>
                  <a:srgbClr val="C00000"/>
                </a:solidFill>
              </a:rPr>
              <a:t>semantic</a:t>
            </a:r>
            <a:r>
              <a:rPr kumimoji="1" lang="en-US" altLang="zh-CN" dirty="0"/>
              <a:t>: at-most-once, at-least-once &amp; exactly-once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A5E770-9EC7-1745-A02E-EEA051FFD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3023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kumimoji="1" lang="en-US" altLang="zh-CN" dirty="0"/>
              <a:t>Last last lecture: single-machine file system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AA0A773-9005-3848-A94A-18E21FD86144}"/>
              </a:ext>
            </a:extLst>
          </p:cNvPr>
          <p:cNvSpPr/>
          <p:nvPr/>
        </p:nvSpPr>
        <p:spPr>
          <a:xfrm>
            <a:off x="5868502" y="4382802"/>
            <a:ext cx="797845" cy="741671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507BA94D-8AB5-A24B-96EC-1A61E663A084}"/>
              </a:ext>
            </a:extLst>
          </p:cNvPr>
          <p:cNvSpPr/>
          <p:nvPr/>
        </p:nvSpPr>
        <p:spPr>
          <a:xfrm>
            <a:off x="-180526" y="2765048"/>
            <a:ext cx="5893688" cy="3269042"/>
          </a:xfrm>
          <a:prstGeom prst="rect">
            <a:avLst/>
          </a:prstGeom>
          <a:solidFill>
            <a:schemeClr val="bg1">
              <a:alpha val="45000"/>
            </a:schemeClr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8" name="直线连接符 77">
            <a:extLst>
              <a:ext uri="{FF2B5EF4-FFF2-40B4-BE49-F238E27FC236}">
                <a16:creationId xmlns:a16="http://schemas.microsoft.com/office/drawing/2014/main" id="{AD1DC2A0-F4A7-AD4B-B720-597B2D2D89AD}"/>
              </a:ext>
            </a:extLst>
          </p:cNvPr>
          <p:cNvCxnSpPr>
            <a:cxnSpLocks/>
          </p:cNvCxnSpPr>
          <p:nvPr/>
        </p:nvCxnSpPr>
        <p:spPr>
          <a:xfrm>
            <a:off x="-85298" y="4494923"/>
            <a:ext cx="5860507" cy="62955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直线连接符 138">
            <a:extLst>
              <a:ext uri="{FF2B5EF4-FFF2-40B4-BE49-F238E27FC236}">
                <a16:creationId xmlns:a16="http://schemas.microsoft.com/office/drawing/2014/main" id="{93742414-23D5-A34D-9D94-9DD0120E00E3}"/>
              </a:ext>
            </a:extLst>
          </p:cNvPr>
          <p:cNvCxnSpPr>
            <a:cxnSpLocks/>
          </p:cNvCxnSpPr>
          <p:nvPr/>
        </p:nvCxnSpPr>
        <p:spPr>
          <a:xfrm>
            <a:off x="5535708" y="4395179"/>
            <a:ext cx="469392" cy="21610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矩形 151">
            <a:extLst>
              <a:ext uri="{FF2B5EF4-FFF2-40B4-BE49-F238E27FC236}">
                <a16:creationId xmlns:a16="http://schemas.microsoft.com/office/drawing/2014/main" id="{DFECF0F7-ECB6-B349-AC66-7FC280FE0179}"/>
              </a:ext>
            </a:extLst>
          </p:cNvPr>
          <p:cNvSpPr/>
          <p:nvPr/>
        </p:nvSpPr>
        <p:spPr>
          <a:xfrm>
            <a:off x="5043299" y="908326"/>
            <a:ext cx="4941537" cy="2226187"/>
          </a:xfrm>
          <a:prstGeom prst="rect">
            <a:avLst/>
          </a:prstGeom>
          <a:solidFill>
            <a:schemeClr val="bg1">
              <a:alpha val="67000"/>
            </a:schemeClr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4" name="图片 133">
            <a:extLst>
              <a:ext uri="{FF2B5EF4-FFF2-40B4-BE49-F238E27FC236}">
                <a16:creationId xmlns:a16="http://schemas.microsoft.com/office/drawing/2014/main" id="{6BFDC638-3295-7C49-8EAC-E416618828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85298" y="1674705"/>
            <a:ext cx="5634991" cy="277581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pic>
        <p:nvPicPr>
          <p:cNvPr id="153" name="图片 152">
            <a:extLst>
              <a:ext uri="{FF2B5EF4-FFF2-40B4-BE49-F238E27FC236}">
                <a16:creationId xmlns:a16="http://schemas.microsoft.com/office/drawing/2014/main" id="{07EB4173-813F-834D-8A47-E6F74981DCD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5878" y="1043111"/>
            <a:ext cx="2344216" cy="153316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4" name="矩形 153">
            <a:extLst>
              <a:ext uri="{FF2B5EF4-FFF2-40B4-BE49-F238E27FC236}">
                <a16:creationId xmlns:a16="http://schemas.microsoft.com/office/drawing/2014/main" id="{3A15D479-48CF-CB40-B978-1868FA14E708}"/>
              </a:ext>
            </a:extLst>
          </p:cNvPr>
          <p:cNvSpPr/>
          <p:nvPr/>
        </p:nvSpPr>
        <p:spPr>
          <a:xfrm>
            <a:off x="4486489" y="895186"/>
            <a:ext cx="160887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BE384B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Storage</a:t>
            </a:r>
            <a:r>
              <a:rPr lang="zh-CN" altLang="en-US" dirty="0">
                <a:solidFill>
                  <a:srgbClr val="BE384B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rgbClr val="BE384B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as files</a:t>
            </a:r>
            <a:endParaRPr lang="zh-CN" altLang="en-US" dirty="0">
              <a:solidFill>
                <a:srgbClr val="BE384B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55" name="直线连接符 154">
            <a:extLst>
              <a:ext uri="{FF2B5EF4-FFF2-40B4-BE49-F238E27FC236}">
                <a16:creationId xmlns:a16="http://schemas.microsoft.com/office/drawing/2014/main" id="{4EF71910-95AF-BE42-8AD4-F9953AC88CA2}"/>
              </a:ext>
            </a:extLst>
          </p:cNvPr>
          <p:cNvCxnSpPr>
            <a:cxnSpLocks/>
            <a:stCxn id="154" idx="3"/>
          </p:cNvCxnSpPr>
          <p:nvPr/>
        </p:nvCxnSpPr>
        <p:spPr>
          <a:xfrm>
            <a:off x="6095359" y="1218352"/>
            <a:ext cx="540322" cy="268346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547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BE384B"/>
                </a:solidFill>
                <a:ea typeface="+mn-ea"/>
              </a:rPr>
              <a:t>With</a:t>
            </a:r>
            <a:r>
              <a:rPr kumimoji="0" lang="zh-CN" altLang="en-US" kern="0" dirty="0">
                <a:solidFill>
                  <a:srgbClr val="BE384B"/>
                </a:solidFill>
                <a:ea typeface="+mn-ea"/>
              </a:rPr>
              <a:t> </a:t>
            </a:r>
            <a:r>
              <a:rPr kumimoji="0" lang="en-US" altLang="zh-CN" kern="0" dirty="0">
                <a:solidFill>
                  <a:srgbClr val="BE384B"/>
                </a:solidFill>
                <a:ea typeface="+mn-ea"/>
              </a:rPr>
              <a:t>the help of RPC</a:t>
            </a:r>
          </a:p>
          <a:p>
            <a:pPr algn="ctr"/>
            <a:r>
              <a:rPr lang="en-US" altLang="zh-CN" b="0" i="1" kern="0" dirty="0">
                <a:solidFill>
                  <a:srgbClr val="BE384B"/>
                </a:solidFill>
                <a:ea typeface="+mn-ea"/>
              </a:rPr>
              <a:t>We can now build distributed file system! </a:t>
            </a: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51604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/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/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/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/>
                <a:t>…</a:t>
              </a:r>
              <a:endParaRPr lang="zh-CN" altLang="en-US" sz="2400" dirty="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388795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b="1" dirty="0">
                  <a:solidFill>
                    <a:srgbClr val="C00000"/>
                  </a:solidFill>
                </a:rPr>
                <a:t>Distributed file system</a:t>
              </a:r>
              <a:endParaRPr lang="zh-CN" altLang="en-US" sz="16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33" name="内容占位符 2">
            <a:extLst>
              <a:ext uri="{FF2B5EF4-FFF2-40B4-BE49-F238E27FC236}">
                <a16:creationId xmlns:a16="http://schemas.microsoft.com/office/drawing/2014/main" id="{ECF2EB9F-18CF-4A42-87CA-EB2561DBB98A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549022" cy="1498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Key components in distributed systems </a:t>
            </a:r>
          </a:p>
          <a:p>
            <a:pPr lvl="1"/>
            <a:r>
              <a:rPr kumimoji="1" lang="en-US" altLang="zh-CN" dirty="0"/>
              <a:t>Stores large blob of data, intermediate results, database/KV backends, </a:t>
            </a:r>
            <a:r>
              <a:rPr kumimoji="1" lang="en-US" altLang="zh-CN" dirty="0" err="1"/>
              <a:t>etc</a:t>
            </a:r>
            <a:r>
              <a:rPr kumimoji="1" lang="en-US" altLang="zh-CN" dirty="0"/>
              <a:t> </a:t>
            </a:r>
          </a:p>
        </p:txBody>
      </p:sp>
      <p:sp>
        <p:nvSpPr>
          <p:cNvPr id="139" name="标题 1">
            <a:extLst>
              <a:ext uri="{FF2B5EF4-FFF2-40B4-BE49-F238E27FC236}">
                <a16:creationId xmlns:a16="http://schemas.microsoft.com/office/drawing/2014/main" id="{56FE4262-DCE4-5A4D-B72B-ED5192FD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Distributed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 system </a:t>
            </a:r>
            <a:endParaRPr kumimoji="1" lang="zh-CN" altLang="en-US" b="0" dirty="0"/>
          </a:p>
        </p:txBody>
      </p:sp>
      <p:sp>
        <p:nvSpPr>
          <p:cNvPr id="3" name="任意形状 2">
            <a:extLst>
              <a:ext uri="{FF2B5EF4-FFF2-40B4-BE49-F238E27FC236}">
                <a16:creationId xmlns:a16="http://schemas.microsoft.com/office/drawing/2014/main" id="{3DFCF9AB-9D4C-C541-AFED-068198D73EF9}"/>
              </a:ext>
            </a:extLst>
          </p:cNvPr>
          <p:cNvSpPr/>
          <p:nvPr/>
        </p:nvSpPr>
        <p:spPr>
          <a:xfrm>
            <a:off x="6314111" y="3888606"/>
            <a:ext cx="115565" cy="500514"/>
          </a:xfrm>
          <a:custGeom>
            <a:avLst/>
            <a:gdLst>
              <a:gd name="connsiteX0" fmla="*/ 57813 w 115565"/>
              <a:gd name="connsiteY0" fmla="*/ 0 h 500514"/>
              <a:gd name="connsiteX1" fmla="*/ 62 w 115565"/>
              <a:gd name="connsiteY1" fmla="*/ 221381 h 500514"/>
              <a:gd name="connsiteX2" fmla="*/ 67438 w 115565"/>
              <a:gd name="connsiteY2" fmla="*/ 365760 h 500514"/>
              <a:gd name="connsiteX3" fmla="*/ 115565 w 115565"/>
              <a:gd name="connsiteY3" fmla="*/ 500514 h 500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565" h="500514">
                <a:moveTo>
                  <a:pt x="57813" y="0"/>
                </a:moveTo>
                <a:cubicBezTo>
                  <a:pt x="28135" y="80210"/>
                  <a:pt x="-1542" y="160421"/>
                  <a:pt x="62" y="221381"/>
                </a:cubicBezTo>
                <a:cubicBezTo>
                  <a:pt x="1666" y="282341"/>
                  <a:pt x="48188" y="319238"/>
                  <a:pt x="67438" y="365760"/>
                </a:cubicBezTo>
                <a:cubicBezTo>
                  <a:pt x="86688" y="412282"/>
                  <a:pt x="101126" y="456398"/>
                  <a:pt x="115565" y="500514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358E6990-29CE-B646-B364-C01CBB754FF3}"/>
              </a:ext>
            </a:extLst>
          </p:cNvPr>
          <p:cNvSpPr/>
          <p:nvPr/>
        </p:nvSpPr>
        <p:spPr>
          <a:xfrm>
            <a:off x="7826351" y="3917482"/>
            <a:ext cx="172243" cy="490889"/>
          </a:xfrm>
          <a:custGeom>
            <a:avLst/>
            <a:gdLst>
              <a:gd name="connsiteX0" fmla="*/ 37489 w 172243"/>
              <a:gd name="connsiteY0" fmla="*/ 0 h 490889"/>
              <a:gd name="connsiteX1" fmla="*/ 8613 w 172243"/>
              <a:gd name="connsiteY1" fmla="*/ 288758 h 490889"/>
              <a:gd name="connsiteX2" fmla="*/ 172243 w 172243"/>
              <a:gd name="connsiteY2" fmla="*/ 490889 h 49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243" h="490889">
                <a:moveTo>
                  <a:pt x="37489" y="0"/>
                </a:moveTo>
                <a:cubicBezTo>
                  <a:pt x="11821" y="103471"/>
                  <a:pt x="-13846" y="206943"/>
                  <a:pt x="8613" y="288758"/>
                </a:cubicBezTo>
                <a:cubicBezTo>
                  <a:pt x="31072" y="370573"/>
                  <a:pt x="101657" y="430731"/>
                  <a:pt x="172243" y="49088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1385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515826-B9BB-DC47-BA38-7503AFBF2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Ways for accessing remote files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7344E9-F57B-DC44-93BE-1186EA92F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376264"/>
          </a:xfrm>
        </p:spPr>
        <p:txBody>
          <a:bodyPr/>
          <a:lstStyle/>
          <a:p>
            <a:r>
              <a:rPr kumimoji="1" lang="en-US" altLang="zh-CN" b="0" dirty="0"/>
              <a:t>Many familiar ways, </a:t>
            </a:r>
            <a:r>
              <a:rPr kumimoji="1" lang="en-US" altLang="zh-CN" dirty="0">
                <a:solidFill>
                  <a:srgbClr val="BE384B"/>
                </a:solidFill>
              </a:rPr>
              <a:t>FTP</a:t>
            </a:r>
            <a:r>
              <a:rPr kumimoji="1" lang="en-US" altLang="zh-CN" b="0" dirty="0"/>
              <a:t>, </a:t>
            </a:r>
            <a:r>
              <a:rPr kumimoji="1" lang="en-US" altLang="zh-CN" dirty="0">
                <a:solidFill>
                  <a:srgbClr val="BE384B"/>
                </a:solidFill>
              </a:rPr>
              <a:t>telnet</a:t>
            </a:r>
            <a:r>
              <a:rPr kumimoji="1" lang="en-US" altLang="zh-CN" b="0" dirty="0"/>
              <a:t>, …</a:t>
            </a:r>
          </a:p>
          <a:p>
            <a:pPr lvl="1"/>
            <a:r>
              <a:rPr kumimoji="1" lang="en-US" altLang="zh-CN" b="0" dirty="0"/>
              <a:t>Explicit access (knowing it is a distributed file system) </a:t>
            </a:r>
          </a:p>
          <a:p>
            <a:pPr lvl="1"/>
            <a:r>
              <a:rPr kumimoji="1" lang="en-US" altLang="zh-CN" b="0" dirty="0"/>
              <a:t>User-directed connection to access remote resource</a:t>
            </a:r>
          </a:p>
          <a:p>
            <a:r>
              <a:rPr kumimoji="1" lang="en-US" altLang="zh-CN" b="0" dirty="0"/>
              <a:t>We want more </a:t>
            </a:r>
            <a:r>
              <a:rPr kumimoji="1" lang="en-US" altLang="zh-CN" dirty="0">
                <a:solidFill>
                  <a:srgbClr val="C00000"/>
                </a:solidFill>
              </a:rPr>
              <a:t>transparency</a:t>
            </a:r>
          </a:p>
          <a:p>
            <a:pPr lvl="1"/>
            <a:r>
              <a:rPr kumimoji="1" lang="en-US" altLang="zh-CN" b="0" dirty="0"/>
              <a:t>Allow users to access remote resource just as local ones</a:t>
            </a:r>
          </a:p>
          <a:p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E81DD7-4209-7043-AFC7-B16CB24DA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2044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3E4A0B-8A1D-C748-A946-BBF442E4C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Distributed File Service Types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E9CFDF-F777-A04A-B8AC-9C69A2662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rgbClr val="BE384B"/>
                </a:solidFill>
                <a:highlight>
                  <a:srgbClr val="FFFF00"/>
                </a:highlight>
              </a:rPr>
              <a:t>Upload/Download </a:t>
            </a:r>
            <a:r>
              <a:rPr kumimoji="1" lang="en" altLang="zh-CN" b="0" dirty="0">
                <a:highlight>
                  <a:srgbClr val="FFFF00"/>
                </a:highlight>
              </a:rPr>
              <a:t>model</a:t>
            </a:r>
          </a:p>
          <a:p>
            <a:pPr lvl="1"/>
            <a:r>
              <a:rPr kumimoji="1" lang="en" altLang="zh-CN" dirty="0"/>
              <a:t>Read file: copy file from server to client</a:t>
            </a:r>
          </a:p>
          <a:p>
            <a:pPr lvl="1"/>
            <a:r>
              <a:rPr kumimoji="1" lang="en" altLang="zh-CN" dirty="0"/>
              <a:t>Write file: copy file from client to server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Advantage</a:t>
            </a:r>
          </a:p>
          <a:p>
            <a:pPr lvl="1"/>
            <a:r>
              <a:rPr kumimoji="1" lang="en" altLang="zh-CN" dirty="0"/>
              <a:t>Simple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Problem</a:t>
            </a:r>
          </a:p>
          <a:p>
            <a:pPr lvl="1"/>
            <a:r>
              <a:rPr kumimoji="1" lang="en" altLang="zh-CN" b="1" dirty="0">
                <a:solidFill>
                  <a:schemeClr val="tx1"/>
                </a:solidFill>
              </a:rPr>
              <a:t>Wasteful</a:t>
            </a:r>
            <a:r>
              <a:rPr kumimoji="1" lang="en" altLang="zh-CN" dirty="0"/>
              <a:t> “what if client needs small piece</a:t>
            </a:r>
            <a:r>
              <a:rPr kumimoji="1" lang="en-US" altLang="zh-CN" dirty="0"/>
              <a:t>s</a:t>
            </a:r>
            <a:r>
              <a:rPr kumimoji="1" lang="en" altLang="zh-CN" dirty="0"/>
              <a:t>?”</a:t>
            </a:r>
          </a:p>
          <a:p>
            <a:pPr lvl="1"/>
            <a:r>
              <a:rPr kumimoji="1" lang="en" altLang="zh-CN" b="1" dirty="0">
                <a:solidFill>
                  <a:schemeClr val="tx1"/>
                </a:solidFill>
              </a:rPr>
              <a:t>Problematic</a:t>
            </a:r>
            <a:r>
              <a:rPr kumimoji="1" lang="en" altLang="zh-CN" dirty="0"/>
              <a:t> “what if client does</a:t>
            </a:r>
            <a:r>
              <a:rPr kumimoji="1" lang="zh-CN" altLang="en-US" dirty="0"/>
              <a:t> </a:t>
            </a:r>
            <a:r>
              <a:rPr kumimoji="1" lang="en" altLang="zh-CN" dirty="0"/>
              <a:t>n</a:t>
            </a:r>
            <a:r>
              <a:rPr kumimoji="1" lang="en-US" altLang="zh-CN" dirty="0"/>
              <a:t>o</a:t>
            </a:r>
            <a:r>
              <a:rPr kumimoji="1" lang="en" altLang="zh-CN" dirty="0"/>
              <a:t>t have enough space?”</a:t>
            </a:r>
          </a:p>
          <a:p>
            <a:pPr lvl="1"/>
            <a:r>
              <a:rPr kumimoji="1" lang="en" altLang="zh-CN" b="1" dirty="0">
                <a:solidFill>
                  <a:schemeClr val="tx1"/>
                </a:solidFill>
              </a:rPr>
              <a:t>Consistency</a:t>
            </a:r>
            <a:r>
              <a:rPr kumimoji="1" lang="en" altLang="zh-CN" dirty="0"/>
              <a:t> “what if others modify the same file?”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F09014-BC92-6240-98D1-AAC54D383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960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B8BFBD-578F-BB41-82A3-FB7C1C302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Distributed File Service Types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B47D97-7BD7-6D4E-BB70-5957FC1CD3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rgbClr val="BE384B"/>
                </a:solidFill>
                <a:highlight>
                  <a:srgbClr val="FFFF00"/>
                </a:highlight>
              </a:rPr>
              <a:t>Remote access </a:t>
            </a:r>
            <a:r>
              <a:rPr kumimoji="1" lang="en" altLang="zh-CN" b="0" dirty="0">
                <a:highlight>
                  <a:srgbClr val="FFFF00"/>
                </a:highlight>
              </a:rPr>
              <a:t>model</a:t>
            </a:r>
          </a:p>
          <a:p>
            <a:pPr lvl="1"/>
            <a:r>
              <a:rPr kumimoji="1" lang="en" altLang="zh-CN" dirty="0"/>
              <a:t>File service provide functional interface w</a:t>
            </a:r>
            <a:r>
              <a:rPr kumimoji="1" lang="en-US" altLang="zh-CN" dirty="0" err="1"/>
              <a:t>ith</a:t>
            </a:r>
            <a:r>
              <a:rPr kumimoji="1" lang="en" altLang="zh-CN" dirty="0"/>
              <a:t> RPC</a:t>
            </a:r>
            <a:br>
              <a:rPr kumimoji="1" lang="en" altLang="zh-CN" dirty="0"/>
            </a:br>
            <a:r>
              <a:rPr kumimoji="1" lang="en" altLang="zh-CN" dirty="0"/>
              <a:t>(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create, delete, read, write</a:t>
            </a:r>
            <a:r>
              <a:rPr kumimoji="1" lang="en" altLang="zh-CN" dirty="0"/>
              <a:t>, </a:t>
            </a:r>
            <a:r>
              <a:rPr kumimoji="1" lang="en" altLang="zh-CN" dirty="0" err="1"/>
              <a:t>etc</a:t>
            </a:r>
            <a:r>
              <a:rPr kumimoji="1" lang="en-US" altLang="zh-CN" dirty="0"/>
              <a:t>.</a:t>
            </a:r>
            <a:r>
              <a:rPr kumimoji="1" lang="en" altLang="zh-CN" dirty="0"/>
              <a:t>)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Advantage</a:t>
            </a:r>
          </a:p>
          <a:p>
            <a:pPr lvl="1"/>
            <a:r>
              <a:rPr kumimoji="1" lang="en" altLang="zh-CN" dirty="0"/>
              <a:t>Client gets only what’s needed</a:t>
            </a:r>
          </a:p>
          <a:p>
            <a:pPr lvl="1"/>
            <a:r>
              <a:rPr kumimoji="1" lang="en" altLang="zh-CN" dirty="0"/>
              <a:t>Server can manage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consistent</a:t>
            </a:r>
            <a:r>
              <a:rPr kumimoji="1" lang="en" altLang="zh-CN" dirty="0"/>
              <a:t> view of file system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Problem</a:t>
            </a:r>
          </a:p>
          <a:p>
            <a:pPr lvl="1"/>
            <a:r>
              <a:rPr kumimoji="1" lang="en" altLang="zh-CN" dirty="0"/>
              <a:t>Possible server and network congestion</a:t>
            </a:r>
          </a:p>
          <a:p>
            <a:pPr lvl="2"/>
            <a:r>
              <a:rPr kumimoji="1" lang="en" altLang="zh-CN" dirty="0"/>
              <a:t>Servers are accessed for duration of file access</a:t>
            </a:r>
          </a:p>
          <a:p>
            <a:pPr lvl="2"/>
            <a:r>
              <a:rPr kumimoji="1" lang="en" altLang="zh-CN" dirty="0"/>
              <a:t>Same data may be requested repeatedly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6BF50A-2CE7-A849-98D0-F96087799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2486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209428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BE384B"/>
                </a:solidFill>
                <a:ea typeface="+mn-ea"/>
              </a:rPr>
              <a:t>NFS</a:t>
            </a:r>
            <a:r>
              <a:rPr kumimoji="0" lang="zh-CN" altLang="en-US" kern="0" dirty="0">
                <a:solidFill>
                  <a:srgbClr val="BE384B"/>
                </a:solidFill>
                <a:ea typeface="+mn-ea"/>
              </a:rPr>
              <a:t> </a:t>
            </a:r>
            <a:r>
              <a:rPr kumimoji="0" lang="en-US" altLang="zh-CN" kern="0" dirty="0">
                <a:solidFill>
                  <a:srgbClr val="BE384B"/>
                </a:solidFill>
                <a:ea typeface="+mn-ea"/>
              </a:rPr>
              <a:t>with RPC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66727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243482-05BF-E340-8C39-015295203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b="1" dirty="0"/>
              <a:t>NFS</a:t>
            </a:r>
            <a:r>
              <a:rPr kumimoji="1" lang="en" altLang="zh-CN" dirty="0"/>
              <a:t>: </a:t>
            </a:r>
            <a:r>
              <a:rPr kumimoji="1" lang="en" altLang="zh-CN" b="1" dirty="0">
                <a:solidFill>
                  <a:srgbClr val="0432FF"/>
                </a:solidFill>
              </a:rPr>
              <a:t>N</a:t>
            </a:r>
            <a:r>
              <a:rPr kumimoji="1" lang="en" altLang="zh-CN" dirty="0"/>
              <a:t>etwork </a:t>
            </a:r>
            <a:r>
              <a:rPr kumimoji="1" lang="en" altLang="zh-CN" b="1" dirty="0">
                <a:solidFill>
                  <a:srgbClr val="0432FF"/>
                </a:solidFill>
              </a:rPr>
              <a:t>F</a:t>
            </a:r>
            <a:r>
              <a:rPr kumimoji="1" lang="en" altLang="zh-CN" dirty="0"/>
              <a:t>ile </a:t>
            </a:r>
            <a:r>
              <a:rPr kumimoji="1" lang="en" altLang="zh-CN" b="1" dirty="0">
                <a:solidFill>
                  <a:srgbClr val="0432FF"/>
                </a:solidFill>
              </a:rPr>
              <a:t>S</a:t>
            </a:r>
            <a:r>
              <a:rPr kumimoji="1" lang="en" altLang="zh-CN" dirty="0"/>
              <a:t>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5F0509-C9DE-6748-A5E7-23803517B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Design Goals</a:t>
            </a:r>
            <a:r>
              <a:rPr kumimoji="1" lang="zh-CN" altLang="en-US" dirty="0"/>
              <a:t> </a:t>
            </a:r>
            <a:r>
              <a:rPr kumimoji="1" lang="en-US" altLang="zh-CN" b="0" dirty="0"/>
              <a:t>(by</a:t>
            </a:r>
            <a:r>
              <a:rPr kumimoji="1" lang="zh-CN" altLang="en-US" b="0" dirty="0"/>
              <a:t> </a:t>
            </a:r>
            <a:r>
              <a:rPr kumimoji="1" lang="en" altLang="zh-CN" b="0" dirty="0"/>
              <a:t>Sun, 1980s, designed for workstations</a:t>
            </a:r>
            <a:r>
              <a:rPr kumimoji="1" lang="en-US" altLang="zh-CN" b="0" dirty="0"/>
              <a:t>)</a:t>
            </a:r>
            <a:endParaRPr kumimoji="1" lang="en" altLang="zh-CN" b="0" dirty="0"/>
          </a:p>
          <a:p>
            <a:pPr lvl="1"/>
            <a:r>
              <a:rPr kumimoji="1" lang="en" altLang="zh-CN" dirty="0"/>
              <a:t>Any machine can be a client or server</a:t>
            </a:r>
          </a:p>
          <a:p>
            <a:pPr lvl="1"/>
            <a:r>
              <a:rPr kumimoji="1" lang="en-US" altLang="zh-CN" dirty="0"/>
              <a:t>S</a:t>
            </a:r>
            <a:r>
              <a:rPr kumimoji="1" lang="en" altLang="zh-CN" dirty="0" err="1"/>
              <a:t>upport</a:t>
            </a:r>
            <a:r>
              <a:rPr kumimoji="1" lang="en" altLang="zh-CN" dirty="0"/>
              <a:t> </a:t>
            </a:r>
            <a:r>
              <a:rPr kumimoji="1" lang="en" altLang="zh-CN" b="1" dirty="0">
                <a:solidFill>
                  <a:srgbClr val="BE384B"/>
                </a:solidFill>
              </a:rPr>
              <a:t>diskless</a:t>
            </a:r>
            <a:r>
              <a:rPr kumimoji="1" lang="en" altLang="zh-CN" dirty="0"/>
              <a:t> workstations</a:t>
            </a:r>
          </a:p>
          <a:p>
            <a:pPr lvl="1"/>
            <a:r>
              <a:rPr kumimoji="1" lang="en" altLang="zh-CN" b="1" dirty="0">
                <a:solidFill>
                  <a:srgbClr val="BE384B"/>
                </a:solidFill>
              </a:rPr>
              <a:t>Heterogeneous</a:t>
            </a:r>
            <a:r>
              <a:rPr kumimoji="1" lang="en" altLang="zh-CN" dirty="0"/>
              <a:t> system must be supported</a:t>
            </a:r>
          </a:p>
          <a:p>
            <a:pPr lvl="2"/>
            <a:r>
              <a:rPr kumimoji="1" lang="en" altLang="zh-CN" dirty="0"/>
              <a:t>Different HW, OS, underlying file system</a:t>
            </a:r>
          </a:p>
          <a:p>
            <a:pPr lvl="1"/>
            <a:r>
              <a:rPr kumimoji="1" lang="en" altLang="zh-CN" dirty="0"/>
              <a:t>Access </a:t>
            </a:r>
            <a:r>
              <a:rPr kumimoji="1" lang="en" altLang="zh-CN" b="1" dirty="0">
                <a:solidFill>
                  <a:srgbClr val="BE384B"/>
                </a:solidFill>
              </a:rPr>
              <a:t>transparency</a:t>
            </a:r>
          </a:p>
          <a:p>
            <a:pPr lvl="2"/>
            <a:r>
              <a:rPr kumimoji="1" lang="en" altLang="zh-CN" dirty="0">
                <a:solidFill>
                  <a:schemeClr val="tx1"/>
                </a:solidFill>
              </a:rPr>
              <a:t>Use remote access model </a:t>
            </a:r>
          </a:p>
          <a:p>
            <a:pPr lvl="1"/>
            <a:r>
              <a:rPr kumimoji="1" lang="en" altLang="zh-CN" dirty="0"/>
              <a:t>Recovery from </a:t>
            </a:r>
            <a:r>
              <a:rPr kumimoji="1" lang="en" altLang="zh-CN" b="1" dirty="0">
                <a:solidFill>
                  <a:srgbClr val="C00000"/>
                </a:solidFill>
              </a:rPr>
              <a:t>failure</a:t>
            </a:r>
          </a:p>
          <a:p>
            <a:pPr lvl="2"/>
            <a:r>
              <a:rPr kumimoji="1" lang="en" altLang="zh-CN" dirty="0"/>
              <a:t>Stateless, UDP, client retries</a:t>
            </a:r>
          </a:p>
          <a:p>
            <a:pPr lvl="1"/>
            <a:r>
              <a:rPr kumimoji="1" lang="en" altLang="zh-CN" dirty="0"/>
              <a:t>High </a:t>
            </a:r>
            <a:r>
              <a:rPr kumimoji="1" lang="en" altLang="zh-CN" b="1" dirty="0">
                <a:solidFill>
                  <a:srgbClr val="BE384B"/>
                </a:solidFill>
              </a:rPr>
              <a:t>performance</a:t>
            </a:r>
          </a:p>
          <a:p>
            <a:pPr lvl="2"/>
            <a:r>
              <a:rPr kumimoji="1" lang="en" altLang="zh-CN" dirty="0"/>
              <a:t>Use caching and read-ahead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6217699-A214-3C41-BF9A-0E898FB5A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217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243482-05BF-E340-8C39-015295203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b="1" dirty="0"/>
              <a:t>NFS</a:t>
            </a:r>
            <a:r>
              <a:rPr kumimoji="1" lang="en" altLang="zh-CN" dirty="0"/>
              <a:t>: </a:t>
            </a:r>
            <a:r>
              <a:rPr kumimoji="1" lang="en" altLang="zh-CN" b="1" dirty="0">
                <a:solidFill>
                  <a:srgbClr val="0432FF"/>
                </a:solidFill>
              </a:rPr>
              <a:t>N</a:t>
            </a:r>
            <a:r>
              <a:rPr kumimoji="1" lang="en" altLang="zh-CN" dirty="0"/>
              <a:t>etwork </a:t>
            </a:r>
            <a:r>
              <a:rPr kumimoji="1" lang="en" altLang="zh-CN" b="1" dirty="0">
                <a:solidFill>
                  <a:srgbClr val="0432FF"/>
                </a:solidFill>
              </a:rPr>
              <a:t>F</a:t>
            </a:r>
            <a:r>
              <a:rPr kumimoji="1" lang="en" altLang="zh-CN" dirty="0"/>
              <a:t>ile </a:t>
            </a:r>
            <a:r>
              <a:rPr kumimoji="1" lang="en" altLang="zh-CN" b="1" dirty="0">
                <a:solidFill>
                  <a:srgbClr val="0432FF"/>
                </a:solidFill>
              </a:rPr>
              <a:t>S</a:t>
            </a:r>
            <a:r>
              <a:rPr kumimoji="1" lang="en" altLang="zh-CN" dirty="0"/>
              <a:t>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5F0509-C9DE-6748-A5E7-23803517B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chemeClr val="accent6"/>
                </a:solidFill>
              </a:rPr>
              <a:t>Design Goals</a:t>
            </a:r>
            <a:r>
              <a:rPr kumimoji="1" lang="en" altLang="zh-CN" b="0" dirty="0">
                <a:solidFill>
                  <a:schemeClr val="accent6"/>
                </a:solidFill>
              </a:rPr>
              <a:t> (by Sun, 1980s, designed for workstations)</a:t>
            </a:r>
          </a:p>
          <a:p>
            <a:pPr lvl="1"/>
            <a:r>
              <a:rPr kumimoji="1" lang="en" altLang="zh-CN" dirty="0">
                <a:solidFill>
                  <a:schemeClr val="accent6"/>
                </a:solidFill>
              </a:rPr>
              <a:t>Any machine can be a client or server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S</a:t>
            </a:r>
            <a:r>
              <a:rPr kumimoji="1" lang="en" altLang="zh-CN" dirty="0" err="1">
                <a:solidFill>
                  <a:schemeClr val="accent6"/>
                </a:solidFill>
              </a:rPr>
              <a:t>upport</a:t>
            </a:r>
            <a:r>
              <a:rPr kumimoji="1" lang="en" altLang="zh-CN" dirty="0">
                <a:solidFill>
                  <a:schemeClr val="accent6"/>
                </a:solidFill>
              </a:rPr>
              <a:t> </a:t>
            </a:r>
            <a:r>
              <a:rPr kumimoji="1" lang="en" altLang="zh-CN" b="1" dirty="0">
                <a:solidFill>
                  <a:schemeClr val="accent6"/>
                </a:solidFill>
              </a:rPr>
              <a:t>diskless</a:t>
            </a:r>
            <a:r>
              <a:rPr kumimoji="1" lang="en" altLang="zh-CN" dirty="0">
                <a:solidFill>
                  <a:schemeClr val="accent6"/>
                </a:solidFill>
              </a:rPr>
              <a:t> workstations</a:t>
            </a:r>
          </a:p>
          <a:p>
            <a:pPr lvl="1"/>
            <a:r>
              <a:rPr kumimoji="1" lang="en" altLang="zh-CN" b="1" dirty="0">
                <a:solidFill>
                  <a:schemeClr val="accent6"/>
                </a:solidFill>
              </a:rPr>
              <a:t>Heterogeneous</a:t>
            </a:r>
            <a:r>
              <a:rPr kumimoji="1" lang="en" altLang="zh-CN" dirty="0">
                <a:solidFill>
                  <a:schemeClr val="accent6"/>
                </a:solidFill>
              </a:rPr>
              <a:t> system must be supported</a:t>
            </a:r>
          </a:p>
          <a:p>
            <a:pPr lvl="2"/>
            <a:r>
              <a:rPr kumimoji="1" lang="en" altLang="zh-CN" dirty="0">
                <a:solidFill>
                  <a:schemeClr val="accent6"/>
                </a:solidFill>
              </a:rPr>
              <a:t>Different HW, OS, underlying file system</a:t>
            </a:r>
          </a:p>
          <a:p>
            <a:pPr lvl="1"/>
            <a:r>
              <a:rPr kumimoji="1" lang="en" altLang="zh-CN" dirty="0">
                <a:solidFill>
                  <a:schemeClr val="accent6"/>
                </a:solidFill>
              </a:rPr>
              <a:t>Access </a:t>
            </a:r>
            <a:r>
              <a:rPr kumimoji="1" lang="en" altLang="zh-CN" b="1" dirty="0">
                <a:solidFill>
                  <a:schemeClr val="accent6"/>
                </a:solidFill>
              </a:rPr>
              <a:t>transparency</a:t>
            </a:r>
          </a:p>
          <a:p>
            <a:pPr lvl="2"/>
            <a:r>
              <a:rPr kumimoji="1" lang="en" altLang="zh-CN" dirty="0">
                <a:solidFill>
                  <a:schemeClr val="accent6"/>
                </a:solidFill>
              </a:rPr>
              <a:t>Use </a:t>
            </a:r>
            <a:r>
              <a:rPr kumimoji="1" lang="en" altLang="zh-CN" b="1" dirty="0">
                <a:solidFill>
                  <a:srgbClr val="BE384B"/>
                </a:solidFill>
              </a:rPr>
              <a:t>remote access model </a:t>
            </a:r>
          </a:p>
          <a:p>
            <a:pPr lvl="1"/>
            <a:r>
              <a:rPr kumimoji="1" lang="en" altLang="zh-CN" dirty="0">
                <a:solidFill>
                  <a:schemeClr val="accent6"/>
                </a:solidFill>
              </a:rPr>
              <a:t>Recovery from </a:t>
            </a:r>
            <a:r>
              <a:rPr kumimoji="1" lang="en" altLang="zh-CN" b="1" dirty="0">
                <a:solidFill>
                  <a:schemeClr val="accent6"/>
                </a:solidFill>
              </a:rPr>
              <a:t>failure</a:t>
            </a:r>
          </a:p>
          <a:p>
            <a:pPr lvl="2"/>
            <a:r>
              <a:rPr kumimoji="1" lang="en" altLang="zh-CN" dirty="0">
                <a:solidFill>
                  <a:schemeClr val="accent6"/>
                </a:solidFill>
              </a:rPr>
              <a:t>Stateless, UDP, client retries</a:t>
            </a:r>
          </a:p>
          <a:p>
            <a:pPr lvl="1"/>
            <a:r>
              <a:rPr kumimoji="1" lang="en" altLang="zh-CN" dirty="0">
                <a:solidFill>
                  <a:schemeClr val="accent6"/>
                </a:solidFill>
              </a:rPr>
              <a:t>High </a:t>
            </a:r>
            <a:r>
              <a:rPr kumimoji="1" lang="en" altLang="zh-CN" b="1" dirty="0">
                <a:solidFill>
                  <a:schemeClr val="accent6"/>
                </a:solidFill>
              </a:rPr>
              <a:t>performance</a:t>
            </a:r>
          </a:p>
          <a:p>
            <a:pPr lvl="2"/>
            <a:r>
              <a:rPr kumimoji="1" lang="en" altLang="zh-CN" dirty="0">
                <a:solidFill>
                  <a:schemeClr val="accent6"/>
                </a:solidFill>
              </a:rPr>
              <a:t>Use caching and read-ahead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6217699-A214-3C41-BF9A-0E898FB5A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342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ADF9B5-5A6D-1E4F-9E34-930EFEC72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used in NFS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7B20A02-6539-574D-86D0-99C903534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151871C-D95B-E042-881F-32092C2CA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48" y="1056609"/>
            <a:ext cx="6165303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9C355B7B-5EE5-AF4C-894B-892C752B8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2444" y="1125532"/>
            <a:ext cx="19442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pPr eaLnBrk="1" hangingPunct="1"/>
            <a:r>
              <a:rPr lang="en-US" altLang="zh-CN" b="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Where is </a:t>
            </a:r>
            <a:r>
              <a:rPr lang="en-US" altLang="zh-CN" b="0" dirty="0"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OPEN</a:t>
            </a:r>
            <a:r>
              <a:rPr lang="en-US" altLang="zh-CN" b="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and </a:t>
            </a:r>
            <a:r>
              <a:rPr lang="en-US" altLang="zh-CN" b="0" dirty="0"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CLOSE</a:t>
            </a:r>
            <a:r>
              <a:rPr lang="en-US" altLang="zh-CN" b="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?</a:t>
            </a:r>
            <a:endParaRPr lang="zh-CN" altLang="en-US" b="0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871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426B68-0B1B-764D-9259-BD62FD12F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NFS Protocols: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Mount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26712C-38DB-DD47-B0E5-A90EE31C78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Protocol:</a:t>
            </a:r>
          </a:p>
          <a:p>
            <a:pPr lvl="1"/>
            <a:r>
              <a:rPr kumimoji="1" lang="en" altLang="zh-CN" dirty="0"/>
              <a:t>Request access to exported directory tree</a:t>
            </a:r>
          </a:p>
          <a:p>
            <a:pPr lvl="2"/>
            <a:r>
              <a:rPr kumimoji="1" lang="en" altLang="zh-CN" dirty="0"/>
              <a:t>Requests </a:t>
            </a:r>
            <a:r>
              <a:rPr kumimoji="1" lang="en" altLang="zh-CN" b="1" dirty="0">
                <a:solidFill>
                  <a:srgbClr val="BE384B"/>
                </a:solidFill>
              </a:rPr>
              <a:t>permission</a:t>
            </a:r>
            <a:r>
              <a:rPr kumimoji="1" lang="en" altLang="zh-CN" dirty="0"/>
              <a:t> to access contents</a:t>
            </a:r>
          </a:p>
          <a:p>
            <a:pPr lvl="2"/>
            <a:endParaRPr kumimoji="1" lang="en" altLang="zh-CN" dirty="0"/>
          </a:p>
          <a:p>
            <a:pPr lvl="2"/>
            <a:endParaRPr kumimoji="1" lang="en" altLang="zh-CN" dirty="0"/>
          </a:p>
          <a:p>
            <a:pPr lvl="1"/>
            <a:r>
              <a:rPr lang="en-US" altLang="zh-TW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Server returns </a:t>
            </a:r>
            <a:r>
              <a:rPr lang="en-US" altLang="zh-TW" b="1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file handle</a:t>
            </a:r>
            <a:r>
              <a:rPr lang="zh-CN" altLang="en-US" b="1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b="1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(</a:t>
            </a:r>
            <a:r>
              <a:rPr lang="en-US" altLang="zh-CN" b="1" dirty="0" err="1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fh</a:t>
            </a:r>
            <a:r>
              <a:rPr lang="en-US" altLang="zh-CN" b="1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)</a:t>
            </a:r>
            <a:endParaRPr lang="en-US" altLang="zh-TW" b="1" dirty="0">
              <a:solidFill>
                <a:srgbClr val="BE384B"/>
              </a:solidFill>
              <a:ea typeface="Verdana" pitchFamily="34" charset="0"/>
              <a:cs typeface="Verdana" pitchFamily="34" charset="0"/>
            </a:endParaRPr>
          </a:p>
          <a:p>
            <a:pPr lvl="1"/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5776B9-2DE1-4C46-97EC-2BA119C82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DE76909-0C65-0341-91D9-E90DF77E4427}"/>
              </a:ext>
            </a:extLst>
          </p:cNvPr>
          <p:cNvSpPr/>
          <p:nvPr/>
        </p:nvSpPr>
        <p:spPr>
          <a:xfrm>
            <a:off x="539374" y="2417225"/>
            <a:ext cx="4445000" cy="584291"/>
          </a:xfrm>
          <a:prstGeom prst="rect">
            <a:avLst/>
          </a:prstGeom>
          <a:solidFill>
            <a:srgbClr val="CCFFFF"/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0" rIns="90000" bIns="30000">
            <a:spAutoFit/>
          </a:bodyPr>
          <a:lstStyle/>
          <a:p>
            <a:pPr marL="223564" indent="-223564"/>
            <a:r>
              <a:rPr lang="en-US" altLang="zh-CN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Client</a:t>
            </a:r>
            <a:r>
              <a:rPr lang="en-US" altLang="zh-CN" dirty="0"/>
              <a:t>:	 parses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pathname</a:t>
            </a:r>
          </a:p>
          <a:p>
            <a:pPr marL="223564" indent="-223564"/>
            <a:r>
              <a:rPr lang="en-US" altLang="zh-CN" dirty="0"/>
              <a:t>		 contacts server for file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handle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E3130E3-CAF5-1F46-859B-49895307C1DC}"/>
              </a:ext>
            </a:extLst>
          </p:cNvPr>
          <p:cNvSpPr/>
          <p:nvPr/>
        </p:nvSpPr>
        <p:spPr>
          <a:xfrm>
            <a:off x="539374" y="3649588"/>
            <a:ext cx="5940000" cy="861290"/>
          </a:xfrm>
          <a:prstGeom prst="rect">
            <a:avLst/>
          </a:prstGeom>
          <a:solidFill>
            <a:srgbClr val="CCFFFF"/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0" rIns="90000" bIns="30000">
            <a:spAutoFit/>
          </a:bodyPr>
          <a:lstStyle/>
          <a:p>
            <a:pPr marL="223564" indent="-223564"/>
            <a:r>
              <a:rPr lang="en-US" altLang="zh-CN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Client</a:t>
            </a:r>
            <a:r>
              <a:rPr lang="en-US" altLang="zh-CN" dirty="0"/>
              <a:t>:	 create in-memory VFS </a:t>
            </a:r>
            <a:r>
              <a:rPr lang="en-US" altLang="zh-CN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inode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altLang="zh-CN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vnode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dirty="0"/>
              <a:t>at </a:t>
            </a:r>
            <a:br>
              <a:rPr lang="en-US" altLang="zh-CN" dirty="0"/>
            </a:br>
            <a:r>
              <a:rPr lang="en-US" altLang="zh-CN" dirty="0"/>
              <a:t>mount point internally points to remote files</a:t>
            </a:r>
            <a:br>
              <a:rPr lang="en-US" altLang="zh-CN" dirty="0"/>
            </a:br>
            <a:r>
              <a:rPr lang="en-US" altLang="zh-CN" dirty="0"/>
              <a:t>	 (client keeps state, not the server)</a:t>
            </a:r>
          </a:p>
        </p:txBody>
      </p:sp>
    </p:spTree>
    <p:extLst>
      <p:ext uri="{BB962C8B-B14F-4D97-AF65-F5344CB8AC3E}">
        <p14:creationId xmlns:p14="http://schemas.microsoft.com/office/powerpoint/2010/main" val="201042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42D6B3-0574-EF46-B0BA-E15ACC2EC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NFS Protocols: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Mount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D0670E-DFB1-A045-AFE4-46C82B347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Static mounting</a:t>
            </a:r>
          </a:p>
          <a:p>
            <a:pPr lvl="1"/>
            <a:r>
              <a:rPr kumimoji="1" lang="en" altLang="zh-CN" dirty="0"/>
              <a:t>mount request contacts server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669F53-485F-C246-90C4-D8C9EF382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F2A48AF-5779-324E-960E-2D1931EC62EC}"/>
              </a:ext>
            </a:extLst>
          </p:cNvPr>
          <p:cNvSpPr/>
          <p:nvPr/>
        </p:nvSpPr>
        <p:spPr>
          <a:xfrm>
            <a:off x="2483769" y="2105934"/>
            <a:ext cx="5070000" cy="3072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0" rIns="90000" bIns="30000">
            <a:spAutoFit/>
          </a:bodyPr>
          <a:lstStyle/>
          <a:p>
            <a:pPr marL="223564" indent="-223564"/>
            <a:r>
              <a:rPr lang="en-US" altLang="zh-CN" dirty="0"/>
              <a:t>add list of shared directories to </a:t>
            </a:r>
            <a:r>
              <a:rPr lang="en-US" altLang="zh-CN" dirty="0">
                <a:solidFill>
                  <a:srgbClr val="0033CC"/>
                </a:solidFill>
              </a:rPr>
              <a:t>/</a:t>
            </a:r>
            <a:r>
              <a:rPr lang="en-US" altLang="zh-CN" dirty="0" err="1">
                <a:solidFill>
                  <a:srgbClr val="0033CC"/>
                </a:solidFill>
              </a:rPr>
              <a:t>etc</a:t>
            </a:r>
            <a:r>
              <a:rPr lang="en-US" altLang="zh-CN" dirty="0">
                <a:solidFill>
                  <a:srgbClr val="0033CC"/>
                </a:solidFill>
              </a:rPr>
              <a:t>/exports</a:t>
            </a:r>
            <a:endParaRPr lang="en-US" altLang="zh-CN" b="1" dirty="0">
              <a:solidFill>
                <a:srgbClr val="0033CC"/>
              </a:solidFill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DBE2D02-458D-A349-BED7-5F183CF926C4}"/>
              </a:ext>
            </a:extLst>
          </p:cNvPr>
          <p:cNvSpPr/>
          <p:nvPr/>
        </p:nvSpPr>
        <p:spPr>
          <a:xfrm>
            <a:off x="2483768" y="2588951"/>
            <a:ext cx="5070000" cy="3072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0" rIns="90000" bIns="30000">
            <a:spAutoFit/>
          </a:bodyPr>
          <a:lstStyle/>
          <a:p>
            <a:pPr marL="223564" indent="-223564"/>
            <a:r>
              <a:rPr lang="en-US" altLang="zh-CN" dirty="0">
                <a:solidFill>
                  <a:srgbClr val="0033CC"/>
                </a:solidFill>
              </a:rPr>
              <a:t>mount 192.168.1.100:/users/</a:t>
            </a:r>
            <a:r>
              <a:rPr lang="en-US" altLang="zh-CN" dirty="0" err="1">
                <a:solidFill>
                  <a:srgbClr val="0033CC"/>
                </a:solidFill>
              </a:rPr>
              <a:t>paul</a:t>
            </a:r>
            <a:r>
              <a:rPr lang="en-US" altLang="zh-CN" dirty="0">
                <a:solidFill>
                  <a:srgbClr val="0033CC"/>
                </a:solidFill>
              </a:rPr>
              <a:t> /home/</a:t>
            </a:r>
            <a:r>
              <a:rPr lang="en-US" altLang="zh-CN" dirty="0" err="1">
                <a:solidFill>
                  <a:srgbClr val="0033CC"/>
                </a:solidFill>
              </a:rPr>
              <a:t>paul</a:t>
            </a:r>
            <a:endParaRPr lang="en-US" altLang="zh-CN" dirty="0">
              <a:solidFill>
                <a:srgbClr val="0033CC"/>
              </a:solidFill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5268366-3D25-574A-B399-0EFC60BBA783}"/>
              </a:ext>
            </a:extLst>
          </p:cNvPr>
          <p:cNvSpPr/>
          <p:nvPr/>
        </p:nvSpPr>
        <p:spPr>
          <a:xfrm>
            <a:off x="1457769" y="2081942"/>
            <a:ext cx="96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u="sng" dirty="0">
                <a:solidFill>
                  <a:srgbClr val="FF0066"/>
                </a:solidFill>
              </a:rPr>
              <a:t>Server</a:t>
            </a:r>
            <a:r>
              <a:rPr lang="en-US" altLang="zh-CN" dirty="0">
                <a:solidFill>
                  <a:srgbClr val="FF0066"/>
                </a:solidFill>
              </a:rPr>
              <a:t>: </a:t>
            </a:r>
            <a:endParaRPr lang="zh-CN" altLang="en-US" dirty="0">
              <a:solidFill>
                <a:srgbClr val="FF0066"/>
              </a:solidFill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51F877EC-C6B6-0D4E-B11E-7BF6E3781311}"/>
              </a:ext>
            </a:extLst>
          </p:cNvPr>
          <p:cNvSpPr/>
          <p:nvPr/>
        </p:nvSpPr>
        <p:spPr>
          <a:xfrm>
            <a:off x="1457769" y="2564960"/>
            <a:ext cx="96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u="sng" dirty="0">
                <a:solidFill>
                  <a:srgbClr val="FF0066"/>
                </a:solidFill>
              </a:rPr>
              <a:t>Client</a:t>
            </a:r>
            <a:r>
              <a:rPr lang="en-US" altLang="zh-CN" dirty="0">
                <a:solidFill>
                  <a:srgbClr val="FF0066"/>
                </a:solidFill>
              </a:rPr>
              <a:t>:</a:t>
            </a:r>
            <a:endParaRPr lang="zh-CN" altLang="en-US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455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D37866-08EB-0741-A6BF-0A7B2EB86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NFS Protocols: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Lookup/READ/WRITRE...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181552-638C-6942-8D5B-20C9B8BE7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/>
          <a:lstStyle/>
          <a:p>
            <a:r>
              <a:rPr kumimoji="1" lang="en" altLang="zh-CN" b="0" dirty="0"/>
              <a:t>Directory and File </a:t>
            </a:r>
            <a:r>
              <a:rPr kumimoji="1" lang="en" altLang="zh-CN" dirty="0">
                <a:solidFill>
                  <a:srgbClr val="BE384B"/>
                </a:solidFill>
              </a:rPr>
              <a:t>Access</a:t>
            </a:r>
            <a:r>
              <a:rPr kumimoji="1" lang="en" altLang="zh-CN" b="0" dirty="0"/>
              <a:t> Protocol: </a:t>
            </a:r>
          </a:p>
          <a:p>
            <a:pPr lvl="1"/>
            <a:r>
              <a:rPr kumimoji="1" lang="en" altLang="zh-CN" dirty="0"/>
              <a:t>Access files and directories (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read, </a:t>
            </a:r>
            <a:r>
              <a:rPr kumimoji="1" lang="en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mkdir</a:t>
            </a:r>
            <a:r>
              <a:rPr kumimoji="1" lang="en" altLang="zh-CN" dirty="0"/>
              <a:t>, …)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First</a:t>
            </a:r>
            <a:r>
              <a:rPr kumimoji="1" lang="en" altLang="zh-CN" dirty="0"/>
              <a:t>, </a:t>
            </a:r>
            <a:r>
              <a:rPr kumimoji="1" lang="en" altLang="zh-CN" b="0" dirty="0"/>
              <a:t>perform a lookup RPC</a:t>
            </a:r>
          </a:p>
          <a:p>
            <a:pPr lvl="1"/>
            <a:r>
              <a:rPr kumimoji="1" lang="en" altLang="zh-CN" dirty="0"/>
              <a:t>Returns file handle and attributes</a:t>
            </a:r>
          </a:p>
          <a:p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lookup</a:t>
            </a:r>
            <a:r>
              <a:rPr kumimoji="1" lang="en" altLang="zh-CN" b="0" dirty="0"/>
              <a:t> is not like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endParaRPr kumimoji="1" lang="en" altLang="zh-CN" b="0" dirty="0"/>
          </a:p>
          <a:p>
            <a:pPr lvl="1"/>
            <a:r>
              <a:rPr kumimoji="1" lang="en" altLang="zh-CN" dirty="0"/>
              <a:t>Establish state on the client </a:t>
            </a:r>
            <a:r>
              <a:rPr kumimoji="1" lang="en" altLang="zh-CN" b="1" dirty="0">
                <a:solidFill>
                  <a:srgbClr val="BE384B"/>
                </a:solidFill>
              </a:rPr>
              <a:t>only</a:t>
            </a:r>
            <a:r>
              <a:rPr kumimoji="1" lang="en" altLang="zh-CN" dirty="0"/>
              <a:t> (no information on server)</a:t>
            </a:r>
          </a:p>
          <a:p>
            <a:pPr lvl="1"/>
            <a:r>
              <a:rPr kumimoji="1" lang="en" altLang="zh-CN" dirty="0"/>
              <a:t>Call the </a:t>
            </a:r>
            <a:r>
              <a:rPr kumimoji="1" lang="en" altLang="zh-CN" b="1" dirty="0">
                <a:solidFill>
                  <a:srgbClr val="BE384B"/>
                </a:solidFill>
              </a:rPr>
              <a:t>NFS</a:t>
            </a:r>
            <a:r>
              <a:rPr kumimoji="1" lang="en" altLang="zh-CN" dirty="0"/>
              <a:t> lookup function</a:t>
            </a:r>
          </a:p>
          <a:p>
            <a:r>
              <a:rPr kumimoji="1" lang="en" altLang="zh-CN" b="0" dirty="0"/>
              <a:t>The </a:t>
            </a:r>
            <a:r>
              <a:rPr kumimoji="1" lang="en" altLang="zh-CN" dirty="0">
                <a:solidFill>
                  <a:srgbClr val="BE384B"/>
                </a:solidFill>
              </a:rPr>
              <a:t>handle</a:t>
            </a:r>
            <a:r>
              <a:rPr kumimoji="1" lang="en" altLang="zh-CN" b="0" dirty="0"/>
              <a:t> passed as a parameter for other file access function</a:t>
            </a:r>
          </a:p>
          <a:p>
            <a:pPr lvl="1"/>
            <a:r>
              <a:rPr kumimoji="1" lang="en" altLang="zh-CN" dirty="0"/>
              <a:t>e.g.,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read(handle, offset, count)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84898F-A98E-A64C-9E6F-8DBD2B959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8843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等线" panose="02010600030101010101" pitchFamily="2" charset="-122"/>
              </a:rPr>
              <a:t>Read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a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file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of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NFS</a:t>
            </a:r>
            <a:endParaRPr lang="zh-CN" altLang="en-US" dirty="0">
              <a:ea typeface="等线" panose="02010600030101010101" pitchFamily="2" charset="-122"/>
            </a:endParaRPr>
          </a:p>
        </p:txBody>
      </p:sp>
      <p:sp>
        <p:nvSpPr>
          <p:cNvPr id="921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AE0E800-4824-9642-ABF3-65A09CD45324}" type="slidenum">
              <a:rPr lang="zh-CN" altLang="en-US" sz="1400" b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pPr/>
              <a:t>18</a:t>
            </a:fld>
            <a:endParaRPr lang="en-US" altLang="zh-CN" sz="1400" b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60500"/>
            <a:ext cx="8058150" cy="370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388789" y="2234845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fd</a:t>
            </a:r>
            <a:r>
              <a:rPr kumimoji="1"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&lt;--&gt; </a:t>
            </a:r>
            <a:r>
              <a:rPr kumimoji="1" lang="en-US" altLang="zh-CN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fh</a:t>
            </a:r>
            <a:r>
              <a:rPr kumimoji="1"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(file handler)</a:t>
            </a:r>
            <a:endParaRPr kumimoji="1" lang="zh-CN" altLang="en-US" dirty="0">
              <a:solidFill>
                <a:srgbClr val="FF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40211" y="2862064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No state after open()</a:t>
            </a:r>
            <a:endParaRPr kumimoji="1" lang="zh-CN" altLang="en-US" dirty="0">
              <a:solidFill>
                <a:srgbClr val="FF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763688" y="2641476"/>
            <a:ext cx="432048" cy="432048"/>
          </a:xfrm>
          <a:prstGeom prst="ellipse">
            <a:avLst/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036179" y="2562113"/>
            <a:ext cx="432049" cy="432048"/>
          </a:xfrm>
          <a:prstGeom prst="ellipse">
            <a:avLst/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431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192F17-D192-FD48-922E-AA7ED14E8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NFS Protocols: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Lookup/READ/WRITRE...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15242F-331D-654F-9BED-A9E45FA80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 dirty="0"/>
              <a:t>NFS has 16 functions (version 2)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E42760A-2007-D54A-858D-2D7E75681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1370B55-C7D6-6648-9E21-62A1D7C2B2D1}"/>
              </a:ext>
            </a:extLst>
          </p:cNvPr>
          <p:cNvSpPr/>
          <p:nvPr/>
        </p:nvSpPr>
        <p:spPr>
          <a:xfrm>
            <a:off x="539552" y="1753478"/>
            <a:ext cx="1270000" cy="644877"/>
          </a:xfrm>
          <a:prstGeom prst="rect">
            <a:avLst/>
          </a:prstGeom>
          <a:solidFill>
            <a:srgbClr val="CCFFFF"/>
          </a:solidFill>
          <a:ln w="63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60000">
            <a:spAutoFit/>
          </a:bodyPr>
          <a:lstStyle/>
          <a:p>
            <a:pPr marL="223564" indent="-223564"/>
            <a:r>
              <a:rPr lang="en-US" altLang="zh-CN" dirty="0">
                <a:ea typeface="ＭＳ Ｐゴシック" charset="-128"/>
              </a:rPr>
              <a:t>null</a:t>
            </a:r>
          </a:p>
          <a:p>
            <a:pPr marL="223564" indent="-223564"/>
            <a:r>
              <a:rPr lang="en-US" altLang="zh-CN" dirty="0">
                <a:ea typeface="ＭＳ Ｐゴシック" charset="-128"/>
              </a:rPr>
              <a:t>lookup</a:t>
            </a:r>
            <a:endParaRPr lang="zh-CN" altLang="en-US" dirty="0">
              <a:ea typeface="ＭＳ Ｐゴシック" charset="-128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F54FC7A-6F34-5C4C-8C8F-9825E593D2C8}"/>
              </a:ext>
            </a:extLst>
          </p:cNvPr>
          <p:cNvSpPr/>
          <p:nvPr/>
        </p:nvSpPr>
        <p:spPr>
          <a:xfrm>
            <a:off x="539552" y="2545909"/>
            <a:ext cx="1270000" cy="921876"/>
          </a:xfrm>
          <a:prstGeom prst="rect">
            <a:avLst/>
          </a:prstGeom>
          <a:solidFill>
            <a:srgbClr val="CCFFFF"/>
          </a:solidFill>
          <a:ln w="63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60000">
            <a:spAutoFit/>
          </a:bodyPr>
          <a:lstStyle/>
          <a:p>
            <a:pPr marL="223564" indent="-223564"/>
            <a:r>
              <a:rPr lang="en-US" altLang="zh-CN" dirty="0">
                <a:ea typeface="ＭＳ Ｐゴシック" charset="-128"/>
              </a:rPr>
              <a:t>create</a:t>
            </a:r>
          </a:p>
          <a:p>
            <a:pPr marL="223564" indent="-223564"/>
            <a:r>
              <a:rPr lang="en-US" altLang="zh-CN" dirty="0">
                <a:ea typeface="ＭＳ Ｐゴシック" charset="-128"/>
              </a:rPr>
              <a:t>remove</a:t>
            </a:r>
          </a:p>
          <a:p>
            <a:pPr marL="223564" indent="-223564"/>
            <a:r>
              <a:rPr lang="en-US" altLang="zh-CN" dirty="0">
                <a:ea typeface="ＭＳ Ｐゴシック" charset="-128"/>
              </a:rPr>
              <a:t>rename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736A047-B66B-B945-94F6-2D3CC8622161}"/>
              </a:ext>
            </a:extLst>
          </p:cNvPr>
          <p:cNvSpPr/>
          <p:nvPr/>
        </p:nvSpPr>
        <p:spPr>
          <a:xfrm>
            <a:off x="539552" y="3637885"/>
            <a:ext cx="1270000" cy="644877"/>
          </a:xfrm>
          <a:prstGeom prst="rect">
            <a:avLst/>
          </a:prstGeom>
          <a:solidFill>
            <a:srgbClr val="CCFFFF"/>
          </a:solidFill>
          <a:ln w="63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60000">
            <a:spAutoFit/>
          </a:bodyPr>
          <a:lstStyle/>
          <a:p>
            <a:pPr marL="223564" indent="-223564"/>
            <a:r>
              <a:rPr lang="en-US" altLang="zh-CN" dirty="0">
                <a:ea typeface="ＭＳ Ｐゴシック" charset="-128"/>
              </a:rPr>
              <a:t>read</a:t>
            </a:r>
          </a:p>
          <a:p>
            <a:pPr marL="223564" indent="-223564"/>
            <a:r>
              <a:rPr lang="en-US" altLang="zh-CN" dirty="0">
                <a:ea typeface="ＭＳ Ｐゴシック" charset="-128"/>
              </a:rPr>
              <a:t>write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FCF19359-7F10-DF45-8863-6D53500ACF2F}"/>
              </a:ext>
            </a:extLst>
          </p:cNvPr>
          <p:cNvSpPr/>
          <p:nvPr/>
        </p:nvSpPr>
        <p:spPr>
          <a:xfrm>
            <a:off x="1937726" y="1753477"/>
            <a:ext cx="1270000" cy="921876"/>
          </a:xfrm>
          <a:prstGeom prst="rect">
            <a:avLst/>
          </a:prstGeom>
          <a:solidFill>
            <a:srgbClr val="CCFFFF"/>
          </a:solidFill>
          <a:ln w="63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60000">
            <a:spAutoFit/>
          </a:bodyPr>
          <a:lstStyle/>
          <a:p>
            <a:pPr marL="223564" indent="-223564"/>
            <a:r>
              <a:rPr lang="en-US" altLang="zh-CN" dirty="0">
                <a:ea typeface="ＭＳ Ｐゴシック" charset="-128"/>
              </a:rPr>
              <a:t>link</a:t>
            </a:r>
          </a:p>
          <a:p>
            <a:pPr marL="223564" indent="-223564"/>
            <a:r>
              <a:rPr lang="en-US" altLang="zh-CN" dirty="0" err="1">
                <a:ea typeface="ＭＳ Ｐゴシック" charset="-128"/>
              </a:rPr>
              <a:t>symlink</a:t>
            </a:r>
            <a:endParaRPr lang="en-US" altLang="zh-CN" dirty="0">
              <a:ea typeface="ＭＳ Ｐゴシック" charset="-128"/>
            </a:endParaRPr>
          </a:p>
          <a:p>
            <a:pPr marL="223564" indent="-223564"/>
            <a:r>
              <a:rPr lang="en-US" altLang="zh-CN" dirty="0" err="1">
                <a:ea typeface="ＭＳ Ｐゴシック" charset="-128"/>
              </a:rPr>
              <a:t>readlink</a:t>
            </a:r>
            <a:endParaRPr lang="en-US" altLang="zh-CN" dirty="0">
              <a:ea typeface="ＭＳ Ｐゴシック" charset="-128"/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F5E016FE-C5C5-3241-ACA0-0622C28F0896}"/>
              </a:ext>
            </a:extLst>
          </p:cNvPr>
          <p:cNvSpPr/>
          <p:nvPr/>
        </p:nvSpPr>
        <p:spPr>
          <a:xfrm>
            <a:off x="1937726" y="2838584"/>
            <a:ext cx="1270000" cy="921876"/>
          </a:xfrm>
          <a:prstGeom prst="rect">
            <a:avLst/>
          </a:prstGeom>
          <a:solidFill>
            <a:srgbClr val="CCFFFF"/>
          </a:solidFill>
          <a:ln w="63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60000">
            <a:spAutoFit/>
          </a:bodyPr>
          <a:lstStyle/>
          <a:p>
            <a:pPr marL="223564" indent="-223564"/>
            <a:r>
              <a:rPr lang="en-US" altLang="zh-CN" dirty="0">
                <a:ea typeface="ＭＳ Ｐゴシック" charset="-128"/>
              </a:rPr>
              <a:t>mkdir</a:t>
            </a:r>
          </a:p>
          <a:p>
            <a:pPr marL="223564" indent="-223564"/>
            <a:r>
              <a:rPr lang="en-US" altLang="zh-CN" dirty="0" err="1">
                <a:ea typeface="ＭＳ Ｐゴシック" charset="-128"/>
              </a:rPr>
              <a:t>rmdir</a:t>
            </a:r>
            <a:endParaRPr lang="en-US" altLang="zh-CN" dirty="0">
              <a:ea typeface="ＭＳ Ｐゴシック" charset="-128"/>
            </a:endParaRPr>
          </a:p>
          <a:p>
            <a:pPr marL="223564" indent="-223564"/>
            <a:r>
              <a:rPr lang="en-US" altLang="zh-CN" dirty="0" err="1">
                <a:ea typeface="ＭＳ Ｐゴシック" charset="-128"/>
              </a:rPr>
              <a:t>readdir</a:t>
            </a:r>
            <a:endParaRPr lang="en-US" altLang="zh-CN" dirty="0">
              <a:ea typeface="ＭＳ Ｐゴシック" charset="-128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D76C67F5-3491-CE40-B671-4431CB6D960F}"/>
              </a:ext>
            </a:extLst>
          </p:cNvPr>
          <p:cNvSpPr/>
          <p:nvPr/>
        </p:nvSpPr>
        <p:spPr>
          <a:xfrm>
            <a:off x="3373438" y="1753478"/>
            <a:ext cx="1270000" cy="644877"/>
          </a:xfrm>
          <a:prstGeom prst="rect">
            <a:avLst/>
          </a:prstGeom>
          <a:solidFill>
            <a:srgbClr val="CCFFFF"/>
          </a:solidFill>
          <a:ln w="63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60000">
            <a:spAutoFit/>
          </a:bodyPr>
          <a:lstStyle/>
          <a:p>
            <a:pPr marL="223564" indent="-223564"/>
            <a:r>
              <a:rPr lang="en-US" altLang="zh-CN" dirty="0" err="1">
                <a:ea typeface="ＭＳ Ｐゴシック" charset="-128"/>
              </a:rPr>
              <a:t>getattr</a:t>
            </a:r>
            <a:endParaRPr lang="en-US" altLang="zh-CN" dirty="0">
              <a:ea typeface="ＭＳ Ｐゴシック" charset="-128"/>
            </a:endParaRPr>
          </a:p>
          <a:p>
            <a:pPr marL="223564" indent="-223564"/>
            <a:r>
              <a:rPr lang="en-US" altLang="zh-CN" dirty="0" err="1">
                <a:ea typeface="ＭＳ Ｐゴシック" charset="-128"/>
              </a:rPr>
              <a:t>setattr</a:t>
            </a:r>
            <a:endParaRPr lang="en-US" altLang="zh-CN" dirty="0">
              <a:ea typeface="ＭＳ Ｐゴシック" charset="-128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E86C4FE4-9596-6242-A4DF-02ADCE0121C7}"/>
              </a:ext>
            </a:extLst>
          </p:cNvPr>
          <p:cNvSpPr/>
          <p:nvPr/>
        </p:nvSpPr>
        <p:spPr>
          <a:xfrm>
            <a:off x="3373438" y="2545909"/>
            <a:ext cx="1270000" cy="367878"/>
          </a:xfrm>
          <a:prstGeom prst="rect">
            <a:avLst/>
          </a:prstGeom>
          <a:solidFill>
            <a:srgbClr val="CCFFFF"/>
          </a:solidFill>
          <a:ln w="63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60000">
            <a:spAutoFit/>
          </a:bodyPr>
          <a:lstStyle/>
          <a:p>
            <a:pPr marL="223564" indent="-223564"/>
            <a:r>
              <a:rPr lang="en-US" altLang="zh-CN" dirty="0" err="1">
                <a:ea typeface="ＭＳ Ｐゴシック" charset="-128"/>
              </a:rPr>
              <a:t>statfs</a:t>
            </a:r>
            <a:endParaRPr lang="en-US" altLang="zh-CN" dirty="0">
              <a:ea typeface="ＭＳ Ｐゴシック" charset="-128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3FBD284F-9686-F94F-B5CA-4D3EAAF95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150" y="1225739"/>
            <a:ext cx="4290842" cy="3057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84665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Handler for a Client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2400" dirty="0">
                <a:ea typeface="MS PGothic" charset="0"/>
              </a:rPr>
              <a:t>File handler contains three parts</a:t>
            </a:r>
          </a:p>
          <a:p>
            <a:pPr lvl="1"/>
            <a:r>
              <a:rPr lang="en-US" altLang="zh-CN" sz="2000" b="1" u="sng" dirty="0">
                <a:solidFill>
                  <a:srgbClr val="0096FF"/>
                </a:solidFill>
                <a:ea typeface="MS PGothic" charset="0"/>
              </a:rPr>
              <a:t>File system identifier</a:t>
            </a:r>
            <a:r>
              <a:rPr lang="en-US" altLang="zh-CN" sz="2000" dirty="0">
                <a:ea typeface="MS PGothic" charset="0"/>
              </a:rPr>
              <a:t>: for server to identify the file system</a:t>
            </a:r>
          </a:p>
          <a:p>
            <a:pPr lvl="1"/>
            <a:r>
              <a:rPr lang="en-US" altLang="zh-CN" sz="2000" b="1" u="sng" dirty="0" err="1">
                <a:solidFill>
                  <a:srgbClr val="0096FF"/>
                </a:solidFill>
                <a:ea typeface="MS PGothic" charset="0"/>
              </a:rPr>
              <a:t>inode</a:t>
            </a:r>
            <a:r>
              <a:rPr lang="en-US" altLang="zh-CN" sz="2000" b="1" u="sng" dirty="0">
                <a:solidFill>
                  <a:srgbClr val="0096FF"/>
                </a:solidFill>
                <a:ea typeface="MS PGothic" charset="0"/>
              </a:rPr>
              <a:t> number</a:t>
            </a:r>
            <a:r>
              <a:rPr lang="en-US" altLang="zh-CN" sz="2000" dirty="0">
                <a:ea typeface="MS PGothic" charset="0"/>
              </a:rPr>
              <a:t>: for server to locate the file</a:t>
            </a:r>
          </a:p>
          <a:p>
            <a:pPr lvl="1"/>
            <a:r>
              <a:rPr lang="en-US" altLang="zh-CN" sz="2000" b="1" u="sng" dirty="0">
                <a:solidFill>
                  <a:srgbClr val="0096FF"/>
                </a:solidFill>
                <a:ea typeface="MS PGothic" charset="0"/>
              </a:rPr>
              <a:t>Generation number</a:t>
            </a:r>
            <a:r>
              <a:rPr lang="en-US" altLang="zh-CN" sz="2000" dirty="0">
                <a:ea typeface="MS PGothic" charset="0"/>
              </a:rPr>
              <a:t>: for server to maintain consistency of a file</a:t>
            </a:r>
          </a:p>
          <a:p>
            <a:pPr lvl="1"/>
            <a:endParaRPr lang="en-US" altLang="zh-CN" sz="2000" dirty="0">
              <a:ea typeface="MS PGothic" charset="0"/>
            </a:endParaRPr>
          </a:p>
          <a:p>
            <a:r>
              <a:rPr lang="en-US" altLang="zh-CN" sz="2400" dirty="0">
                <a:ea typeface="MS PGothic" charset="0"/>
              </a:rPr>
              <a:t>Can still work across server failures</a:t>
            </a:r>
          </a:p>
          <a:p>
            <a:pPr lvl="1"/>
            <a:r>
              <a:rPr lang="en-US" altLang="zh-CN" sz="2200" dirty="0">
                <a:ea typeface="MS PGothic" charset="0"/>
              </a:rPr>
              <a:t>E.g., server reboot</a:t>
            </a:r>
          </a:p>
          <a:p>
            <a:r>
              <a:rPr lang="en-US" altLang="zh-CN" sz="2400" b="1" dirty="0">
                <a:solidFill>
                  <a:srgbClr val="C00000"/>
                </a:solidFill>
                <a:ea typeface="MS PGothic" charset="0"/>
              </a:rPr>
              <a:t>Q</a:t>
            </a:r>
            <a:r>
              <a:rPr lang="en-US" altLang="zh-CN" sz="2400" dirty="0">
                <a:solidFill>
                  <a:srgbClr val="C00000"/>
                </a:solidFill>
                <a:ea typeface="MS PGothic" charset="0"/>
              </a:rPr>
              <a:t>: Why not put </a:t>
            </a:r>
            <a:r>
              <a:rPr lang="en-US" altLang="zh-CN" sz="2400" u="sng" dirty="0">
                <a:solidFill>
                  <a:srgbClr val="C00000"/>
                </a:solidFill>
                <a:ea typeface="MS PGothic" charset="0"/>
              </a:rPr>
              <a:t>path name</a:t>
            </a:r>
            <a:r>
              <a:rPr lang="en-US" altLang="zh-CN" sz="2400" dirty="0">
                <a:solidFill>
                  <a:srgbClr val="C00000"/>
                </a:solidFill>
                <a:ea typeface="MS PGothic" charset="0"/>
              </a:rPr>
              <a:t> in the handle?</a:t>
            </a:r>
            <a:endParaRPr lang="zh-CN" altLang="en-US" sz="2400" dirty="0">
              <a:solidFill>
                <a:srgbClr val="C00000"/>
              </a:solidFill>
              <a:ea typeface="MS PGothic" charset="0"/>
            </a:endParaRPr>
          </a:p>
          <a:p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3926612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Case 1: Rename After Open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614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F3918530-48DE-364C-9827-192746DB6538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21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4" y="1345332"/>
            <a:ext cx="7572375" cy="1581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内容占位符 2"/>
          <p:cNvSpPr>
            <a:spLocks noGrp="1"/>
          </p:cNvSpPr>
          <p:nvPr>
            <p:ph idx="1"/>
          </p:nvPr>
        </p:nvSpPr>
        <p:spPr>
          <a:xfrm>
            <a:off x="457200" y="3265264"/>
            <a:ext cx="8305800" cy="1968500"/>
          </a:xfrm>
        </p:spPr>
        <p:txBody>
          <a:bodyPr/>
          <a:lstStyle/>
          <a:p>
            <a:r>
              <a:rPr lang="en-US" altLang="zh-CN" dirty="0">
                <a:ea typeface="MS PGothic" charset="0"/>
              </a:rPr>
              <a:t>UNIX Spec:</a:t>
            </a:r>
          </a:p>
          <a:p>
            <a:pPr lvl="1"/>
            <a:r>
              <a:rPr lang="en-US" altLang="zh-CN" dirty="0">
                <a:ea typeface="MS PGothic" charset="0"/>
              </a:rPr>
              <a:t>Program 1 should read "dir2/f"</a:t>
            </a:r>
          </a:p>
          <a:p>
            <a:pPr lvl="1"/>
            <a:r>
              <a:rPr lang="en-US" altLang="zh-CN" dirty="0">
                <a:ea typeface="MS PGothic" charset="0"/>
              </a:rPr>
              <a:t>NFS should keep the spec</a:t>
            </a:r>
            <a:endParaRPr lang="zh-CN" altLang="en-US" dirty="0"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92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Stateless on NFS server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zh-CN" sz="2000" dirty="0">
                <a:ea typeface="MS PGothic" charset="0"/>
              </a:rPr>
              <a:t>Stateless on NFS server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Each RPC contains all the information</a:t>
            </a:r>
          </a:p>
          <a:p>
            <a:pPr>
              <a:lnSpc>
                <a:spcPct val="110000"/>
              </a:lnSpc>
            </a:pPr>
            <a:r>
              <a:rPr lang="en-US" altLang="zh-CN" sz="2000" b="1" dirty="0">
                <a:solidFill>
                  <a:srgbClr val="C00000"/>
                </a:solidFill>
                <a:ea typeface="MS PGothic" charset="0"/>
              </a:rPr>
              <a:t>Q</a:t>
            </a:r>
            <a:r>
              <a:rPr lang="en-US" altLang="zh-CN" sz="2000" dirty="0">
                <a:solidFill>
                  <a:srgbClr val="C00000"/>
                </a:solidFill>
                <a:ea typeface="MS PGothic" charset="0"/>
              </a:rPr>
              <a:t>: What about states like file cursor?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Client maintains the states, including the file cursor</a:t>
            </a:r>
          </a:p>
          <a:p>
            <a:pPr>
              <a:lnSpc>
                <a:spcPct val="110000"/>
              </a:lnSpc>
            </a:pPr>
            <a:r>
              <a:rPr lang="en-US" altLang="zh-CN" sz="2000" dirty="0">
                <a:ea typeface="MS PGothic" charset="0"/>
              </a:rPr>
              <a:t>Client</a:t>
            </a:r>
            <a:r>
              <a:rPr lang="zh-CN" altLang="en-US" sz="2000" dirty="0">
                <a:ea typeface="MS PGothic" charset="0"/>
              </a:rPr>
              <a:t> </a:t>
            </a:r>
            <a:r>
              <a:rPr lang="en-US" altLang="zh-CN" sz="2000" dirty="0">
                <a:ea typeface="MS PGothic" charset="0"/>
              </a:rPr>
              <a:t>can repeat a request until it receives a reply (</a:t>
            </a:r>
            <a:r>
              <a:rPr lang="en-US" altLang="zh-CN" sz="2000" dirty="0">
                <a:solidFill>
                  <a:srgbClr val="0096FF"/>
                </a:solidFill>
                <a:ea typeface="MS PGothic" charset="0"/>
              </a:rPr>
              <a:t>at least once</a:t>
            </a:r>
            <a:r>
              <a:rPr lang="en-US" altLang="zh-CN" sz="2000" dirty="0">
                <a:ea typeface="MS PGothic" charset="0"/>
              </a:rPr>
              <a:t>)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Server may execute the same request twice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Solution: each RPC is tagged with a transaction number, and server maintains some "soft" state: reply cache</a:t>
            </a:r>
          </a:p>
          <a:p>
            <a:pPr lvl="1">
              <a:lnSpc>
                <a:spcPct val="110000"/>
              </a:lnSpc>
            </a:pPr>
            <a:r>
              <a:rPr lang="en-US" altLang="zh-CN" sz="1800" b="1" dirty="0">
                <a:solidFill>
                  <a:srgbClr val="C00000"/>
                </a:solidFill>
                <a:ea typeface="MS PGothic" charset="0"/>
              </a:rPr>
              <a:t>Q</a:t>
            </a:r>
            <a:r>
              <a:rPr lang="en-US" altLang="zh-CN" sz="1800" dirty="0">
                <a:solidFill>
                  <a:srgbClr val="C00000"/>
                </a:solidFill>
                <a:ea typeface="MS PGothic" charset="0"/>
              </a:rPr>
              <a:t>: What if the server </a:t>
            </a:r>
            <a:r>
              <a:rPr lang="en-US" altLang="zh-CN" sz="1800" u="sng" dirty="0">
                <a:solidFill>
                  <a:srgbClr val="C00000"/>
                </a:solidFill>
                <a:ea typeface="MS PGothic" charset="0"/>
              </a:rPr>
              <a:t>fails between two same requests</a:t>
            </a:r>
            <a:r>
              <a:rPr lang="en-US" altLang="zh-CN" sz="1800" dirty="0">
                <a:solidFill>
                  <a:srgbClr val="C00000"/>
                </a:solidFill>
                <a:ea typeface="MS PGothic" charset="0"/>
              </a:rPr>
              <a:t>?</a:t>
            </a:r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9B973B8-469E-4540-956B-7AEBD6CD5CB3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22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321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Case 2: Delete After Open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41986" name="内容占位符 2"/>
          <p:cNvSpPr>
            <a:spLocks noGrp="1"/>
          </p:cNvSpPr>
          <p:nvPr>
            <p:ph idx="1"/>
          </p:nvPr>
        </p:nvSpPr>
        <p:spPr>
          <a:xfrm>
            <a:off x="457200" y="2857500"/>
            <a:ext cx="8305800" cy="2592288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sz="2800" dirty="0">
                <a:ea typeface="MS PGothic" charset="0"/>
              </a:rPr>
              <a:t>UNIX spec:</a:t>
            </a:r>
          </a:p>
          <a:p>
            <a:pPr lvl="1"/>
            <a:r>
              <a:rPr lang="en-US" altLang="zh-CN" sz="2400" dirty="0">
                <a:ea typeface="MS PGothic" charset="0"/>
              </a:rPr>
              <a:t>On local FS, program 2 will read the old file</a:t>
            </a:r>
          </a:p>
          <a:p>
            <a:r>
              <a:rPr lang="en-US" altLang="zh-CN" sz="2800" dirty="0">
                <a:ea typeface="MS PGothic" charset="0"/>
              </a:rPr>
              <a:t>How to avoid program 2 reading new file?</a:t>
            </a:r>
          </a:p>
          <a:p>
            <a:pPr lvl="1"/>
            <a:r>
              <a:rPr lang="en-US" altLang="zh-CN" sz="2400" dirty="0">
                <a:ea typeface="MS PGothic" charset="0"/>
              </a:rPr>
              <a:t>Generation number</a:t>
            </a:r>
          </a:p>
          <a:p>
            <a:pPr lvl="1"/>
            <a:r>
              <a:rPr lang="en-US" altLang="zh-CN" sz="2400" dirty="0">
                <a:ea typeface="MS PGothic" charset="0"/>
              </a:rPr>
              <a:t>"stale file handler"</a:t>
            </a:r>
          </a:p>
          <a:p>
            <a:r>
              <a:rPr lang="en-US" altLang="zh-CN" sz="2800" b="1" dirty="0">
                <a:ea typeface="MS PGothic" charset="0"/>
              </a:rPr>
              <a:t>Not the same as UNIX spec! </a:t>
            </a:r>
            <a:r>
              <a:rPr lang="en-US" altLang="zh-CN" sz="2800" dirty="0">
                <a:ea typeface="MS PGothic" charset="0"/>
              </a:rPr>
              <a:t>It's a tradeoff...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83B15562-7171-2443-A8B5-3EB92BEA1842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23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717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9" y="1492250"/>
            <a:ext cx="7553325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0064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28BEA9-5BCD-E847-82AB-1835BE82A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NFS performance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CBFCD73-73C3-C64A-971E-7867588C4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 lnSpcReduction="10000"/>
          </a:bodyPr>
          <a:lstStyle/>
          <a:p>
            <a:r>
              <a:rPr kumimoji="1" lang="en" altLang="zh-CN" b="0" dirty="0"/>
              <a:t>Usually </a:t>
            </a:r>
            <a:r>
              <a:rPr kumimoji="1" lang="en" altLang="zh-CN" dirty="0">
                <a:solidFill>
                  <a:srgbClr val="BE384B"/>
                </a:solidFill>
              </a:rPr>
              <a:t>slower</a:t>
            </a:r>
            <a:r>
              <a:rPr kumimoji="1" lang="en" altLang="zh-CN" b="0" dirty="0"/>
              <a:t> than local</a:t>
            </a:r>
          </a:p>
          <a:p>
            <a:pPr lvl="1"/>
            <a:r>
              <a:rPr kumimoji="1" lang="en-US" altLang="zh-CN" dirty="0"/>
              <a:t>Faster example: server store file in memory, and the network is super fast</a:t>
            </a:r>
          </a:p>
          <a:p>
            <a:r>
              <a:rPr kumimoji="1" lang="en" altLang="zh-CN" b="0" dirty="0"/>
              <a:t>Improve by </a:t>
            </a:r>
            <a:r>
              <a:rPr kumimoji="1" lang="en" altLang="zh-CN" dirty="0">
                <a:solidFill>
                  <a:srgbClr val="BE384B"/>
                </a:solidFill>
              </a:rPr>
              <a:t>caching</a:t>
            </a:r>
            <a:r>
              <a:rPr kumimoji="1" lang="en" altLang="zh-CN" b="0" dirty="0"/>
              <a:t> at client</a:t>
            </a:r>
          </a:p>
          <a:p>
            <a:pPr lvl="1"/>
            <a:r>
              <a:rPr kumimoji="1" lang="en" altLang="zh-CN" b="1" dirty="0">
                <a:solidFill>
                  <a:srgbClr val="BE384B"/>
                </a:solidFill>
              </a:rPr>
              <a:t>Goal</a:t>
            </a:r>
            <a:r>
              <a:rPr kumimoji="1" lang="en" altLang="zh-CN" dirty="0"/>
              <a:t>: reduce number of remote ops</a:t>
            </a:r>
          </a:p>
          <a:p>
            <a:pPr lvl="1"/>
            <a:r>
              <a:rPr kumimoji="1" lang="en" altLang="zh-CN" dirty="0"/>
              <a:t>Caching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: read, </a:t>
            </a:r>
            <a:r>
              <a:rPr kumimoji="1" lang="en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readlink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getattr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, lookup, </a:t>
            </a:r>
            <a:r>
              <a:rPr kumimoji="1" lang="en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readdir</a:t>
            </a:r>
            <a:endParaRPr kumimoji="1" lang="en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355725" lvl="3" indent="-457200" fontAlgn="base">
              <a:spcBef>
                <a:spcPts val="150"/>
              </a:spcBef>
              <a:spcAft>
                <a:spcPts val="150"/>
              </a:spcAft>
              <a:buClr>
                <a:srgbClr val="FF0066"/>
              </a:buClr>
              <a:buFont typeface="+mj-lt"/>
              <a:buAutoNum type="arabicPeriod"/>
            </a:pP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Cache file data at client (buffer cache)</a:t>
            </a:r>
          </a:p>
          <a:p>
            <a:pPr marL="1355725" lvl="3" indent="-457200" fontAlgn="base">
              <a:spcBef>
                <a:spcPts val="150"/>
              </a:spcBef>
              <a:spcAft>
                <a:spcPts val="150"/>
              </a:spcAft>
              <a:buClr>
                <a:srgbClr val="FF0066"/>
              </a:buClr>
              <a:buFont typeface="+mj-lt"/>
              <a:buAutoNum type="arabicPeriod"/>
            </a:pP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Cache file attribute information at client</a:t>
            </a:r>
          </a:p>
          <a:p>
            <a:pPr marL="1355725" lvl="3" indent="-457200" fontAlgn="base">
              <a:spcBef>
                <a:spcPts val="150"/>
              </a:spcBef>
              <a:spcAft>
                <a:spcPts val="150"/>
              </a:spcAft>
              <a:buClr>
                <a:srgbClr val="FF0066"/>
              </a:buClr>
              <a:buFont typeface="+mj-lt"/>
              <a:buAutoNum type="arabicPeriod"/>
            </a:pP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Cache pathname bindings for faster lookup</a:t>
            </a:r>
          </a:p>
          <a:p>
            <a:r>
              <a:rPr kumimoji="1" lang="en" altLang="zh-CN" dirty="0"/>
              <a:t>Server side</a:t>
            </a:r>
          </a:p>
          <a:p>
            <a:pPr lvl="1"/>
            <a:r>
              <a:rPr kumimoji="1" lang="en" altLang="zh-CN" dirty="0"/>
              <a:t>Caching is “automatic” via buffer cache</a:t>
            </a:r>
          </a:p>
          <a:p>
            <a:pPr lvl="1"/>
            <a:r>
              <a:rPr kumimoji="1" lang="en" altLang="zh-CN" dirty="0"/>
              <a:t>All NFS writes are write-through to disk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C9233E-AA6C-7446-A53D-CB80DA202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34994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Cache on the Client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3315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pPr>
              <a:tabLst>
                <a:tab pos="1438275" algn="l"/>
              </a:tabLst>
            </a:pPr>
            <a:r>
              <a:rPr lang="en-US" altLang="zh-CN" sz="2400" dirty="0">
                <a:ea typeface="MS PGothic" charset="0"/>
              </a:rPr>
              <a:t>NFS client maintains various caches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Stores a </a:t>
            </a:r>
            <a:r>
              <a:rPr lang="en-US" altLang="zh-CN" sz="2000" b="1" dirty="0" err="1">
                <a:solidFill>
                  <a:srgbClr val="0096FF"/>
                </a:solidFill>
                <a:ea typeface="MS PGothic" charset="0"/>
              </a:rPr>
              <a:t>vnode</a:t>
            </a:r>
            <a:r>
              <a:rPr lang="en-US" altLang="zh-CN" sz="2000" dirty="0">
                <a:ea typeface="MS PGothic" charset="0"/>
              </a:rPr>
              <a:t> for every open file</a:t>
            </a:r>
          </a:p>
          <a:p>
            <a:pPr lvl="2">
              <a:tabLst>
                <a:tab pos="1438275" algn="l"/>
              </a:tabLst>
            </a:pPr>
            <a:r>
              <a:rPr lang="en-US" altLang="zh-CN" sz="1800" dirty="0">
                <a:ea typeface="MS PGothic" charset="0"/>
              </a:rPr>
              <a:t>Know the file handles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Recently used </a:t>
            </a:r>
            <a:r>
              <a:rPr lang="en-US" altLang="zh-CN" sz="2000" dirty="0" err="1">
                <a:ea typeface="MS PGothic" charset="0"/>
              </a:rPr>
              <a:t>vnodes</a:t>
            </a:r>
            <a:r>
              <a:rPr lang="en-US" altLang="zh-CN" sz="2000" dirty="0">
                <a:ea typeface="MS PGothic" charset="0"/>
              </a:rPr>
              <a:t>, attributes, recently used blocks, mapping from path name to </a:t>
            </a:r>
            <a:r>
              <a:rPr lang="en-US" altLang="zh-CN" sz="2000" dirty="0" err="1">
                <a:ea typeface="MS PGothic" charset="0"/>
              </a:rPr>
              <a:t>vnode</a:t>
            </a:r>
            <a:endParaRPr lang="en-US" altLang="zh-CN" sz="2000" dirty="0">
              <a:ea typeface="MS PGothic" charset="0"/>
            </a:endParaRPr>
          </a:p>
          <a:p>
            <a:pPr>
              <a:tabLst>
                <a:tab pos="1438275" algn="l"/>
              </a:tabLst>
            </a:pPr>
            <a:r>
              <a:rPr lang="en-US" altLang="zh-CN" sz="2400" dirty="0">
                <a:ea typeface="MS PGothic" charset="0"/>
              </a:rPr>
              <a:t>Cache benefits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Reduce latency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Less RPC, reduce load on server</a:t>
            </a:r>
          </a:p>
          <a:p>
            <a:pPr>
              <a:tabLst>
                <a:tab pos="1438275" algn="l"/>
              </a:tabLst>
            </a:pPr>
            <a:r>
              <a:rPr lang="en-US" altLang="zh-CN" sz="2400" b="1" dirty="0">
                <a:ea typeface="MS PGothic" charset="0"/>
              </a:rPr>
              <a:t>Cache coherence </a:t>
            </a:r>
            <a:r>
              <a:rPr lang="en-US" altLang="zh-CN" sz="2400" dirty="0">
                <a:ea typeface="MS PGothic" charset="0"/>
              </a:rPr>
              <a:t>is needed</a:t>
            </a:r>
            <a:endParaRPr lang="zh-CN" altLang="en-US" sz="2400" dirty="0">
              <a:ea typeface="MS PGothic" charset="0"/>
            </a:endParaRPr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1C909856-5FCF-2C48-807A-CAE0C4769470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25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0672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Coherence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b="1" dirty="0">
                <a:ea typeface="MS PGothic" charset="0"/>
              </a:rPr>
              <a:t>Type-1: </a:t>
            </a:r>
            <a:r>
              <a:rPr lang="en-US" altLang="zh-CN" sz="2000" u="sng" dirty="0">
                <a:ea typeface="MS PGothic" charset="0"/>
              </a:rPr>
              <a:t>Read/write coherence</a:t>
            </a:r>
          </a:p>
          <a:p>
            <a:pPr lvl="1"/>
            <a:r>
              <a:rPr lang="en-US" altLang="zh-CN" sz="1800" dirty="0">
                <a:ea typeface="MS PGothic" charset="0"/>
              </a:rPr>
              <a:t>On local file system, </a:t>
            </a:r>
            <a:r>
              <a:rPr lang="en-US" altLang="zh-CN" sz="1800" b="1" dirty="0">
                <a:ea typeface="MS PGothic" charset="0"/>
              </a:rPr>
              <a:t>READ</a:t>
            </a:r>
            <a:r>
              <a:rPr lang="en-US" altLang="zh-CN" sz="1800" dirty="0">
                <a:ea typeface="MS PGothic" charset="0"/>
              </a:rPr>
              <a:t> gets newest data</a:t>
            </a:r>
          </a:p>
          <a:p>
            <a:pPr lvl="1"/>
            <a:r>
              <a:rPr lang="en-US" altLang="zh-CN" sz="1800" dirty="0">
                <a:ea typeface="MS PGothic" charset="0"/>
              </a:rPr>
              <a:t>On NFS, client has cache</a:t>
            </a:r>
          </a:p>
          <a:p>
            <a:pPr lvl="1"/>
            <a:r>
              <a:rPr lang="en-US" altLang="zh-CN" sz="1800" dirty="0">
                <a:ea typeface="MS PGothic" charset="0"/>
              </a:rPr>
              <a:t>NFS could guarantee read/write coherence for every operation, or just for certain operation</a:t>
            </a:r>
          </a:p>
          <a:p>
            <a:r>
              <a:rPr lang="en-US" altLang="zh-CN" sz="2000" b="1" dirty="0">
                <a:ea typeface="MS PGothic" charset="0"/>
              </a:rPr>
              <a:t>Type-2: </a:t>
            </a:r>
            <a:r>
              <a:rPr lang="en-US" altLang="zh-CN" sz="2000" u="sng" dirty="0">
                <a:ea typeface="MS PGothic" charset="0"/>
              </a:rPr>
              <a:t>Close-to-open consistency</a:t>
            </a:r>
          </a:p>
          <a:p>
            <a:pPr lvl="1"/>
            <a:r>
              <a:rPr lang="en-US" altLang="zh-CN" sz="1800" dirty="0">
                <a:ea typeface="MS PGothic" charset="0"/>
              </a:rPr>
              <a:t>Higher data rate</a:t>
            </a:r>
          </a:p>
          <a:p>
            <a:pPr lvl="1"/>
            <a:r>
              <a:rPr lang="en-US" altLang="zh-CN" sz="1800" b="1" dirty="0">
                <a:ea typeface="MS PGothic" charset="0"/>
              </a:rPr>
              <a:t>GETATTR</a:t>
            </a:r>
            <a:r>
              <a:rPr lang="en-US" altLang="zh-CN" sz="1800" dirty="0">
                <a:ea typeface="MS PGothic" charset="0"/>
              </a:rPr>
              <a:t> when </a:t>
            </a:r>
            <a:r>
              <a:rPr lang="en-US" altLang="zh-CN" sz="1800" b="1" dirty="0">
                <a:ea typeface="MS PGothic" charset="0"/>
              </a:rPr>
              <a:t>OPEN</a:t>
            </a:r>
            <a:r>
              <a:rPr lang="en-US" altLang="zh-CN" sz="1800" dirty="0">
                <a:ea typeface="MS PGothic" charset="0"/>
              </a:rPr>
              <a:t>, to get last modification time</a:t>
            </a:r>
          </a:p>
          <a:p>
            <a:pPr lvl="1"/>
            <a:r>
              <a:rPr lang="en-US" altLang="zh-CN" sz="1800" dirty="0">
                <a:ea typeface="MS PGothic" charset="0"/>
              </a:rPr>
              <a:t>Compare the time with its cache</a:t>
            </a:r>
          </a:p>
          <a:p>
            <a:pPr lvl="1"/>
            <a:r>
              <a:rPr lang="en-US" altLang="zh-CN" sz="1800" dirty="0">
                <a:ea typeface="MS PGothic" charset="0"/>
              </a:rPr>
              <a:t>When </a:t>
            </a:r>
            <a:r>
              <a:rPr lang="en-US" altLang="zh-CN" sz="1800" b="1" dirty="0">
                <a:ea typeface="MS PGothic" charset="0"/>
              </a:rPr>
              <a:t>CLOSE</a:t>
            </a:r>
            <a:r>
              <a:rPr lang="en-US" altLang="zh-CN" sz="1800" dirty="0">
                <a:ea typeface="MS PGothic" charset="0"/>
              </a:rPr>
              <a:t>, send cached writes to the server</a:t>
            </a:r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7544AEE6-96FB-F34B-9D1D-22D0B4E05235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26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1408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等线" panose="02010600030101010101" pitchFamily="2" charset="-122"/>
              </a:rPr>
              <a:t>Coherence</a:t>
            </a:r>
            <a:endParaRPr lang="zh-CN" altLang="en-US" dirty="0">
              <a:ea typeface="等线" panose="02010600030101010101" pitchFamily="2" charset="-122"/>
            </a:endParaRPr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063C3B4-FA0E-664B-8F54-CD5CECFCD25B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27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1723917"/>
            <a:ext cx="7905750" cy="272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331640" y="1323807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Two cases of close-to-open consistency</a:t>
            </a:r>
            <a:endParaRPr kumimoji="1" lang="zh-CN" altLang="en-US" sz="2000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9552" y="5021971"/>
            <a:ext cx="756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More contents</a:t>
            </a:r>
            <a:r>
              <a: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of</a:t>
            </a:r>
            <a:r>
              <a: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consistency in chapter 9 and 10</a:t>
            </a:r>
            <a:endParaRPr kumimoji="1"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9953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VFS: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Extend the </a:t>
            </a:r>
            <a:r>
              <a:rPr lang="en-US" altLang="zh-CN" dirty="0" err="1">
                <a:ea typeface="MS PGothic" charset="0"/>
              </a:rPr>
              <a:t>inode</a:t>
            </a:r>
            <a:r>
              <a:rPr lang="en-US" altLang="zh-CN" dirty="0">
                <a:ea typeface="MS PGothic" charset="0"/>
              </a:rPr>
              <a:t>-based FS to support NFS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1267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r>
              <a:rPr lang="en-US" altLang="zh-CN" sz="2400" dirty="0" err="1">
                <a:ea typeface="MS PGothic" charset="0"/>
              </a:rPr>
              <a:t>Vnode</a:t>
            </a:r>
            <a:endParaRPr lang="en-US" altLang="zh-CN" sz="2400" dirty="0">
              <a:ea typeface="MS PGothic" charset="0"/>
            </a:endParaRPr>
          </a:p>
          <a:p>
            <a:pPr lvl="1"/>
            <a:r>
              <a:rPr lang="en-US" altLang="zh-CN" sz="2000" dirty="0">
                <a:ea typeface="MS PGothic" charset="0"/>
              </a:rPr>
              <a:t>Abstract whether a file or directory is local or remote</a:t>
            </a:r>
          </a:p>
          <a:p>
            <a:pPr lvl="1"/>
            <a:r>
              <a:rPr lang="en-US" altLang="zh-CN" sz="2000" dirty="0">
                <a:ea typeface="MS PGothic" charset="0"/>
              </a:rPr>
              <a:t>In volatile memory (why?)</a:t>
            </a:r>
          </a:p>
          <a:p>
            <a:pPr lvl="1"/>
            <a:r>
              <a:rPr lang="en-US" altLang="zh-CN" sz="2000" dirty="0">
                <a:ea typeface="MS PGothic" charset="0"/>
              </a:rPr>
              <a:t>Support several different local file system</a:t>
            </a:r>
          </a:p>
          <a:p>
            <a:pPr lvl="1"/>
            <a:r>
              <a:rPr lang="en-US" altLang="zh-CN" sz="2000" dirty="0">
                <a:ea typeface="MS PGothic" charset="0"/>
              </a:rPr>
              <a:t>Where should </a:t>
            </a:r>
            <a:r>
              <a:rPr lang="en-US" altLang="zh-CN" sz="2000" dirty="0" err="1">
                <a:ea typeface="MS PGothic" charset="0"/>
              </a:rPr>
              <a:t>vnode</a:t>
            </a:r>
            <a:r>
              <a:rPr lang="en-US" altLang="zh-CN" sz="2000" dirty="0">
                <a:ea typeface="MS PGothic" charset="0"/>
              </a:rPr>
              <a:t> layer be inserted?</a:t>
            </a:r>
          </a:p>
          <a:p>
            <a:r>
              <a:rPr lang="en-US" altLang="zh-CN" sz="2400" dirty="0" err="1">
                <a:ea typeface="MS PGothic" charset="0"/>
              </a:rPr>
              <a:t>Vnode</a:t>
            </a:r>
            <a:r>
              <a:rPr lang="en-US" altLang="zh-CN" sz="2400" dirty="0">
                <a:ea typeface="MS PGothic" charset="0"/>
              </a:rPr>
              <a:t> API</a:t>
            </a:r>
          </a:p>
          <a:p>
            <a:pPr lvl="1"/>
            <a:r>
              <a:rPr lang="en-US" altLang="zh-CN" sz="2000" dirty="0">
                <a:ea typeface="MS PGothic" charset="0"/>
              </a:rPr>
              <a:t>Same as we learnt: OPEN, READ, WRITE, CLOSE…</a:t>
            </a:r>
          </a:p>
          <a:p>
            <a:pPr lvl="1"/>
            <a:r>
              <a:rPr lang="en-US" altLang="zh-CN" sz="2000" dirty="0">
                <a:ea typeface="MS PGothic" charset="0"/>
              </a:rPr>
              <a:t>Code of </a:t>
            </a:r>
            <a:r>
              <a:rPr lang="en-US" altLang="zh-CN" sz="2000" dirty="0" err="1">
                <a:ea typeface="MS PGothic" charset="0"/>
              </a:rPr>
              <a:t>fd_table</a:t>
            </a:r>
            <a:r>
              <a:rPr lang="en-US" altLang="zh-CN" sz="2000" dirty="0">
                <a:ea typeface="MS PGothic" charset="0"/>
              </a:rPr>
              <a:t>, current </a:t>
            </a:r>
            <a:r>
              <a:rPr lang="en-US" altLang="zh-CN" sz="2000" dirty="0" err="1">
                <a:ea typeface="MS PGothic" charset="0"/>
              </a:rPr>
              <a:t>dir</a:t>
            </a:r>
            <a:r>
              <a:rPr lang="en-US" altLang="zh-CN" sz="2000" dirty="0">
                <a:ea typeface="MS PGothic" charset="0"/>
              </a:rPr>
              <a:t>, file name lookup, can be moved up to the file system call layer</a:t>
            </a:r>
          </a:p>
          <a:p>
            <a:pPr lvl="1"/>
            <a:endParaRPr lang="zh-CN" altLang="en-US" sz="2000" dirty="0">
              <a:ea typeface="MS PGothic" charset="0"/>
            </a:endParaRPr>
          </a:p>
        </p:txBody>
      </p:sp>
      <p:sp>
        <p:nvSpPr>
          <p:cNvPr id="1126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0F40DBEE-0008-BD4C-BB78-1AF0E8FD8A11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28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6957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VFS: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Extend the </a:t>
            </a:r>
            <a:r>
              <a:rPr lang="en-US" altLang="zh-CN" dirty="0" err="1">
                <a:ea typeface="MS PGothic" charset="0"/>
              </a:rPr>
              <a:t>inode</a:t>
            </a:r>
            <a:r>
              <a:rPr lang="en-US" altLang="zh-CN" dirty="0">
                <a:ea typeface="MS PGothic" charset="0"/>
              </a:rPr>
              <a:t>-based FS to support NFS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4710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619100" indent="-238115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952462" indent="-190492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333447" indent="-190492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1714431" indent="-190492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095416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476401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2857386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238370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316293E7-3E78-D44B-8917-9843EC84D94B}" type="slidenum">
              <a:rPr lang="zh-CN" altLang="en-US" sz="1167" b="0">
                <a:latin typeface="Calibri" charset="0"/>
                <a:ea typeface="Adobe 楷体 Std R" charset="0"/>
                <a:cs typeface="Adobe 楷体 Std R" charset="0"/>
              </a:rPr>
              <a:pPr/>
              <a:t>29</a:t>
            </a:fld>
            <a:endParaRPr lang="en-US" altLang="zh-CN" sz="1167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219" y="1571625"/>
            <a:ext cx="6913563" cy="312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 bwMode="auto">
          <a:xfrm>
            <a:off x="1758157" y="2960688"/>
            <a:ext cx="2071688" cy="214313"/>
          </a:xfrm>
          <a:prstGeom prst="rect">
            <a:avLst/>
          </a:prstGeom>
          <a:noFill/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endParaRPr lang="zh-CN" altLang="en-US" sz="1500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5334000" y="2960688"/>
            <a:ext cx="2073011" cy="214313"/>
          </a:xfrm>
          <a:prstGeom prst="rect">
            <a:avLst/>
          </a:prstGeom>
          <a:noFill/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endParaRPr lang="zh-CN" altLang="en-US" sz="1500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2548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2B2713-3B9C-8B4A-82FD-2AD73CFD0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Accessing Remote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858AD0C-8BAF-E345-A390-0325DD1A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grpSp>
        <p:nvGrpSpPr>
          <p:cNvPr id="5" name="Group 20">
            <a:extLst>
              <a:ext uri="{FF2B5EF4-FFF2-40B4-BE49-F238E27FC236}">
                <a16:creationId xmlns:a16="http://schemas.microsoft.com/office/drawing/2014/main" id="{9345EA5F-B4D5-2E40-A289-7F1648E225C6}"/>
              </a:ext>
            </a:extLst>
          </p:cNvPr>
          <p:cNvGrpSpPr/>
          <p:nvPr/>
        </p:nvGrpSpPr>
        <p:grpSpPr>
          <a:xfrm>
            <a:off x="6468370" y="3510340"/>
            <a:ext cx="1405630" cy="807661"/>
            <a:chOff x="3199942" y="3419714"/>
            <a:chExt cx="1573882" cy="890142"/>
          </a:xfrm>
        </p:grpSpPr>
        <p:sp>
          <p:nvSpPr>
            <p:cNvPr id="6" name="Cloud 21">
              <a:extLst>
                <a:ext uri="{FF2B5EF4-FFF2-40B4-BE49-F238E27FC236}">
                  <a16:creationId xmlns:a16="http://schemas.microsoft.com/office/drawing/2014/main" id="{7EBB858C-B850-7946-8975-2350D8B47EB4}"/>
                </a:ext>
              </a:extLst>
            </p:cNvPr>
            <p:cNvSpPr/>
            <p:nvPr/>
          </p:nvSpPr>
          <p:spPr>
            <a:xfrm>
              <a:off x="3276496" y="3419714"/>
              <a:ext cx="1381015" cy="890142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/>
              <a:endParaRPr lang="zh-CN" altLang="en-US" sz="1667"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22">
              <a:extLst>
                <a:ext uri="{FF2B5EF4-FFF2-40B4-BE49-F238E27FC236}">
                  <a16:creationId xmlns:a16="http://schemas.microsoft.com/office/drawing/2014/main" id="{F6F81285-7AEE-5C40-8A6A-8E9D35435EF6}"/>
                </a:ext>
              </a:extLst>
            </p:cNvPr>
            <p:cNvSpPr/>
            <p:nvPr/>
          </p:nvSpPr>
          <p:spPr>
            <a:xfrm>
              <a:off x="3199942" y="3610008"/>
              <a:ext cx="1573882" cy="3561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500" i="1" dirty="0">
                  <a:solidFill>
                    <a:schemeClr val="bg1">
                      <a:lumMod val="65000"/>
                    </a:scheme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1667" i="1" dirty="0">
                <a:solidFill>
                  <a:schemeClr val="bg1">
                    <a:lumMod val="65000"/>
                  </a:schemeClr>
                </a:solidFill>
                <a:latin typeface="Candara" pitchFamily="34" charset="0"/>
              </a:endParaRPr>
            </a:p>
          </p:txBody>
        </p:sp>
      </p:grpSp>
      <p:sp>
        <p:nvSpPr>
          <p:cNvPr id="8" name="Rectangle 4">
            <a:extLst>
              <a:ext uri="{FF2B5EF4-FFF2-40B4-BE49-F238E27FC236}">
                <a16:creationId xmlns:a16="http://schemas.microsoft.com/office/drawing/2014/main" id="{29B1320B-90C0-8F46-B789-8959D3E4E5D2}"/>
              </a:ext>
            </a:extLst>
          </p:cNvPr>
          <p:cNvSpPr/>
          <p:nvPr/>
        </p:nvSpPr>
        <p:spPr>
          <a:xfrm>
            <a:off x="1390500" y="1524000"/>
            <a:ext cx="6420000" cy="38930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144193" indent="-144193" algn="ctr"/>
            <a:r>
              <a:rPr lang="en-US" altLang="zh-CN" sz="2333" dirty="0">
                <a:latin typeface="Eras Medium ITC" pitchFamily="34" charset="0"/>
              </a:rPr>
              <a:t>Implement the client module as a </a:t>
            </a:r>
            <a:r>
              <a:rPr lang="en-US" altLang="zh-CN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FS</a:t>
            </a:r>
            <a:r>
              <a:rPr lang="en-US" altLang="zh-CN" sz="2333" dirty="0">
                <a:latin typeface="Eras Medium ITC" pitchFamily="34" charset="0"/>
              </a:rPr>
              <a:t> under </a:t>
            </a:r>
            <a:r>
              <a:rPr lang="en-US" altLang="zh-CN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VFS</a:t>
            </a:r>
            <a:endParaRPr lang="en-US" altLang="zh-CN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82F233B7-6EFF-2D44-97F3-ABAAA76CD63A}"/>
              </a:ext>
            </a:extLst>
          </p:cNvPr>
          <p:cNvSpPr/>
          <p:nvPr/>
        </p:nvSpPr>
        <p:spPr>
          <a:xfrm>
            <a:off x="1395186" y="2845000"/>
            <a:ext cx="2987684" cy="33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500" b="1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VFS</a:t>
            </a:r>
            <a:endParaRPr lang="zh-CN" altLang="en-US" sz="1500" b="1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B4BFCCA1-BAED-5649-9253-C874CE1CA5A0}"/>
              </a:ext>
            </a:extLst>
          </p:cNvPr>
          <p:cNvSpPr/>
          <p:nvPr/>
        </p:nvSpPr>
        <p:spPr>
          <a:xfrm>
            <a:off x="1395186" y="2286000"/>
            <a:ext cx="5009684" cy="36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500" dirty="0">
                <a:latin typeface="Eras Medium ITC" pitchFamily="34" charset="0"/>
                <a:cs typeface="Verdana" pitchFamily="34" charset="0"/>
              </a:rPr>
              <a:t>System Call Interface</a:t>
            </a:r>
            <a:endParaRPr lang="zh-CN" altLang="en-US" sz="150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F14BF434-8005-2C4E-B33B-3E5F5742801F}"/>
              </a:ext>
            </a:extLst>
          </p:cNvPr>
          <p:cNvSpPr/>
          <p:nvPr/>
        </p:nvSpPr>
        <p:spPr>
          <a:xfrm>
            <a:off x="1405371" y="3402584"/>
            <a:ext cx="630000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0000" tIns="0" rIns="30000" bIns="0" anchor="ctr" anchorCtr="0">
            <a:spAutoFit/>
          </a:bodyPr>
          <a:lstStyle/>
          <a:p>
            <a:pPr algn="ctr"/>
            <a:r>
              <a:rPr lang="en-US" altLang="zh-CN" sz="1500" dirty="0">
                <a:latin typeface="Eras Medium ITC" pitchFamily="34" charset="0"/>
                <a:ea typeface="ＭＳ Ｐゴシック" charset="-128"/>
              </a:rPr>
              <a:t>ext4</a:t>
            </a:r>
            <a:endParaRPr lang="zh-CN" altLang="en-US" sz="1500" dirty="0"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5318222C-3348-6C48-82CF-9BA833EE9F76}"/>
              </a:ext>
            </a:extLst>
          </p:cNvPr>
          <p:cNvSpPr/>
          <p:nvPr/>
        </p:nvSpPr>
        <p:spPr>
          <a:xfrm>
            <a:off x="2167370" y="3402584"/>
            <a:ext cx="840000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0000" tIns="0" rIns="30000" bIns="0" anchor="ctr" anchorCtr="0">
            <a:spAutoFit/>
          </a:bodyPr>
          <a:lstStyle/>
          <a:p>
            <a:pPr algn="ctr"/>
            <a:r>
              <a:rPr lang="en-US" altLang="zh-CN" sz="1500" dirty="0" err="1">
                <a:latin typeface="Eras Medium ITC" pitchFamily="34" charset="0"/>
                <a:ea typeface="ＭＳ Ｐゴシック" charset="-128"/>
              </a:rPr>
              <a:t>procfs</a:t>
            </a:r>
            <a:endParaRPr lang="zh-CN" altLang="en-US" sz="1500" dirty="0"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3" name="Rectangle 11">
            <a:extLst>
              <a:ext uri="{FF2B5EF4-FFF2-40B4-BE49-F238E27FC236}">
                <a16:creationId xmlns:a16="http://schemas.microsoft.com/office/drawing/2014/main" id="{6025BB71-7095-564D-926A-07D182D467B9}"/>
              </a:ext>
            </a:extLst>
          </p:cNvPr>
          <p:cNvSpPr/>
          <p:nvPr/>
        </p:nvSpPr>
        <p:spPr>
          <a:xfrm>
            <a:off x="3122870" y="3402584"/>
            <a:ext cx="1260000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0000" tIns="0" rIns="30000" bIns="0" anchor="ctr" anchorCtr="0">
            <a:spAutoFit/>
          </a:bodyPr>
          <a:lstStyle/>
          <a:p>
            <a:pPr algn="ctr"/>
            <a:r>
              <a:rPr lang="en-US" altLang="zh-CN" sz="1500" dirty="0" err="1">
                <a:latin typeface="Eras Medium ITC" pitchFamily="34" charset="0"/>
                <a:ea typeface="ＭＳ Ｐゴシック" charset="-128"/>
              </a:rPr>
              <a:t>RemoteFS</a:t>
            </a:r>
            <a:endParaRPr lang="zh-CN" altLang="en-US" sz="1500" dirty="0"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4979F6ED-EAB8-494B-9133-9F567F910934}"/>
              </a:ext>
            </a:extLst>
          </p:cNvPr>
          <p:cNvSpPr/>
          <p:nvPr/>
        </p:nvSpPr>
        <p:spPr>
          <a:xfrm>
            <a:off x="5024870" y="2883472"/>
            <a:ext cx="1380000" cy="230832"/>
          </a:xfrm>
          <a:prstGeom prst="rect">
            <a:avLst/>
          </a:prstGeom>
          <a:solidFill>
            <a:srgbClr val="FFE7FF"/>
          </a:solidFill>
          <a:ln w="38100"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0000" tIns="0" rIns="30000" bIns="0" anchor="ctr" anchorCtr="0">
            <a:spAutoFit/>
          </a:bodyPr>
          <a:lstStyle/>
          <a:p>
            <a:pPr algn="ctr"/>
            <a:r>
              <a:rPr lang="en-US" altLang="zh-CN" sz="1500" dirty="0">
                <a:latin typeface="Eras Medium ITC" pitchFamily="34" charset="0"/>
                <a:ea typeface="ＭＳ Ｐゴシック" charset="-128"/>
              </a:rPr>
              <a:t>Sockets</a:t>
            </a:r>
            <a:endParaRPr lang="zh-CN" altLang="en-US" sz="1500" dirty="0"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id="{481F7BB5-8991-E04E-8788-6D78C35D9396}"/>
              </a:ext>
            </a:extLst>
          </p:cNvPr>
          <p:cNvSpPr/>
          <p:nvPr/>
        </p:nvSpPr>
        <p:spPr>
          <a:xfrm>
            <a:off x="5024870" y="3382418"/>
            <a:ext cx="1380000" cy="461665"/>
          </a:xfrm>
          <a:prstGeom prst="rect">
            <a:avLst/>
          </a:prstGeom>
          <a:solidFill>
            <a:srgbClr val="FFE7FF"/>
          </a:solidFill>
          <a:ln w="38100"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0000" tIns="0" rIns="30000" bIns="0" anchor="ctr" anchorCtr="0">
            <a:spAutoFit/>
          </a:bodyPr>
          <a:lstStyle/>
          <a:p>
            <a:pPr algn="ctr"/>
            <a:r>
              <a:rPr lang="en-US" altLang="zh-CN" sz="1500" dirty="0">
                <a:latin typeface="Eras Medium ITC" pitchFamily="34" charset="0"/>
                <a:ea typeface="ＭＳ Ｐゴシック" charset="-128"/>
              </a:rPr>
              <a:t>Network Protocols</a:t>
            </a:r>
            <a:endParaRPr lang="zh-CN" altLang="en-US" sz="1500" dirty="0"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D9E9A543-8C3E-B246-A49C-5CDFF8034C41}"/>
              </a:ext>
            </a:extLst>
          </p:cNvPr>
          <p:cNvSpPr/>
          <p:nvPr/>
        </p:nvSpPr>
        <p:spPr>
          <a:xfrm>
            <a:off x="5024870" y="4112196"/>
            <a:ext cx="1380000" cy="230832"/>
          </a:xfrm>
          <a:prstGeom prst="rect">
            <a:avLst/>
          </a:prstGeom>
          <a:solidFill>
            <a:srgbClr val="FFE7FF"/>
          </a:solidFill>
          <a:ln w="38100"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0000" tIns="0" rIns="30000" bIns="0" anchor="ctr" anchorCtr="0">
            <a:spAutoFit/>
          </a:bodyPr>
          <a:lstStyle/>
          <a:p>
            <a:pPr algn="ctr"/>
            <a:r>
              <a:rPr lang="en-US" altLang="zh-CN" sz="1500" dirty="0">
                <a:latin typeface="Eras Medium ITC" pitchFamily="34" charset="0"/>
                <a:ea typeface="ＭＳ Ｐゴシック" charset="-128"/>
              </a:rPr>
              <a:t>NIC</a:t>
            </a:r>
            <a:endParaRPr lang="zh-CN" altLang="en-US" sz="1500" dirty="0"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74118FA4-CDCF-DD43-8CDE-0869F407FB36}"/>
              </a:ext>
            </a:extLst>
          </p:cNvPr>
          <p:cNvCxnSpPr>
            <a:stCxn id="13" idx="3"/>
            <a:endCxn id="14" idx="1"/>
          </p:cNvCxnSpPr>
          <p:nvPr/>
        </p:nvCxnSpPr>
        <p:spPr>
          <a:xfrm flipV="1">
            <a:off x="4382870" y="2998888"/>
            <a:ext cx="642000" cy="519112"/>
          </a:xfrm>
          <a:prstGeom prst="bentConnector3">
            <a:avLst/>
          </a:prstGeom>
          <a:ln w="38100"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 18">
            <a:extLst>
              <a:ext uri="{FF2B5EF4-FFF2-40B4-BE49-F238E27FC236}">
                <a16:creationId xmlns:a16="http://schemas.microsoft.com/office/drawing/2014/main" id="{B1751794-0035-1C43-8616-FE3200DFCB79}"/>
              </a:ext>
            </a:extLst>
          </p:cNvPr>
          <p:cNvSpPr/>
          <p:nvPr/>
        </p:nvSpPr>
        <p:spPr>
          <a:xfrm>
            <a:off x="5969128" y="4064000"/>
            <a:ext cx="880242" cy="744483"/>
          </a:xfrm>
          <a:custGeom>
            <a:avLst/>
            <a:gdLst>
              <a:gd name="connsiteX0" fmla="*/ 0 w 1056290"/>
              <a:gd name="connsiteY0" fmla="*/ 504496 h 1135149"/>
              <a:gd name="connsiteX1" fmla="*/ 189186 w 1056290"/>
              <a:gd name="connsiteY1" fmla="*/ 1024758 h 1135149"/>
              <a:gd name="connsiteX2" fmla="*/ 851338 w 1056290"/>
              <a:gd name="connsiteY2" fmla="*/ 1072055 h 1135149"/>
              <a:gd name="connsiteX3" fmla="*/ 898635 w 1056290"/>
              <a:gd name="connsiteY3" fmla="*/ 299545 h 1135149"/>
              <a:gd name="connsiteX4" fmla="*/ 1056290 w 1056290"/>
              <a:gd name="connsiteY4" fmla="*/ 0 h 1135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6290" h="1135149">
                <a:moveTo>
                  <a:pt x="0" y="504496"/>
                </a:moveTo>
                <a:cubicBezTo>
                  <a:pt x="23648" y="717330"/>
                  <a:pt x="47296" y="930165"/>
                  <a:pt x="189186" y="1024758"/>
                </a:cubicBezTo>
                <a:cubicBezTo>
                  <a:pt x="331076" y="1119351"/>
                  <a:pt x="733097" y="1192924"/>
                  <a:pt x="851338" y="1072055"/>
                </a:cubicBezTo>
                <a:cubicBezTo>
                  <a:pt x="969580" y="951186"/>
                  <a:pt x="864476" y="478221"/>
                  <a:pt x="898635" y="299545"/>
                </a:cubicBezTo>
                <a:cubicBezTo>
                  <a:pt x="932794" y="120869"/>
                  <a:pt x="994542" y="60434"/>
                  <a:pt x="1056290" y="0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9ADAB745-8567-884C-B538-5E1D5E8CEC70}"/>
              </a:ext>
            </a:extLst>
          </p:cNvPr>
          <p:cNvSpPr/>
          <p:nvPr/>
        </p:nvSpPr>
        <p:spPr>
          <a:xfrm>
            <a:off x="5515870" y="4096845"/>
            <a:ext cx="1655315" cy="919655"/>
          </a:xfrm>
          <a:custGeom>
            <a:avLst/>
            <a:gdLst>
              <a:gd name="connsiteX0" fmla="*/ 2098925 w 2098925"/>
              <a:gd name="connsiteY0" fmla="*/ 0 h 1359375"/>
              <a:gd name="connsiteX1" fmla="*/ 1893973 w 2098925"/>
              <a:gd name="connsiteY1" fmla="*/ 425669 h 1359375"/>
              <a:gd name="connsiteX2" fmla="*/ 1893973 w 2098925"/>
              <a:gd name="connsiteY2" fmla="*/ 1103586 h 1359375"/>
              <a:gd name="connsiteX3" fmla="*/ 869214 w 2098925"/>
              <a:gd name="connsiteY3" fmla="*/ 1355834 h 1359375"/>
              <a:gd name="connsiteX4" fmla="*/ 112469 w 2098925"/>
              <a:gd name="connsiteY4" fmla="*/ 945931 h 1359375"/>
              <a:gd name="connsiteX5" fmla="*/ 17876 w 2098925"/>
              <a:gd name="connsiteY5" fmla="*/ 425669 h 1359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8925" h="1359375">
                <a:moveTo>
                  <a:pt x="2098925" y="0"/>
                </a:moveTo>
                <a:cubicBezTo>
                  <a:pt x="2013528" y="120869"/>
                  <a:pt x="1928132" y="241738"/>
                  <a:pt x="1893973" y="425669"/>
                </a:cubicBezTo>
                <a:cubicBezTo>
                  <a:pt x="1859814" y="609600"/>
                  <a:pt x="2064766" y="948559"/>
                  <a:pt x="1893973" y="1103586"/>
                </a:cubicBezTo>
                <a:cubicBezTo>
                  <a:pt x="1723180" y="1258613"/>
                  <a:pt x="1166131" y="1382110"/>
                  <a:pt x="869214" y="1355834"/>
                </a:cubicBezTo>
                <a:cubicBezTo>
                  <a:pt x="572297" y="1329558"/>
                  <a:pt x="254359" y="1100958"/>
                  <a:pt x="112469" y="945931"/>
                </a:cubicBezTo>
                <a:cubicBezTo>
                  <a:pt x="-29421" y="790904"/>
                  <a:pt x="-5773" y="608286"/>
                  <a:pt x="17876" y="425669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0" name="Rectangle 23">
            <a:extLst>
              <a:ext uri="{FF2B5EF4-FFF2-40B4-BE49-F238E27FC236}">
                <a16:creationId xmlns:a16="http://schemas.microsoft.com/office/drawing/2014/main" id="{129CB1DA-1EAA-6440-A192-04280491D53E}"/>
              </a:ext>
            </a:extLst>
          </p:cNvPr>
          <p:cNvSpPr/>
          <p:nvPr/>
        </p:nvSpPr>
        <p:spPr>
          <a:xfrm>
            <a:off x="1043608" y="4445000"/>
            <a:ext cx="326576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193" indent="-144193" algn="r"/>
            <a:r>
              <a:rPr lang="en-US" altLang="zh-CN" sz="1500" dirty="0">
                <a:latin typeface="Eras Medium ITC" pitchFamily="34" charset="0"/>
              </a:rPr>
              <a:t>Abstracted with the RPC interface</a:t>
            </a:r>
          </a:p>
          <a:p>
            <a:pPr marL="144193" indent="-144193" algn="r"/>
            <a:r>
              <a:rPr lang="en-US" altLang="zh-CN" sz="1500" dirty="0">
                <a:latin typeface="Eras Medium ITC" pitchFamily="34" charset="0"/>
              </a:rPr>
              <a:t>&amp; client-side cache</a:t>
            </a:r>
          </a:p>
        </p:txBody>
      </p:sp>
      <p:sp>
        <p:nvSpPr>
          <p:cNvPr id="21" name="Freeform 25">
            <a:extLst>
              <a:ext uri="{FF2B5EF4-FFF2-40B4-BE49-F238E27FC236}">
                <a16:creationId xmlns:a16="http://schemas.microsoft.com/office/drawing/2014/main" id="{81765CE8-1B51-F344-BFA8-21A46374528A}"/>
              </a:ext>
            </a:extLst>
          </p:cNvPr>
          <p:cNvSpPr/>
          <p:nvPr/>
        </p:nvSpPr>
        <p:spPr>
          <a:xfrm>
            <a:off x="4245870" y="3547242"/>
            <a:ext cx="508000" cy="1088258"/>
          </a:xfrm>
          <a:custGeom>
            <a:avLst/>
            <a:gdLst>
              <a:gd name="connsiteX0" fmla="*/ 0 w 587815"/>
              <a:gd name="connsiteY0" fmla="*/ 1040524 h 1040524"/>
              <a:gd name="connsiteX1" fmla="*/ 551793 w 587815"/>
              <a:gd name="connsiteY1" fmla="*/ 772510 h 1040524"/>
              <a:gd name="connsiteX2" fmla="*/ 488731 w 587815"/>
              <a:gd name="connsiteY2" fmla="*/ 0 h 10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7815" h="1040524">
                <a:moveTo>
                  <a:pt x="0" y="1040524"/>
                </a:moveTo>
                <a:cubicBezTo>
                  <a:pt x="235169" y="993227"/>
                  <a:pt x="470338" y="945931"/>
                  <a:pt x="551793" y="772510"/>
                </a:cubicBezTo>
                <a:cubicBezTo>
                  <a:pt x="633248" y="599089"/>
                  <a:pt x="560989" y="299544"/>
                  <a:pt x="488731" y="0"/>
                </a:cubicBezTo>
              </a:path>
            </a:pathLst>
          </a:custGeom>
          <a:noFill/>
          <a:ln w="12700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</p:spTree>
    <p:extLst>
      <p:ext uri="{BB962C8B-B14F-4D97-AF65-F5344CB8AC3E}">
        <p14:creationId xmlns:p14="http://schemas.microsoft.com/office/powerpoint/2010/main" val="42887613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4D08AF-C355-E348-B33A-CD0344B7A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Validation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9D2725-CB55-3D45-AF15-F38FD1C71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Resolve </a:t>
            </a:r>
            <a:r>
              <a:rPr kumimoji="1" lang="en-US" altLang="zh-CN" dirty="0">
                <a:solidFill>
                  <a:srgbClr val="BE384B"/>
                </a:solidFill>
              </a:rPr>
              <a:t>inconsistencies</a:t>
            </a:r>
            <a:r>
              <a:rPr kumimoji="1" lang="en-US" altLang="zh-CN" b="0" dirty="0"/>
              <a:t> with </a:t>
            </a:r>
            <a:r>
              <a:rPr kumimoji="1" lang="en-US" altLang="zh-CN" dirty="0">
                <a:solidFill>
                  <a:srgbClr val="BE384B"/>
                </a:solidFill>
              </a:rPr>
              <a:t>validation</a:t>
            </a:r>
            <a:r>
              <a:rPr kumimoji="1" lang="en-US" altLang="zh-CN" b="0" dirty="0"/>
              <a:t> </a:t>
            </a:r>
          </a:p>
          <a:p>
            <a:r>
              <a:rPr kumimoji="1" lang="en-US" altLang="zh-CN" b="0" dirty="0"/>
              <a:t>Both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server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and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client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</a:t>
            </a:r>
            <a:r>
              <a:rPr kumimoji="1" lang="en" altLang="zh-CN" b="0" dirty="0" err="1"/>
              <a:t>ave</a:t>
            </a:r>
            <a:r>
              <a:rPr kumimoji="1" lang="en" altLang="zh-CN" b="0" dirty="0"/>
              <a:t> </a:t>
            </a:r>
            <a:r>
              <a:rPr kumimoji="1" lang="en" altLang="zh-CN" dirty="0">
                <a:solidFill>
                  <a:srgbClr val="BE384B"/>
                </a:solidFill>
              </a:rPr>
              <a:t>timestamp</a:t>
            </a:r>
            <a:r>
              <a:rPr kumimoji="1" lang="en" altLang="zh-CN" b="0" dirty="0"/>
              <a:t> of file</a:t>
            </a:r>
          </a:p>
          <a:p>
            <a:r>
              <a:rPr kumimoji="1" lang="en" altLang="zh-CN" b="0" dirty="0"/>
              <a:t>When file opened or server contacted for new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b="0" dirty="0"/>
              <a:t>Compare last modification time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b="0" dirty="0"/>
              <a:t>If remote is more recent, invalidate cached data</a:t>
            </a:r>
          </a:p>
          <a:p>
            <a:r>
              <a:rPr kumimoji="1" lang="en" altLang="zh-CN" b="0" dirty="0"/>
              <a:t>Always </a:t>
            </a:r>
            <a:r>
              <a:rPr kumimoji="1" lang="en" altLang="zh-CN" dirty="0">
                <a:solidFill>
                  <a:srgbClr val="BE384B"/>
                </a:solidFill>
              </a:rPr>
              <a:t>invalidate</a:t>
            </a:r>
            <a:r>
              <a:rPr kumimoji="1" lang="en" altLang="zh-CN" b="0" dirty="0"/>
              <a:t> data after some time</a:t>
            </a:r>
          </a:p>
          <a:p>
            <a:pPr lvl="1"/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" altLang="zh-CN" b="0" dirty="0"/>
              <a:t> files (3 sec),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directories</a:t>
            </a:r>
            <a:r>
              <a:rPr kumimoji="1" lang="en" altLang="zh-CN" b="0" dirty="0"/>
              <a:t> (30 sec)</a:t>
            </a:r>
          </a:p>
          <a:p>
            <a:r>
              <a:rPr kumimoji="1" lang="en" altLang="zh-CN" b="0" dirty="0"/>
              <a:t>If data block is modified, it is:</a:t>
            </a:r>
          </a:p>
          <a:p>
            <a:pPr lvl="1"/>
            <a:r>
              <a:rPr kumimoji="1" lang="en" altLang="zh-CN" b="0" dirty="0"/>
              <a:t>Marked </a:t>
            </a:r>
            <a:r>
              <a:rPr kumimoji="1" lang="en" altLang="zh-CN" b="1" dirty="0">
                <a:solidFill>
                  <a:srgbClr val="BE384B"/>
                </a:solidFill>
              </a:rPr>
              <a:t>dirty</a:t>
            </a:r>
            <a:r>
              <a:rPr kumimoji="1" lang="en" altLang="zh-CN" b="0" dirty="0"/>
              <a:t>, then flushed on file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AF792A-956D-D241-B998-9CAD1BBD1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A5FB1D0-1354-BB4D-BA62-A79D13F895BA}"/>
              </a:ext>
            </a:extLst>
          </p:cNvPr>
          <p:cNvSpPr/>
          <p:nvPr/>
        </p:nvSpPr>
        <p:spPr>
          <a:xfrm>
            <a:off x="2051720" y="542922"/>
            <a:ext cx="3600400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dirty="0"/>
              <a:t>Inconsistencies may arise in NFS</a:t>
            </a:r>
          </a:p>
        </p:txBody>
      </p:sp>
    </p:spTree>
    <p:extLst>
      <p:ext uri="{BB962C8B-B14F-4D97-AF65-F5344CB8AC3E}">
        <p14:creationId xmlns:p14="http://schemas.microsoft.com/office/powerpoint/2010/main" val="67613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AB2660-0534-C34F-BDAD-665B03257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Improving </a:t>
            </a:r>
            <a:r>
              <a:rPr kumimoji="1" lang="en" altLang="zh-CN" b="1" dirty="0"/>
              <a:t>Read</a:t>
            </a:r>
            <a:r>
              <a:rPr kumimoji="1" lang="en" altLang="zh-CN" dirty="0"/>
              <a:t> Performance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01960B-1D72-304F-9C88-CFCA59C8C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Transfer data in large chunks</a:t>
            </a:r>
          </a:p>
          <a:p>
            <a:pPr lvl="1"/>
            <a:r>
              <a:rPr kumimoji="1" lang="en" altLang="zh-CN" dirty="0"/>
              <a:t>8KB default</a:t>
            </a:r>
          </a:p>
          <a:p>
            <a:r>
              <a:rPr kumimoji="1" lang="en" altLang="zh-CN" dirty="0"/>
              <a:t>Read-ahead</a:t>
            </a:r>
          </a:p>
          <a:p>
            <a:pPr lvl="1"/>
            <a:r>
              <a:rPr kumimoji="1" lang="en" altLang="zh-CN" dirty="0"/>
              <a:t>Optimize for sequential file access</a:t>
            </a:r>
          </a:p>
          <a:p>
            <a:pPr lvl="1"/>
            <a:r>
              <a:rPr kumimoji="1" lang="en" altLang="zh-CN" dirty="0"/>
              <a:t>Send requests to read disk blocks before they are requested by the applications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C9821E-0EEF-A445-8B11-3DB17BCB1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0197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31D01E-E94C-F449-B6C9-2B99A727A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Problem with NFS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E7A18E-8DD4-F141-B112-FCEE192DAC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File consistency</a:t>
            </a:r>
          </a:p>
          <a:p>
            <a:r>
              <a:rPr kumimoji="1" lang="en" altLang="zh-CN" dirty="0"/>
              <a:t>Assumes synchronized clock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(a</a:t>
            </a:r>
            <a:r>
              <a:rPr kumimoji="1" lang="zh-CN" altLang="en-US" dirty="0"/>
              <a:t> </a:t>
            </a:r>
            <a:r>
              <a:rPr kumimoji="1" lang="en-US" altLang="zh-CN" dirty="0"/>
              <a:t>global</a:t>
            </a:r>
            <a:r>
              <a:rPr kumimoji="1" lang="zh-CN" altLang="en-US" dirty="0"/>
              <a:t> </a:t>
            </a:r>
            <a:r>
              <a:rPr kumimoji="1" lang="en-US" altLang="zh-CN" dirty="0"/>
              <a:t>clock)</a:t>
            </a:r>
            <a:endParaRPr kumimoji="1" lang="en" altLang="zh-CN" dirty="0"/>
          </a:p>
          <a:p>
            <a:pPr lvl="1"/>
            <a:r>
              <a:rPr kumimoji="1" lang="en" altLang="zh-CN" dirty="0"/>
              <a:t>We have mentioned in lecture02, its challenging </a:t>
            </a:r>
          </a:p>
          <a:p>
            <a:r>
              <a:rPr kumimoji="1" lang="en" altLang="zh-CN" dirty="0"/>
              <a:t>Locking cannot work</a:t>
            </a:r>
          </a:p>
          <a:p>
            <a:pPr lvl="1"/>
            <a:r>
              <a:rPr kumimoji="1" lang="en" altLang="zh-CN" dirty="0"/>
              <a:t>Separate lock manager added (stateful)</a:t>
            </a:r>
          </a:p>
          <a:p>
            <a:r>
              <a:rPr kumimoji="1" lang="en" altLang="zh-CN" dirty="0"/>
              <a:t>No reference counting of open files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(stateless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server)</a:t>
            </a:r>
            <a:endParaRPr kumimoji="1" lang="en" altLang="zh-CN" dirty="0"/>
          </a:p>
          <a:p>
            <a:pPr lvl="1"/>
            <a:r>
              <a:rPr kumimoji="1" lang="en" altLang="zh-CN" dirty="0"/>
              <a:t>You can delete a file opened by yourself/others</a:t>
            </a:r>
          </a:p>
          <a:p>
            <a:r>
              <a:rPr kumimoji="1" lang="en-US" altLang="zh-CN" dirty="0"/>
              <a:t>And many more …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216C9D-5196-194F-BEA2-84848B6E4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915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011692-B18E-D04A-B5FA-D99540D80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NFS is continuously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improving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7CE6149-5304-CB47-AAA7-C35F2CB20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D7D94771-06E2-FA4B-AA25-90664CF7411E}"/>
              </a:ext>
            </a:extLst>
          </p:cNvPr>
          <p:cNvSpPr/>
          <p:nvPr/>
        </p:nvSpPr>
        <p:spPr>
          <a:xfrm>
            <a:off x="611560" y="1532018"/>
            <a:ext cx="3556000" cy="240498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0" rIns="90000" bIns="30000">
            <a:spAutoFit/>
          </a:bodyPr>
          <a:lstStyle/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User-level lock manager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NVRAM support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Adjust RPC retries dynamically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Client-side disk caching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Support 64-bit file sizes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TCP support and large-block transfers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Commit operation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…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68AD38F8-4D3E-7F41-B89B-A4151DE90924}"/>
              </a:ext>
            </a:extLst>
          </p:cNvPr>
          <p:cNvSpPr/>
          <p:nvPr/>
        </p:nvSpPr>
        <p:spPr>
          <a:xfrm>
            <a:off x="5076056" y="1532018"/>
            <a:ext cx="3600000" cy="2705064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0" rIns="90000" bIns="30000">
            <a:spAutoFit/>
          </a:bodyPr>
          <a:lstStyle/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More state: control of caching, notify of file changes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Server export a single name space (pseudo file system)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Compound RPC support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Extended attribute and ACL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Negotiate security mechanism on mount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…</a:t>
            </a: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554101F0-26E6-3940-A478-B977EEC07157}"/>
              </a:ext>
            </a:extLst>
          </p:cNvPr>
          <p:cNvSpPr/>
          <p:nvPr/>
        </p:nvSpPr>
        <p:spPr>
          <a:xfrm>
            <a:off x="1752577" y="911367"/>
            <a:ext cx="1438214" cy="5725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>
              <a:lnSpc>
                <a:spcPct val="150000"/>
              </a:lnSpc>
            </a:pPr>
            <a:r>
              <a:rPr lang="en-US" altLang="zh-CN" sz="2333" u="sng" dirty="0">
                <a:latin typeface="Eras Medium ITC" pitchFamily="34" charset="0"/>
              </a:rPr>
              <a:t>Version 3</a:t>
            </a: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81B5BDBF-597F-534F-AD69-5FCA7CEC32DA}"/>
              </a:ext>
            </a:extLst>
          </p:cNvPr>
          <p:cNvSpPr/>
          <p:nvPr/>
        </p:nvSpPr>
        <p:spPr>
          <a:xfrm>
            <a:off x="6063989" y="911367"/>
            <a:ext cx="1438214" cy="5725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>
              <a:lnSpc>
                <a:spcPct val="150000"/>
              </a:lnSpc>
            </a:pPr>
            <a:r>
              <a:rPr lang="en-US" altLang="zh-CN" sz="2333" u="sng" dirty="0">
                <a:latin typeface="Eras Medium ITC" pitchFamily="34" charset="0"/>
              </a:rPr>
              <a:t>Version 4</a:t>
            </a:r>
          </a:p>
        </p:txBody>
      </p:sp>
    </p:spTree>
    <p:extLst>
      <p:ext uri="{BB962C8B-B14F-4D97-AF65-F5344CB8AC3E}">
        <p14:creationId xmlns:p14="http://schemas.microsoft.com/office/powerpoint/2010/main" val="6762348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Reference Materials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Textbook</a:t>
            </a:r>
          </a:p>
          <a:p>
            <a:pPr lvl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Chapter 4.2 &amp; 4.5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ea typeface="宋体" panose="02010600030101010101" pitchFamily="2" charset="-122"/>
              <a:hlinkClick r:id="rId2"/>
            </a:endParaRPr>
          </a:p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RFC 1831: </a:t>
            </a:r>
            <a:r>
              <a:rPr lang="en-US" altLang="zh-CN" sz="2400" dirty="0">
                <a:solidFill>
                  <a:srgbClr val="0096FF"/>
                </a:solidFill>
                <a:ea typeface="宋体" panose="02010600030101010101" pitchFamily="2" charset="-122"/>
              </a:rPr>
              <a:t>RPC Specification</a:t>
            </a:r>
          </a:p>
          <a:p>
            <a:pPr lvl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http://www.ietf.org/rfc/rfc1831.txt?number=1831</a:t>
            </a:r>
          </a:p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RFC 1832: </a:t>
            </a:r>
            <a:r>
              <a:rPr lang="en-US" altLang="zh-CN" sz="2400" dirty="0">
                <a:solidFill>
                  <a:srgbClr val="0096FF"/>
                </a:solidFill>
                <a:ea typeface="宋体" panose="02010600030101010101" pitchFamily="2" charset="-122"/>
              </a:rPr>
              <a:t>XDR Specification</a:t>
            </a:r>
          </a:p>
          <a:p>
            <a:pPr lvl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http://www.ietf.org/rfc/rfc1832.txt?number=1832</a:t>
            </a:r>
          </a:p>
        </p:txBody>
      </p:sp>
    </p:spTree>
    <p:extLst>
      <p:ext uri="{BB962C8B-B14F-4D97-AF65-F5344CB8AC3E}">
        <p14:creationId xmlns:p14="http://schemas.microsoft.com/office/powerpoint/2010/main" val="39138886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1703796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BE384B"/>
                </a:solidFill>
                <a:ea typeface="+mn-ea"/>
              </a:rPr>
              <a:t>GFS</a:t>
            </a:r>
          </a:p>
          <a:p>
            <a:pPr algn="ctr"/>
            <a:r>
              <a:rPr lang="en-US" altLang="zh-CN" b="0" i="1" kern="0" dirty="0">
                <a:solidFill>
                  <a:srgbClr val="BE384B"/>
                </a:solidFill>
                <a:ea typeface="+mn-ea"/>
              </a:rPr>
              <a:t>The Google File System</a:t>
            </a: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AE57768-C119-A443-B588-74ABBFB9422B}"/>
              </a:ext>
            </a:extLst>
          </p:cNvPr>
          <p:cNvSpPr/>
          <p:nvPr/>
        </p:nvSpPr>
        <p:spPr>
          <a:xfrm>
            <a:off x="1403648" y="5218120"/>
            <a:ext cx="8458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0188" lvl="1" indent="-134938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TW" sz="2000" dirty="0">
                <a:solidFill>
                  <a:prstClr val="black"/>
                </a:solidFill>
                <a:ea typeface="Verdana" pitchFamily="34" charset="0"/>
                <a:cs typeface="Courier New" pitchFamily="49" charset="0"/>
              </a:rPr>
              <a:t>Sanjay </a:t>
            </a:r>
            <a:r>
              <a:rPr lang="en-US" altLang="zh-TW" sz="2000" dirty="0" err="1">
                <a:solidFill>
                  <a:prstClr val="black"/>
                </a:solidFill>
                <a:ea typeface="Verdana" pitchFamily="34" charset="0"/>
                <a:cs typeface="Courier New" pitchFamily="49" charset="0"/>
              </a:rPr>
              <a:t>Ghemawat</a:t>
            </a:r>
            <a:r>
              <a:rPr lang="en-US" altLang="zh-TW" sz="2000" dirty="0">
                <a:solidFill>
                  <a:prstClr val="black"/>
                </a:solidFill>
                <a:ea typeface="Verdana" pitchFamily="34" charset="0"/>
                <a:cs typeface="Courier New" pitchFamily="49" charset="0"/>
              </a:rPr>
              <a:t>, “The Google File System”. SOSP, </a:t>
            </a:r>
            <a:r>
              <a:rPr lang="en-US" altLang="zh-TW" sz="2000" b="1" dirty="0">
                <a:solidFill>
                  <a:prstClr val="black"/>
                </a:solidFill>
                <a:ea typeface="Verdana" pitchFamily="34" charset="0"/>
                <a:cs typeface="Courier New" pitchFamily="49" charset="0"/>
              </a:rPr>
              <a:t>2003</a:t>
            </a:r>
          </a:p>
        </p:txBody>
      </p:sp>
    </p:spTree>
    <p:extLst>
      <p:ext uri="{BB962C8B-B14F-4D97-AF65-F5344CB8AC3E}">
        <p14:creationId xmlns:p14="http://schemas.microsoft.com/office/powerpoint/2010/main" val="39711871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971CFE-1107-C740-8522-09FE8CF8B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 </a:t>
            </a:r>
            <a:r>
              <a:rPr kumimoji="1" lang="en-US" altLang="zh-CN" b="1" dirty="0"/>
              <a:t>goals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D6DF6C-FA11-2F45-94F3-9D751F069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795320" cy="3771636"/>
          </a:xfrm>
        </p:spPr>
        <p:txBody>
          <a:bodyPr/>
          <a:lstStyle/>
          <a:p>
            <a:r>
              <a:rPr kumimoji="1" lang="en" altLang="zh-CN" dirty="0">
                <a:solidFill>
                  <a:srgbClr val="BE384B"/>
                </a:solidFill>
              </a:rPr>
              <a:t>Scalable</a:t>
            </a:r>
            <a:r>
              <a:rPr kumimoji="1" lang="en" altLang="zh-CN" b="0" dirty="0"/>
              <a:t> distributed file system</a:t>
            </a:r>
          </a:p>
          <a:p>
            <a:pPr lvl="1"/>
            <a:r>
              <a:rPr kumimoji="1" lang="en" altLang="zh-CN" dirty="0"/>
              <a:t>E.g., Can NFS stores a very large file? </a:t>
            </a:r>
          </a:p>
          <a:p>
            <a:r>
              <a:rPr kumimoji="1" lang="en" altLang="zh-CN" b="0" dirty="0"/>
              <a:t>Designed for large </a:t>
            </a:r>
            <a:r>
              <a:rPr kumimoji="1" lang="en" altLang="zh-CN" dirty="0">
                <a:solidFill>
                  <a:srgbClr val="BE384B"/>
                </a:solidFill>
              </a:rPr>
              <a:t>data-intensive</a:t>
            </a:r>
            <a:r>
              <a:rPr kumimoji="1" lang="en" altLang="zh-CN" b="0" dirty="0"/>
              <a:t> applications</a:t>
            </a:r>
          </a:p>
          <a:p>
            <a:pPr lvl="1"/>
            <a:r>
              <a:rPr kumimoji="1" lang="en" altLang="zh-CN" b="0" dirty="0"/>
              <a:t>Essential for distributed computing frameworks, e.g., MapReduce  (next lecture)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Fault-tolerant</a:t>
            </a:r>
            <a:r>
              <a:rPr kumimoji="1" lang="en" altLang="zh-CN" b="0" dirty="0"/>
              <a:t>; runs on commodity hardware</a:t>
            </a:r>
          </a:p>
          <a:p>
            <a:pPr lvl="1"/>
            <a:r>
              <a:rPr kumimoji="1" lang="en-US" altLang="zh-CN" dirty="0"/>
              <a:t>E.g., what if a server crashes, in the case of NFS? </a:t>
            </a:r>
          </a:p>
          <a:p>
            <a:r>
              <a:rPr kumimoji="1" lang="en" altLang="zh-CN" b="0" dirty="0"/>
              <a:t>Delivers </a:t>
            </a:r>
            <a:r>
              <a:rPr kumimoji="1" lang="en" altLang="zh-CN" dirty="0">
                <a:solidFill>
                  <a:srgbClr val="BE384B"/>
                </a:solidFill>
              </a:rPr>
              <a:t>high performance </a:t>
            </a:r>
            <a:r>
              <a:rPr kumimoji="1" lang="en" altLang="zh-CN" b="0" dirty="0"/>
              <a:t>to a large number of clients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1B16B3C-8805-B74E-B411-3BFFCD5B0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72414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CA403E-A2C8-834D-8D16-1528758EE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Assumptions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3531A0-BE21-BB47-B4C3-2AB294FA8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Assumptions for </a:t>
            </a:r>
            <a:r>
              <a:rPr kumimoji="1" lang="en-US" altLang="zh-CN" dirty="0">
                <a:solidFill>
                  <a:srgbClr val="BE384B"/>
                </a:solidFill>
              </a:rPr>
              <a:t>conventional</a:t>
            </a:r>
            <a:r>
              <a:rPr kumimoji="1" lang="en-US" altLang="zh-CN" b="0" dirty="0"/>
              <a:t> file systems </a:t>
            </a:r>
            <a:r>
              <a:rPr kumimoji="1" lang="en-US" altLang="zh-CN" dirty="0">
                <a:solidFill>
                  <a:srgbClr val="BE384B"/>
                </a:solidFill>
              </a:rPr>
              <a:t>don’t work</a:t>
            </a:r>
          </a:p>
          <a:p>
            <a:pPr lvl="1"/>
            <a:r>
              <a:rPr kumimoji="1" lang="en-US" altLang="zh-CN" dirty="0"/>
              <a:t>E.g., “most files are small”, “short lifetimes”</a:t>
            </a:r>
          </a:p>
          <a:p>
            <a:r>
              <a:rPr kumimoji="1" lang="en-US" altLang="zh-CN" b="0" dirty="0"/>
              <a:t>Component </a:t>
            </a:r>
            <a:r>
              <a:rPr kumimoji="1" lang="en-US" altLang="zh-CN" dirty="0">
                <a:solidFill>
                  <a:srgbClr val="BE384B"/>
                </a:solidFill>
              </a:rPr>
              <a:t>failures</a:t>
            </a:r>
            <a:r>
              <a:rPr kumimoji="1" lang="en-US" altLang="zh-CN" b="0" dirty="0"/>
              <a:t> are the </a:t>
            </a:r>
            <a:r>
              <a:rPr kumimoji="1" lang="en-US" altLang="zh-CN" dirty="0">
                <a:solidFill>
                  <a:srgbClr val="BE384B"/>
                </a:solidFill>
              </a:rPr>
              <a:t>norm</a:t>
            </a:r>
            <a:r>
              <a:rPr kumimoji="1" lang="en-US" altLang="zh-CN" b="0" dirty="0"/>
              <a:t>, not an exception</a:t>
            </a:r>
          </a:p>
          <a:p>
            <a:pPr lvl="1"/>
            <a:r>
              <a:rPr kumimoji="1" lang="en-US" altLang="zh-CN" dirty="0"/>
              <a:t>File system = thousands of storage machines</a:t>
            </a:r>
          </a:p>
          <a:p>
            <a:pPr lvl="1"/>
            <a:r>
              <a:rPr kumimoji="1" lang="en-US" altLang="zh-CN" dirty="0"/>
              <a:t>Some % not working at any given time (recall from lecture2)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08DCC7-6A9B-E84C-8E03-12A3C5330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pic>
        <p:nvPicPr>
          <p:cNvPr id="5" name="内容占位符 5" descr="图形用户界面&#10;&#10;中度可信度描述已自动生成">
            <a:extLst>
              <a:ext uri="{FF2B5EF4-FFF2-40B4-BE49-F238E27FC236}">
                <a16:creationId xmlns:a16="http://schemas.microsoft.com/office/drawing/2014/main" id="{416223DC-1509-5B47-A676-016463D27D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194" y="3276247"/>
            <a:ext cx="4392488" cy="202071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409899AF-B630-9F4A-9C51-EAD4E259C1FE}"/>
              </a:ext>
            </a:extLst>
          </p:cNvPr>
          <p:cNvSpPr/>
          <p:nvPr/>
        </p:nvSpPr>
        <p:spPr>
          <a:xfrm>
            <a:off x="1187624" y="5296962"/>
            <a:ext cx="72002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/>
              <a:t>Machine failures at Google. Source: An Introduction to the Design of Warehouse-Scale Machines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4277886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CA403E-A2C8-834D-8D16-1528758EE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Assumptions: environments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3531A0-BE21-BB47-B4C3-2AB294FA8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Assumptions for </a:t>
            </a:r>
            <a:r>
              <a:rPr kumimoji="1" lang="en-US" altLang="zh-CN" dirty="0">
                <a:solidFill>
                  <a:srgbClr val="BE384B"/>
                </a:solidFill>
              </a:rPr>
              <a:t>conventional</a:t>
            </a:r>
            <a:r>
              <a:rPr kumimoji="1" lang="en-US" altLang="zh-CN" b="0" dirty="0"/>
              <a:t> file systems </a:t>
            </a:r>
            <a:r>
              <a:rPr kumimoji="1" lang="en-US" altLang="zh-CN" dirty="0">
                <a:solidFill>
                  <a:srgbClr val="BE384B"/>
                </a:solidFill>
              </a:rPr>
              <a:t>don’t work</a:t>
            </a:r>
          </a:p>
          <a:p>
            <a:pPr lvl="1"/>
            <a:r>
              <a:rPr kumimoji="1" lang="en-US" altLang="zh-CN" dirty="0"/>
              <a:t>E.g., “most files are small”, “short lifetimes”</a:t>
            </a:r>
          </a:p>
          <a:p>
            <a:r>
              <a:rPr kumimoji="1" lang="en-US" altLang="zh-CN" b="0" dirty="0"/>
              <a:t>Component </a:t>
            </a:r>
            <a:r>
              <a:rPr kumimoji="1" lang="en-US" altLang="zh-CN" dirty="0">
                <a:solidFill>
                  <a:srgbClr val="BE384B"/>
                </a:solidFill>
              </a:rPr>
              <a:t>failures</a:t>
            </a:r>
            <a:r>
              <a:rPr kumimoji="1" lang="en-US" altLang="zh-CN" b="0" dirty="0"/>
              <a:t> are the </a:t>
            </a:r>
            <a:r>
              <a:rPr kumimoji="1" lang="en-US" altLang="zh-CN" dirty="0">
                <a:solidFill>
                  <a:srgbClr val="BE384B"/>
                </a:solidFill>
              </a:rPr>
              <a:t>norm</a:t>
            </a:r>
            <a:r>
              <a:rPr kumimoji="1" lang="en-US" altLang="zh-CN" b="0" dirty="0"/>
              <a:t>, not an exception</a:t>
            </a:r>
          </a:p>
          <a:p>
            <a:pPr lvl="1"/>
            <a:r>
              <a:rPr kumimoji="1" lang="en-US" altLang="zh-CN" dirty="0"/>
              <a:t>File system = thousands of storage machines</a:t>
            </a:r>
          </a:p>
          <a:p>
            <a:pPr lvl="1"/>
            <a:r>
              <a:rPr kumimoji="1" lang="en-US" altLang="zh-CN" dirty="0"/>
              <a:t>Some % not working at any given time (recall from lecture2)</a:t>
            </a:r>
          </a:p>
          <a:p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Files are huge: n-GB/TB files are the norm</a:t>
            </a:r>
          </a:p>
          <a:p>
            <a:pPr lvl="1"/>
            <a:r>
              <a:rPr kumimoji="1" lang="en-US" altLang="zh-CN" dirty="0"/>
              <a:t>I/O ops and block size choices are affected</a:t>
            </a:r>
          </a:p>
          <a:p>
            <a:pPr lvl="1"/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08DCC7-6A9B-E84C-8E03-12A3C5330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59295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3831F1-A90F-AB44-A0A5-CA7787B01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More Design Assumptions: File Access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2A4F47-84FA-D140-86CE-182FED801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Most files are </a:t>
            </a:r>
            <a:r>
              <a:rPr kumimoji="1" lang="en-US" altLang="zh-CN" dirty="0">
                <a:solidFill>
                  <a:srgbClr val="BE384B"/>
                </a:solidFill>
              </a:rPr>
              <a:t>appended</a:t>
            </a:r>
            <a:r>
              <a:rPr kumimoji="1" lang="en-US" altLang="zh-CN" b="0" dirty="0"/>
              <a:t>, not </a:t>
            </a:r>
            <a:r>
              <a:rPr kumimoji="1" lang="en-US" altLang="zh-CN" b="0" dirty="0">
                <a:solidFill>
                  <a:schemeClr val="tx1"/>
                </a:solidFill>
              </a:rPr>
              <a:t>overwritten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Random</a:t>
            </a:r>
            <a:r>
              <a:rPr kumimoji="1" lang="en-US" altLang="zh-CN" dirty="0"/>
              <a:t> writes within a file are </a:t>
            </a:r>
            <a:r>
              <a:rPr kumimoji="1" lang="en-US" altLang="zh-CN" b="1" dirty="0">
                <a:solidFill>
                  <a:srgbClr val="BE384B"/>
                </a:solidFill>
              </a:rPr>
              <a:t>rare</a:t>
            </a:r>
          </a:p>
          <a:p>
            <a:pPr lvl="1"/>
            <a:r>
              <a:rPr kumimoji="1" lang="en-US" altLang="zh-CN" dirty="0"/>
              <a:t>Once created, files are </a:t>
            </a:r>
            <a:r>
              <a:rPr kumimoji="1" lang="en-US" altLang="zh-CN" b="1" dirty="0">
                <a:solidFill>
                  <a:srgbClr val="BE384B"/>
                </a:solidFill>
              </a:rPr>
              <a:t>mostly read</a:t>
            </a:r>
            <a:r>
              <a:rPr kumimoji="1" lang="en-US" altLang="zh-CN" dirty="0"/>
              <a:t>; often </a:t>
            </a:r>
            <a:r>
              <a:rPr kumimoji="1" lang="en-US" altLang="zh-CN" b="1" dirty="0">
                <a:solidFill>
                  <a:srgbClr val="BE384B"/>
                </a:solidFill>
              </a:rPr>
              <a:t>sequential</a:t>
            </a:r>
            <a:endParaRPr kumimoji="1" lang="en-US" altLang="zh-CN" dirty="0"/>
          </a:p>
          <a:p>
            <a:r>
              <a:rPr kumimoji="1" lang="en-US" altLang="zh-CN" dirty="0"/>
              <a:t>Workload is mostly:</a:t>
            </a:r>
          </a:p>
          <a:p>
            <a:pPr lvl="1"/>
            <a:r>
              <a:rPr kumimoji="1" lang="en-US" altLang="zh-CN" dirty="0"/>
              <a:t>mostly reads: large streaming reads;</a:t>
            </a:r>
          </a:p>
          <a:p>
            <a:pPr lvl="1"/>
            <a:r>
              <a:rPr kumimoji="1" lang="en-US" altLang="zh-CN" dirty="0"/>
              <a:t>large appends;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hundreds</a:t>
            </a:r>
            <a:r>
              <a:rPr kumimoji="1" lang="en-US" altLang="zh-CN" dirty="0"/>
              <a:t> of procs append to a file concurrently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F32AD6C-7FB7-E84F-ACE4-7E0B8AD9F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CC54372-7F60-6247-914A-DBC349681217}"/>
              </a:ext>
            </a:extLst>
          </p:cNvPr>
          <p:cNvSpPr/>
          <p:nvPr/>
        </p:nvSpPr>
        <p:spPr>
          <a:xfrm>
            <a:off x="1956678" y="4615698"/>
            <a:ext cx="6143714" cy="276514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sz="1600" dirty="0"/>
              <a:t>designing the </a:t>
            </a:r>
            <a:r>
              <a:rPr lang="en-US" altLang="zh-CN" sz="1600" b="1" dirty="0">
                <a:solidFill>
                  <a:srgbClr val="BE384B"/>
                </a:solidFill>
              </a:rPr>
              <a:t>FS API </a:t>
            </a:r>
            <a:r>
              <a:rPr lang="en-US" altLang="zh-CN" sz="1600" dirty="0"/>
              <a:t>with the design of </a:t>
            </a:r>
            <a:r>
              <a:rPr lang="en-US" altLang="zh-CN" sz="1600" b="1" dirty="0">
                <a:solidFill>
                  <a:srgbClr val="BE384B"/>
                </a:solidFill>
              </a:rPr>
              <a:t>apps</a:t>
            </a:r>
            <a:r>
              <a:rPr lang="en-US" altLang="zh-CN" sz="1600" dirty="0"/>
              <a:t> benefits the system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0C39BAE-8868-7647-86AB-8D843D11D2A8}"/>
              </a:ext>
            </a:extLst>
          </p:cNvPr>
          <p:cNvSpPr/>
          <p:nvPr/>
        </p:nvSpPr>
        <p:spPr>
          <a:xfrm>
            <a:off x="623134" y="4574180"/>
            <a:ext cx="1334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We should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364360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DDA6B3-EAC6-BA42-8E39-007A7376F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interface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8B33DF-E420-A346-B1BA-24C2783FBC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b="0" dirty="0"/>
              <a:t>GFS does </a:t>
            </a:r>
            <a:r>
              <a:rPr kumimoji="1" lang="en-US" altLang="zh-CN" dirty="0">
                <a:solidFill>
                  <a:srgbClr val="BE384B"/>
                </a:solidFill>
              </a:rPr>
              <a:t>not</a:t>
            </a:r>
            <a:r>
              <a:rPr kumimoji="1" lang="en-US" altLang="zh-CN" b="0" dirty="0"/>
              <a:t> have a </a:t>
            </a:r>
            <a:r>
              <a:rPr kumimoji="1" lang="en-US" altLang="zh-CN" dirty="0">
                <a:solidFill>
                  <a:srgbClr val="BE384B"/>
                </a:solidFill>
              </a:rPr>
              <a:t>standard OS-level API</a:t>
            </a:r>
          </a:p>
          <a:p>
            <a:pPr lvl="1"/>
            <a:r>
              <a:rPr kumimoji="1" lang="en-US" altLang="zh-CN" dirty="0"/>
              <a:t>No POSIX API</a:t>
            </a:r>
          </a:p>
          <a:p>
            <a:pPr lvl="1"/>
            <a:r>
              <a:rPr kumimoji="1" lang="en-US" altLang="zh-CN" dirty="0"/>
              <a:t>No kernel/VFS implementation</a:t>
            </a:r>
          </a:p>
          <a:p>
            <a:pPr lvl="1"/>
            <a:r>
              <a:rPr kumimoji="1" lang="en-US" altLang="zh-CN" dirty="0"/>
              <a:t>It provides user-level API</a:t>
            </a:r>
          </a:p>
          <a:p>
            <a:endParaRPr kumimoji="1" lang="en-US" altLang="zh-CN" b="0" dirty="0"/>
          </a:p>
          <a:p>
            <a:r>
              <a:rPr kumimoji="1" lang="en-US" altLang="zh-CN" dirty="0"/>
              <a:t>Operations</a:t>
            </a:r>
          </a:p>
          <a:p>
            <a:pPr lvl="1"/>
            <a:r>
              <a:rPr kumimoji="1" lang="en-US" altLang="zh-CN" dirty="0"/>
              <a:t>Basic ops: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create/delete/open/close/read/write</a:t>
            </a:r>
          </a:p>
          <a:p>
            <a:pPr lvl="1"/>
            <a:r>
              <a:rPr kumimoji="1" lang="en-US" altLang="zh-CN" dirty="0"/>
              <a:t>Additional ops: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snapshot/append</a:t>
            </a:r>
          </a:p>
          <a:p>
            <a:pPr lvl="1"/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supported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ops: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link,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symlink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12A665A-A559-5447-A936-DA2C23559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1482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C3E626-3897-8A43-BF5D-877821F9A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architecture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E0B26F-A010-EF4E-A095-C28A12C57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 GFS cluster = </a:t>
            </a:r>
            <a:r>
              <a:rPr kumimoji="1" lang="en-US" altLang="zh-CN" dirty="0">
                <a:solidFill>
                  <a:srgbClr val="BE384B"/>
                </a:solidFill>
              </a:rPr>
              <a:t>1 Master</a:t>
            </a:r>
            <a:r>
              <a:rPr kumimoji="1" lang="en-US" altLang="zh-CN" b="0" dirty="0"/>
              <a:t> + </a:t>
            </a:r>
            <a:r>
              <a:rPr kumimoji="1" lang="en-US" altLang="zh-CN" dirty="0">
                <a:solidFill>
                  <a:srgbClr val="BE384B"/>
                </a:solidFill>
              </a:rPr>
              <a:t>N </a:t>
            </a:r>
            <a:r>
              <a:rPr kumimoji="1" lang="en-US" altLang="zh-CN" dirty="0" err="1">
                <a:solidFill>
                  <a:srgbClr val="BE384B"/>
                </a:solidFill>
              </a:rPr>
              <a:t>Chunkservers</a:t>
            </a:r>
            <a:endParaRPr kumimoji="1" lang="zh-CN" altLang="en-US" dirty="0">
              <a:solidFill>
                <a:srgbClr val="BE384B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24C93A-E6FE-2D44-B27E-6EB028C48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079A340B-CF69-A34F-BEE0-5CA56985AA58}"/>
              </a:ext>
            </a:extLst>
          </p:cNvPr>
          <p:cNvSpPr/>
          <p:nvPr/>
        </p:nvSpPr>
        <p:spPr>
          <a:xfrm>
            <a:off x="3986476" y="1928048"/>
            <a:ext cx="1050000" cy="611952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2E3FE7BC-7A9F-FB4F-A032-59A53CEFAF8F}"/>
              </a:ext>
            </a:extLst>
          </p:cNvPr>
          <p:cNvSpPr/>
          <p:nvPr/>
        </p:nvSpPr>
        <p:spPr>
          <a:xfrm>
            <a:off x="3986476" y="2897689"/>
            <a:ext cx="1050000" cy="514173"/>
          </a:xfrm>
          <a:prstGeom prst="roundRect">
            <a:avLst>
              <a:gd name="adj" fmla="val 10221"/>
            </a:avLst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1FEAAF05-BA04-5949-A34D-3B95DD8DF9CF}"/>
              </a:ext>
            </a:extLst>
          </p:cNvPr>
          <p:cNvSpPr/>
          <p:nvPr/>
        </p:nvSpPr>
        <p:spPr>
          <a:xfrm>
            <a:off x="3986476" y="3769548"/>
            <a:ext cx="1050000" cy="611952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8DB94D67-9D6B-1243-8BD4-997BBC4BF05F}"/>
              </a:ext>
            </a:extLst>
          </p:cNvPr>
          <p:cNvSpPr/>
          <p:nvPr/>
        </p:nvSpPr>
        <p:spPr>
          <a:xfrm>
            <a:off x="5427000" y="2332097"/>
            <a:ext cx="1050000" cy="611952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9">
            <a:extLst>
              <a:ext uri="{FF2B5EF4-FFF2-40B4-BE49-F238E27FC236}">
                <a16:creationId xmlns:a16="http://schemas.microsoft.com/office/drawing/2014/main" id="{952D2A14-C761-B74F-85A3-0570E2E3A662}"/>
              </a:ext>
            </a:extLst>
          </p:cNvPr>
          <p:cNvSpPr/>
          <p:nvPr/>
        </p:nvSpPr>
        <p:spPr>
          <a:xfrm>
            <a:off x="2506000" y="2332097"/>
            <a:ext cx="1050000" cy="611952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1">
            <a:extLst>
              <a:ext uri="{FF2B5EF4-FFF2-40B4-BE49-F238E27FC236}">
                <a16:creationId xmlns:a16="http://schemas.microsoft.com/office/drawing/2014/main" id="{DAB4E7EC-B97C-F749-BA20-6EDE1B2D0734}"/>
              </a:ext>
            </a:extLst>
          </p:cNvPr>
          <p:cNvSpPr/>
          <p:nvPr/>
        </p:nvSpPr>
        <p:spPr>
          <a:xfrm>
            <a:off x="5427000" y="3348097"/>
            <a:ext cx="1050000" cy="611952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" name="Straight Arrow Connector 13">
            <a:extLst>
              <a:ext uri="{FF2B5EF4-FFF2-40B4-BE49-F238E27FC236}">
                <a16:creationId xmlns:a16="http://schemas.microsoft.com/office/drawing/2014/main" id="{5A635B13-A8D7-D744-B0E8-75FFD36D8C37}"/>
              </a:ext>
            </a:extLst>
          </p:cNvPr>
          <p:cNvCxnSpPr>
            <a:endCxn id="8" idx="1"/>
          </p:cNvCxnSpPr>
          <p:nvPr/>
        </p:nvCxnSpPr>
        <p:spPr>
          <a:xfrm flipV="1">
            <a:off x="5036476" y="2638073"/>
            <a:ext cx="390524" cy="25961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4">
            <a:extLst>
              <a:ext uri="{FF2B5EF4-FFF2-40B4-BE49-F238E27FC236}">
                <a16:creationId xmlns:a16="http://schemas.microsoft.com/office/drawing/2014/main" id="{F0DB07A4-67FE-CA4B-8881-1D85591ADD11}"/>
              </a:ext>
            </a:extLst>
          </p:cNvPr>
          <p:cNvCxnSpPr>
            <a:endCxn id="10" idx="1"/>
          </p:cNvCxnSpPr>
          <p:nvPr/>
        </p:nvCxnSpPr>
        <p:spPr>
          <a:xfrm>
            <a:off x="5016500" y="3394165"/>
            <a:ext cx="410500" cy="25990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6">
            <a:extLst>
              <a:ext uri="{FF2B5EF4-FFF2-40B4-BE49-F238E27FC236}">
                <a16:creationId xmlns:a16="http://schemas.microsoft.com/office/drawing/2014/main" id="{848B7011-0BCF-9B4C-AFED-E7363F7E02FC}"/>
              </a:ext>
            </a:extLst>
          </p:cNvPr>
          <p:cNvCxnSpPr>
            <a:stCxn id="6" idx="2"/>
            <a:endCxn id="7" idx="0"/>
          </p:cNvCxnSpPr>
          <p:nvPr/>
        </p:nvCxnSpPr>
        <p:spPr>
          <a:xfrm>
            <a:off x="4511476" y="3411861"/>
            <a:ext cx="0" cy="3576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9">
            <a:extLst>
              <a:ext uri="{FF2B5EF4-FFF2-40B4-BE49-F238E27FC236}">
                <a16:creationId xmlns:a16="http://schemas.microsoft.com/office/drawing/2014/main" id="{E01545DE-8CE9-A545-839E-D60F43838EF7}"/>
              </a:ext>
            </a:extLst>
          </p:cNvPr>
          <p:cNvCxnSpPr>
            <a:stCxn id="6" idx="0"/>
            <a:endCxn id="5" idx="2"/>
          </p:cNvCxnSpPr>
          <p:nvPr/>
        </p:nvCxnSpPr>
        <p:spPr>
          <a:xfrm flipV="1">
            <a:off x="4511476" y="2540000"/>
            <a:ext cx="0" cy="3576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25">
            <a:extLst>
              <a:ext uri="{FF2B5EF4-FFF2-40B4-BE49-F238E27FC236}">
                <a16:creationId xmlns:a16="http://schemas.microsoft.com/office/drawing/2014/main" id="{7FF6CEBD-ABD3-0A45-A4C7-D89D935470EF}"/>
              </a:ext>
            </a:extLst>
          </p:cNvPr>
          <p:cNvCxnSpPr>
            <a:endCxn id="9" idx="3"/>
          </p:cNvCxnSpPr>
          <p:nvPr/>
        </p:nvCxnSpPr>
        <p:spPr>
          <a:xfrm flipH="1" flipV="1">
            <a:off x="3556000" y="2638073"/>
            <a:ext cx="430476" cy="25961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29">
            <a:extLst>
              <a:ext uri="{FF2B5EF4-FFF2-40B4-BE49-F238E27FC236}">
                <a16:creationId xmlns:a16="http://schemas.microsoft.com/office/drawing/2014/main" id="{4A84D6E1-6F67-1C41-881D-AAAEC12FE548}"/>
              </a:ext>
            </a:extLst>
          </p:cNvPr>
          <p:cNvSpPr/>
          <p:nvPr/>
        </p:nvSpPr>
        <p:spPr>
          <a:xfrm>
            <a:off x="3873500" y="4624654"/>
            <a:ext cx="4230000" cy="491958"/>
          </a:xfrm>
          <a:prstGeom prst="rect">
            <a:avLst/>
          </a:prstGeom>
          <a:solidFill>
            <a:srgbClr val="CCFFFF"/>
          </a:solidFill>
          <a:ln>
            <a:solidFill>
              <a:srgbClr val="0070C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sz="1500" b="1" dirty="0">
                <a:latin typeface="Eras Medium ITC" pitchFamily="34" charset="0"/>
              </a:rPr>
              <a:t>Data</a:t>
            </a:r>
            <a:r>
              <a:rPr lang="en-US" altLang="zh-CN" sz="1500" dirty="0">
                <a:latin typeface="Eras Medium ITC" pitchFamily="34" charset="0"/>
              </a:rPr>
              <a:t> Storage: fixed-size chunks</a:t>
            </a:r>
          </a:p>
          <a:p>
            <a:pPr marL="223564" indent="-223564"/>
            <a:r>
              <a:rPr lang="en-US" altLang="zh-CN" sz="1500" dirty="0">
                <a:latin typeface="Eras Medium ITC" pitchFamily="34" charset="0"/>
              </a:rPr>
              <a:t>Chunks replicated on several system</a:t>
            </a:r>
          </a:p>
        </p:txBody>
      </p:sp>
      <p:sp>
        <p:nvSpPr>
          <p:cNvPr id="17" name="Rectangle 30">
            <a:extLst>
              <a:ext uri="{FF2B5EF4-FFF2-40B4-BE49-F238E27FC236}">
                <a16:creationId xmlns:a16="http://schemas.microsoft.com/office/drawing/2014/main" id="{1DA7AC5A-99EE-144F-8B2B-281B672B0E56}"/>
              </a:ext>
            </a:extLst>
          </p:cNvPr>
          <p:cNvSpPr/>
          <p:nvPr/>
        </p:nvSpPr>
        <p:spPr>
          <a:xfrm>
            <a:off x="1099500" y="3832361"/>
            <a:ext cx="2520000" cy="522251"/>
          </a:xfrm>
          <a:prstGeom prst="rect">
            <a:avLst/>
          </a:prstGeom>
          <a:solidFill>
            <a:srgbClr val="FFE7E7"/>
          </a:solidFill>
          <a:ln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30000" rIns="60000" bIns="30000">
            <a:spAutoFit/>
          </a:bodyPr>
          <a:lstStyle/>
          <a:p>
            <a:r>
              <a:rPr lang="en-US" altLang="zh-CN" sz="1500" dirty="0">
                <a:latin typeface="Eras Medium ITC" pitchFamily="34" charset="0"/>
              </a:rPr>
              <a:t>File system </a:t>
            </a:r>
            <a:r>
              <a:rPr lang="en-US" altLang="zh-CN" sz="1500" b="1" dirty="0">
                <a:latin typeface="Eras Medium ITC" pitchFamily="34" charset="0"/>
              </a:rPr>
              <a:t>metadata</a:t>
            </a:r>
          </a:p>
          <a:p>
            <a:r>
              <a:rPr lang="en-US" altLang="zh-CN" sz="1500" dirty="0">
                <a:latin typeface="Eras Medium ITC" pitchFamily="34" charset="0"/>
              </a:rPr>
              <a:t>Maps files to chunks</a:t>
            </a:r>
          </a:p>
        </p:txBody>
      </p:sp>
      <p:sp>
        <p:nvSpPr>
          <p:cNvPr id="18" name="Freeform 32">
            <a:extLst>
              <a:ext uri="{FF2B5EF4-FFF2-40B4-BE49-F238E27FC236}">
                <a16:creationId xmlns:a16="http://schemas.microsoft.com/office/drawing/2014/main" id="{080FE810-9F67-BA47-BAE6-00174A2778E8}"/>
              </a:ext>
            </a:extLst>
          </p:cNvPr>
          <p:cNvSpPr/>
          <p:nvPr/>
        </p:nvSpPr>
        <p:spPr>
          <a:xfrm>
            <a:off x="5284989" y="3928242"/>
            <a:ext cx="465883" cy="709448"/>
          </a:xfrm>
          <a:custGeom>
            <a:avLst/>
            <a:gdLst>
              <a:gd name="connsiteX0" fmla="*/ 232234 w 559060"/>
              <a:gd name="connsiteY0" fmla="*/ 0 h 851338"/>
              <a:gd name="connsiteX1" fmla="*/ 11516 w 559060"/>
              <a:gd name="connsiteY1" fmla="*/ 299544 h 851338"/>
              <a:gd name="connsiteX2" fmla="*/ 547544 w 559060"/>
              <a:gd name="connsiteY2" fmla="*/ 457200 h 851338"/>
              <a:gd name="connsiteX3" fmla="*/ 326827 w 559060"/>
              <a:gd name="connsiteY3" fmla="*/ 851338 h 851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9060" h="851338">
                <a:moveTo>
                  <a:pt x="232234" y="0"/>
                </a:moveTo>
                <a:cubicBezTo>
                  <a:pt x="95599" y="111672"/>
                  <a:pt x="-41036" y="223344"/>
                  <a:pt x="11516" y="299544"/>
                </a:cubicBezTo>
                <a:cubicBezTo>
                  <a:pt x="64068" y="375744"/>
                  <a:pt x="494992" y="365234"/>
                  <a:pt x="547544" y="457200"/>
                </a:cubicBezTo>
                <a:cubicBezTo>
                  <a:pt x="600096" y="549166"/>
                  <a:pt x="463461" y="700252"/>
                  <a:pt x="326827" y="851338"/>
                </a:cubicBezTo>
              </a:path>
            </a:pathLst>
          </a:custGeom>
          <a:noFill/>
          <a:ln w="12700">
            <a:solidFill>
              <a:srgbClr val="0033CC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9" name="Freeform 33">
            <a:extLst>
              <a:ext uri="{FF2B5EF4-FFF2-40B4-BE49-F238E27FC236}">
                <a16:creationId xmlns:a16="http://schemas.microsoft.com/office/drawing/2014/main" id="{81FDB567-DB66-2A4E-996E-E10216B42B27}"/>
              </a:ext>
            </a:extLst>
          </p:cNvPr>
          <p:cNvSpPr/>
          <p:nvPr/>
        </p:nvSpPr>
        <p:spPr>
          <a:xfrm>
            <a:off x="3461277" y="3205655"/>
            <a:ext cx="506378" cy="626706"/>
          </a:xfrm>
          <a:custGeom>
            <a:avLst/>
            <a:gdLst>
              <a:gd name="connsiteX0" fmla="*/ 607654 w 607654"/>
              <a:gd name="connsiteY0" fmla="*/ 0 h 583324"/>
              <a:gd name="connsiteX1" fmla="*/ 8565 w 607654"/>
              <a:gd name="connsiteY1" fmla="*/ 126124 h 583324"/>
              <a:gd name="connsiteX2" fmla="*/ 245047 w 607654"/>
              <a:gd name="connsiteY2" fmla="*/ 315311 h 583324"/>
              <a:gd name="connsiteX3" fmla="*/ 118923 w 607654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7654" h="583324">
                <a:moveTo>
                  <a:pt x="607654" y="0"/>
                </a:moveTo>
                <a:cubicBezTo>
                  <a:pt x="338326" y="36786"/>
                  <a:pt x="68999" y="73572"/>
                  <a:pt x="8565" y="126124"/>
                </a:cubicBezTo>
                <a:cubicBezTo>
                  <a:pt x="-51869" y="178676"/>
                  <a:pt x="226654" y="239111"/>
                  <a:pt x="245047" y="315311"/>
                </a:cubicBezTo>
                <a:cubicBezTo>
                  <a:pt x="263440" y="391511"/>
                  <a:pt x="191181" y="487417"/>
                  <a:pt x="118923" y="583324"/>
                </a:cubicBezTo>
              </a:path>
            </a:pathLst>
          </a:custGeom>
          <a:noFill/>
          <a:ln w="12700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0" name="Rectangle 34">
            <a:extLst>
              <a:ext uri="{FF2B5EF4-FFF2-40B4-BE49-F238E27FC236}">
                <a16:creationId xmlns:a16="http://schemas.microsoft.com/office/drawing/2014/main" id="{4DE8D59D-2CE5-AD4C-8930-299CE748BA2A}"/>
              </a:ext>
            </a:extLst>
          </p:cNvPr>
          <p:cNvSpPr/>
          <p:nvPr/>
        </p:nvSpPr>
        <p:spPr>
          <a:xfrm>
            <a:off x="2974548" y="3361780"/>
            <a:ext cx="41069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latin typeface="Eras Medium ITC" pitchFamily="34" charset="0"/>
              </a:rPr>
              <a:t>. . .</a:t>
            </a:r>
            <a:endParaRPr lang="zh-CN" altLang="en-US" sz="1500" dirty="0"/>
          </a:p>
        </p:txBody>
      </p:sp>
    </p:spTree>
    <p:extLst>
      <p:ext uri="{BB962C8B-B14F-4D97-AF65-F5344CB8AC3E}">
        <p14:creationId xmlns:p14="http://schemas.microsoft.com/office/powerpoint/2010/main" val="106538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1454A4-7BBD-6A40-A0F0-10DFF9B5B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538903-47EB-C144-B3DB-26255B8DE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E862A7-91AD-7C41-A897-9949EAE5A97F}"/>
              </a:ext>
            </a:extLst>
          </p:cNvPr>
          <p:cNvSpPr/>
          <p:nvPr/>
        </p:nvSpPr>
        <p:spPr>
          <a:xfrm>
            <a:off x="1125715" y="1079500"/>
            <a:ext cx="4500000" cy="25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grpSp>
        <p:nvGrpSpPr>
          <p:cNvPr id="6" name="Group 18">
            <a:extLst>
              <a:ext uri="{FF2B5EF4-FFF2-40B4-BE49-F238E27FC236}">
                <a16:creationId xmlns:a16="http://schemas.microsoft.com/office/drawing/2014/main" id="{1605E1B1-C2A4-D84E-B37B-ED48D6128B91}"/>
              </a:ext>
            </a:extLst>
          </p:cNvPr>
          <p:cNvGrpSpPr/>
          <p:nvPr/>
        </p:nvGrpSpPr>
        <p:grpSpPr>
          <a:xfrm>
            <a:off x="1125716" y="1524000"/>
            <a:ext cx="4500284" cy="254000"/>
            <a:chOff x="533059" y="1905000"/>
            <a:chExt cx="5400341" cy="304800"/>
          </a:xfrm>
        </p:grpSpPr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BD2C39F2-1E60-A942-BA4F-FF27B9BBA411}"/>
                </a:ext>
              </a:extLst>
            </p:cNvPr>
            <p:cNvSpPr/>
            <p:nvPr/>
          </p:nvSpPr>
          <p:spPr>
            <a:xfrm>
              <a:off x="53305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8" name="Rectangle 22">
              <a:extLst>
                <a:ext uri="{FF2B5EF4-FFF2-40B4-BE49-F238E27FC236}">
                  <a16:creationId xmlns:a16="http://schemas.microsoft.com/office/drawing/2014/main" id="{61BF1965-A79A-1847-9D08-6F255340222A}"/>
                </a:ext>
              </a:extLst>
            </p:cNvPr>
            <p:cNvSpPr/>
            <p:nvPr/>
          </p:nvSpPr>
          <p:spPr>
            <a:xfrm>
              <a:off x="89308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9" name="Rectangle 23">
              <a:extLst>
                <a:ext uri="{FF2B5EF4-FFF2-40B4-BE49-F238E27FC236}">
                  <a16:creationId xmlns:a16="http://schemas.microsoft.com/office/drawing/2014/main" id="{98C86594-78A2-9F4E-8B44-B12E3EAAC460}"/>
                </a:ext>
              </a:extLst>
            </p:cNvPr>
            <p:cNvSpPr/>
            <p:nvPr/>
          </p:nvSpPr>
          <p:spPr>
            <a:xfrm>
              <a:off x="125310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0" name="Rectangle 24">
              <a:extLst>
                <a:ext uri="{FF2B5EF4-FFF2-40B4-BE49-F238E27FC236}">
                  <a16:creationId xmlns:a16="http://schemas.microsoft.com/office/drawing/2014/main" id="{31D3F529-81A4-F447-B1FE-5791ACB69C50}"/>
                </a:ext>
              </a:extLst>
            </p:cNvPr>
            <p:cNvSpPr/>
            <p:nvPr/>
          </p:nvSpPr>
          <p:spPr>
            <a:xfrm>
              <a:off x="161313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1" name="Rectangle 26">
              <a:extLst>
                <a:ext uri="{FF2B5EF4-FFF2-40B4-BE49-F238E27FC236}">
                  <a16:creationId xmlns:a16="http://schemas.microsoft.com/office/drawing/2014/main" id="{B741CAD6-7481-7645-8083-CD2C862733B1}"/>
                </a:ext>
              </a:extLst>
            </p:cNvPr>
            <p:cNvSpPr/>
            <p:nvPr/>
          </p:nvSpPr>
          <p:spPr>
            <a:xfrm>
              <a:off x="197315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2" name="Rectangle 27">
              <a:extLst>
                <a:ext uri="{FF2B5EF4-FFF2-40B4-BE49-F238E27FC236}">
                  <a16:creationId xmlns:a16="http://schemas.microsoft.com/office/drawing/2014/main" id="{8F3BE5A7-BBA6-4B41-8182-5DD7DF898293}"/>
                </a:ext>
              </a:extLst>
            </p:cNvPr>
            <p:cNvSpPr/>
            <p:nvPr/>
          </p:nvSpPr>
          <p:spPr>
            <a:xfrm>
              <a:off x="233317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3" name="Rectangle 28">
              <a:extLst>
                <a:ext uri="{FF2B5EF4-FFF2-40B4-BE49-F238E27FC236}">
                  <a16:creationId xmlns:a16="http://schemas.microsoft.com/office/drawing/2014/main" id="{4705DBE3-CB06-7642-B789-B65B37991D63}"/>
                </a:ext>
              </a:extLst>
            </p:cNvPr>
            <p:cNvSpPr/>
            <p:nvPr/>
          </p:nvSpPr>
          <p:spPr>
            <a:xfrm>
              <a:off x="269320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4" name="Rectangle 31">
              <a:extLst>
                <a:ext uri="{FF2B5EF4-FFF2-40B4-BE49-F238E27FC236}">
                  <a16:creationId xmlns:a16="http://schemas.microsoft.com/office/drawing/2014/main" id="{4B1114BC-CE9B-6A43-B6EE-A2FF042622DF}"/>
                </a:ext>
              </a:extLst>
            </p:cNvPr>
            <p:cNvSpPr/>
            <p:nvPr/>
          </p:nvSpPr>
          <p:spPr>
            <a:xfrm>
              <a:off x="305322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5" name="Rectangle 35">
              <a:extLst>
                <a:ext uri="{FF2B5EF4-FFF2-40B4-BE49-F238E27FC236}">
                  <a16:creationId xmlns:a16="http://schemas.microsoft.com/office/drawing/2014/main" id="{1D9DEF66-14B8-2E4F-9F60-EFD79B94C2F3}"/>
                </a:ext>
              </a:extLst>
            </p:cNvPr>
            <p:cNvSpPr/>
            <p:nvPr/>
          </p:nvSpPr>
          <p:spPr>
            <a:xfrm>
              <a:off x="341325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6" name="Rectangle 36">
              <a:extLst>
                <a:ext uri="{FF2B5EF4-FFF2-40B4-BE49-F238E27FC236}">
                  <a16:creationId xmlns:a16="http://schemas.microsoft.com/office/drawing/2014/main" id="{44158941-D4B6-F447-810A-60079248E5FB}"/>
                </a:ext>
              </a:extLst>
            </p:cNvPr>
            <p:cNvSpPr/>
            <p:nvPr/>
          </p:nvSpPr>
          <p:spPr>
            <a:xfrm>
              <a:off x="377327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7" name="Rectangle 37">
              <a:extLst>
                <a:ext uri="{FF2B5EF4-FFF2-40B4-BE49-F238E27FC236}">
                  <a16:creationId xmlns:a16="http://schemas.microsoft.com/office/drawing/2014/main" id="{9DBC90A8-94A8-F844-B78B-5602A4A7F1BE}"/>
                </a:ext>
              </a:extLst>
            </p:cNvPr>
            <p:cNvSpPr/>
            <p:nvPr/>
          </p:nvSpPr>
          <p:spPr>
            <a:xfrm>
              <a:off x="413329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8" name="Rectangle 38">
              <a:extLst>
                <a:ext uri="{FF2B5EF4-FFF2-40B4-BE49-F238E27FC236}">
                  <a16:creationId xmlns:a16="http://schemas.microsoft.com/office/drawing/2014/main" id="{078108A3-76F5-394D-8500-40CF866447DC}"/>
                </a:ext>
              </a:extLst>
            </p:cNvPr>
            <p:cNvSpPr/>
            <p:nvPr/>
          </p:nvSpPr>
          <p:spPr>
            <a:xfrm>
              <a:off x="449332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9" name="Rectangle 39">
              <a:extLst>
                <a:ext uri="{FF2B5EF4-FFF2-40B4-BE49-F238E27FC236}">
                  <a16:creationId xmlns:a16="http://schemas.microsoft.com/office/drawing/2014/main" id="{EAF55079-9ACC-1748-B76E-1F09975DE8A9}"/>
                </a:ext>
              </a:extLst>
            </p:cNvPr>
            <p:cNvSpPr/>
            <p:nvPr/>
          </p:nvSpPr>
          <p:spPr>
            <a:xfrm>
              <a:off x="485334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0" name="Rectangle 40">
              <a:extLst>
                <a:ext uri="{FF2B5EF4-FFF2-40B4-BE49-F238E27FC236}">
                  <a16:creationId xmlns:a16="http://schemas.microsoft.com/office/drawing/2014/main" id="{9D8B0E72-B5F5-174D-AD18-6A23B4E45DF3}"/>
                </a:ext>
              </a:extLst>
            </p:cNvPr>
            <p:cNvSpPr/>
            <p:nvPr/>
          </p:nvSpPr>
          <p:spPr>
            <a:xfrm>
              <a:off x="5573400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1" name="Rectangle 42">
              <a:extLst>
                <a:ext uri="{FF2B5EF4-FFF2-40B4-BE49-F238E27FC236}">
                  <a16:creationId xmlns:a16="http://schemas.microsoft.com/office/drawing/2014/main" id="{9B43B419-D3F8-A646-8FFC-1B778F65A867}"/>
                </a:ext>
              </a:extLst>
            </p:cNvPr>
            <p:cNvSpPr/>
            <p:nvPr/>
          </p:nvSpPr>
          <p:spPr>
            <a:xfrm>
              <a:off x="521337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22" name="Group 20">
            <a:extLst>
              <a:ext uri="{FF2B5EF4-FFF2-40B4-BE49-F238E27FC236}">
                <a16:creationId xmlns:a16="http://schemas.microsoft.com/office/drawing/2014/main" id="{621DB13B-AA0B-5F4C-8C0B-39C4A7EC0CD4}"/>
              </a:ext>
            </a:extLst>
          </p:cNvPr>
          <p:cNvGrpSpPr/>
          <p:nvPr/>
        </p:nvGrpSpPr>
        <p:grpSpPr>
          <a:xfrm>
            <a:off x="1126000" y="1905000"/>
            <a:ext cx="4500284" cy="254000"/>
            <a:chOff x="533400" y="2362200"/>
            <a:chExt cx="5400341" cy="304800"/>
          </a:xfrm>
        </p:grpSpPr>
        <p:sp>
          <p:nvSpPr>
            <p:cNvPr id="23" name="Rectangle 43">
              <a:extLst>
                <a:ext uri="{FF2B5EF4-FFF2-40B4-BE49-F238E27FC236}">
                  <a16:creationId xmlns:a16="http://schemas.microsoft.com/office/drawing/2014/main" id="{A9FD772F-37CC-6F4B-A0CB-1B65B3850A30}"/>
                </a:ext>
              </a:extLst>
            </p:cNvPr>
            <p:cNvSpPr/>
            <p:nvPr/>
          </p:nvSpPr>
          <p:spPr>
            <a:xfrm>
              <a:off x="53340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4" name="Rectangle 44">
              <a:extLst>
                <a:ext uri="{FF2B5EF4-FFF2-40B4-BE49-F238E27FC236}">
                  <a16:creationId xmlns:a16="http://schemas.microsoft.com/office/drawing/2014/main" id="{644B6CEA-71B9-4549-8847-1EEDEBB66327}"/>
                </a:ext>
              </a:extLst>
            </p:cNvPr>
            <p:cNvSpPr/>
            <p:nvPr/>
          </p:nvSpPr>
          <p:spPr>
            <a:xfrm>
              <a:off x="89342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5" name="Rectangle 45">
              <a:extLst>
                <a:ext uri="{FF2B5EF4-FFF2-40B4-BE49-F238E27FC236}">
                  <a16:creationId xmlns:a16="http://schemas.microsoft.com/office/drawing/2014/main" id="{6EE22605-E92F-B449-96ED-EB9E8A81F8E1}"/>
                </a:ext>
              </a:extLst>
            </p:cNvPr>
            <p:cNvSpPr/>
            <p:nvPr/>
          </p:nvSpPr>
          <p:spPr>
            <a:xfrm>
              <a:off x="125344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6" name="Rectangle 46">
              <a:extLst>
                <a:ext uri="{FF2B5EF4-FFF2-40B4-BE49-F238E27FC236}">
                  <a16:creationId xmlns:a16="http://schemas.microsoft.com/office/drawing/2014/main" id="{7DC2684E-F3FC-0243-8AC7-C6AE2C2F692A}"/>
                </a:ext>
              </a:extLst>
            </p:cNvPr>
            <p:cNvSpPr/>
            <p:nvPr/>
          </p:nvSpPr>
          <p:spPr>
            <a:xfrm>
              <a:off x="161347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7" name="Rectangle 47">
              <a:extLst>
                <a:ext uri="{FF2B5EF4-FFF2-40B4-BE49-F238E27FC236}">
                  <a16:creationId xmlns:a16="http://schemas.microsoft.com/office/drawing/2014/main" id="{359814B1-80BE-F945-B3E9-62701358E69D}"/>
                </a:ext>
              </a:extLst>
            </p:cNvPr>
            <p:cNvSpPr/>
            <p:nvPr/>
          </p:nvSpPr>
          <p:spPr>
            <a:xfrm>
              <a:off x="197349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8" name="Rectangle 48">
              <a:extLst>
                <a:ext uri="{FF2B5EF4-FFF2-40B4-BE49-F238E27FC236}">
                  <a16:creationId xmlns:a16="http://schemas.microsoft.com/office/drawing/2014/main" id="{2FD755FF-B91C-5849-81E9-F60E1B804E7D}"/>
                </a:ext>
              </a:extLst>
            </p:cNvPr>
            <p:cNvSpPr/>
            <p:nvPr/>
          </p:nvSpPr>
          <p:spPr>
            <a:xfrm>
              <a:off x="233352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9" name="Rectangle 49">
              <a:extLst>
                <a:ext uri="{FF2B5EF4-FFF2-40B4-BE49-F238E27FC236}">
                  <a16:creationId xmlns:a16="http://schemas.microsoft.com/office/drawing/2014/main" id="{ACF7C3D3-31F5-4548-82E4-65725DE3FF62}"/>
                </a:ext>
              </a:extLst>
            </p:cNvPr>
            <p:cNvSpPr/>
            <p:nvPr/>
          </p:nvSpPr>
          <p:spPr>
            <a:xfrm>
              <a:off x="269354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0" name="Rectangle 50">
              <a:extLst>
                <a:ext uri="{FF2B5EF4-FFF2-40B4-BE49-F238E27FC236}">
                  <a16:creationId xmlns:a16="http://schemas.microsoft.com/office/drawing/2014/main" id="{13AC33EB-6242-A143-A311-F4B4A4AB79C8}"/>
                </a:ext>
              </a:extLst>
            </p:cNvPr>
            <p:cNvSpPr/>
            <p:nvPr/>
          </p:nvSpPr>
          <p:spPr>
            <a:xfrm>
              <a:off x="305356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1" name="Rectangle 51">
              <a:extLst>
                <a:ext uri="{FF2B5EF4-FFF2-40B4-BE49-F238E27FC236}">
                  <a16:creationId xmlns:a16="http://schemas.microsoft.com/office/drawing/2014/main" id="{E894FE55-0909-D548-8D5D-41C1A5208F44}"/>
                </a:ext>
              </a:extLst>
            </p:cNvPr>
            <p:cNvSpPr/>
            <p:nvPr/>
          </p:nvSpPr>
          <p:spPr>
            <a:xfrm>
              <a:off x="341359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2" name="Rectangle 52">
              <a:extLst>
                <a:ext uri="{FF2B5EF4-FFF2-40B4-BE49-F238E27FC236}">
                  <a16:creationId xmlns:a16="http://schemas.microsoft.com/office/drawing/2014/main" id="{A6BFF497-7BF1-594E-A625-742592094063}"/>
                </a:ext>
              </a:extLst>
            </p:cNvPr>
            <p:cNvSpPr/>
            <p:nvPr/>
          </p:nvSpPr>
          <p:spPr>
            <a:xfrm>
              <a:off x="377361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3" name="Rectangle 53">
              <a:extLst>
                <a:ext uri="{FF2B5EF4-FFF2-40B4-BE49-F238E27FC236}">
                  <a16:creationId xmlns:a16="http://schemas.microsoft.com/office/drawing/2014/main" id="{CE6638BC-F378-D04F-B805-C0062F6C2D51}"/>
                </a:ext>
              </a:extLst>
            </p:cNvPr>
            <p:cNvSpPr/>
            <p:nvPr/>
          </p:nvSpPr>
          <p:spPr>
            <a:xfrm>
              <a:off x="413364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4" name="Rectangle 54">
              <a:extLst>
                <a:ext uri="{FF2B5EF4-FFF2-40B4-BE49-F238E27FC236}">
                  <a16:creationId xmlns:a16="http://schemas.microsoft.com/office/drawing/2014/main" id="{4BBE0201-8587-1242-A8D8-C0DDED34A70B}"/>
                </a:ext>
              </a:extLst>
            </p:cNvPr>
            <p:cNvSpPr/>
            <p:nvPr/>
          </p:nvSpPr>
          <p:spPr>
            <a:xfrm>
              <a:off x="449366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5" name="Rectangle 55">
              <a:extLst>
                <a:ext uri="{FF2B5EF4-FFF2-40B4-BE49-F238E27FC236}">
                  <a16:creationId xmlns:a16="http://schemas.microsoft.com/office/drawing/2014/main" id="{0BF59E17-9981-5649-B816-16E050036008}"/>
                </a:ext>
              </a:extLst>
            </p:cNvPr>
            <p:cNvSpPr/>
            <p:nvPr/>
          </p:nvSpPr>
          <p:spPr>
            <a:xfrm>
              <a:off x="485368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6" name="Rectangle 56">
              <a:extLst>
                <a:ext uri="{FF2B5EF4-FFF2-40B4-BE49-F238E27FC236}">
                  <a16:creationId xmlns:a16="http://schemas.microsoft.com/office/drawing/2014/main" id="{3406836C-34CF-194B-A1B1-9A91BC8BB104}"/>
                </a:ext>
              </a:extLst>
            </p:cNvPr>
            <p:cNvSpPr/>
            <p:nvPr/>
          </p:nvSpPr>
          <p:spPr>
            <a:xfrm>
              <a:off x="5573741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7" name="Rectangle 57">
              <a:extLst>
                <a:ext uri="{FF2B5EF4-FFF2-40B4-BE49-F238E27FC236}">
                  <a16:creationId xmlns:a16="http://schemas.microsoft.com/office/drawing/2014/main" id="{1DB6DBFD-7A59-6643-B56C-6758A2A2EBE7}"/>
                </a:ext>
              </a:extLst>
            </p:cNvPr>
            <p:cNvSpPr/>
            <p:nvPr/>
          </p:nvSpPr>
          <p:spPr>
            <a:xfrm>
              <a:off x="521371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38" name="Group 96">
            <a:extLst>
              <a:ext uri="{FF2B5EF4-FFF2-40B4-BE49-F238E27FC236}">
                <a16:creationId xmlns:a16="http://schemas.microsoft.com/office/drawing/2014/main" id="{B25317C8-F83A-6F49-AC52-73B9DF7DD945}"/>
              </a:ext>
            </a:extLst>
          </p:cNvPr>
          <p:cNvGrpSpPr/>
          <p:nvPr/>
        </p:nvGrpSpPr>
        <p:grpSpPr>
          <a:xfrm>
            <a:off x="1126000" y="2286000"/>
            <a:ext cx="4500284" cy="254000"/>
            <a:chOff x="533400" y="2819400"/>
            <a:chExt cx="5400341" cy="304800"/>
          </a:xfrm>
        </p:grpSpPr>
        <p:sp>
          <p:nvSpPr>
            <p:cNvPr id="39" name="Rectangle 58">
              <a:extLst>
                <a:ext uri="{FF2B5EF4-FFF2-40B4-BE49-F238E27FC236}">
                  <a16:creationId xmlns:a16="http://schemas.microsoft.com/office/drawing/2014/main" id="{6D8D76CF-4517-0A4E-AE75-E61B35D19F46}"/>
                </a:ext>
              </a:extLst>
            </p:cNvPr>
            <p:cNvSpPr/>
            <p:nvPr/>
          </p:nvSpPr>
          <p:spPr>
            <a:xfrm>
              <a:off x="53340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0" name="Rectangle 59">
              <a:extLst>
                <a:ext uri="{FF2B5EF4-FFF2-40B4-BE49-F238E27FC236}">
                  <a16:creationId xmlns:a16="http://schemas.microsoft.com/office/drawing/2014/main" id="{22A92584-17B5-A746-87FD-15AA2831E7D5}"/>
                </a:ext>
              </a:extLst>
            </p:cNvPr>
            <p:cNvSpPr/>
            <p:nvPr/>
          </p:nvSpPr>
          <p:spPr>
            <a:xfrm>
              <a:off x="89342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1" name="Rectangle 60">
              <a:extLst>
                <a:ext uri="{FF2B5EF4-FFF2-40B4-BE49-F238E27FC236}">
                  <a16:creationId xmlns:a16="http://schemas.microsoft.com/office/drawing/2014/main" id="{52B9805A-822E-4646-874F-40931F3C9D05}"/>
                </a:ext>
              </a:extLst>
            </p:cNvPr>
            <p:cNvSpPr/>
            <p:nvPr/>
          </p:nvSpPr>
          <p:spPr>
            <a:xfrm>
              <a:off x="125344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2" name="Rectangle 61">
              <a:extLst>
                <a:ext uri="{FF2B5EF4-FFF2-40B4-BE49-F238E27FC236}">
                  <a16:creationId xmlns:a16="http://schemas.microsoft.com/office/drawing/2014/main" id="{68A72A43-9F96-9940-8FED-44FC9A29DAF4}"/>
                </a:ext>
              </a:extLst>
            </p:cNvPr>
            <p:cNvSpPr/>
            <p:nvPr/>
          </p:nvSpPr>
          <p:spPr>
            <a:xfrm>
              <a:off x="161347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3" name="Rectangle 62">
              <a:extLst>
                <a:ext uri="{FF2B5EF4-FFF2-40B4-BE49-F238E27FC236}">
                  <a16:creationId xmlns:a16="http://schemas.microsoft.com/office/drawing/2014/main" id="{C79C90B0-8024-2149-B769-B6775CA88D37}"/>
                </a:ext>
              </a:extLst>
            </p:cNvPr>
            <p:cNvSpPr/>
            <p:nvPr/>
          </p:nvSpPr>
          <p:spPr>
            <a:xfrm>
              <a:off x="197349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4" name="Rectangle 63">
              <a:extLst>
                <a:ext uri="{FF2B5EF4-FFF2-40B4-BE49-F238E27FC236}">
                  <a16:creationId xmlns:a16="http://schemas.microsoft.com/office/drawing/2014/main" id="{BB782EAE-1932-A744-86B0-1CF7926388B1}"/>
                </a:ext>
              </a:extLst>
            </p:cNvPr>
            <p:cNvSpPr/>
            <p:nvPr/>
          </p:nvSpPr>
          <p:spPr>
            <a:xfrm>
              <a:off x="233352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5" name="Rectangle 64">
              <a:extLst>
                <a:ext uri="{FF2B5EF4-FFF2-40B4-BE49-F238E27FC236}">
                  <a16:creationId xmlns:a16="http://schemas.microsoft.com/office/drawing/2014/main" id="{426AB61F-6DEB-EC43-BB09-947140C39652}"/>
                </a:ext>
              </a:extLst>
            </p:cNvPr>
            <p:cNvSpPr/>
            <p:nvPr/>
          </p:nvSpPr>
          <p:spPr>
            <a:xfrm>
              <a:off x="269354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6" name="Rectangle 65">
              <a:extLst>
                <a:ext uri="{FF2B5EF4-FFF2-40B4-BE49-F238E27FC236}">
                  <a16:creationId xmlns:a16="http://schemas.microsoft.com/office/drawing/2014/main" id="{80182AD2-2FAC-5A49-960B-2C85094B1411}"/>
                </a:ext>
              </a:extLst>
            </p:cNvPr>
            <p:cNvSpPr/>
            <p:nvPr/>
          </p:nvSpPr>
          <p:spPr>
            <a:xfrm>
              <a:off x="305356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7" name="Rectangle 66">
              <a:extLst>
                <a:ext uri="{FF2B5EF4-FFF2-40B4-BE49-F238E27FC236}">
                  <a16:creationId xmlns:a16="http://schemas.microsoft.com/office/drawing/2014/main" id="{43D51439-49F9-3F48-92A8-88CAF35B0922}"/>
                </a:ext>
              </a:extLst>
            </p:cNvPr>
            <p:cNvSpPr/>
            <p:nvPr/>
          </p:nvSpPr>
          <p:spPr>
            <a:xfrm>
              <a:off x="341359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8" name="Rectangle 67">
              <a:extLst>
                <a:ext uri="{FF2B5EF4-FFF2-40B4-BE49-F238E27FC236}">
                  <a16:creationId xmlns:a16="http://schemas.microsoft.com/office/drawing/2014/main" id="{6A909C5D-D7F9-FA49-9629-412B412E1FD2}"/>
                </a:ext>
              </a:extLst>
            </p:cNvPr>
            <p:cNvSpPr/>
            <p:nvPr/>
          </p:nvSpPr>
          <p:spPr>
            <a:xfrm>
              <a:off x="377361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9" name="Rectangle 68">
              <a:extLst>
                <a:ext uri="{FF2B5EF4-FFF2-40B4-BE49-F238E27FC236}">
                  <a16:creationId xmlns:a16="http://schemas.microsoft.com/office/drawing/2014/main" id="{C21B9652-4A5E-4046-9B68-5AA7913199BF}"/>
                </a:ext>
              </a:extLst>
            </p:cNvPr>
            <p:cNvSpPr/>
            <p:nvPr/>
          </p:nvSpPr>
          <p:spPr>
            <a:xfrm>
              <a:off x="413364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0" name="Rectangle 69">
              <a:extLst>
                <a:ext uri="{FF2B5EF4-FFF2-40B4-BE49-F238E27FC236}">
                  <a16:creationId xmlns:a16="http://schemas.microsoft.com/office/drawing/2014/main" id="{2E21D208-8C46-5841-A270-282D64C74EA0}"/>
                </a:ext>
              </a:extLst>
            </p:cNvPr>
            <p:cNvSpPr/>
            <p:nvPr/>
          </p:nvSpPr>
          <p:spPr>
            <a:xfrm>
              <a:off x="449366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1" name="Rectangle 70">
              <a:extLst>
                <a:ext uri="{FF2B5EF4-FFF2-40B4-BE49-F238E27FC236}">
                  <a16:creationId xmlns:a16="http://schemas.microsoft.com/office/drawing/2014/main" id="{576FA654-85C2-3240-AB82-D79F91B051A4}"/>
                </a:ext>
              </a:extLst>
            </p:cNvPr>
            <p:cNvSpPr/>
            <p:nvPr/>
          </p:nvSpPr>
          <p:spPr>
            <a:xfrm>
              <a:off x="485368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2" name="Rectangle 71">
              <a:extLst>
                <a:ext uri="{FF2B5EF4-FFF2-40B4-BE49-F238E27FC236}">
                  <a16:creationId xmlns:a16="http://schemas.microsoft.com/office/drawing/2014/main" id="{D07D5171-8A37-0449-8D04-1BEAD69500D1}"/>
                </a:ext>
              </a:extLst>
            </p:cNvPr>
            <p:cNvSpPr/>
            <p:nvPr/>
          </p:nvSpPr>
          <p:spPr>
            <a:xfrm>
              <a:off x="5573741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3" name="Rectangle 72">
              <a:extLst>
                <a:ext uri="{FF2B5EF4-FFF2-40B4-BE49-F238E27FC236}">
                  <a16:creationId xmlns:a16="http://schemas.microsoft.com/office/drawing/2014/main" id="{3EB8C4CF-49E1-1E43-9258-FCE893DF2A82}"/>
                </a:ext>
              </a:extLst>
            </p:cNvPr>
            <p:cNvSpPr/>
            <p:nvPr/>
          </p:nvSpPr>
          <p:spPr>
            <a:xfrm>
              <a:off x="521371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54" name="Group 97">
            <a:extLst>
              <a:ext uri="{FF2B5EF4-FFF2-40B4-BE49-F238E27FC236}">
                <a16:creationId xmlns:a16="http://schemas.microsoft.com/office/drawing/2014/main" id="{9D56E0A6-C049-6442-B321-D0E7326F993F}"/>
              </a:ext>
            </a:extLst>
          </p:cNvPr>
          <p:cNvGrpSpPr/>
          <p:nvPr/>
        </p:nvGrpSpPr>
        <p:grpSpPr>
          <a:xfrm>
            <a:off x="1951499" y="4254500"/>
            <a:ext cx="2940000" cy="1140000"/>
            <a:chOff x="1793472" y="5566200"/>
            <a:chExt cx="3528000" cy="1368000"/>
          </a:xfrm>
        </p:grpSpPr>
        <p:sp>
          <p:nvSpPr>
            <p:cNvPr id="55" name="Rounded Rectangle 73">
              <a:extLst>
                <a:ext uri="{FF2B5EF4-FFF2-40B4-BE49-F238E27FC236}">
                  <a16:creationId xmlns:a16="http://schemas.microsoft.com/office/drawing/2014/main" id="{3BF6D9D0-EB37-4448-9977-C3296D2838F9}"/>
                </a:ext>
              </a:extLst>
            </p:cNvPr>
            <p:cNvSpPr/>
            <p:nvPr/>
          </p:nvSpPr>
          <p:spPr>
            <a:xfrm>
              <a:off x="1793472" y="5566200"/>
              <a:ext cx="3528000" cy="1368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6" name="Rounded Rectangle 74">
              <a:extLst>
                <a:ext uri="{FF2B5EF4-FFF2-40B4-BE49-F238E27FC236}">
                  <a16:creationId xmlns:a16="http://schemas.microsoft.com/office/drawing/2014/main" id="{E459D19C-C687-9942-8AE1-30FC4B590D33}"/>
                </a:ext>
              </a:extLst>
            </p:cNvPr>
            <p:cNvSpPr/>
            <p:nvPr/>
          </p:nvSpPr>
          <p:spPr>
            <a:xfrm>
              <a:off x="1973130" y="5743630"/>
              <a:ext cx="1569829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checkpoint</a:t>
              </a:r>
              <a:b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image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" name="Rounded Rectangle 75">
              <a:extLst>
                <a:ext uri="{FF2B5EF4-FFF2-40B4-BE49-F238E27FC236}">
                  <a16:creationId xmlns:a16="http://schemas.microsoft.com/office/drawing/2014/main" id="{1D590E66-63A0-B845-8368-1269F96D1578}"/>
                </a:ext>
              </a:extLst>
            </p:cNvPr>
            <p:cNvSpPr/>
            <p:nvPr/>
          </p:nvSpPr>
          <p:spPr>
            <a:xfrm>
              <a:off x="3733800" y="5743630"/>
              <a:ext cx="1395571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operation</a:t>
              </a:r>
              <a:b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log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8" name="Rounded Rectangle 76">
              <a:extLst>
                <a:ext uri="{FF2B5EF4-FFF2-40B4-BE49-F238E27FC236}">
                  <a16:creationId xmlns:a16="http://schemas.microsoft.com/office/drawing/2014/main" id="{2A989DAB-393F-3444-9418-66A299967688}"/>
                </a:ext>
              </a:extLst>
            </p:cNvPr>
            <p:cNvSpPr/>
            <p:nvPr/>
          </p:nvSpPr>
          <p:spPr>
            <a:xfrm>
              <a:off x="1973496" y="6328200"/>
              <a:ext cx="3155876" cy="44337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In-memory FS metadata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59" name="Group 12">
            <a:extLst>
              <a:ext uri="{FF2B5EF4-FFF2-40B4-BE49-F238E27FC236}">
                <a16:creationId xmlns:a16="http://schemas.microsoft.com/office/drawing/2014/main" id="{35E58B34-A430-0745-9654-57CFDEE221C6}"/>
              </a:ext>
            </a:extLst>
          </p:cNvPr>
          <p:cNvGrpSpPr/>
          <p:nvPr/>
        </p:nvGrpSpPr>
        <p:grpSpPr>
          <a:xfrm>
            <a:off x="1125713" y="2743752"/>
            <a:ext cx="1380000" cy="810000"/>
            <a:chOff x="533057" y="3368702"/>
            <a:chExt cx="1656000" cy="972000"/>
          </a:xfrm>
        </p:grpSpPr>
        <p:sp>
          <p:nvSpPr>
            <p:cNvPr id="60" name="Rounded Rectangle 9">
              <a:extLst>
                <a:ext uri="{FF2B5EF4-FFF2-40B4-BE49-F238E27FC236}">
                  <a16:creationId xmlns:a16="http://schemas.microsoft.com/office/drawing/2014/main" id="{E0D399B3-5D6E-514B-AF34-8FFAB05EFBDA}"/>
                </a:ext>
              </a:extLst>
            </p:cNvPr>
            <p:cNvSpPr/>
            <p:nvPr/>
          </p:nvSpPr>
          <p:spPr>
            <a:xfrm>
              <a:off x="533057" y="3368702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1" name="Group 10">
              <a:extLst>
                <a:ext uri="{FF2B5EF4-FFF2-40B4-BE49-F238E27FC236}">
                  <a16:creationId xmlns:a16="http://schemas.microsoft.com/office/drawing/2014/main" id="{7F28001A-9227-BD44-BE50-86C8160CD9F9}"/>
                </a:ext>
              </a:extLst>
            </p:cNvPr>
            <p:cNvGrpSpPr/>
            <p:nvPr/>
          </p:nvGrpSpPr>
          <p:grpSpPr>
            <a:xfrm>
              <a:off x="685587" y="3505200"/>
              <a:ext cx="1350941" cy="685800"/>
              <a:chOff x="685459" y="3505200"/>
              <a:chExt cx="1350941" cy="685800"/>
            </a:xfrm>
          </p:grpSpPr>
          <p:sp>
            <p:nvSpPr>
              <p:cNvPr id="62" name="Rectangle 77">
                <a:extLst>
                  <a:ext uri="{FF2B5EF4-FFF2-40B4-BE49-F238E27FC236}">
                    <a16:creationId xmlns:a16="http://schemas.microsoft.com/office/drawing/2014/main" id="{A7A44199-44C5-464F-82BE-8F3BB4626AFE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3" name="Rectangle 78">
                <a:extLst>
                  <a:ext uri="{FF2B5EF4-FFF2-40B4-BE49-F238E27FC236}">
                    <a16:creationId xmlns:a16="http://schemas.microsoft.com/office/drawing/2014/main" id="{45174D2D-E37D-5A4E-85EC-32B9D79609AC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4" name="Rectangle 79">
                <a:extLst>
                  <a:ext uri="{FF2B5EF4-FFF2-40B4-BE49-F238E27FC236}">
                    <a16:creationId xmlns:a16="http://schemas.microsoft.com/office/drawing/2014/main" id="{8ECF597B-AAF8-BA41-A753-44157EB262D7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5" name="Rectangle 80">
                <a:extLst>
                  <a:ext uri="{FF2B5EF4-FFF2-40B4-BE49-F238E27FC236}">
                    <a16:creationId xmlns:a16="http://schemas.microsoft.com/office/drawing/2014/main" id="{40B9365E-89A9-E14B-A5DE-0470D34A6891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6" name="Rectangle 81">
                <a:extLst>
                  <a:ext uri="{FF2B5EF4-FFF2-40B4-BE49-F238E27FC236}">
                    <a16:creationId xmlns:a16="http://schemas.microsoft.com/office/drawing/2014/main" id="{BAF75DE7-B320-E84C-B8F5-F9F39BB9EE12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67" name="Group 15">
            <a:extLst>
              <a:ext uri="{FF2B5EF4-FFF2-40B4-BE49-F238E27FC236}">
                <a16:creationId xmlns:a16="http://schemas.microsoft.com/office/drawing/2014/main" id="{AB8B54FF-7834-9D4E-85F0-5577CDF35096}"/>
              </a:ext>
            </a:extLst>
          </p:cNvPr>
          <p:cNvGrpSpPr/>
          <p:nvPr/>
        </p:nvGrpSpPr>
        <p:grpSpPr>
          <a:xfrm>
            <a:off x="2747500" y="2746000"/>
            <a:ext cx="1380000" cy="810000"/>
            <a:chOff x="2382600" y="3371400"/>
            <a:chExt cx="1656000" cy="972000"/>
          </a:xfrm>
        </p:grpSpPr>
        <p:sp>
          <p:nvSpPr>
            <p:cNvPr id="68" name="Rounded Rectangle 82">
              <a:extLst>
                <a:ext uri="{FF2B5EF4-FFF2-40B4-BE49-F238E27FC236}">
                  <a16:creationId xmlns:a16="http://schemas.microsoft.com/office/drawing/2014/main" id="{52AB73CB-FB45-A542-84E3-E046AF316FDD}"/>
                </a:ext>
              </a:extLst>
            </p:cNvPr>
            <p:cNvSpPr/>
            <p:nvPr/>
          </p:nvSpPr>
          <p:spPr>
            <a:xfrm>
              <a:off x="23826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9" name="Group 83">
              <a:extLst>
                <a:ext uri="{FF2B5EF4-FFF2-40B4-BE49-F238E27FC236}">
                  <a16:creationId xmlns:a16="http://schemas.microsoft.com/office/drawing/2014/main" id="{1F07D8CF-DCD9-8F43-8EB3-2027C5EC5938}"/>
                </a:ext>
              </a:extLst>
            </p:cNvPr>
            <p:cNvGrpSpPr/>
            <p:nvPr/>
          </p:nvGrpSpPr>
          <p:grpSpPr>
            <a:xfrm>
              <a:off x="2535130" y="3507898"/>
              <a:ext cx="1350941" cy="685800"/>
              <a:chOff x="685459" y="3505200"/>
              <a:chExt cx="1350941" cy="685800"/>
            </a:xfrm>
          </p:grpSpPr>
          <p:sp>
            <p:nvSpPr>
              <p:cNvPr id="70" name="Rectangle 84">
                <a:extLst>
                  <a:ext uri="{FF2B5EF4-FFF2-40B4-BE49-F238E27FC236}">
                    <a16:creationId xmlns:a16="http://schemas.microsoft.com/office/drawing/2014/main" id="{E5C523C2-1041-0545-9138-7678172E81EB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1" name="Rectangle 85">
                <a:extLst>
                  <a:ext uri="{FF2B5EF4-FFF2-40B4-BE49-F238E27FC236}">
                    <a16:creationId xmlns:a16="http://schemas.microsoft.com/office/drawing/2014/main" id="{F78FCD1F-7954-424E-BADC-4AD8D41AE7ED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2" name="Rectangle 86">
                <a:extLst>
                  <a:ext uri="{FF2B5EF4-FFF2-40B4-BE49-F238E27FC236}">
                    <a16:creationId xmlns:a16="http://schemas.microsoft.com/office/drawing/2014/main" id="{72BDD02A-8AE0-6C4C-933C-6EA9C5A13BC2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3" name="Rectangle 87">
                <a:extLst>
                  <a:ext uri="{FF2B5EF4-FFF2-40B4-BE49-F238E27FC236}">
                    <a16:creationId xmlns:a16="http://schemas.microsoft.com/office/drawing/2014/main" id="{827FAEF5-DE95-2E41-BE47-ACE953D33321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4" name="Rectangle 88">
                <a:extLst>
                  <a:ext uri="{FF2B5EF4-FFF2-40B4-BE49-F238E27FC236}">
                    <a16:creationId xmlns:a16="http://schemas.microsoft.com/office/drawing/2014/main" id="{29C10308-6C7E-F84F-8D9D-92E3C4DEA2E2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75" name="Group 17">
            <a:extLst>
              <a:ext uri="{FF2B5EF4-FFF2-40B4-BE49-F238E27FC236}">
                <a16:creationId xmlns:a16="http://schemas.microsoft.com/office/drawing/2014/main" id="{3B1E0FC0-FCDD-8D4F-87A1-266172497DA6}"/>
              </a:ext>
            </a:extLst>
          </p:cNvPr>
          <p:cNvGrpSpPr/>
          <p:nvPr/>
        </p:nvGrpSpPr>
        <p:grpSpPr>
          <a:xfrm>
            <a:off x="4318000" y="2746000"/>
            <a:ext cx="1380000" cy="810000"/>
            <a:chOff x="4267200" y="3371400"/>
            <a:chExt cx="1656000" cy="972000"/>
          </a:xfrm>
        </p:grpSpPr>
        <p:sp>
          <p:nvSpPr>
            <p:cNvPr id="76" name="Rounded Rectangle 89">
              <a:extLst>
                <a:ext uri="{FF2B5EF4-FFF2-40B4-BE49-F238E27FC236}">
                  <a16:creationId xmlns:a16="http://schemas.microsoft.com/office/drawing/2014/main" id="{3416E335-6D6D-A84A-947A-1D0A8AEF3937}"/>
                </a:ext>
              </a:extLst>
            </p:cNvPr>
            <p:cNvSpPr/>
            <p:nvPr/>
          </p:nvSpPr>
          <p:spPr>
            <a:xfrm>
              <a:off x="42672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77" name="Group 90">
              <a:extLst>
                <a:ext uri="{FF2B5EF4-FFF2-40B4-BE49-F238E27FC236}">
                  <a16:creationId xmlns:a16="http://schemas.microsoft.com/office/drawing/2014/main" id="{9CEF3059-7426-A84F-884F-0CECFC54FF6B}"/>
                </a:ext>
              </a:extLst>
            </p:cNvPr>
            <p:cNvGrpSpPr/>
            <p:nvPr/>
          </p:nvGrpSpPr>
          <p:grpSpPr>
            <a:xfrm>
              <a:off x="4419730" y="3507898"/>
              <a:ext cx="1350941" cy="685800"/>
              <a:chOff x="685459" y="3505200"/>
              <a:chExt cx="1350941" cy="685800"/>
            </a:xfrm>
          </p:grpSpPr>
          <p:sp>
            <p:nvSpPr>
              <p:cNvPr id="78" name="Rectangle 91">
                <a:extLst>
                  <a:ext uri="{FF2B5EF4-FFF2-40B4-BE49-F238E27FC236}">
                    <a16:creationId xmlns:a16="http://schemas.microsoft.com/office/drawing/2014/main" id="{C1BDC6B3-E257-5E4D-9460-C7FF9C48146A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9" name="Rectangle 92">
                <a:extLst>
                  <a:ext uri="{FF2B5EF4-FFF2-40B4-BE49-F238E27FC236}">
                    <a16:creationId xmlns:a16="http://schemas.microsoft.com/office/drawing/2014/main" id="{ABAE3D41-2655-0940-82F3-C373B1DB5650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0" name="Rectangle 93">
                <a:extLst>
                  <a:ext uri="{FF2B5EF4-FFF2-40B4-BE49-F238E27FC236}">
                    <a16:creationId xmlns:a16="http://schemas.microsoft.com/office/drawing/2014/main" id="{B26C90D5-897C-FA4E-9218-EE840B0CAD48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1" name="Rectangle 94">
                <a:extLst>
                  <a:ext uri="{FF2B5EF4-FFF2-40B4-BE49-F238E27FC236}">
                    <a16:creationId xmlns:a16="http://schemas.microsoft.com/office/drawing/2014/main" id="{370C7A70-56A9-1247-9AF5-2DD23CCE0D7E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2" name="Rectangle 95">
                <a:extLst>
                  <a:ext uri="{FF2B5EF4-FFF2-40B4-BE49-F238E27FC236}">
                    <a16:creationId xmlns:a16="http://schemas.microsoft.com/office/drawing/2014/main" id="{39F5607C-1BAB-7E46-B719-813227C12AF3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sp>
        <p:nvSpPr>
          <p:cNvPr id="83" name="Freeform 104">
            <a:extLst>
              <a:ext uri="{FF2B5EF4-FFF2-40B4-BE49-F238E27FC236}">
                <a16:creationId xmlns:a16="http://schemas.microsoft.com/office/drawing/2014/main" id="{831D7709-543D-CE48-AF53-69F956C45E67}"/>
              </a:ext>
            </a:extLst>
          </p:cNvPr>
          <p:cNvSpPr/>
          <p:nvPr/>
        </p:nvSpPr>
        <p:spPr>
          <a:xfrm>
            <a:off x="2258051" y="2419570"/>
            <a:ext cx="578069" cy="578069"/>
          </a:xfrm>
          <a:custGeom>
            <a:avLst/>
            <a:gdLst>
              <a:gd name="connsiteX0" fmla="*/ 693683 w 693683"/>
              <a:gd name="connsiteY0" fmla="*/ 0 h 693683"/>
              <a:gd name="connsiteX1" fmla="*/ 0 w 693683"/>
              <a:gd name="connsiteY1" fmla="*/ 693683 h 693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3683" h="693683">
                <a:moveTo>
                  <a:pt x="693683" y="0"/>
                </a:moveTo>
                <a:lnTo>
                  <a:pt x="0" y="693683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4" name="Freeform 105">
            <a:extLst>
              <a:ext uri="{FF2B5EF4-FFF2-40B4-BE49-F238E27FC236}">
                <a16:creationId xmlns:a16="http://schemas.microsoft.com/office/drawing/2014/main" id="{7F08CDD5-7BE5-E348-8936-8FE23CC8C1CA}"/>
              </a:ext>
            </a:extLst>
          </p:cNvPr>
          <p:cNvSpPr/>
          <p:nvPr/>
        </p:nvSpPr>
        <p:spPr>
          <a:xfrm>
            <a:off x="2783568" y="2064845"/>
            <a:ext cx="653933" cy="945931"/>
          </a:xfrm>
          <a:custGeom>
            <a:avLst/>
            <a:gdLst>
              <a:gd name="connsiteX0" fmla="*/ 0 w 709448"/>
              <a:gd name="connsiteY0" fmla="*/ 0 h 1135117"/>
              <a:gd name="connsiteX1" fmla="*/ 709448 w 709448"/>
              <a:gd name="connsiteY1" fmla="*/ 1135117 h 1135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9448" h="1135117">
                <a:moveTo>
                  <a:pt x="0" y="0"/>
                </a:moveTo>
                <a:lnTo>
                  <a:pt x="709448" y="1135117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5" name="Freeform 106">
            <a:extLst>
              <a:ext uri="{FF2B5EF4-FFF2-40B4-BE49-F238E27FC236}">
                <a16:creationId xmlns:a16="http://schemas.microsoft.com/office/drawing/2014/main" id="{E77A1FA1-6E90-6B47-9A52-7FA89E11B493}"/>
              </a:ext>
            </a:extLst>
          </p:cNvPr>
          <p:cNvSpPr/>
          <p:nvPr/>
        </p:nvSpPr>
        <p:spPr>
          <a:xfrm>
            <a:off x="2783568" y="1644431"/>
            <a:ext cx="1811540" cy="1366345"/>
          </a:xfrm>
          <a:custGeom>
            <a:avLst/>
            <a:gdLst>
              <a:gd name="connsiteX0" fmla="*/ 0 w 2096814"/>
              <a:gd name="connsiteY0" fmla="*/ 0 h 1481959"/>
              <a:gd name="connsiteX1" fmla="*/ 1734207 w 2096814"/>
              <a:gd name="connsiteY1" fmla="*/ 252249 h 1481959"/>
              <a:gd name="connsiteX2" fmla="*/ 2096814 w 2096814"/>
              <a:gd name="connsiteY2" fmla="*/ 1481959 h 148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6814" h="1481959">
                <a:moveTo>
                  <a:pt x="0" y="0"/>
                </a:moveTo>
                <a:cubicBezTo>
                  <a:pt x="692369" y="2628"/>
                  <a:pt x="1384738" y="5256"/>
                  <a:pt x="1734207" y="252249"/>
                </a:cubicBezTo>
                <a:cubicBezTo>
                  <a:pt x="2083676" y="499242"/>
                  <a:pt x="2090245" y="990600"/>
                  <a:pt x="2096814" y="1481959"/>
                </a:cubicBez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6" name="Rounded Rectangle 107">
            <a:extLst>
              <a:ext uri="{FF2B5EF4-FFF2-40B4-BE49-F238E27FC236}">
                <a16:creationId xmlns:a16="http://schemas.microsoft.com/office/drawing/2014/main" id="{E4FD810F-2FBF-E14A-83BD-857C81854E04}"/>
              </a:ext>
            </a:extLst>
          </p:cNvPr>
          <p:cNvSpPr/>
          <p:nvPr/>
        </p:nvSpPr>
        <p:spPr>
          <a:xfrm>
            <a:off x="2586499" y="1460500"/>
            <a:ext cx="390000" cy="1170000"/>
          </a:xfrm>
          <a:prstGeom prst="roundRect">
            <a:avLst>
              <a:gd name="adj" fmla="val 20035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cxnSp>
        <p:nvCxnSpPr>
          <p:cNvPr id="87" name="Straight Arrow Connector 109">
            <a:extLst>
              <a:ext uri="{FF2B5EF4-FFF2-40B4-BE49-F238E27FC236}">
                <a16:creationId xmlns:a16="http://schemas.microsoft.com/office/drawing/2014/main" id="{7180E3AE-85A4-164A-B9F8-FD1AC12963ED}"/>
              </a:ext>
            </a:extLst>
          </p:cNvPr>
          <p:cNvCxnSpPr/>
          <p:nvPr/>
        </p:nvCxnSpPr>
        <p:spPr>
          <a:xfrm>
            <a:off x="1801249" y="3873500"/>
            <a:ext cx="24842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111">
            <a:extLst>
              <a:ext uri="{FF2B5EF4-FFF2-40B4-BE49-F238E27FC236}">
                <a16:creationId xmlns:a16="http://schemas.microsoft.com/office/drawing/2014/main" id="{29FF6392-B7AD-7940-8AE0-6B81C6B74612}"/>
              </a:ext>
            </a:extLst>
          </p:cNvPr>
          <p:cNvCxnSpPr/>
          <p:nvPr/>
        </p:nvCxnSpPr>
        <p:spPr>
          <a:xfrm flipH="1">
            <a:off x="4725935" y="3873500"/>
            <a:ext cx="20156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113">
            <a:extLst>
              <a:ext uri="{FF2B5EF4-FFF2-40B4-BE49-F238E27FC236}">
                <a16:creationId xmlns:a16="http://schemas.microsoft.com/office/drawing/2014/main" id="{97B801ED-06DA-D54F-A956-624483B2E9A1}"/>
              </a:ext>
            </a:extLst>
          </p:cNvPr>
          <p:cNvCxnSpPr/>
          <p:nvPr/>
        </p:nvCxnSpPr>
        <p:spPr>
          <a:xfrm>
            <a:off x="3357000" y="3873500"/>
            <a:ext cx="0" cy="367748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116">
            <a:extLst>
              <a:ext uri="{FF2B5EF4-FFF2-40B4-BE49-F238E27FC236}">
                <a16:creationId xmlns:a16="http://schemas.microsoft.com/office/drawing/2014/main" id="{234926C0-B479-2B41-9076-F91A29411E78}"/>
              </a:ext>
            </a:extLst>
          </p:cNvPr>
          <p:cNvSpPr/>
          <p:nvPr/>
        </p:nvSpPr>
        <p:spPr>
          <a:xfrm>
            <a:off x="10160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1" name="Rectangle 117">
            <a:extLst>
              <a:ext uri="{FF2B5EF4-FFF2-40B4-BE49-F238E27FC236}">
                <a16:creationId xmlns:a16="http://schemas.microsoft.com/office/drawing/2014/main" id="{46EBDC58-31AA-A740-9C97-DCF891A89742}"/>
              </a:ext>
            </a:extLst>
          </p:cNvPr>
          <p:cNvSpPr/>
          <p:nvPr/>
        </p:nvSpPr>
        <p:spPr>
          <a:xfrm>
            <a:off x="26035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2" name="Rectangle 118">
            <a:extLst>
              <a:ext uri="{FF2B5EF4-FFF2-40B4-BE49-F238E27FC236}">
                <a16:creationId xmlns:a16="http://schemas.microsoft.com/office/drawing/2014/main" id="{8D793484-D8B9-314D-81C1-2B03F64BD2CB}"/>
              </a:ext>
            </a:extLst>
          </p:cNvPr>
          <p:cNvSpPr/>
          <p:nvPr/>
        </p:nvSpPr>
        <p:spPr>
          <a:xfrm>
            <a:off x="4191001" y="3556000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3" name="Rectangle 122">
            <a:extLst>
              <a:ext uri="{FF2B5EF4-FFF2-40B4-BE49-F238E27FC236}">
                <a16:creationId xmlns:a16="http://schemas.microsoft.com/office/drawing/2014/main" id="{2BE612C2-645E-1946-B156-522F98441694}"/>
              </a:ext>
            </a:extLst>
          </p:cNvPr>
          <p:cNvSpPr/>
          <p:nvPr/>
        </p:nvSpPr>
        <p:spPr>
          <a:xfrm>
            <a:off x="5969001" y="918196"/>
            <a:ext cx="29148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File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is made of 64MB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chunks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, possibly spawn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multiple machines </a:t>
            </a:r>
            <a:endParaRPr lang="zh-CN" altLang="en-US" dirty="0">
              <a:solidFill>
                <a:srgbClr val="FF0066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94" name="Rectangle 125">
            <a:extLst>
              <a:ext uri="{FF2B5EF4-FFF2-40B4-BE49-F238E27FC236}">
                <a16:creationId xmlns:a16="http://schemas.microsoft.com/office/drawing/2014/main" id="{0EF180F1-8035-7F46-A2CD-8558DFC81968}"/>
              </a:ext>
            </a:extLst>
          </p:cNvPr>
          <p:cNvSpPr/>
          <p:nvPr/>
        </p:nvSpPr>
        <p:spPr>
          <a:xfrm>
            <a:off x="5969001" y="1905000"/>
            <a:ext cx="2332499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That are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replicated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for fault-tolerance</a:t>
            </a:r>
          </a:p>
        </p:txBody>
      </p:sp>
      <p:sp>
        <p:nvSpPr>
          <p:cNvPr id="95" name="Right Brace 127">
            <a:extLst>
              <a:ext uri="{FF2B5EF4-FFF2-40B4-BE49-F238E27FC236}">
                <a16:creationId xmlns:a16="http://schemas.microsoft.com/office/drawing/2014/main" id="{76350B60-0108-5445-A294-185DC9DD83DC}"/>
              </a:ext>
            </a:extLst>
          </p:cNvPr>
          <p:cNvSpPr/>
          <p:nvPr/>
        </p:nvSpPr>
        <p:spPr>
          <a:xfrm>
            <a:off x="5715000" y="1546500"/>
            <a:ext cx="240000" cy="960000"/>
          </a:xfrm>
          <a:prstGeom prst="rightBrace">
            <a:avLst>
              <a:gd name="adj1" fmla="val 20169"/>
              <a:gd name="adj2" fmla="val 64255"/>
            </a:avLst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96" name="Rectangle 128">
            <a:extLst>
              <a:ext uri="{FF2B5EF4-FFF2-40B4-BE49-F238E27FC236}">
                <a16:creationId xmlns:a16="http://schemas.microsoft.com/office/drawing/2014/main" id="{5591BDA2-56C6-7547-9CE7-EDCE4355A5A2}"/>
              </a:ext>
            </a:extLst>
          </p:cNvPr>
          <p:cNvSpPr/>
          <p:nvPr/>
        </p:nvSpPr>
        <p:spPr>
          <a:xfrm>
            <a:off x="5969001" y="2892555"/>
            <a:ext cx="2332499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Chunks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live on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chunkservers</a:t>
            </a:r>
          </a:p>
        </p:txBody>
      </p:sp>
      <p:sp>
        <p:nvSpPr>
          <p:cNvPr id="97" name="Rectangle 129">
            <a:extLst>
              <a:ext uri="{FF2B5EF4-FFF2-40B4-BE49-F238E27FC236}">
                <a16:creationId xmlns:a16="http://schemas.microsoft.com/office/drawing/2014/main" id="{9BB5B6C3-CFB7-E845-863D-D7F8C24BA179}"/>
              </a:ext>
            </a:extLst>
          </p:cNvPr>
          <p:cNvSpPr/>
          <p:nvPr/>
        </p:nvSpPr>
        <p:spPr>
          <a:xfrm>
            <a:off x="5062999" y="4508500"/>
            <a:ext cx="3088108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master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manages </a:t>
            </a:r>
            <a:br>
              <a:rPr lang="en-US" altLang="zh-CN" dirty="0"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ea typeface="Verdana" pitchFamily="34" charset="0"/>
                <a:cs typeface="Verdana" pitchFamily="34" charset="0"/>
              </a:rPr>
              <a:t>the file system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namespace</a:t>
            </a:r>
          </a:p>
        </p:txBody>
      </p:sp>
      <p:sp>
        <p:nvSpPr>
          <p:cNvPr id="98" name="Rectangle 130">
            <a:extLst>
              <a:ext uri="{FF2B5EF4-FFF2-40B4-BE49-F238E27FC236}">
                <a16:creationId xmlns:a16="http://schemas.microsoft.com/office/drawing/2014/main" id="{472F8D18-9FA9-9846-AE34-80EAAD51E23D}"/>
              </a:ext>
            </a:extLst>
          </p:cNvPr>
          <p:cNvSpPr/>
          <p:nvPr/>
        </p:nvSpPr>
        <p:spPr>
          <a:xfrm>
            <a:off x="889001" y="4710379"/>
            <a:ext cx="998999" cy="31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1155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A1CCFB-BDE5-4140-B66A-C14EA1ED1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in Google cluster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175A8F-B978-0149-AFE6-32FBEE6CE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Google cluster environment</a:t>
            </a:r>
          </a:p>
          <a:p>
            <a:pPr lvl="1"/>
            <a:r>
              <a:rPr kumimoji="1" lang="en-US" altLang="zh-CN" dirty="0"/>
              <a:t>Core services: GFS + cluster scheduling system</a:t>
            </a:r>
          </a:p>
          <a:p>
            <a:pPr lvl="1"/>
            <a:r>
              <a:rPr kumimoji="1" lang="en-US" altLang="zh-CN" dirty="0"/>
              <a:t>Typically, 100s to 1000s of active jobs</a:t>
            </a:r>
          </a:p>
          <a:p>
            <a:pPr lvl="1"/>
            <a:r>
              <a:rPr kumimoji="1" lang="en-US" altLang="zh-CN" dirty="0"/>
              <a:t>200+ clusters, many with 1000s of machines</a:t>
            </a:r>
          </a:p>
          <a:p>
            <a:pPr lvl="1"/>
            <a:r>
              <a:rPr kumimoji="1" lang="en-US" altLang="zh-CN" dirty="0"/>
              <a:t>Pools of 1000s of clients</a:t>
            </a:r>
          </a:p>
          <a:p>
            <a:pPr lvl="1"/>
            <a:r>
              <a:rPr kumimoji="1" lang="en-US" altLang="zh-CN" dirty="0"/>
              <a:t>4+ PB filesystems, 40GB/s read/write loads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37C04C7-80E3-E54D-BD0B-869AA4A9C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sp>
        <p:nvSpPr>
          <p:cNvPr id="5" name="Rounded Rectangle 20">
            <a:extLst>
              <a:ext uri="{FF2B5EF4-FFF2-40B4-BE49-F238E27FC236}">
                <a16:creationId xmlns:a16="http://schemas.microsoft.com/office/drawing/2014/main" id="{48D1DBF4-73D3-AF4B-AC1A-644394DE8B43}"/>
              </a:ext>
            </a:extLst>
          </p:cNvPr>
          <p:cNvSpPr/>
          <p:nvPr/>
        </p:nvSpPr>
        <p:spPr>
          <a:xfrm>
            <a:off x="2150500" y="4644167"/>
            <a:ext cx="2372000" cy="330000"/>
          </a:xfrm>
          <a:prstGeom prst="roundRect">
            <a:avLst>
              <a:gd name="adj" fmla="val 10221"/>
            </a:avLst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Linux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21">
            <a:extLst>
              <a:ext uri="{FF2B5EF4-FFF2-40B4-BE49-F238E27FC236}">
                <a16:creationId xmlns:a16="http://schemas.microsoft.com/office/drawing/2014/main" id="{276EBF56-A787-5344-8DCE-7C7B9F488891}"/>
              </a:ext>
            </a:extLst>
          </p:cNvPr>
          <p:cNvSpPr/>
          <p:nvPr/>
        </p:nvSpPr>
        <p:spPr>
          <a:xfrm>
            <a:off x="2150500" y="4092000"/>
            <a:ext cx="960000" cy="450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22">
            <a:extLst>
              <a:ext uri="{FF2B5EF4-FFF2-40B4-BE49-F238E27FC236}">
                <a16:creationId xmlns:a16="http://schemas.microsoft.com/office/drawing/2014/main" id="{925B654E-A719-1D42-B212-1A2CBD6D8AA8}"/>
              </a:ext>
            </a:extLst>
          </p:cNvPr>
          <p:cNvSpPr/>
          <p:nvPr/>
        </p:nvSpPr>
        <p:spPr>
          <a:xfrm>
            <a:off x="3232500" y="4092000"/>
            <a:ext cx="1290000" cy="450000"/>
          </a:xfrm>
          <a:prstGeom prst="roundRect">
            <a:avLst>
              <a:gd name="adj" fmla="val 10221"/>
            </a:avLst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Scheduling</a:t>
            </a:r>
            <a:b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Slave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23">
            <a:extLst>
              <a:ext uri="{FF2B5EF4-FFF2-40B4-BE49-F238E27FC236}">
                <a16:creationId xmlns:a16="http://schemas.microsoft.com/office/drawing/2014/main" id="{5ED24C92-FFBA-B94E-A36B-185A62FB9BAF}"/>
              </a:ext>
            </a:extLst>
          </p:cNvPr>
          <p:cNvSpPr/>
          <p:nvPr/>
        </p:nvSpPr>
        <p:spPr>
          <a:xfrm>
            <a:off x="2150500" y="3670500"/>
            <a:ext cx="690000" cy="330000"/>
          </a:xfrm>
          <a:prstGeom prst="roundRect">
            <a:avLst>
              <a:gd name="adj" fmla="val 10221"/>
            </a:avLst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Job-1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24">
            <a:extLst>
              <a:ext uri="{FF2B5EF4-FFF2-40B4-BE49-F238E27FC236}">
                <a16:creationId xmlns:a16="http://schemas.microsoft.com/office/drawing/2014/main" id="{42D8F955-DD06-6544-99E2-686BBED0FFA3}"/>
              </a:ext>
            </a:extLst>
          </p:cNvPr>
          <p:cNvSpPr/>
          <p:nvPr/>
        </p:nvSpPr>
        <p:spPr>
          <a:xfrm>
            <a:off x="2980250" y="3670500"/>
            <a:ext cx="690000" cy="330000"/>
          </a:xfrm>
          <a:prstGeom prst="roundRect">
            <a:avLst>
              <a:gd name="adj" fmla="val 10221"/>
            </a:avLst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Job-2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26">
            <a:extLst>
              <a:ext uri="{FF2B5EF4-FFF2-40B4-BE49-F238E27FC236}">
                <a16:creationId xmlns:a16="http://schemas.microsoft.com/office/drawing/2014/main" id="{3E68B34C-1F43-AA42-8D59-D75B99CA3901}"/>
              </a:ext>
            </a:extLst>
          </p:cNvPr>
          <p:cNvSpPr/>
          <p:nvPr/>
        </p:nvSpPr>
        <p:spPr>
          <a:xfrm>
            <a:off x="3810000" y="3670500"/>
            <a:ext cx="690000" cy="330000"/>
          </a:xfrm>
          <a:prstGeom prst="roundRect">
            <a:avLst>
              <a:gd name="adj" fmla="val 10221"/>
            </a:avLst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Job-3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27">
            <a:extLst>
              <a:ext uri="{FF2B5EF4-FFF2-40B4-BE49-F238E27FC236}">
                <a16:creationId xmlns:a16="http://schemas.microsoft.com/office/drawing/2014/main" id="{C4C8BBA5-1CB7-944F-B90A-87C16C762923}"/>
              </a:ext>
            </a:extLst>
          </p:cNvPr>
          <p:cNvSpPr/>
          <p:nvPr/>
        </p:nvSpPr>
        <p:spPr>
          <a:xfrm>
            <a:off x="2150500" y="5067500"/>
            <a:ext cx="2372000" cy="330000"/>
          </a:xfrm>
          <a:prstGeom prst="roundRect">
            <a:avLst>
              <a:gd name="adj" fmla="val 10221"/>
            </a:avLst>
          </a:prstGeom>
          <a:solidFill>
            <a:schemeClr val="bg2">
              <a:lumMod val="10000"/>
            </a:schemeClr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Commodity Hardware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4B84BE70-59DE-5143-9692-D1FF23E47400}"/>
              </a:ext>
            </a:extLst>
          </p:cNvPr>
          <p:cNvSpPr/>
          <p:nvPr/>
        </p:nvSpPr>
        <p:spPr>
          <a:xfrm>
            <a:off x="2023500" y="3556000"/>
            <a:ext cx="2612000" cy="1927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3" name="Rounded Rectangle 28">
            <a:extLst>
              <a:ext uri="{FF2B5EF4-FFF2-40B4-BE49-F238E27FC236}">
                <a16:creationId xmlns:a16="http://schemas.microsoft.com/office/drawing/2014/main" id="{016489EF-A62A-2B46-88AD-38CCE316EB0E}"/>
              </a:ext>
            </a:extLst>
          </p:cNvPr>
          <p:cNvSpPr/>
          <p:nvPr/>
        </p:nvSpPr>
        <p:spPr>
          <a:xfrm>
            <a:off x="5156200" y="3978467"/>
            <a:ext cx="1320000" cy="510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GFS </a:t>
            </a:r>
            <a:b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ounded Rectangle 31">
            <a:extLst>
              <a:ext uri="{FF2B5EF4-FFF2-40B4-BE49-F238E27FC236}">
                <a16:creationId xmlns:a16="http://schemas.microsoft.com/office/drawing/2014/main" id="{A9CAA32E-983A-304D-87EC-87357F401DD8}"/>
              </a:ext>
            </a:extLst>
          </p:cNvPr>
          <p:cNvSpPr/>
          <p:nvPr/>
        </p:nvSpPr>
        <p:spPr>
          <a:xfrm>
            <a:off x="5156200" y="4613467"/>
            <a:ext cx="1320000" cy="510000"/>
          </a:xfrm>
          <a:prstGeom prst="roundRect">
            <a:avLst>
              <a:gd name="adj" fmla="val 10221"/>
            </a:avLst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Scheduling </a:t>
            </a:r>
            <a:b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ectangle 36">
            <a:extLst>
              <a:ext uri="{FF2B5EF4-FFF2-40B4-BE49-F238E27FC236}">
                <a16:creationId xmlns:a16="http://schemas.microsoft.com/office/drawing/2014/main" id="{CCA3C2D3-D1DE-B64F-A931-ED9FFC2A3E27}"/>
              </a:ext>
            </a:extLst>
          </p:cNvPr>
          <p:cNvSpPr/>
          <p:nvPr/>
        </p:nvSpPr>
        <p:spPr>
          <a:xfrm>
            <a:off x="6553200" y="4035964"/>
            <a:ext cx="1544053" cy="506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File system</a:t>
            </a:r>
            <a:b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en-US" altLang="zh-CN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Rectangle 37">
            <a:extLst>
              <a:ext uri="{FF2B5EF4-FFF2-40B4-BE49-F238E27FC236}">
                <a16:creationId xmlns:a16="http://schemas.microsoft.com/office/drawing/2014/main" id="{D2E9BEB6-133D-BD4D-8DC5-D2B1CD869CB0}"/>
              </a:ext>
            </a:extLst>
          </p:cNvPr>
          <p:cNvSpPr/>
          <p:nvPr/>
        </p:nvSpPr>
        <p:spPr>
          <a:xfrm>
            <a:off x="6553200" y="4703182"/>
            <a:ext cx="1544053" cy="300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Job Scheduler</a:t>
            </a:r>
            <a:endParaRPr lang="en-US" altLang="zh-CN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ectangle 39">
            <a:extLst>
              <a:ext uri="{FF2B5EF4-FFF2-40B4-BE49-F238E27FC236}">
                <a16:creationId xmlns:a16="http://schemas.microsoft.com/office/drawing/2014/main" id="{DAD156E7-B40A-AC4A-98D4-6883613EEF48}"/>
              </a:ext>
            </a:extLst>
          </p:cNvPr>
          <p:cNvSpPr/>
          <p:nvPr/>
        </p:nvSpPr>
        <p:spPr>
          <a:xfrm>
            <a:off x="1259973" y="4395829"/>
            <a:ext cx="772027" cy="508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3333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. . .</a:t>
            </a:r>
          </a:p>
        </p:txBody>
      </p:sp>
    </p:spTree>
    <p:extLst>
      <p:ext uri="{BB962C8B-B14F-4D97-AF65-F5344CB8AC3E}">
        <p14:creationId xmlns:p14="http://schemas.microsoft.com/office/powerpoint/2010/main" val="1531149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A79283-78F8-524E-87BC-46602FCDF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Chunks and </a:t>
            </a:r>
            <a:r>
              <a:rPr kumimoji="1" lang="en-US" altLang="zh-CN" dirty="0" err="1"/>
              <a:t>Chunkservers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71E853-28B4-714D-94C3-CE4EA45F2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Chunk size </a:t>
            </a:r>
            <a:r>
              <a:rPr kumimoji="1" lang="en-US" altLang="zh-CN" dirty="0">
                <a:solidFill>
                  <a:srgbClr val="BE384B"/>
                </a:solidFill>
              </a:rPr>
              <a:t>= 64 MB</a:t>
            </a:r>
            <a:r>
              <a:rPr kumimoji="1" lang="en-US" altLang="zh-CN" b="0" dirty="0"/>
              <a:t> (default)</a:t>
            </a:r>
          </a:p>
          <a:p>
            <a:pPr lvl="1"/>
            <a:r>
              <a:rPr kumimoji="1" lang="en-US" altLang="zh-CN" dirty="0"/>
              <a:t>32-bit checksum with each chunk</a:t>
            </a:r>
          </a:p>
          <a:p>
            <a:r>
              <a:rPr kumimoji="1" lang="en-US" altLang="zh-CN" b="0" dirty="0"/>
              <a:t>Chunk </a:t>
            </a:r>
            <a:r>
              <a:rPr kumimoji="1" lang="en-US" altLang="zh-CN" dirty="0">
                <a:solidFill>
                  <a:srgbClr val="BE384B"/>
                </a:solidFill>
              </a:rPr>
              <a:t>handle</a:t>
            </a:r>
          </a:p>
          <a:p>
            <a:pPr lvl="1"/>
            <a:r>
              <a:rPr kumimoji="1" lang="en-US" altLang="zh-CN" dirty="0"/>
              <a:t>Globally unique 64-bit number</a:t>
            </a:r>
          </a:p>
          <a:p>
            <a:pPr lvl="1"/>
            <a:r>
              <a:rPr kumimoji="1" lang="en-US" altLang="zh-CN" dirty="0"/>
              <a:t>Assigned by the master when creation </a:t>
            </a:r>
          </a:p>
          <a:p>
            <a:r>
              <a:rPr kumimoji="1" lang="en-US" altLang="zh-CN" b="0" dirty="0"/>
              <a:t>Chunks are stored on local disk as Linux files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(aka.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file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system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overlay)</a:t>
            </a:r>
          </a:p>
          <a:p>
            <a:r>
              <a:rPr kumimoji="1" lang="en-US" altLang="zh-CN" b="0" dirty="0"/>
              <a:t>Each chunk is </a:t>
            </a:r>
            <a:r>
              <a:rPr kumimoji="1" lang="en-US" altLang="zh-CN" dirty="0">
                <a:solidFill>
                  <a:srgbClr val="BE384B"/>
                </a:solidFill>
              </a:rPr>
              <a:t>replicated</a:t>
            </a:r>
            <a:r>
              <a:rPr kumimoji="1" lang="en-US" altLang="zh-CN" b="0" dirty="0"/>
              <a:t> on multiple nodes</a:t>
            </a:r>
          </a:p>
          <a:p>
            <a:pPr lvl="1"/>
            <a:r>
              <a:rPr kumimoji="1" lang="en-US" altLang="zh-CN" dirty="0"/>
              <a:t>Three replicas (default)</a:t>
            </a:r>
          </a:p>
          <a:p>
            <a:pPr lvl="1"/>
            <a:r>
              <a:rPr kumimoji="1" lang="en-US" altLang="zh-CN" dirty="0"/>
              <a:t>More replicas for popular files to avoid </a:t>
            </a:r>
            <a:r>
              <a:rPr kumimoji="1" lang="en-US" altLang="zh-CN" b="1" dirty="0">
                <a:solidFill>
                  <a:srgbClr val="BE384B"/>
                </a:solidFill>
              </a:rPr>
              <a:t>hotspots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3FFA254-1F9D-1148-A144-AA08C0DEE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6993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4855E5-1D0E-E342-A2E3-FA67D2A65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Master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1C2862-F1B7-7849-924B-40F897B0D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Maintains all </a:t>
            </a:r>
            <a:r>
              <a:rPr kumimoji="1" lang="en-US" altLang="zh-CN" dirty="0">
                <a:solidFill>
                  <a:srgbClr val="BE384B"/>
                </a:solidFill>
              </a:rPr>
              <a:t>file system metadata</a:t>
            </a:r>
          </a:p>
          <a:p>
            <a:pPr lvl="1"/>
            <a:r>
              <a:rPr kumimoji="1" lang="en-US" altLang="zh-CN" dirty="0"/>
              <a:t>Namespace, access control info, filename to chunks mappings, current locations of chunks</a:t>
            </a:r>
          </a:p>
          <a:p>
            <a:r>
              <a:rPr kumimoji="1" lang="en-US" altLang="zh-CN" b="0" dirty="0"/>
              <a:t>Manages</a:t>
            </a:r>
          </a:p>
          <a:p>
            <a:pPr lvl="1"/>
            <a:r>
              <a:rPr kumimoji="1" lang="en-US" altLang="zh-CN" dirty="0"/>
              <a:t>Chunk </a:t>
            </a:r>
            <a:r>
              <a:rPr kumimoji="1" lang="en-US" altLang="zh-CN" b="1" dirty="0">
                <a:solidFill>
                  <a:srgbClr val="BE384B"/>
                </a:solidFill>
              </a:rPr>
              <a:t>leases</a:t>
            </a:r>
            <a:r>
              <a:rPr kumimoji="1" lang="en-US" altLang="zh-CN" dirty="0"/>
              <a:t> (locks), </a:t>
            </a:r>
            <a:r>
              <a:rPr kumimoji="1" lang="en-US" altLang="zh-CN" b="1" dirty="0">
                <a:solidFill>
                  <a:srgbClr val="BE384B"/>
                </a:solidFill>
              </a:rPr>
              <a:t>garbage</a:t>
            </a:r>
            <a:r>
              <a:rPr kumimoji="1" lang="en-US" altLang="zh-CN" dirty="0"/>
              <a:t> collection, chunk </a:t>
            </a:r>
            <a:r>
              <a:rPr kumimoji="1" lang="en-US" altLang="zh-CN" b="1" dirty="0">
                <a:solidFill>
                  <a:srgbClr val="BE384B"/>
                </a:solidFill>
              </a:rPr>
              <a:t>migration</a:t>
            </a:r>
          </a:p>
          <a:p>
            <a:r>
              <a:rPr kumimoji="1" lang="en-US" altLang="zh-CN" b="0" dirty="0"/>
              <a:t>Master replicates its data for fault-tolerance</a:t>
            </a:r>
          </a:p>
          <a:p>
            <a:r>
              <a:rPr kumimoji="1" lang="en-US" altLang="zh-CN" b="0" dirty="0"/>
              <a:t>Periodically communicates with all nodes</a:t>
            </a:r>
          </a:p>
          <a:p>
            <a:pPr lvl="1"/>
            <a:r>
              <a:rPr kumimoji="1" lang="en-US" altLang="zh-CN" dirty="0"/>
              <a:t>Via </a:t>
            </a:r>
            <a:r>
              <a:rPr kumimoji="1" lang="en-US" altLang="zh-CN" b="1" dirty="0">
                <a:solidFill>
                  <a:srgbClr val="BE384B"/>
                </a:solidFill>
              </a:rPr>
              <a:t>heartbeat</a:t>
            </a:r>
            <a:r>
              <a:rPr kumimoji="1" lang="en-US" altLang="zh-CN" dirty="0"/>
              <a:t> messages</a:t>
            </a:r>
          </a:p>
          <a:p>
            <a:pPr lvl="1"/>
            <a:r>
              <a:rPr kumimoji="1" lang="en-US" altLang="zh-CN" dirty="0"/>
              <a:t>To get state and send commands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7592BD-E94B-EF4D-A541-D636B3EA9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57340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BA10E6-C683-CC4C-8033-46948E2A2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Client-GFS interaction model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8D0EE4-7A36-B24F-9BD1-7458E06D1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b="0" dirty="0"/>
              <a:t>GFS client code </a:t>
            </a:r>
            <a:r>
              <a:rPr kumimoji="1" lang="en-US" altLang="zh-CN" dirty="0">
                <a:solidFill>
                  <a:srgbClr val="BE384B"/>
                </a:solidFill>
              </a:rPr>
              <a:t>linked</a:t>
            </a:r>
            <a:r>
              <a:rPr kumimoji="1" lang="en-US" altLang="zh-CN" b="0" dirty="0"/>
              <a:t> into each app</a:t>
            </a:r>
          </a:p>
          <a:p>
            <a:pPr lvl="1"/>
            <a:r>
              <a:rPr kumimoji="1" lang="en-US" altLang="zh-CN" dirty="0"/>
              <a:t>No </a:t>
            </a:r>
            <a:r>
              <a:rPr kumimoji="1" lang="en-US" altLang="zh-CN" b="1" dirty="0">
                <a:solidFill>
                  <a:srgbClr val="BE384B"/>
                </a:solidFill>
              </a:rPr>
              <a:t>OS-level </a:t>
            </a:r>
            <a:r>
              <a:rPr kumimoji="1" lang="en-US" altLang="zh-CN" dirty="0"/>
              <a:t>API</a:t>
            </a:r>
          </a:p>
          <a:p>
            <a:pPr lvl="1"/>
            <a:r>
              <a:rPr kumimoji="1" lang="en-US" altLang="zh-CN" dirty="0"/>
              <a:t>Interacts with </a:t>
            </a:r>
            <a:r>
              <a:rPr kumimoji="1" lang="en-US" altLang="zh-CN" b="1" dirty="0">
                <a:solidFill>
                  <a:srgbClr val="BE384B"/>
                </a:solidFill>
              </a:rPr>
              <a:t>master</a:t>
            </a:r>
            <a:r>
              <a:rPr kumimoji="1" lang="en-US" altLang="zh-CN" dirty="0"/>
              <a:t> for metadata-related ops</a:t>
            </a:r>
          </a:p>
          <a:p>
            <a:pPr lvl="1"/>
            <a:r>
              <a:rPr kumimoji="1" lang="en-US" altLang="zh-CN" dirty="0"/>
              <a:t>Interacts </a:t>
            </a:r>
            <a:r>
              <a:rPr kumimoji="1" lang="en-US" altLang="zh-CN" b="1" dirty="0">
                <a:solidFill>
                  <a:srgbClr val="BE384B"/>
                </a:solidFill>
              </a:rPr>
              <a:t>directly with </a:t>
            </a:r>
            <a:r>
              <a:rPr kumimoji="1" lang="en-US" altLang="zh-CN" b="1" dirty="0" err="1">
                <a:solidFill>
                  <a:srgbClr val="BE384B"/>
                </a:solidFill>
              </a:rPr>
              <a:t>chunkservers</a:t>
            </a:r>
            <a:r>
              <a:rPr kumimoji="1" lang="en-US" altLang="zh-CN" b="1" dirty="0">
                <a:solidFill>
                  <a:srgbClr val="BE384B"/>
                </a:solidFill>
              </a:rPr>
              <a:t> </a:t>
            </a:r>
            <a:r>
              <a:rPr kumimoji="1" lang="en-US" altLang="zh-CN" dirty="0"/>
              <a:t>for data</a:t>
            </a:r>
          </a:p>
          <a:p>
            <a:pPr lvl="2"/>
            <a:r>
              <a:rPr kumimoji="1" lang="en-US" altLang="zh-CN" dirty="0"/>
              <a:t>Master is not a point of congestion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No caching</a:t>
            </a:r>
            <a:r>
              <a:rPr kumimoji="1" lang="en-US" altLang="zh-CN" b="0" dirty="0"/>
              <a:t>: neither clients nor </a:t>
            </a:r>
            <a:r>
              <a:rPr kumimoji="1" lang="en-US" altLang="zh-CN" b="0" dirty="0" err="1"/>
              <a:t>chunkservers</a:t>
            </a:r>
            <a:r>
              <a:rPr kumimoji="1" lang="en-US" altLang="zh-CN" b="0" dirty="0"/>
              <a:t> cache data</a:t>
            </a:r>
          </a:p>
          <a:p>
            <a:pPr lvl="1"/>
            <a:r>
              <a:rPr kumimoji="1" lang="en-US" altLang="zh-CN" dirty="0"/>
              <a:t>Except for the system buffer cache</a:t>
            </a:r>
          </a:p>
          <a:p>
            <a:r>
              <a:rPr kumimoji="1" lang="en-US" altLang="zh-CN" b="0" dirty="0"/>
              <a:t>Clients cache metadata </a:t>
            </a:r>
          </a:p>
          <a:p>
            <a:pPr lvl="1"/>
            <a:r>
              <a:rPr kumimoji="1" lang="en-US" altLang="zh-CN" dirty="0"/>
              <a:t>e.g., location of a file’s chunks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6BF84B-1E74-C54C-B0A2-B61EBE9EA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0424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396EB4-22CB-6744-8A3D-08C12274F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uses one master, why? Make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</a:t>
            </a:r>
            <a:r>
              <a:rPr kumimoji="1" lang="zh-CN" altLang="en-US" dirty="0"/>
              <a:t> </a:t>
            </a:r>
            <a:r>
              <a:rPr kumimoji="1" lang="en-US" altLang="zh-CN" dirty="0"/>
              <a:t>simple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7A1A2A-D823-C44D-980E-D34E35248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kumimoji="1" lang="en-US" altLang="zh-CN" b="0" dirty="0"/>
              <a:t>All </a:t>
            </a:r>
            <a:r>
              <a:rPr kumimoji="1" lang="en-US" altLang="zh-CN" dirty="0">
                <a:solidFill>
                  <a:srgbClr val="BE384B"/>
                </a:solidFill>
              </a:rPr>
              <a:t>metadata</a:t>
            </a:r>
            <a:r>
              <a:rPr kumimoji="1" lang="en-US" altLang="zh-CN" b="0" dirty="0"/>
              <a:t> stored in master’s </a:t>
            </a:r>
            <a:r>
              <a:rPr kumimoji="1" lang="en-US" altLang="zh-CN" dirty="0">
                <a:solidFill>
                  <a:srgbClr val="BE384B"/>
                </a:solidFill>
              </a:rPr>
              <a:t>memory</a:t>
            </a:r>
          </a:p>
          <a:p>
            <a:pPr lvl="1"/>
            <a:r>
              <a:rPr kumimoji="1" lang="en-US" altLang="zh-CN" b="0" dirty="0"/>
              <a:t>Super-fast access</a:t>
            </a:r>
          </a:p>
          <a:p>
            <a:r>
              <a:rPr kumimoji="1" lang="en-US" altLang="zh-CN" b="0" dirty="0"/>
              <a:t>Namespaces and name-to-chunk maps</a:t>
            </a:r>
          </a:p>
          <a:p>
            <a:pPr lvl="1"/>
            <a:r>
              <a:rPr kumimoji="1" lang="en-US" altLang="zh-CN" dirty="0"/>
              <a:t>Stored in </a:t>
            </a:r>
            <a:r>
              <a:rPr kumimoji="1" lang="en-US" altLang="zh-CN" b="1" dirty="0">
                <a:solidFill>
                  <a:srgbClr val="BE384B"/>
                </a:solidFill>
              </a:rPr>
              <a:t>memory</a:t>
            </a:r>
          </a:p>
          <a:p>
            <a:pPr lvl="1"/>
            <a:r>
              <a:rPr kumimoji="1" lang="en-US" altLang="zh-CN" dirty="0"/>
              <a:t>Also persist in </a:t>
            </a:r>
            <a:r>
              <a:rPr kumimoji="1" lang="en-US" altLang="zh-CN" b="1" dirty="0">
                <a:solidFill>
                  <a:srgbClr val="BE384B"/>
                </a:solidFill>
              </a:rPr>
              <a:t>an operation log </a:t>
            </a:r>
            <a:r>
              <a:rPr kumimoji="1" lang="en-US" altLang="zh-CN" dirty="0"/>
              <a:t>on the disk (talk about in later chapters) </a:t>
            </a:r>
          </a:p>
          <a:p>
            <a:r>
              <a:rPr kumimoji="1" lang="en-US" altLang="zh-CN" b="0" dirty="0"/>
              <a:t>Don’t store chunk location persistently</a:t>
            </a:r>
          </a:p>
          <a:p>
            <a:pPr lvl="1"/>
            <a:r>
              <a:rPr kumimoji="1" lang="en-US" altLang="zh-CN" dirty="0"/>
              <a:t>This is queried from all the </a:t>
            </a:r>
            <a:r>
              <a:rPr kumimoji="1" lang="en-US" altLang="zh-CN" dirty="0" err="1"/>
              <a:t>chunkservers</a:t>
            </a:r>
            <a:r>
              <a:rPr kumimoji="1" lang="en-US" altLang="zh-CN" dirty="0"/>
              <a:t> at startup </a:t>
            </a:r>
          </a:p>
          <a:p>
            <a:pPr lvl="1"/>
            <a:r>
              <a:rPr kumimoji="1" lang="en-US" altLang="zh-CN" dirty="0"/>
              <a:t>Can keep up-to-date: master controls all the management </a:t>
            </a:r>
          </a:p>
          <a:p>
            <a:pPr lvl="1"/>
            <a:r>
              <a:rPr kumimoji="1" lang="en-US" altLang="zh-CN" dirty="0"/>
              <a:t>Benefits: simpler for consistency management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A042F3-412B-C44E-B0F3-07F10297E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20925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DC8457-10F5-7043-97ED-ADD52BCDA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Next design decision: Why Large Chunks?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24CB42-5506-104D-8ADE-3FE5F83C1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3771636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Default chunks size = 64MB</a:t>
            </a:r>
          </a:p>
          <a:p>
            <a:pPr lvl="1"/>
            <a:r>
              <a:rPr kumimoji="1" lang="en-US" altLang="zh-CN" b="0" dirty="0"/>
              <a:t>compare to Linux ext4 block size: 4KB~1MB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Benefits</a:t>
            </a:r>
            <a:r>
              <a:rPr kumimoji="1" lang="en-US" altLang="zh-CN" b="0" dirty="0"/>
              <a:t>: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Reduces</a:t>
            </a:r>
            <a:r>
              <a:rPr kumimoji="1" lang="en-US" altLang="zh-CN" b="0" dirty="0"/>
              <a:t> need for </a:t>
            </a:r>
            <a:r>
              <a:rPr kumimoji="1" lang="en-US" altLang="zh-CN" b="1" dirty="0">
                <a:solidFill>
                  <a:srgbClr val="BE384B"/>
                </a:solidFill>
              </a:rPr>
              <a:t>frequent communication</a:t>
            </a:r>
            <a:r>
              <a:rPr kumimoji="1" lang="en-US" altLang="zh-CN" b="0" dirty="0"/>
              <a:t> with master for chunk location info</a:t>
            </a:r>
          </a:p>
          <a:p>
            <a:pPr lvl="1"/>
            <a:r>
              <a:rPr kumimoji="1" lang="en-US" altLang="zh-CN" dirty="0"/>
              <a:t>M</a:t>
            </a:r>
            <a:r>
              <a:rPr kumimoji="1" lang="en-US" altLang="zh-CN" b="0" dirty="0"/>
              <a:t>akes it feasible to keep a </a:t>
            </a:r>
            <a:r>
              <a:rPr kumimoji="1" lang="en-US" altLang="zh-CN" b="1" dirty="0">
                <a:solidFill>
                  <a:srgbClr val="BE384B"/>
                </a:solidFill>
              </a:rPr>
              <a:t>TCP connection </a:t>
            </a:r>
            <a:r>
              <a:rPr kumimoji="1" lang="en-US" altLang="zh-CN" b="0" dirty="0"/>
              <a:t>open for an extended time</a:t>
            </a:r>
          </a:p>
          <a:p>
            <a:pPr lvl="2"/>
            <a:r>
              <a:rPr kumimoji="1" lang="en-US" altLang="zh-CN" dirty="0"/>
              <a:t>Establishing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TCP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connect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costly</a:t>
            </a:r>
            <a:endParaRPr kumimoji="1" lang="en-US" altLang="zh-CN" b="0" dirty="0"/>
          </a:p>
          <a:p>
            <a:pPr lvl="1"/>
            <a:r>
              <a:rPr kumimoji="1" lang="en-US" altLang="zh-CN" b="0" dirty="0"/>
              <a:t>Master stores all </a:t>
            </a:r>
            <a:r>
              <a:rPr kumimoji="1" lang="en-US" altLang="zh-CN" b="1" dirty="0">
                <a:solidFill>
                  <a:srgbClr val="BE384B"/>
                </a:solidFill>
              </a:rPr>
              <a:t>metadata</a:t>
            </a:r>
            <a:r>
              <a:rPr kumimoji="1" lang="en-US" altLang="zh-CN" b="0" dirty="0"/>
              <a:t> in memory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0F5BC68-8E79-7148-A88A-D3C9A2E32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8389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3F43A3-784D-5C4F-83EC-8207F23AC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Reading a file in GFS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AC86D0-436E-8947-84EF-A5F39A71C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b="0" dirty="0"/>
              <a:t>Reading a file is simple in GFS</a:t>
            </a:r>
          </a:p>
          <a:p>
            <a:r>
              <a:rPr kumimoji="1" lang="en-US" altLang="zh-CN" b="0" dirty="0"/>
              <a:t>1. Contact the </a:t>
            </a:r>
            <a:r>
              <a:rPr kumimoji="1" lang="en-US" altLang="zh-CN" dirty="0">
                <a:solidFill>
                  <a:srgbClr val="BE384B"/>
                </a:solidFill>
              </a:rPr>
              <a:t>master</a:t>
            </a:r>
          </a:p>
          <a:p>
            <a:r>
              <a:rPr kumimoji="1" lang="en-US" altLang="zh-CN" b="0" dirty="0"/>
              <a:t>2. Get file’s </a:t>
            </a:r>
            <a:r>
              <a:rPr kumimoji="1" lang="en-US" altLang="zh-CN" dirty="0">
                <a:solidFill>
                  <a:srgbClr val="BE384B"/>
                </a:solidFill>
              </a:rPr>
              <a:t>metadata</a:t>
            </a:r>
            <a:r>
              <a:rPr kumimoji="1" lang="en-US" altLang="zh-CN" b="0" dirty="0"/>
              <a:t>: chunk handles</a:t>
            </a:r>
          </a:p>
          <a:p>
            <a:r>
              <a:rPr kumimoji="1" lang="en-US" altLang="zh-CN" b="0" dirty="0"/>
              <a:t>3. Get the </a:t>
            </a:r>
            <a:r>
              <a:rPr kumimoji="1" lang="en-US" altLang="zh-CN" dirty="0">
                <a:solidFill>
                  <a:srgbClr val="BE384B"/>
                </a:solidFill>
              </a:rPr>
              <a:t>location</a:t>
            </a:r>
            <a:r>
              <a:rPr kumimoji="1" lang="en-US" altLang="zh-CN" b="0" dirty="0"/>
              <a:t> of each of the chunk handles</a:t>
            </a:r>
          </a:p>
          <a:p>
            <a:pPr lvl="1"/>
            <a:r>
              <a:rPr kumimoji="1" lang="en-US" altLang="zh-CN" b="0" dirty="0"/>
              <a:t>Multiple replicated </a:t>
            </a:r>
            <a:r>
              <a:rPr kumimoji="1" lang="en-US" altLang="zh-CN" b="0" dirty="0" err="1"/>
              <a:t>chunkservers</a:t>
            </a:r>
            <a:r>
              <a:rPr kumimoji="1" lang="en-US" altLang="zh-CN" b="0" dirty="0"/>
              <a:t> per chunk</a:t>
            </a:r>
          </a:p>
          <a:p>
            <a:r>
              <a:rPr kumimoji="1" lang="en-US" altLang="zh-CN" b="0" dirty="0"/>
              <a:t>4.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Contact any </a:t>
            </a:r>
            <a:r>
              <a:rPr kumimoji="1" lang="en-US" altLang="zh-CN" dirty="0">
                <a:solidFill>
                  <a:srgbClr val="BE384B"/>
                </a:solidFill>
              </a:rPr>
              <a:t>available</a:t>
            </a:r>
            <a:r>
              <a:rPr kumimoji="1" lang="en-US" altLang="zh-CN" b="0" dirty="0"/>
              <a:t> </a:t>
            </a:r>
            <a:r>
              <a:rPr kumimoji="1" lang="en-US" altLang="zh-CN" b="0" dirty="0" err="1"/>
              <a:t>chunkserver</a:t>
            </a:r>
            <a:r>
              <a:rPr kumimoji="1" lang="en-US" altLang="zh-CN" b="0" dirty="0"/>
              <a:t> for chunk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0F01B33-332C-EF4D-9E57-4C8B6F423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3467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612C6F-DECE-144D-A9C6-122980A72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Writing a File in GFS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FA18A8-501A-A640-82FD-2B829A48C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Less frequent than reading</a:t>
            </a:r>
          </a:p>
          <a:p>
            <a:pPr lvl="1"/>
            <a:r>
              <a:rPr kumimoji="1" lang="en-US" altLang="zh-CN" dirty="0"/>
              <a:t>But is more complex, e.g., what about consistency?</a:t>
            </a:r>
          </a:p>
          <a:p>
            <a:pPr lvl="1"/>
            <a:r>
              <a:rPr kumimoji="1" lang="en-US" altLang="zh-CN" dirty="0"/>
              <a:t>GFS adopts a </a:t>
            </a:r>
            <a:r>
              <a:rPr kumimoji="1" lang="en-US" altLang="zh-CN" b="1" dirty="0">
                <a:solidFill>
                  <a:srgbClr val="BE384B"/>
                </a:solidFill>
              </a:rPr>
              <a:t>relaxed consistency model </a:t>
            </a:r>
          </a:p>
          <a:p>
            <a:pPr lvl="1"/>
            <a:r>
              <a:rPr kumimoji="1" lang="en-US" altLang="zh-CN" dirty="0" err="1">
                <a:solidFill>
                  <a:schemeClr val="tx1"/>
                </a:solidFill>
              </a:rPr>
              <a:t>E.g</a:t>
            </a:r>
            <a:r>
              <a:rPr kumimoji="1" lang="en-US" altLang="zh-CN" dirty="0">
                <a:solidFill>
                  <a:schemeClr val="tx1"/>
                </a:solidFill>
              </a:rPr>
              <a:t>, may have inconsistency state, but work well for their apps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Benefits: simple &amp; efficient to implement </a:t>
            </a:r>
          </a:p>
          <a:p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Master grants </a:t>
            </a:r>
            <a:r>
              <a:rPr lang="en-US" altLang="zh-CN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a chunk lease </a:t>
            </a:r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to one of the replicas</a:t>
            </a:r>
          </a:p>
          <a:p>
            <a:pPr lvl="1"/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This replica will be the </a:t>
            </a:r>
            <a:r>
              <a:rPr lang="en-US" altLang="zh-CN" b="1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primary</a:t>
            </a:r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b="0" dirty="0" err="1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chunkserver</a:t>
            </a:r>
            <a:endParaRPr lang="en-US" altLang="zh-CN" b="0" dirty="0">
              <a:solidFill>
                <a:prstClr val="black"/>
              </a:solidFill>
              <a:ea typeface="Verdana" pitchFamily="34" charset="0"/>
              <a:cs typeface="Verdana" pitchFamily="34" charset="0"/>
            </a:endParaRPr>
          </a:p>
          <a:p>
            <a:pPr lvl="2"/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The</a:t>
            </a:r>
            <a:r>
              <a:rPr lang="zh-CN" altLang="en-US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only one</a:t>
            </a:r>
            <a:r>
              <a:rPr lang="zh-CN" altLang="en-US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that</a:t>
            </a:r>
            <a:r>
              <a:rPr lang="zh-CN" altLang="en-US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can modify the chunk</a:t>
            </a:r>
            <a:endParaRPr lang="en-US" altLang="zh-CN" b="0" dirty="0">
              <a:solidFill>
                <a:prstClr val="black"/>
              </a:solidFill>
              <a:ea typeface="Verdana" pitchFamily="34" charset="0"/>
              <a:cs typeface="Verdana" pitchFamily="34" charset="0"/>
            </a:endParaRPr>
          </a:p>
          <a:p>
            <a:pPr lvl="1"/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Primary can request extensions</a:t>
            </a:r>
            <a:r>
              <a:rPr lang="zh-CN" altLang="en-US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(of</a:t>
            </a:r>
            <a:r>
              <a:rPr lang="zh-CN" altLang="en-US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lease), if needed</a:t>
            </a:r>
          </a:p>
          <a:p>
            <a:pPr lvl="2"/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Master increases the chunk version number and informs replicas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9FA7B7-B831-A44E-A86B-9A65F1D08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0309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269EE5-FA5F-9440-B59E-91296B720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Writing a File in GFS: Two-phases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0B24D0-FAD1-814E-A129-0617FBB8D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Phase 1: send data</a:t>
            </a:r>
          </a:p>
          <a:p>
            <a:r>
              <a:rPr kumimoji="1" lang="en-US" altLang="zh-CN" b="0" dirty="0"/>
              <a:t>Deliver data but </a:t>
            </a:r>
            <a:r>
              <a:rPr kumimoji="1" lang="en-US" altLang="zh-CN" dirty="0">
                <a:solidFill>
                  <a:srgbClr val="BE384B"/>
                </a:solidFill>
              </a:rPr>
              <a:t>don’t write </a:t>
            </a:r>
            <a:r>
              <a:rPr kumimoji="1" lang="en-US" altLang="zh-CN" b="0" dirty="0"/>
              <a:t>to the file</a:t>
            </a:r>
          </a:p>
          <a:p>
            <a:pPr lvl="1"/>
            <a:r>
              <a:rPr kumimoji="1" lang="en-US" altLang="zh-CN" dirty="0"/>
              <a:t>A client is given a list of replicas</a:t>
            </a:r>
          </a:p>
          <a:p>
            <a:pPr lvl="2"/>
            <a:r>
              <a:rPr kumimoji="1" lang="en-US" altLang="zh-CN" dirty="0"/>
              <a:t>Identifying the primary and secondaries</a:t>
            </a:r>
          </a:p>
          <a:p>
            <a:pPr lvl="1"/>
            <a:r>
              <a:rPr kumimoji="1" lang="en-US" altLang="zh-CN" dirty="0"/>
              <a:t>Client writes to the closest replica</a:t>
            </a:r>
          </a:p>
          <a:p>
            <a:pPr lvl="2"/>
            <a:r>
              <a:rPr kumimoji="1" lang="en-US" altLang="zh-CN" dirty="0"/>
              <a:t>Pipeline forwarding</a:t>
            </a:r>
          </a:p>
          <a:p>
            <a:pPr lvl="1"/>
            <a:r>
              <a:rPr kumimoji="1" lang="en-US" altLang="zh-CN" dirty="0" err="1"/>
              <a:t>Chunkservers</a:t>
            </a:r>
            <a:r>
              <a:rPr kumimoji="1" lang="en-US" altLang="zh-CN" dirty="0"/>
              <a:t> store this data in a 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(in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DD6E24-9ADE-0D4D-AA97-DE8BC1B57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73D15477-F79E-3A4C-8E88-CAFDCC41F482}"/>
              </a:ext>
            </a:extLst>
          </p:cNvPr>
          <p:cNvSpPr/>
          <p:nvPr/>
        </p:nvSpPr>
        <p:spPr>
          <a:xfrm>
            <a:off x="448576" y="4294512"/>
            <a:ext cx="1080000" cy="648000"/>
          </a:xfrm>
          <a:prstGeom prst="round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b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App</a:t>
            </a:r>
            <a:endParaRPr lang="zh-CN" altLang="en-US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20FE88A5-7E3E-4F4C-A600-B3E575BAA264}"/>
              </a:ext>
            </a:extLst>
          </p:cNvPr>
          <p:cNvSpPr/>
          <p:nvPr/>
        </p:nvSpPr>
        <p:spPr>
          <a:xfrm>
            <a:off x="2124976" y="4294512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58229C50-A76A-CB42-AC8E-9F67808CB76D}"/>
              </a:ext>
            </a:extLst>
          </p:cNvPr>
          <p:cNvSpPr/>
          <p:nvPr/>
        </p:nvSpPr>
        <p:spPr>
          <a:xfrm>
            <a:off x="4334776" y="4294512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4FAB0C9E-A1BC-7949-974F-62C83DA5CD82}"/>
              </a:ext>
            </a:extLst>
          </p:cNvPr>
          <p:cNvSpPr/>
          <p:nvPr/>
        </p:nvSpPr>
        <p:spPr>
          <a:xfrm>
            <a:off x="6544576" y="4294512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3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" name="Straight Arrow Connector 10">
            <a:extLst>
              <a:ext uri="{FF2B5EF4-FFF2-40B4-BE49-F238E27FC236}">
                <a16:creationId xmlns:a16="http://schemas.microsoft.com/office/drawing/2014/main" id="{EA022B23-395F-224E-B353-81FC121626EC}"/>
              </a:ext>
            </a:extLst>
          </p:cNvPr>
          <p:cNvCxnSpPr>
            <a:stCxn id="6" idx="3"/>
            <a:endCxn id="7" idx="1"/>
          </p:cNvCxnSpPr>
          <p:nvPr/>
        </p:nvCxnSpPr>
        <p:spPr>
          <a:xfrm>
            <a:off x="3996976" y="4618512"/>
            <a:ext cx="3378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3">
            <a:extLst>
              <a:ext uri="{FF2B5EF4-FFF2-40B4-BE49-F238E27FC236}">
                <a16:creationId xmlns:a16="http://schemas.microsoft.com/office/drawing/2014/main" id="{156DCCDC-5AE7-204D-8D31-0E23F6BC493F}"/>
              </a:ext>
            </a:extLst>
          </p:cNvPr>
          <p:cNvCxnSpPr>
            <a:stCxn id="7" idx="3"/>
            <a:endCxn id="8" idx="1"/>
          </p:cNvCxnSpPr>
          <p:nvPr/>
        </p:nvCxnSpPr>
        <p:spPr>
          <a:xfrm>
            <a:off x="6206776" y="4618512"/>
            <a:ext cx="3378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7">
            <a:extLst>
              <a:ext uri="{FF2B5EF4-FFF2-40B4-BE49-F238E27FC236}">
                <a16:creationId xmlns:a16="http://schemas.microsoft.com/office/drawing/2014/main" id="{A1C62CB5-0ED9-F043-ADD7-35C4D4679533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1528576" y="4618512"/>
            <a:ext cx="5964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713119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110C10-15A1-4B42-AF54-7442B30CE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Writing a File in GFS: Two-phases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C318D7-4179-B441-AC8E-F77FF01E6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Phase 2: write data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Add</a:t>
            </a:r>
            <a:r>
              <a:rPr kumimoji="1" lang="en-US" altLang="zh-CN" b="0" dirty="0"/>
              <a:t> the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data to the file (commit)</a:t>
            </a:r>
          </a:p>
          <a:p>
            <a:pPr lvl="1"/>
            <a:r>
              <a:rPr kumimoji="1" lang="en-US" altLang="zh-CN" dirty="0"/>
              <a:t>Client waits for replicas’</a:t>
            </a:r>
            <a:r>
              <a:rPr kumimoji="1" lang="zh-CN" altLang="en-US" dirty="0"/>
              <a:t> </a:t>
            </a:r>
            <a:r>
              <a:rPr kumimoji="1" lang="en-US" altLang="zh-CN" dirty="0"/>
              <a:t>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of receiving data</a:t>
            </a:r>
          </a:p>
          <a:p>
            <a:pPr lvl="1"/>
            <a:r>
              <a:rPr kumimoji="1" lang="en-US" altLang="zh-CN" dirty="0"/>
              <a:t>Send a </a:t>
            </a:r>
            <a:r>
              <a:rPr kumimoji="1" lang="en-US" altLang="zh-CN" b="1" dirty="0">
                <a:solidFill>
                  <a:srgbClr val="BE384B"/>
                </a:solidFill>
              </a:rPr>
              <a:t>write</a:t>
            </a:r>
            <a:r>
              <a:rPr kumimoji="1" lang="en-US" altLang="zh-CN" dirty="0"/>
              <a:t> request to the </a:t>
            </a:r>
            <a:r>
              <a:rPr kumimoji="1" lang="en-US" altLang="zh-CN" b="1" dirty="0">
                <a:solidFill>
                  <a:srgbClr val="BE384B"/>
                </a:solidFill>
              </a:rPr>
              <a:t>primary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The </a:t>
            </a:r>
            <a:r>
              <a:rPr kumimoji="1" lang="en-US" altLang="zh-CN" b="1" dirty="0">
                <a:solidFill>
                  <a:srgbClr val="BE384B"/>
                </a:solidFill>
              </a:rPr>
              <a:t>primary</a:t>
            </a:r>
            <a:r>
              <a:rPr kumimoji="1" lang="en-US" altLang="zh-CN" dirty="0"/>
              <a:t> is responsible for serialization of writes (applying then forwarding)</a:t>
            </a:r>
          </a:p>
          <a:p>
            <a:pPr lvl="1"/>
            <a:r>
              <a:rPr kumimoji="1" lang="en-US" altLang="zh-CN" dirty="0"/>
              <a:t>Once all acks have been received </a:t>
            </a:r>
            <a:br>
              <a:rPr kumimoji="1" lang="en-US" altLang="zh-CN" dirty="0"/>
            </a:b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 </a:t>
            </a:r>
            <a:r>
              <a:rPr kumimoji="1" lang="en-US" altLang="zh-CN" dirty="0"/>
              <a:t> The </a:t>
            </a:r>
            <a:r>
              <a:rPr kumimoji="1" lang="en-US" altLang="zh-CN" b="1" dirty="0">
                <a:solidFill>
                  <a:srgbClr val="BE384B"/>
                </a:solidFill>
              </a:rPr>
              <a:t>primary</a:t>
            </a:r>
            <a:r>
              <a:rPr kumimoji="1" lang="en-US" altLang="zh-CN" dirty="0"/>
              <a:t> sends</a:t>
            </a:r>
            <a:r>
              <a:rPr kumimoji="1" lang="zh-CN" altLang="en-US" dirty="0"/>
              <a:t> </a:t>
            </a:r>
            <a:r>
              <a:rPr kumimoji="1" lang="en-US" altLang="zh-CN" dirty="0"/>
              <a:t>ack the client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74565D-8E41-9C46-AF4B-A08F16441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A109F462-4525-1B45-93EA-E29B660C5E76}"/>
              </a:ext>
            </a:extLst>
          </p:cNvPr>
          <p:cNvSpPr/>
          <p:nvPr/>
        </p:nvSpPr>
        <p:spPr>
          <a:xfrm>
            <a:off x="1668760" y="4591200"/>
            <a:ext cx="1080000" cy="648000"/>
          </a:xfrm>
          <a:prstGeom prst="round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b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App</a:t>
            </a:r>
            <a:endParaRPr lang="zh-CN" altLang="en-US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0E566B63-BE91-4744-9EF0-23D4AAE53089}"/>
              </a:ext>
            </a:extLst>
          </p:cNvPr>
          <p:cNvSpPr/>
          <p:nvPr/>
        </p:nvSpPr>
        <p:spPr>
          <a:xfrm>
            <a:off x="3345160" y="4591200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Primary</a:t>
            </a:r>
            <a:b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0F2E7C3E-9EE4-ED46-80EA-E01C0BA33F1E}"/>
              </a:ext>
            </a:extLst>
          </p:cNvPr>
          <p:cNvSpPr/>
          <p:nvPr/>
        </p:nvSpPr>
        <p:spPr>
          <a:xfrm>
            <a:off x="5979160" y="4022172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secondary</a:t>
            </a:r>
            <a:b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536378CA-107D-8F47-9DBE-D9DF94A45CCB}"/>
              </a:ext>
            </a:extLst>
          </p:cNvPr>
          <p:cNvSpPr/>
          <p:nvPr/>
        </p:nvSpPr>
        <p:spPr>
          <a:xfrm>
            <a:off x="5979160" y="4900944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secondary</a:t>
            </a:r>
            <a:b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</p:txBody>
      </p:sp>
      <p:cxnSp>
        <p:nvCxnSpPr>
          <p:cNvPr id="9" name="Straight Arrow Connector 10">
            <a:extLst>
              <a:ext uri="{FF2B5EF4-FFF2-40B4-BE49-F238E27FC236}">
                <a16:creationId xmlns:a16="http://schemas.microsoft.com/office/drawing/2014/main" id="{3437B2A7-E9F0-CA42-B7D9-AEC17F21917F}"/>
              </a:ext>
            </a:extLst>
          </p:cNvPr>
          <p:cNvCxnSpPr>
            <a:stCxn id="6" idx="3"/>
            <a:endCxn id="7" idx="1"/>
          </p:cNvCxnSpPr>
          <p:nvPr/>
        </p:nvCxnSpPr>
        <p:spPr>
          <a:xfrm flipV="1">
            <a:off x="5217160" y="4346172"/>
            <a:ext cx="762000" cy="56902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3">
            <a:extLst>
              <a:ext uri="{FF2B5EF4-FFF2-40B4-BE49-F238E27FC236}">
                <a16:creationId xmlns:a16="http://schemas.microsoft.com/office/drawing/2014/main" id="{E3641AF7-66AA-424A-9CED-232176289037}"/>
              </a:ext>
            </a:extLst>
          </p:cNvPr>
          <p:cNvCxnSpPr>
            <a:stCxn id="6" idx="3"/>
            <a:endCxn id="8" idx="1"/>
          </p:cNvCxnSpPr>
          <p:nvPr/>
        </p:nvCxnSpPr>
        <p:spPr>
          <a:xfrm>
            <a:off x="5217160" y="4915200"/>
            <a:ext cx="762000" cy="309744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7">
            <a:extLst>
              <a:ext uri="{FF2B5EF4-FFF2-40B4-BE49-F238E27FC236}">
                <a16:creationId xmlns:a16="http://schemas.microsoft.com/office/drawing/2014/main" id="{392570EA-EA30-6D41-8D23-02106660785D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2748760" y="4915200"/>
            <a:ext cx="5964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33179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6DF9A3-6FE7-064E-8664-C40F1B977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Writing a File in GFS: Two-phases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A56310-ADB9-7346-8D2D-7FA05E1C8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Data flow </a:t>
            </a:r>
            <a:r>
              <a:rPr kumimoji="1" lang="en-US" altLang="zh-CN" b="0" dirty="0"/>
              <a:t>(phase 1) is different from </a:t>
            </a:r>
            <a:r>
              <a:rPr kumimoji="1" lang="en-US" altLang="zh-CN" dirty="0">
                <a:solidFill>
                  <a:srgbClr val="BE384B"/>
                </a:solidFill>
              </a:rPr>
              <a:t>control flow </a:t>
            </a:r>
            <a:r>
              <a:rPr kumimoji="1" lang="en-US" altLang="zh-CN" b="0" dirty="0"/>
              <a:t>(phase 2)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Data flow</a:t>
            </a:r>
          </a:p>
          <a:p>
            <a:pPr lvl="1"/>
            <a:r>
              <a:rPr kumimoji="1" lang="en-US" altLang="zh-CN" dirty="0"/>
              <a:t>Client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-US" altLang="zh-CN" dirty="0"/>
              <a:t> </a:t>
            </a:r>
            <a:r>
              <a:rPr kumimoji="1" lang="en-US" altLang="zh-CN" dirty="0" err="1"/>
              <a:t>chunkserver</a:t>
            </a:r>
            <a:r>
              <a:rPr kumimoji="1" lang="en-US" altLang="zh-CN" dirty="0"/>
              <a:t>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 </a:t>
            </a:r>
            <a:r>
              <a:rPr kumimoji="1" lang="en-US" altLang="zh-CN" dirty="0" err="1"/>
              <a:t>chunkserver</a:t>
            </a:r>
            <a:r>
              <a:rPr kumimoji="1" lang="en-US" altLang="zh-CN" dirty="0"/>
              <a:t>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-US" altLang="zh-CN" dirty="0"/>
              <a:t> ...</a:t>
            </a:r>
          </a:p>
          <a:p>
            <a:pPr lvl="1"/>
            <a:r>
              <a:rPr kumimoji="1" lang="en-US" altLang="zh-CN" dirty="0"/>
              <a:t>Order does not matter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Control flow</a:t>
            </a:r>
          </a:p>
          <a:p>
            <a:pPr lvl="1"/>
            <a:r>
              <a:rPr kumimoji="1" lang="en-US" altLang="zh-CN" dirty="0"/>
              <a:t>Client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-US" altLang="zh-CN" dirty="0"/>
              <a:t> primary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-US" altLang="zh-CN" dirty="0"/>
              <a:t> all secondaries</a:t>
            </a:r>
          </a:p>
          <a:p>
            <a:pPr lvl="1"/>
            <a:r>
              <a:rPr kumimoji="1" lang="en-US" altLang="zh-CN" dirty="0"/>
              <a:t>Order maintained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(also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concurrent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writes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clients)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Chunk version </a:t>
            </a:r>
            <a:r>
              <a:rPr kumimoji="1" lang="en-US" altLang="zh-CN" b="0" dirty="0"/>
              <a:t>numbers are used to detect if any replica has stale data </a:t>
            </a:r>
          </a:p>
          <a:p>
            <a:pPr lvl="1">
              <a:lnSpc>
                <a:spcPct val="130000"/>
              </a:lnSpc>
            </a:pP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maintained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primary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chunkserver</a:t>
            </a:r>
            <a:endParaRPr kumimoji="1" lang="en-US" altLang="zh-CN" dirty="0"/>
          </a:p>
          <a:p>
            <a:pPr lvl="1">
              <a:lnSpc>
                <a:spcPct val="130000"/>
              </a:lnSpc>
            </a:pP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stale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replaced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73EF2E-E6DA-EE40-AC81-9DF08DD53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1788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64212B-567E-E64B-ADF0-743C1A166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Naming in GFS: namespace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01823F-E1D5-2F46-B731-60B428E1E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No </a:t>
            </a:r>
            <a:r>
              <a:rPr kumimoji="1" lang="en-US" altLang="zh-CN" dirty="0">
                <a:solidFill>
                  <a:srgbClr val="BE384B"/>
                </a:solidFill>
              </a:rPr>
              <a:t>per-directory</a:t>
            </a:r>
            <a:r>
              <a:rPr kumimoji="1" lang="en-US" altLang="zh-CN" b="0" dirty="0"/>
              <a:t> data structure like most file systems</a:t>
            </a:r>
          </a:p>
          <a:p>
            <a:pPr lvl="1"/>
            <a:r>
              <a:rPr kumimoji="1" lang="en-US" altLang="zh-CN" dirty="0"/>
              <a:t>E.g., directory file contains names of all files in the directory</a:t>
            </a:r>
          </a:p>
          <a:p>
            <a:r>
              <a:rPr kumimoji="1" lang="en-US" altLang="zh-CN" b="0" dirty="0"/>
              <a:t>No aliases (i.e.,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no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hard or symbolic links)</a:t>
            </a:r>
          </a:p>
          <a:p>
            <a:r>
              <a:rPr kumimoji="1" lang="en-US" altLang="zh-CN" b="0" dirty="0"/>
              <a:t>Namespace is </a:t>
            </a:r>
            <a:r>
              <a:rPr kumimoji="1" lang="en-US" altLang="zh-CN" dirty="0">
                <a:solidFill>
                  <a:srgbClr val="BE384B"/>
                </a:solidFill>
              </a:rPr>
              <a:t>a single lookup table</a:t>
            </a:r>
          </a:p>
          <a:p>
            <a:pPr lvl="1"/>
            <a:r>
              <a:rPr kumimoji="1" lang="en-US" altLang="zh-CN" dirty="0"/>
              <a:t>Maps pathnames to metadata</a:t>
            </a:r>
          </a:p>
          <a:p>
            <a:pPr lvl="1"/>
            <a:r>
              <a:rPr kumimoji="1" lang="en-US" altLang="zh-CN" dirty="0"/>
              <a:t>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key-value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AD1ADD-4971-BD43-BD50-3EF1D4AE1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61352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20E115-033A-2C47-B46C-CFF978573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HDFS: another popular (open-source) DFS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B680F0-15AA-754C-BA41-016A6D0BA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H</a:t>
            </a:r>
            <a:r>
              <a:rPr kumimoji="1" lang="en-US" altLang="zh-CN" b="0" dirty="0"/>
              <a:t>adoop </a:t>
            </a:r>
            <a:r>
              <a:rPr kumimoji="1" lang="en-US" altLang="zh-CN" dirty="0">
                <a:solidFill>
                  <a:srgbClr val="BE384B"/>
                </a:solidFill>
              </a:rPr>
              <a:t>D</a:t>
            </a:r>
            <a:r>
              <a:rPr kumimoji="1" lang="en-US" altLang="zh-CN" b="0" dirty="0"/>
              <a:t>istributed </a:t>
            </a:r>
            <a:r>
              <a:rPr kumimoji="1" lang="en-US" altLang="zh-CN" dirty="0">
                <a:solidFill>
                  <a:srgbClr val="BE384B"/>
                </a:solidFill>
              </a:rPr>
              <a:t>FS</a:t>
            </a:r>
          </a:p>
          <a:p>
            <a:r>
              <a:rPr kumimoji="1" lang="en-US" altLang="zh-CN" b="0" dirty="0">
                <a:solidFill>
                  <a:schemeClr val="tx1"/>
                </a:solidFill>
              </a:rPr>
              <a:t>Primary storage system for </a:t>
            </a:r>
            <a:r>
              <a:rPr kumimoji="1" lang="en-US" altLang="zh-CN" dirty="0">
                <a:solidFill>
                  <a:srgbClr val="BE384B"/>
                </a:solidFill>
              </a:rPr>
              <a:t>Hadoop</a:t>
            </a:r>
            <a:r>
              <a:rPr kumimoji="1" lang="en-US" altLang="zh-CN" b="0" dirty="0">
                <a:solidFill>
                  <a:schemeClr val="tx1"/>
                </a:solidFill>
              </a:rPr>
              <a:t> apps</a:t>
            </a:r>
          </a:p>
          <a:p>
            <a:endParaRPr kumimoji="1" lang="zh-CN" altLang="en-US" dirty="0">
              <a:solidFill>
                <a:srgbClr val="BE384B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61CC33-56F3-3F46-B922-6EF631E8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pic>
        <p:nvPicPr>
          <p:cNvPr id="6" name="Picture 3" descr="Z:\Teaching\sjtu\DS\2013\slides\lec13-dfs\hadoop-logo-2.gif">
            <a:extLst>
              <a:ext uri="{FF2B5EF4-FFF2-40B4-BE49-F238E27FC236}">
                <a16:creationId xmlns:a16="http://schemas.microsoft.com/office/drawing/2014/main" id="{44C2FD96-3D5D-D347-9DA6-7593FBEE0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30" y="2267032"/>
            <a:ext cx="16287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Z:\Teaching\sjtu\DS\2013\slides\lec13-dfs\Apache-HBase-thumb.png">
            <a:extLst>
              <a:ext uri="{FF2B5EF4-FFF2-40B4-BE49-F238E27FC236}">
                <a16:creationId xmlns:a16="http://schemas.microsoft.com/office/drawing/2014/main" id="{1C9A3DF1-8078-DE47-82C6-ED01EA0F06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8" t="12376" r="7972" b="12376"/>
          <a:stretch/>
        </p:blipFill>
        <p:spPr bwMode="auto">
          <a:xfrm>
            <a:off x="5064540" y="3406747"/>
            <a:ext cx="1351599" cy="90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Z:\Teaching\sjtu\DS\2013\slides\lec13-dfs\Cassandra_logo.svg.png">
            <a:extLst>
              <a:ext uri="{FF2B5EF4-FFF2-40B4-BE49-F238E27FC236}">
                <a16:creationId xmlns:a16="http://schemas.microsoft.com/office/drawing/2014/main" id="{60397FFC-100F-D24A-B47B-82D7B641A1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649" y="3477034"/>
            <a:ext cx="1050459" cy="70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Z:\Teaching\sjtu\DS\2013\slides\lec13-dfs\avro-logo.png">
            <a:extLst>
              <a:ext uri="{FF2B5EF4-FFF2-40B4-BE49-F238E27FC236}">
                <a16:creationId xmlns:a16="http://schemas.microsoft.com/office/drawing/2014/main" id="{C992FC0F-D6FA-2C40-87B9-0BC37293B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673" y="4273615"/>
            <a:ext cx="1268413" cy="39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Z:\Teaching\sjtu\DS\2013\slides\lec13-dfs\mahout.png">
            <a:extLst>
              <a:ext uri="{FF2B5EF4-FFF2-40B4-BE49-F238E27FC236}">
                <a16:creationId xmlns:a16="http://schemas.microsoft.com/office/drawing/2014/main" id="{9B80D775-7CC7-B34B-80B9-994B42A8D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001" y="4572631"/>
            <a:ext cx="1821072" cy="761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Z:\Teaching\sjtu\DS\2013\slides\lec13-dfs\nutch.gif">
            <a:extLst>
              <a:ext uri="{FF2B5EF4-FFF2-40B4-BE49-F238E27FC236}">
                <a16:creationId xmlns:a16="http://schemas.microsoft.com/office/drawing/2014/main" id="{85231D8A-767D-D140-AE6F-B32E7A0A1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900" y="4690452"/>
            <a:ext cx="1407249" cy="52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Z:\Teaching\sjtu\DS\2013\slides\lec13-dfs\oozie.jpg">
            <a:extLst>
              <a:ext uri="{FF2B5EF4-FFF2-40B4-BE49-F238E27FC236}">
                <a16:creationId xmlns:a16="http://schemas.microsoft.com/office/drawing/2014/main" id="{20D4F6E8-15FF-7547-9578-117B5CB1DD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84" b="36057"/>
          <a:stretch/>
        </p:blipFill>
        <p:spPr bwMode="auto">
          <a:xfrm>
            <a:off x="3169372" y="3223725"/>
            <a:ext cx="1752261" cy="63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Z:\Teaching\sjtu\DS\2013\slides\lec13-dfs\zookeeper_logo.png">
            <a:extLst>
              <a:ext uri="{FF2B5EF4-FFF2-40B4-BE49-F238E27FC236}">
                <a16:creationId xmlns:a16="http://schemas.microsoft.com/office/drawing/2014/main" id="{F93DAF55-A59F-3943-BB52-7213A9419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724371"/>
            <a:ext cx="902009" cy="128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Z:\Teaching\sjtu\DS\2013\slides\lec13-dfs\maha.png">
            <a:extLst>
              <a:ext uri="{FF2B5EF4-FFF2-40B4-BE49-F238E27FC236}">
                <a16:creationId xmlns:a16="http://schemas.microsoft.com/office/drawing/2014/main" id="{95C5B140-1260-5745-A014-426A6649C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494" y="4236811"/>
            <a:ext cx="1079360" cy="107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Z:\Teaching\sjtu\DS\2013\slides\lec13-dfs\hive_logo_medium.jpg">
            <a:extLst>
              <a:ext uri="{FF2B5EF4-FFF2-40B4-BE49-F238E27FC236}">
                <a16:creationId xmlns:a16="http://schemas.microsoft.com/office/drawing/2014/main" id="{F3385075-662A-D74D-89DD-DC40DF00D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123" y="3755012"/>
            <a:ext cx="1046193" cy="96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1" descr="Z:\Teaching\sjtu\DS\2013\slides\lec13-dfs\pig_logo.jpg">
            <a:extLst>
              <a:ext uri="{FF2B5EF4-FFF2-40B4-BE49-F238E27FC236}">
                <a16:creationId xmlns:a16="http://schemas.microsoft.com/office/drawing/2014/main" id="{7C4AD213-9335-D244-9E5E-DFE790315D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0" r="23838" b="20439"/>
          <a:stretch/>
        </p:blipFill>
        <p:spPr bwMode="auto">
          <a:xfrm>
            <a:off x="320139" y="3724371"/>
            <a:ext cx="1066800" cy="141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4217225D-97C5-8E4B-BDFF-3F0F8DEB2BFB}"/>
              </a:ext>
            </a:extLst>
          </p:cNvPr>
          <p:cNvSpPr/>
          <p:nvPr/>
        </p:nvSpPr>
        <p:spPr>
          <a:xfrm>
            <a:off x="2438400" y="2267032"/>
            <a:ext cx="5867400" cy="95968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173038" indent="-173038"/>
            <a:r>
              <a:rPr lang="en-US" altLang="zh-CN" sz="2000" dirty="0"/>
              <a:t>A </a:t>
            </a:r>
            <a:r>
              <a:rPr lang="en-US" altLang="zh-CN" sz="2000" dirty="0">
                <a:solidFill>
                  <a:srgbClr val="BE38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framework</a:t>
            </a:r>
            <a:r>
              <a:rPr lang="en-US" altLang="zh-CN" sz="2000" dirty="0"/>
              <a:t> that allows for the </a:t>
            </a:r>
            <a:r>
              <a:rPr lang="en-US" altLang="zh-CN" sz="2000" dirty="0">
                <a:solidFill>
                  <a:srgbClr val="BE38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distributed</a:t>
            </a:r>
            <a:r>
              <a:rPr lang="en-US" altLang="zh-CN" sz="2000" dirty="0"/>
              <a:t> processing of </a:t>
            </a:r>
            <a:r>
              <a:rPr lang="en-US" altLang="zh-CN" sz="2000" dirty="0">
                <a:solidFill>
                  <a:srgbClr val="BE38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</a:t>
            </a:r>
            <a:r>
              <a:rPr lang="en-US" altLang="zh-CN" sz="2000" dirty="0"/>
              <a:t> data sets across 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clusters</a:t>
            </a:r>
            <a:r>
              <a:rPr lang="en-US" altLang="zh-CN" sz="2000" dirty="0"/>
              <a:t> of computers</a:t>
            </a:r>
          </a:p>
        </p:txBody>
      </p:sp>
    </p:spTree>
    <p:extLst>
      <p:ext uri="{BB962C8B-B14F-4D97-AF65-F5344CB8AC3E}">
        <p14:creationId xmlns:p14="http://schemas.microsoft.com/office/powerpoint/2010/main" val="5645528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573DE3-0130-7547-A9DB-310514270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Goals &amp; Assumptions of HDFS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23B5A74-69A6-C849-8C24-CB38D8E24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HDFS is an </a:t>
            </a:r>
            <a:r>
              <a:rPr kumimoji="1" lang="en-US" altLang="zh-CN" dirty="0">
                <a:solidFill>
                  <a:srgbClr val="BE384B"/>
                </a:solidFill>
              </a:rPr>
              <a:t>open source </a:t>
            </a:r>
            <a:r>
              <a:rPr kumimoji="1" lang="en-US" altLang="zh-CN" b="0" dirty="0"/>
              <a:t>(Apache) implementation </a:t>
            </a:r>
            <a:r>
              <a:rPr kumimoji="1" lang="en-US" altLang="zh-CN" dirty="0">
                <a:solidFill>
                  <a:srgbClr val="BE384B"/>
                </a:solidFill>
              </a:rPr>
              <a:t>inspired by GFS </a:t>
            </a:r>
            <a:r>
              <a:rPr kumimoji="1" lang="en-US" altLang="zh-CN" b="0" dirty="0"/>
              <a:t>design</a:t>
            </a:r>
          </a:p>
          <a:p>
            <a:r>
              <a:rPr kumimoji="1" lang="en-US" altLang="zh-CN" b="0" dirty="0"/>
              <a:t>Similar goals as GFS</a:t>
            </a:r>
          </a:p>
          <a:p>
            <a:pPr lvl="1"/>
            <a:r>
              <a:rPr kumimoji="1" lang="en-US" altLang="zh-CN" dirty="0"/>
              <a:t>Run on commodity hardware</a:t>
            </a:r>
          </a:p>
          <a:p>
            <a:pPr lvl="1"/>
            <a:r>
              <a:rPr kumimoji="1" lang="en-US" altLang="zh-CN" dirty="0"/>
              <a:t>Highly fault tolerant</a:t>
            </a:r>
          </a:p>
          <a:p>
            <a:pPr lvl="1"/>
            <a:r>
              <a:rPr kumimoji="1" lang="en-US" altLang="zh-CN" dirty="0"/>
              <a:t>High throughput &amp; large-scale deployments</a:t>
            </a:r>
          </a:p>
          <a:p>
            <a:pPr lvl="1"/>
            <a:r>
              <a:rPr kumimoji="1" lang="en-US" altLang="zh-CN" dirty="0"/>
              <a:t>…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8ADD53-42BF-D94B-BB13-7471B2D6B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30741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1454A4-7BBD-6A40-A0F0-10DFF9B5B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GFS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538903-47EB-C144-B3DB-26255B8DE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E862A7-91AD-7C41-A897-9949EAE5A97F}"/>
              </a:ext>
            </a:extLst>
          </p:cNvPr>
          <p:cNvSpPr/>
          <p:nvPr/>
        </p:nvSpPr>
        <p:spPr>
          <a:xfrm>
            <a:off x="1125715" y="1079500"/>
            <a:ext cx="4500000" cy="25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grpSp>
        <p:nvGrpSpPr>
          <p:cNvPr id="6" name="Group 18">
            <a:extLst>
              <a:ext uri="{FF2B5EF4-FFF2-40B4-BE49-F238E27FC236}">
                <a16:creationId xmlns:a16="http://schemas.microsoft.com/office/drawing/2014/main" id="{1605E1B1-C2A4-D84E-B37B-ED48D6128B91}"/>
              </a:ext>
            </a:extLst>
          </p:cNvPr>
          <p:cNvGrpSpPr/>
          <p:nvPr/>
        </p:nvGrpSpPr>
        <p:grpSpPr>
          <a:xfrm>
            <a:off x="1125716" y="1524000"/>
            <a:ext cx="4500284" cy="254000"/>
            <a:chOff x="533059" y="1905000"/>
            <a:chExt cx="5400341" cy="304800"/>
          </a:xfrm>
        </p:grpSpPr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BD2C39F2-1E60-A942-BA4F-FF27B9BBA411}"/>
                </a:ext>
              </a:extLst>
            </p:cNvPr>
            <p:cNvSpPr/>
            <p:nvPr/>
          </p:nvSpPr>
          <p:spPr>
            <a:xfrm>
              <a:off x="53305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8" name="Rectangle 22">
              <a:extLst>
                <a:ext uri="{FF2B5EF4-FFF2-40B4-BE49-F238E27FC236}">
                  <a16:creationId xmlns:a16="http://schemas.microsoft.com/office/drawing/2014/main" id="{61BF1965-A79A-1847-9D08-6F255340222A}"/>
                </a:ext>
              </a:extLst>
            </p:cNvPr>
            <p:cNvSpPr/>
            <p:nvPr/>
          </p:nvSpPr>
          <p:spPr>
            <a:xfrm>
              <a:off x="89308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9" name="Rectangle 23">
              <a:extLst>
                <a:ext uri="{FF2B5EF4-FFF2-40B4-BE49-F238E27FC236}">
                  <a16:creationId xmlns:a16="http://schemas.microsoft.com/office/drawing/2014/main" id="{98C86594-78A2-9F4E-8B44-B12E3EAAC460}"/>
                </a:ext>
              </a:extLst>
            </p:cNvPr>
            <p:cNvSpPr/>
            <p:nvPr/>
          </p:nvSpPr>
          <p:spPr>
            <a:xfrm>
              <a:off x="125310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0" name="Rectangle 24">
              <a:extLst>
                <a:ext uri="{FF2B5EF4-FFF2-40B4-BE49-F238E27FC236}">
                  <a16:creationId xmlns:a16="http://schemas.microsoft.com/office/drawing/2014/main" id="{31D3F529-81A4-F447-B1FE-5791ACB69C50}"/>
                </a:ext>
              </a:extLst>
            </p:cNvPr>
            <p:cNvSpPr/>
            <p:nvPr/>
          </p:nvSpPr>
          <p:spPr>
            <a:xfrm>
              <a:off x="161313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1" name="Rectangle 26">
              <a:extLst>
                <a:ext uri="{FF2B5EF4-FFF2-40B4-BE49-F238E27FC236}">
                  <a16:creationId xmlns:a16="http://schemas.microsoft.com/office/drawing/2014/main" id="{B741CAD6-7481-7645-8083-CD2C862733B1}"/>
                </a:ext>
              </a:extLst>
            </p:cNvPr>
            <p:cNvSpPr/>
            <p:nvPr/>
          </p:nvSpPr>
          <p:spPr>
            <a:xfrm>
              <a:off x="197315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2" name="Rectangle 27">
              <a:extLst>
                <a:ext uri="{FF2B5EF4-FFF2-40B4-BE49-F238E27FC236}">
                  <a16:creationId xmlns:a16="http://schemas.microsoft.com/office/drawing/2014/main" id="{8F3BE5A7-BBA6-4B41-8182-5DD7DF898293}"/>
                </a:ext>
              </a:extLst>
            </p:cNvPr>
            <p:cNvSpPr/>
            <p:nvPr/>
          </p:nvSpPr>
          <p:spPr>
            <a:xfrm>
              <a:off x="233317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3" name="Rectangle 28">
              <a:extLst>
                <a:ext uri="{FF2B5EF4-FFF2-40B4-BE49-F238E27FC236}">
                  <a16:creationId xmlns:a16="http://schemas.microsoft.com/office/drawing/2014/main" id="{4705DBE3-CB06-7642-B789-B65B37991D63}"/>
                </a:ext>
              </a:extLst>
            </p:cNvPr>
            <p:cNvSpPr/>
            <p:nvPr/>
          </p:nvSpPr>
          <p:spPr>
            <a:xfrm>
              <a:off x="269320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4" name="Rectangle 31">
              <a:extLst>
                <a:ext uri="{FF2B5EF4-FFF2-40B4-BE49-F238E27FC236}">
                  <a16:creationId xmlns:a16="http://schemas.microsoft.com/office/drawing/2014/main" id="{4B1114BC-CE9B-6A43-B6EE-A2FF042622DF}"/>
                </a:ext>
              </a:extLst>
            </p:cNvPr>
            <p:cNvSpPr/>
            <p:nvPr/>
          </p:nvSpPr>
          <p:spPr>
            <a:xfrm>
              <a:off x="305322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5" name="Rectangle 35">
              <a:extLst>
                <a:ext uri="{FF2B5EF4-FFF2-40B4-BE49-F238E27FC236}">
                  <a16:creationId xmlns:a16="http://schemas.microsoft.com/office/drawing/2014/main" id="{1D9DEF66-14B8-2E4F-9F60-EFD79B94C2F3}"/>
                </a:ext>
              </a:extLst>
            </p:cNvPr>
            <p:cNvSpPr/>
            <p:nvPr/>
          </p:nvSpPr>
          <p:spPr>
            <a:xfrm>
              <a:off x="341325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6" name="Rectangle 36">
              <a:extLst>
                <a:ext uri="{FF2B5EF4-FFF2-40B4-BE49-F238E27FC236}">
                  <a16:creationId xmlns:a16="http://schemas.microsoft.com/office/drawing/2014/main" id="{44158941-D4B6-F447-810A-60079248E5FB}"/>
                </a:ext>
              </a:extLst>
            </p:cNvPr>
            <p:cNvSpPr/>
            <p:nvPr/>
          </p:nvSpPr>
          <p:spPr>
            <a:xfrm>
              <a:off x="377327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7" name="Rectangle 37">
              <a:extLst>
                <a:ext uri="{FF2B5EF4-FFF2-40B4-BE49-F238E27FC236}">
                  <a16:creationId xmlns:a16="http://schemas.microsoft.com/office/drawing/2014/main" id="{9DBC90A8-94A8-F844-B78B-5602A4A7F1BE}"/>
                </a:ext>
              </a:extLst>
            </p:cNvPr>
            <p:cNvSpPr/>
            <p:nvPr/>
          </p:nvSpPr>
          <p:spPr>
            <a:xfrm>
              <a:off x="413329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8" name="Rectangle 38">
              <a:extLst>
                <a:ext uri="{FF2B5EF4-FFF2-40B4-BE49-F238E27FC236}">
                  <a16:creationId xmlns:a16="http://schemas.microsoft.com/office/drawing/2014/main" id="{078108A3-76F5-394D-8500-40CF866447DC}"/>
                </a:ext>
              </a:extLst>
            </p:cNvPr>
            <p:cNvSpPr/>
            <p:nvPr/>
          </p:nvSpPr>
          <p:spPr>
            <a:xfrm>
              <a:off x="449332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9" name="Rectangle 39">
              <a:extLst>
                <a:ext uri="{FF2B5EF4-FFF2-40B4-BE49-F238E27FC236}">
                  <a16:creationId xmlns:a16="http://schemas.microsoft.com/office/drawing/2014/main" id="{EAF55079-9ACC-1748-B76E-1F09975DE8A9}"/>
                </a:ext>
              </a:extLst>
            </p:cNvPr>
            <p:cNvSpPr/>
            <p:nvPr/>
          </p:nvSpPr>
          <p:spPr>
            <a:xfrm>
              <a:off x="485334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0" name="Rectangle 40">
              <a:extLst>
                <a:ext uri="{FF2B5EF4-FFF2-40B4-BE49-F238E27FC236}">
                  <a16:creationId xmlns:a16="http://schemas.microsoft.com/office/drawing/2014/main" id="{9D8B0E72-B5F5-174D-AD18-6A23B4E45DF3}"/>
                </a:ext>
              </a:extLst>
            </p:cNvPr>
            <p:cNvSpPr/>
            <p:nvPr/>
          </p:nvSpPr>
          <p:spPr>
            <a:xfrm>
              <a:off x="5573400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1" name="Rectangle 42">
              <a:extLst>
                <a:ext uri="{FF2B5EF4-FFF2-40B4-BE49-F238E27FC236}">
                  <a16:creationId xmlns:a16="http://schemas.microsoft.com/office/drawing/2014/main" id="{9B43B419-D3F8-A646-8FFC-1B778F65A867}"/>
                </a:ext>
              </a:extLst>
            </p:cNvPr>
            <p:cNvSpPr/>
            <p:nvPr/>
          </p:nvSpPr>
          <p:spPr>
            <a:xfrm>
              <a:off x="521337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22" name="Group 20">
            <a:extLst>
              <a:ext uri="{FF2B5EF4-FFF2-40B4-BE49-F238E27FC236}">
                <a16:creationId xmlns:a16="http://schemas.microsoft.com/office/drawing/2014/main" id="{621DB13B-AA0B-5F4C-8C0B-39C4A7EC0CD4}"/>
              </a:ext>
            </a:extLst>
          </p:cNvPr>
          <p:cNvGrpSpPr/>
          <p:nvPr/>
        </p:nvGrpSpPr>
        <p:grpSpPr>
          <a:xfrm>
            <a:off x="1126000" y="1905000"/>
            <a:ext cx="4500284" cy="254000"/>
            <a:chOff x="533400" y="2362200"/>
            <a:chExt cx="5400341" cy="304800"/>
          </a:xfrm>
        </p:grpSpPr>
        <p:sp>
          <p:nvSpPr>
            <p:cNvPr id="23" name="Rectangle 43">
              <a:extLst>
                <a:ext uri="{FF2B5EF4-FFF2-40B4-BE49-F238E27FC236}">
                  <a16:creationId xmlns:a16="http://schemas.microsoft.com/office/drawing/2014/main" id="{A9FD772F-37CC-6F4B-A0CB-1B65B3850A30}"/>
                </a:ext>
              </a:extLst>
            </p:cNvPr>
            <p:cNvSpPr/>
            <p:nvPr/>
          </p:nvSpPr>
          <p:spPr>
            <a:xfrm>
              <a:off x="53340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4" name="Rectangle 44">
              <a:extLst>
                <a:ext uri="{FF2B5EF4-FFF2-40B4-BE49-F238E27FC236}">
                  <a16:creationId xmlns:a16="http://schemas.microsoft.com/office/drawing/2014/main" id="{644B6CEA-71B9-4549-8847-1EEDEBB66327}"/>
                </a:ext>
              </a:extLst>
            </p:cNvPr>
            <p:cNvSpPr/>
            <p:nvPr/>
          </p:nvSpPr>
          <p:spPr>
            <a:xfrm>
              <a:off x="89342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5" name="Rectangle 45">
              <a:extLst>
                <a:ext uri="{FF2B5EF4-FFF2-40B4-BE49-F238E27FC236}">
                  <a16:creationId xmlns:a16="http://schemas.microsoft.com/office/drawing/2014/main" id="{6EE22605-E92F-B449-96ED-EB9E8A81F8E1}"/>
                </a:ext>
              </a:extLst>
            </p:cNvPr>
            <p:cNvSpPr/>
            <p:nvPr/>
          </p:nvSpPr>
          <p:spPr>
            <a:xfrm>
              <a:off x="125344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6" name="Rectangle 46">
              <a:extLst>
                <a:ext uri="{FF2B5EF4-FFF2-40B4-BE49-F238E27FC236}">
                  <a16:creationId xmlns:a16="http://schemas.microsoft.com/office/drawing/2014/main" id="{7DC2684E-F3FC-0243-8AC7-C6AE2C2F692A}"/>
                </a:ext>
              </a:extLst>
            </p:cNvPr>
            <p:cNvSpPr/>
            <p:nvPr/>
          </p:nvSpPr>
          <p:spPr>
            <a:xfrm>
              <a:off x="161347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7" name="Rectangle 47">
              <a:extLst>
                <a:ext uri="{FF2B5EF4-FFF2-40B4-BE49-F238E27FC236}">
                  <a16:creationId xmlns:a16="http://schemas.microsoft.com/office/drawing/2014/main" id="{359814B1-80BE-F945-B3E9-62701358E69D}"/>
                </a:ext>
              </a:extLst>
            </p:cNvPr>
            <p:cNvSpPr/>
            <p:nvPr/>
          </p:nvSpPr>
          <p:spPr>
            <a:xfrm>
              <a:off x="197349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8" name="Rectangle 48">
              <a:extLst>
                <a:ext uri="{FF2B5EF4-FFF2-40B4-BE49-F238E27FC236}">
                  <a16:creationId xmlns:a16="http://schemas.microsoft.com/office/drawing/2014/main" id="{2FD755FF-B91C-5849-81E9-F60E1B804E7D}"/>
                </a:ext>
              </a:extLst>
            </p:cNvPr>
            <p:cNvSpPr/>
            <p:nvPr/>
          </p:nvSpPr>
          <p:spPr>
            <a:xfrm>
              <a:off x="233352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9" name="Rectangle 49">
              <a:extLst>
                <a:ext uri="{FF2B5EF4-FFF2-40B4-BE49-F238E27FC236}">
                  <a16:creationId xmlns:a16="http://schemas.microsoft.com/office/drawing/2014/main" id="{ACF7C3D3-31F5-4548-82E4-65725DE3FF62}"/>
                </a:ext>
              </a:extLst>
            </p:cNvPr>
            <p:cNvSpPr/>
            <p:nvPr/>
          </p:nvSpPr>
          <p:spPr>
            <a:xfrm>
              <a:off x="269354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0" name="Rectangle 50">
              <a:extLst>
                <a:ext uri="{FF2B5EF4-FFF2-40B4-BE49-F238E27FC236}">
                  <a16:creationId xmlns:a16="http://schemas.microsoft.com/office/drawing/2014/main" id="{13AC33EB-6242-A143-A311-F4B4A4AB79C8}"/>
                </a:ext>
              </a:extLst>
            </p:cNvPr>
            <p:cNvSpPr/>
            <p:nvPr/>
          </p:nvSpPr>
          <p:spPr>
            <a:xfrm>
              <a:off x="305356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1" name="Rectangle 51">
              <a:extLst>
                <a:ext uri="{FF2B5EF4-FFF2-40B4-BE49-F238E27FC236}">
                  <a16:creationId xmlns:a16="http://schemas.microsoft.com/office/drawing/2014/main" id="{E894FE55-0909-D548-8D5D-41C1A5208F44}"/>
                </a:ext>
              </a:extLst>
            </p:cNvPr>
            <p:cNvSpPr/>
            <p:nvPr/>
          </p:nvSpPr>
          <p:spPr>
            <a:xfrm>
              <a:off x="341359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2" name="Rectangle 52">
              <a:extLst>
                <a:ext uri="{FF2B5EF4-FFF2-40B4-BE49-F238E27FC236}">
                  <a16:creationId xmlns:a16="http://schemas.microsoft.com/office/drawing/2014/main" id="{A6BFF497-7BF1-594E-A625-742592094063}"/>
                </a:ext>
              </a:extLst>
            </p:cNvPr>
            <p:cNvSpPr/>
            <p:nvPr/>
          </p:nvSpPr>
          <p:spPr>
            <a:xfrm>
              <a:off x="377361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3" name="Rectangle 53">
              <a:extLst>
                <a:ext uri="{FF2B5EF4-FFF2-40B4-BE49-F238E27FC236}">
                  <a16:creationId xmlns:a16="http://schemas.microsoft.com/office/drawing/2014/main" id="{CE6638BC-F378-D04F-B805-C0062F6C2D51}"/>
                </a:ext>
              </a:extLst>
            </p:cNvPr>
            <p:cNvSpPr/>
            <p:nvPr/>
          </p:nvSpPr>
          <p:spPr>
            <a:xfrm>
              <a:off x="413364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4" name="Rectangle 54">
              <a:extLst>
                <a:ext uri="{FF2B5EF4-FFF2-40B4-BE49-F238E27FC236}">
                  <a16:creationId xmlns:a16="http://schemas.microsoft.com/office/drawing/2014/main" id="{4BBE0201-8587-1242-A8D8-C0DDED34A70B}"/>
                </a:ext>
              </a:extLst>
            </p:cNvPr>
            <p:cNvSpPr/>
            <p:nvPr/>
          </p:nvSpPr>
          <p:spPr>
            <a:xfrm>
              <a:off x="449366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5" name="Rectangle 55">
              <a:extLst>
                <a:ext uri="{FF2B5EF4-FFF2-40B4-BE49-F238E27FC236}">
                  <a16:creationId xmlns:a16="http://schemas.microsoft.com/office/drawing/2014/main" id="{0BF59E17-9981-5649-B816-16E050036008}"/>
                </a:ext>
              </a:extLst>
            </p:cNvPr>
            <p:cNvSpPr/>
            <p:nvPr/>
          </p:nvSpPr>
          <p:spPr>
            <a:xfrm>
              <a:off x="485368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6" name="Rectangle 56">
              <a:extLst>
                <a:ext uri="{FF2B5EF4-FFF2-40B4-BE49-F238E27FC236}">
                  <a16:creationId xmlns:a16="http://schemas.microsoft.com/office/drawing/2014/main" id="{3406836C-34CF-194B-A1B1-9A91BC8BB104}"/>
                </a:ext>
              </a:extLst>
            </p:cNvPr>
            <p:cNvSpPr/>
            <p:nvPr/>
          </p:nvSpPr>
          <p:spPr>
            <a:xfrm>
              <a:off x="5573741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7" name="Rectangle 57">
              <a:extLst>
                <a:ext uri="{FF2B5EF4-FFF2-40B4-BE49-F238E27FC236}">
                  <a16:creationId xmlns:a16="http://schemas.microsoft.com/office/drawing/2014/main" id="{1DB6DBFD-7A59-6643-B56C-6758A2A2EBE7}"/>
                </a:ext>
              </a:extLst>
            </p:cNvPr>
            <p:cNvSpPr/>
            <p:nvPr/>
          </p:nvSpPr>
          <p:spPr>
            <a:xfrm>
              <a:off x="521371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38" name="Group 96">
            <a:extLst>
              <a:ext uri="{FF2B5EF4-FFF2-40B4-BE49-F238E27FC236}">
                <a16:creationId xmlns:a16="http://schemas.microsoft.com/office/drawing/2014/main" id="{B25317C8-F83A-6F49-AC52-73B9DF7DD945}"/>
              </a:ext>
            </a:extLst>
          </p:cNvPr>
          <p:cNvGrpSpPr/>
          <p:nvPr/>
        </p:nvGrpSpPr>
        <p:grpSpPr>
          <a:xfrm>
            <a:off x="1126000" y="2286000"/>
            <a:ext cx="4500284" cy="254000"/>
            <a:chOff x="533400" y="2819400"/>
            <a:chExt cx="5400341" cy="304800"/>
          </a:xfrm>
        </p:grpSpPr>
        <p:sp>
          <p:nvSpPr>
            <p:cNvPr id="39" name="Rectangle 58">
              <a:extLst>
                <a:ext uri="{FF2B5EF4-FFF2-40B4-BE49-F238E27FC236}">
                  <a16:creationId xmlns:a16="http://schemas.microsoft.com/office/drawing/2014/main" id="{6D8D76CF-4517-0A4E-AE75-E61B35D19F46}"/>
                </a:ext>
              </a:extLst>
            </p:cNvPr>
            <p:cNvSpPr/>
            <p:nvPr/>
          </p:nvSpPr>
          <p:spPr>
            <a:xfrm>
              <a:off x="53340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0" name="Rectangle 59">
              <a:extLst>
                <a:ext uri="{FF2B5EF4-FFF2-40B4-BE49-F238E27FC236}">
                  <a16:creationId xmlns:a16="http://schemas.microsoft.com/office/drawing/2014/main" id="{22A92584-17B5-A746-87FD-15AA2831E7D5}"/>
                </a:ext>
              </a:extLst>
            </p:cNvPr>
            <p:cNvSpPr/>
            <p:nvPr/>
          </p:nvSpPr>
          <p:spPr>
            <a:xfrm>
              <a:off x="89342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1" name="Rectangle 60">
              <a:extLst>
                <a:ext uri="{FF2B5EF4-FFF2-40B4-BE49-F238E27FC236}">
                  <a16:creationId xmlns:a16="http://schemas.microsoft.com/office/drawing/2014/main" id="{52B9805A-822E-4646-874F-40931F3C9D05}"/>
                </a:ext>
              </a:extLst>
            </p:cNvPr>
            <p:cNvSpPr/>
            <p:nvPr/>
          </p:nvSpPr>
          <p:spPr>
            <a:xfrm>
              <a:off x="125344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2" name="Rectangle 61">
              <a:extLst>
                <a:ext uri="{FF2B5EF4-FFF2-40B4-BE49-F238E27FC236}">
                  <a16:creationId xmlns:a16="http://schemas.microsoft.com/office/drawing/2014/main" id="{68A72A43-9F96-9940-8FED-44FC9A29DAF4}"/>
                </a:ext>
              </a:extLst>
            </p:cNvPr>
            <p:cNvSpPr/>
            <p:nvPr/>
          </p:nvSpPr>
          <p:spPr>
            <a:xfrm>
              <a:off x="161347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3" name="Rectangle 62">
              <a:extLst>
                <a:ext uri="{FF2B5EF4-FFF2-40B4-BE49-F238E27FC236}">
                  <a16:creationId xmlns:a16="http://schemas.microsoft.com/office/drawing/2014/main" id="{C79C90B0-8024-2149-B769-B6775CA88D37}"/>
                </a:ext>
              </a:extLst>
            </p:cNvPr>
            <p:cNvSpPr/>
            <p:nvPr/>
          </p:nvSpPr>
          <p:spPr>
            <a:xfrm>
              <a:off x="197349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4" name="Rectangle 63">
              <a:extLst>
                <a:ext uri="{FF2B5EF4-FFF2-40B4-BE49-F238E27FC236}">
                  <a16:creationId xmlns:a16="http://schemas.microsoft.com/office/drawing/2014/main" id="{BB782EAE-1932-A744-86B0-1CF7926388B1}"/>
                </a:ext>
              </a:extLst>
            </p:cNvPr>
            <p:cNvSpPr/>
            <p:nvPr/>
          </p:nvSpPr>
          <p:spPr>
            <a:xfrm>
              <a:off x="233352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5" name="Rectangle 64">
              <a:extLst>
                <a:ext uri="{FF2B5EF4-FFF2-40B4-BE49-F238E27FC236}">
                  <a16:creationId xmlns:a16="http://schemas.microsoft.com/office/drawing/2014/main" id="{426AB61F-6DEB-EC43-BB09-947140C39652}"/>
                </a:ext>
              </a:extLst>
            </p:cNvPr>
            <p:cNvSpPr/>
            <p:nvPr/>
          </p:nvSpPr>
          <p:spPr>
            <a:xfrm>
              <a:off x="269354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6" name="Rectangle 65">
              <a:extLst>
                <a:ext uri="{FF2B5EF4-FFF2-40B4-BE49-F238E27FC236}">
                  <a16:creationId xmlns:a16="http://schemas.microsoft.com/office/drawing/2014/main" id="{80182AD2-2FAC-5A49-960B-2C85094B1411}"/>
                </a:ext>
              </a:extLst>
            </p:cNvPr>
            <p:cNvSpPr/>
            <p:nvPr/>
          </p:nvSpPr>
          <p:spPr>
            <a:xfrm>
              <a:off x="305356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7" name="Rectangle 66">
              <a:extLst>
                <a:ext uri="{FF2B5EF4-FFF2-40B4-BE49-F238E27FC236}">
                  <a16:creationId xmlns:a16="http://schemas.microsoft.com/office/drawing/2014/main" id="{43D51439-49F9-3F48-92A8-88CAF35B0922}"/>
                </a:ext>
              </a:extLst>
            </p:cNvPr>
            <p:cNvSpPr/>
            <p:nvPr/>
          </p:nvSpPr>
          <p:spPr>
            <a:xfrm>
              <a:off x="341359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8" name="Rectangle 67">
              <a:extLst>
                <a:ext uri="{FF2B5EF4-FFF2-40B4-BE49-F238E27FC236}">
                  <a16:creationId xmlns:a16="http://schemas.microsoft.com/office/drawing/2014/main" id="{6A909C5D-D7F9-FA49-9629-412B412E1FD2}"/>
                </a:ext>
              </a:extLst>
            </p:cNvPr>
            <p:cNvSpPr/>
            <p:nvPr/>
          </p:nvSpPr>
          <p:spPr>
            <a:xfrm>
              <a:off x="377361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9" name="Rectangle 68">
              <a:extLst>
                <a:ext uri="{FF2B5EF4-FFF2-40B4-BE49-F238E27FC236}">
                  <a16:creationId xmlns:a16="http://schemas.microsoft.com/office/drawing/2014/main" id="{C21B9652-4A5E-4046-9B68-5AA7913199BF}"/>
                </a:ext>
              </a:extLst>
            </p:cNvPr>
            <p:cNvSpPr/>
            <p:nvPr/>
          </p:nvSpPr>
          <p:spPr>
            <a:xfrm>
              <a:off x="413364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0" name="Rectangle 69">
              <a:extLst>
                <a:ext uri="{FF2B5EF4-FFF2-40B4-BE49-F238E27FC236}">
                  <a16:creationId xmlns:a16="http://schemas.microsoft.com/office/drawing/2014/main" id="{2E21D208-8C46-5841-A270-282D64C74EA0}"/>
                </a:ext>
              </a:extLst>
            </p:cNvPr>
            <p:cNvSpPr/>
            <p:nvPr/>
          </p:nvSpPr>
          <p:spPr>
            <a:xfrm>
              <a:off x="449366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1" name="Rectangle 70">
              <a:extLst>
                <a:ext uri="{FF2B5EF4-FFF2-40B4-BE49-F238E27FC236}">
                  <a16:creationId xmlns:a16="http://schemas.microsoft.com/office/drawing/2014/main" id="{576FA654-85C2-3240-AB82-D79F91B051A4}"/>
                </a:ext>
              </a:extLst>
            </p:cNvPr>
            <p:cNvSpPr/>
            <p:nvPr/>
          </p:nvSpPr>
          <p:spPr>
            <a:xfrm>
              <a:off x="485368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2" name="Rectangle 71">
              <a:extLst>
                <a:ext uri="{FF2B5EF4-FFF2-40B4-BE49-F238E27FC236}">
                  <a16:creationId xmlns:a16="http://schemas.microsoft.com/office/drawing/2014/main" id="{D07D5171-8A37-0449-8D04-1BEAD69500D1}"/>
                </a:ext>
              </a:extLst>
            </p:cNvPr>
            <p:cNvSpPr/>
            <p:nvPr/>
          </p:nvSpPr>
          <p:spPr>
            <a:xfrm>
              <a:off x="5573741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3" name="Rectangle 72">
              <a:extLst>
                <a:ext uri="{FF2B5EF4-FFF2-40B4-BE49-F238E27FC236}">
                  <a16:creationId xmlns:a16="http://schemas.microsoft.com/office/drawing/2014/main" id="{3EB8C4CF-49E1-1E43-9258-FCE893DF2A82}"/>
                </a:ext>
              </a:extLst>
            </p:cNvPr>
            <p:cNvSpPr/>
            <p:nvPr/>
          </p:nvSpPr>
          <p:spPr>
            <a:xfrm>
              <a:off x="521371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54" name="Group 97">
            <a:extLst>
              <a:ext uri="{FF2B5EF4-FFF2-40B4-BE49-F238E27FC236}">
                <a16:creationId xmlns:a16="http://schemas.microsoft.com/office/drawing/2014/main" id="{9D56E0A6-C049-6442-B321-D0E7326F993F}"/>
              </a:ext>
            </a:extLst>
          </p:cNvPr>
          <p:cNvGrpSpPr/>
          <p:nvPr/>
        </p:nvGrpSpPr>
        <p:grpSpPr>
          <a:xfrm>
            <a:off x="1951499" y="4254500"/>
            <a:ext cx="2940000" cy="1140000"/>
            <a:chOff x="1793472" y="5566200"/>
            <a:chExt cx="3528000" cy="1368000"/>
          </a:xfrm>
        </p:grpSpPr>
        <p:sp>
          <p:nvSpPr>
            <p:cNvPr id="55" name="Rounded Rectangle 73">
              <a:extLst>
                <a:ext uri="{FF2B5EF4-FFF2-40B4-BE49-F238E27FC236}">
                  <a16:creationId xmlns:a16="http://schemas.microsoft.com/office/drawing/2014/main" id="{3BF6D9D0-EB37-4448-9977-C3296D2838F9}"/>
                </a:ext>
              </a:extLst>
            </p:cNvPr>
            <p:cNvSpPr/>
            <p:nvPr/>
          </p:nvSpPr>
          <p:spPr>
            <a:xfrm>
              <a:off x="1793472" y="5566200"/>
              <a:ext cx="3528000" cy="1368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6" name="Rounded Rectangle 74">
              <a:extLst>
                <a:ext uri="{FF2B5EF4-FFF2-40B4-BE49-F238E27FC236}">
                  <a16:creationId xmlns:a16="http://schemas.microsoft.com/office/drawing/2014/main" id="{E459D19C-C687-9942-8AE1-30FC4B590D33}"/>
                </a:ext>
              </a:extLst>
            </p:cNvPr>
            <p:cNvSpPr/>
            <p:nvPr/>
          </p:nvSpPr>
          <p:spPr>
            <a:xfrm>
              <a:off x="1973130" y="5743630"/>
              <a:ext cx="1569829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checkpoint</a:t>
              </a:r>
              <a:b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image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" name="Rounded Rectangle 75">
              <a:extLst>
                <a:ext uri="{FF2B5EF4-FFF2-40B4-BE49-F238E27FC236}">
                  <a16:creationId xmlns:a16="http://schemas.microsoft.com/office/drawing/2014/main" id="{1D590E66-63A0-B845-8368-1269F96D1578}"/>
                </a:ext>
              </a:extLst>
            </p:cNvPr>
            <p:cNvSpPr/>
            <p:nvPr/>
          </p:nvSpPr>
          <p:spPr>
            <a:xfrm>
              <a:off x="3733800" y="5743630"/>
              <a:ext cx="1395571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operation</a:t>
              </a:r>
              <a:b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log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8" name="Rounded Rectangle 76">
              <a:extLst>
                <a:ext uri="{FF2B5EF4-FFF2-40B4-BE49-F238E27FC236}">
                  <a16:creationId xmlns:a16="http://schemas.microsoft.com/office/drawing/2014/main" id="{2A989DAB-393F-3444-9418-66A299967688}"/>
                </a:ext>
              </a:extLst>
            </p:cNvPr>
            <p:cNvSpPr/>
            <p:nvPr/>
          </p:nvSpPr>
          <p:spPr>
            <a:xfrm>
              <a:off x="1973496" y="6328200"/>
              <a:ext cx="3155876" cy="44337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In-memory FS metadata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59" name="Group 12">
            <a:extLst>
              <a:ext uri="{FF2B5EF4-FFF2-40B4-BE49-F238E27FC236}">
                <a16:creationId xmlns:a16="http://schemas.microsoft.com/office/drawing/2014/main" id="{35E58B34-A430-0745-9654-57CFDEE221C6}"/>
              </a:ext>
            </a:extLst>
          </p:cNvPr>
          <p:cNvGrpSpPr/>
          <p:nvPr/>
        </p:nvGrpSpPr>
        <p:grpSpPr>
          <a:xfrm>
            <a:off x="1125713" y="2743752"/>
            <a:ext cx="1380000" cy="810000"/>
            <a:chOff x="533057" y="3368702"/>
            <a:chExt cx="1656000" cy="972000"/>
          </a:xfrm>
        </p:grpSpPr>
        <p:sp>
          <p:nvSpPr>
            <p:cNvPr id="60" name="Rounded Rectangle 9">
              <a:extLst>
                <a:ext uri="{FF2B5EF4-FFF2-40B4-BE49-F238E27FC236}">
                  <a16:creationId xmlns:a16="http://schemas.microsoft.com/office/drawing/2014/main" id="{E0D399B3-5D6E-514B-AF34-8FFAB05EFBDA}"/>
                </a:ext>
              </a:extLst>
            </p:cNvPr>
            <p:cNvSpPr/>
            <p:nvPr/>
          </p:nvSpPr>
          <p:spPr>
            <a:xfrm>
              <a:off x="533057" y="3368702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1" name="Group 10">
              <a:extLst>
                <a:ext uri="{FF2B5EF4-FFF2-40B4-BE49-F238E27FC236}">
                  <a16:creationId xmlns:a16="http://schemas.microsoft.com/office/drawing/2014/main" id="{7F28001A-9227-BD44-BE50-86C8160CD9F9}"/>
                </a:ext>
              </a:extLst>
            </p:cNvPr>
            <p:cNvGrpSpPr/>
            <p:nvPr/>
          </p:nvGrpSpPr>
          <p:grpSpPr>
            <a:xfrm>
              <a:off x="685587" y="3505200"/>
              <a:ext cx="1350941" cy="685800"/>
              <a:chOff x="685459" y="3505200"/>
              <a:chExt cx="1350941" cy="685800"/>
            </a:xfrm>
          </p:grpSpPr>
          <p:sp>
            <p:nvSpPr>
              <p:cNvPr id="62" name="Rectangle 77">
                <a:extLst>
                  <a:ext uri="{FF2B5EF4-FFF2-40B4-BE49-F238E27FC236}">
                    <a16:creationId xmlns:a16="http://schemas.microsoft.com/office/drawing/2014/main" id="{A7A44199-44C5-464F-82BE-8F3BB4626AFE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3" name="Rectangle 78">
                <a:extLst>
                  <a:ext uri="{FF2B5EF4-FFF2-40B4-BE49-F238E27FC236}">
                    <a16:creationId xmlns:a16="http://schemas.microsoft.com/office/drawing/2014/main" id="{45174D2D-E37D-5A4E-85EC-32B9D79609AC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4" name="Rectangle 79">
                <a:extLst>
                  <a:ext uri="{FF2B5EF4-FFF2-40B4-BE49-F238E27FC236}">
                    <a16:creationId xmlns:a16="http://schemas.microsoft.com/office/drawing/2014/main" id="{8ECF597B-AAF8-BA41-A753-44157EB262D7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5" name="Rectangle 80">
                <a:extLst>
                  <a:ext uri="{FF2B5EF4-FFF2-40B4-BE49-F238E27FC236}">
                    <a16:creationId xmlns:a16="http://schemas.microsoft.com/office/drawing/2014/main" id="{40B9365E-89A9-E14B-A5DE-0470D34A6891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6" name="Rectangle 81">
                <a:extLst>
                  <a:ext uri="{FF2B5EF4-FFF2-40B4-BE49-F238E27FC236}">
                    <a16:creationId xmlns:a16="http://schemas.microsoft.com/office/drawing/2014/main" id="{BAF75DE7-B320-E84C-B8F5-F9F39BB9EE12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67" name="Group 15">
            <a:extLst>
              <a:ext uri="{FF2B5EF4-FFF2-40B4-BE49-F238E27FC236}">
                <a16:creationId xmlns:a16="http://schemas.microsoft.com/office/drawing/2014/main" id="{AB8B54FF-7834-9D4E-85F0-5577CDF35096}"/>
              </a:ext>
            </a:extLst>
          </p:cNvPr>
          <p:cNvGrpSpPr/>
          <p:nvPr/>
        </p:nvGrpSpPr>
        <p:grpSpPr>
          <a:xfrm>
            <a:off x="2747500" y="2746000"/>
            <a:ext cx="1380000" cy="810000"/>
            <a:chOff x="2382600" y="3371400"/>
            <a:chExt cx="1656000" cy="972000"/>
          </a:xfrm>
        </p:grpSpPr>
        <p:sp>
          <p:nvSpPr>
            <p:cNvPr id="68" name="Rounded Rectangle 82">
              <a:extLst>
                <a:ext uri="{FF2B5EF4-FFF2-40B4-BE49-F238E27FC236}">
                  <a16:creationId xmlns:a16="http://schemas.microsoft.com/office/drawing/2014/main" id="{52AB73CB-FB45-A542-84E3-E046AF316FDD}"/>
                </a:ext>
              </a:extLst>
            </p:cNvPr>
            <p:cNvSpPr/>
            <p:nvPr/>
          </p:nvSpPr>
          <p:spPr>
            <a:xfrm>
              <a:off x="23826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9" name="Group 83">
              <a:extLst>
                <a:ext uri="{FF2B5EF4-FFF2-40B4-BE49-F238E27FC236}">
                  <a16:creationId xmlns:a16="http://schemas.microsoft.com/office/drawing/2014/main" id="{1F07D8CF-DCD9-8F43-8EB3-2027C5EC5938}"/>
                </a:ext>
              </a:extLst>
            </p:cNvPr>
            <p:cNvGrpSpPr/>
            <p:nvPr/>
          </p:nvGrpSpPr>
          <p:grpSpPr>
            <a:xfrm>
              <a:off x="2535130" y="3507898"/>
              <a:ext cx="1350941" cy="685800"/>
              <a:chOff x="685459" y="3505200"/>
              <a:chExt cx="1350941" cy="685800"/>
            </a:xfrm>
          </p:grpSpPr>
          <p:sp>
            <p:nvSpPr>
              <p:cNvPr id="70" name="Rectangle 84">
                <a:extLst>
                  <a:ext uri="{FF2B5EF4-FFF2-40B4-BE49-F238E27FC236}">
                    <a16:creationId xmlns:a16="http://schemas.microsoft.com/office/drawing/2014/main" id="{E5C523C2-1041-0545-9138-7678172E81EB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1" name="Rectangle 85">
                <a:extLst>
                  <a:ext uri="{FF2B5EF4-FFF2-40B4-BE49-F238E27FC236}">
                    <a16:creationId xmlns:a16="http://schemas.microsoft.com/office/drawing/2014/main" id="{F78FCD1F-7954-424E-BADC-4AD8D41AE7ED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2" name="Rectangle 86">
                <a:extLst>
                  <a:ext uri="{FF2B5EF4-FFF2-40B4-BE49-F238E27FC236}">
                    <a16:creationId xmlns:a16="http://schemas.microsoft.com/office/drawing/2014/main" id="{72BDD02A-8AE0-6C4C-933C-6EA9C5A13BC2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3" name="Rectangle 87">
                <a:extLst>
                  <a:ext uri="{FF2B5EF4-FFF2-40B4-BE49-F238E27FC236}">
                    <a16:creationId xmlns:a16="http://schemas.microsoft.com/office/drawing/2014/main" id="{827FAEF5-DE95-2E41-BE47-ACE953D33321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4" name="Rectangle 88">
                <a:extLst>
                  <a:ext uri="{FF2B5EF4-FFF2-40B4-BE49-F238E27FC236}">
                    <a16:creationId xmlns:a16="http://schemas.microsoft.com/office/drawing/2014/main" id="{29C10308-6C7E-F84F-8D9D-92E3C4DEA2E2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75" name="Group 17">
            <a:extLst>
              <a:ext uri="{FF2B5EF4-FFF2-40B4-BE49-F238E27FC236}">
                <a16:creationId xmlns:a16="http://schemas.microsoft.com/office/drawing/2014/main" id="{3B1E0FC0-FCDD-8D4F-87A1-266172497DA6}"/>
              </a:ext>
            </a:extLst>
          </p:cNvPr>
          <p:cNvGrpSpPr/>
          <p:nvPr/>
        </p:nvGrpSpPr>
        <p:grpSpPr>
          <a:xfrm>
            <a:off x="4318000" y="2746000"/>
            <a:ext cx="1380000" cy="810000"/>
            <a:chOff x="4267200" y="3371400"/>
            <a:chExt cx="1656000" cy="972000"/>
          </a:xfrm>
        </p:grpSpPr>
        <p:sp>
          <p:nvSpPr>
            <p:cNvPr id="76" name="Rounded Rectangle 89">
              <a:extLst>
                <a:ext uri="{FF2B5EF4-FFF2-40B4-BE49-F238E27FC236}">
                  <a16:creationId xmlns:a16="http://schemas.microsoft.com/office/drawing/2014/main" id="{3416E335-6D6D-A84A-947A-1D0A8AEF3937}"/>
                </a:ext>
              </a:extLst>
            </p:cNvPr>
            <p:cNvSpPr/>
            <p:nvPr/>
          </p:nvSpPr>
          <p:spPr>
            <a:xfrm>
              <a:off x="42672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77" name="Group 90">
              <a:extLst>
                <a:ext uri="{FF2B5EF4-FFF2-40B4-BE49-F238E27FC236}">
                  <a16:creationId xmlns:a16="http://schemas.microsoft.com/office/drawing/2014/main" id="{9CEF3059-7426-A84F-884F-0CECFC54FF6B}"/>
                </a:ext>
              </a:extLst>
            </p:cNvPr>
            <p:cNvGrpSpPr/>
            <p:nvPr/>
          </p:nvGrpSpPr>
          <p:grpSpPr>
            <a:xfrm>
              <a:off x="4419730" y="3507898"/>
              <a:ext cx="1350941" cy="685800"/>
              <a:chOff x="685459" y="3505200"/>
              <a:chExt cx="1350941" cy="685800"/>
            </a:xfrm>
          </p:grpSpPr>
          <p:sp>
            <p:nvSpPr>
              <p:cNvPr id="78" name="Rectangle 91">
                <a:extLst>
                  <a:ext uri="{FF2B5EF4-FFF2-40B4-BE49-F238E27FC236}">
                    <a16:creationId xmlns:a16="http://schemas.microsoft.com/office/drawing/2014/main" id="{C1BDC6B3-E257-5E4D-9460-C7FF9C48146A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9" name="Rectangle 92">
                <a:extLst>
                  <a:ext uri="{FF2B5EF4-FFF2-40B4-BE49-F238E27FC236}">
                    <a16:creationId xmlns:a16="http://schemas.microsoft.com/office/drawing/2014/main" id="{ABAE3D41-2655-0940-82F3-C373B1DB5650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0" name="Rectangle 93">
                <a:extLst>
                  <a:ext uri="{FF2B5EF4-FFF2-40B4-BE49-F238E27FC236}">
                    <a16:creationId xmlns:a16="http://schemas.microsoft.com/office/drawing/2014/main" id="{B26C90D5-897C-FA4E-9218-EE840B0CAD48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1" name="Rectangle 94">
                <a:extLst>
                  <a:ext uri="{FF2B5EF4-FFF2-40B4-BE49-F238E27FC236}">
                    <a16:creationId xmlns:a16="http://schemas.microsoft.com/office/drawing/2014/main" id="{370C7A70-56A9-1247-9AF5-2DD23CCE0D7E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2" name="Rectangle 95">
                <a:extLst>
                  <a:ext uri="{FF2B5EF4-FFF2-40B4-BE49-F238E27FC236}">
                    <a16:creationId xmlns:a16="http://schemas.microsoft.com/office/drawing/2014/main" id="{39F5607C-1BAB-7E46-B719-813227C12AF3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sp>
        <p:nvSpPr>
          <p:cNvPr id="83" name="Freeform 104">
            <a:extLst>
              <a:ext uri="{FF2B5EF4-FFF2-40B4-BE49-F238E27FC236}">
                <a16:creationId xmlns:a16="http://schemas.microsoft.com/office/drawing/2014/main" id="{831D7709-543D-CE48-AF53-69F956C45E67}"/>
              </a:ext>
            </a:extLst>
          </p:cNvPr>
          <p:cNvSpPr/>
          <p:nvPr/>
        </p:nvSpPr>
        <p:spPr>
          <a:xfrm>
            <a:off x="2258051" y="2419570"/>
            <a:ext cx="578069" cy="578069"/>
          </a:xfrm>
          <a:custGeom>
            <a:avLst/>
            <a:gdLst>
              <a:gd name="connsiteX0" fmla="*/ 693683 w 693683"/>
              <a:gd name="connsiteY0" fmla="*/ 0 h 693683"/>
              <a:gd name="connsiteX1" fmla="*/ 0 w 693683"/>
              <a:gd name="connsiteY1" fmla="*/ 693683 h 693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3683" h="693683">
                <a:moveTo>
                  <a:pt x="693683" y="0"/>
                </a:moveTo>
                <a:lnTo>
                  <a:pt x="0" y="693683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4" name="Freeform 105">
            <a:extLst>
              <a:ext uri="{FF2B5EF4-FFF2-40B4-BE49-F238E27FC236}">
                <a16:creationId xmlns:a16="http://schemas.microsoft.com/office/drawing/2014/main" id="{7F08CDD5-7BE5-E348-8936-8FE23CC8C1CA}"/>
              </a:ext>
            </a:extLst>
          </p:cNvPr>
          <p:cNvSpPr/>
          <p:nvPr/>
        </p:nvSpPr>
        <p:spPr>
          <a:xfrm>
            <a:off x="2783568" y="2064845"/>
            <a:ext cx="653933" cy="945931"/>
          </a:xfrm>
          <a:custGeom>
            <a:avLst/>
            <a:gdLst>
              <a:gd name="connsiteX0" fmla="*/ 0 w 709448"/>
              <a:gd name="connsiteY0" fmla="*/ 0 h 1135117"/>
              <a:gd name="connsiteX1" fmla="*/ 709448 w 709448"/>
              <a:gd name="connsiteY1" fmla="*/ 1135117 h 1135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9448" h="1135117">
                <a:moveTo>
                  <a:pt x="0" y="0"/>
                </a:moveTo>
                <a:lnTo>
                  <a:pt x="709448" y="1135117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5" name="Freeform 106">
            <a:extLst>
              <a:ext uri="{FF2B5EF4-FFF2-40B4-BE49-F238E27FC236}">
                <a16:creationId xmlns:a16="http://schemas.microsoft.com/office/drawing/2014/main" id="{E77A1FA1-6E90-6B47-9A52-7FA89E11B493}"/>
              </a:ext>
            </a:extLst>
          </p:cNvPr>
          <p:cNvSpPr/>
          <p:nvPr/>
        </p:nvSpPr>
        <p:spPr>
          <a:xfrm>
            <a:off x="2783568" y="1644431"/>
            <a:ext cx="1811540" cy="1366345"/>
          </a:xfrm>
          <a:custGeom>
            <a:avLst/>
            <a:gdLst>
              <a:gd name="connsiteX0" fmla="*/ 0 w 2096814"/>
              <a:gd name="connsiteY0" fmla="*/ 0 h 1481959"/>
              <a:gd name="connsiteX1" fmla="*/ 1734207 w 2096814"/>
              <a:gd name="connsiteY1" fmla="*/ 252249 h 1481959"/>
              <a:gd name="connsiteX2" fmla="*/ 2096814 w 2096814"/>
              <a:gd name="connsiteY2" fmla="*/ 1481959 h 148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6814" h="1481959">
                <a:moveTo>
                  <a:pt x="0" y="0"/>
                </a:moveTo>
                <a:cubicBezTo>
                  <a:pt x="692369" y="2628"/>
                  <a:pt x="1384738" y="5256"/>
                  <a:pt x="1734207" y="252249"/>
                </a:cubicBezTo>
                <a:cubicBezTo>
                  <a:pt x="2083676" y="499242"/>
                  <a:pt x="2090245" y="990600"/>
                  <a:pt x="2096814" y="1481959"/>
                </a:cubicBez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6" name="Rounded Rectangle 107">
            <a:extLst>
              <a:ext uri="{FF2B5EF4-FFF2-40B4-BE49-F238E27FC236}">
                <a16:creationId xmlns:a16="http://schemas.microsoft.com/office/drawing/2014/main" id="{E4FD810F-2FBF-E14A-83BD-857C81854E04}"/>
              </a:ext>
            </a:extLst>
          </p:cNvPr>
          <p:cNvSpPr/>
          <p:nvPr/>
        </p:nvSpPr>
        <p:spPr>
          <a:xfrm>
            <a:off x="2586499" y="1460500"/>
            <a:ext cx="390000" cy="1170000"/>
          </a:xfrm>
          <a:prstGeom prst="roundRect">
            <a:avLst>
              <a:gd name="adj" fmla="val 20035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cxnSp>
        <p:nvCxnSpPr>
          <p:cNvPr id="87" name="Straight Arrow Connector 109">
            <a:extLst>
              <a:ext uri="{FF2B5EF4-FFF2-40B4-BE49-F238E27FC236}">
                <a16:creationId xmlns:a16="http://schemas.microsoft.com/office/drawing/2014/main" id="{7180E3AE-85A4-164A-B9F8-FD1AC12963ED}"/>
              </a:ext>
            </a:extLst>
          </p:cNvPr>
          <p:cNvCxnSpPr/>
          <p:nvPr/>
        </p:nvCxnSpPr>
        <p:spPr>
          <a:xfrm>
            <a:off x="1801249" y="3873500"/>
            <a:ext cx="24842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111">
            <a:extLst>
              <a:ext uri="{FF2B5EF4-FFF2-40B4-BE49-F238E27FC236}">
                <a16:creationId xmlns:a16="http://schemas.microsoft.com/office/drawing/2014/main" id="{29FF6392-B7AD-7940-8AE0-6B81C6B74612}"/>
              </a:ext>
            </a:extLst>
          </p:cNvPr>
          <p:cNvCxnSpPr/>
          <p:nvPr/>
        </p:nvCxnSpPr>
        <p:spPr>
          <a:xfrm flipH="1">
            <a:off x="4725935" y="3873500"/>
            <a:ext cx="20156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113">
            <a:extLst>
              <a:ext uri="{FF2B5EF4-FFF2-40B4-BE49-F238E27FC236}">
                <a16:creationId xmlns:a16="http://schemas.microsoft.com/office/drawing/2014/main" id="{97B801ED-06DA-D54F-A956-624483B2E9A1}"/>
              </a:ext>
            </a:extLst>
          </p:cNvPr>
          <p:cNvCxnSpPr/>
          <p:nvPr/>
        </p:nvCxnSpPr>
        <p:spPr>
          <a:xfrm>
            <a:off x="3357000" y="3873500"/>
            <a:ext cx="0" cy="367748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116">
            <a:extLst>
              <a:ext uri="{FF2B5EF4-FFF2-40B4-BE49-F238E27FC236}">
                <a16:creationId xmlns:a16="http://schemas.microsoft.com/office/drawing/2014/main" id="{234926C0-B479-2B41-9076-F91A29411E78}"/>
              </a:ext>
            </a:extLst>
          </p:cNvPr>
          <p:cNvSpPr/>
          <p:nvPr/>
        </p:nvSpPr>
        <p:spPr>
          <a:xfrm>
            <a:off x="10160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1" name="Rectangle 117">
            <a:extLst>
              <a:ext uri="{FF2B5EF4-FFF2-40B4-BE49-F238E27FC236}">
                <a16:creationId xmlns:a16="http://schemas.microsoft.com/office/drawing/2014/main" id="{46EBDC58-31AA-A740-9C97-DCF891A89742}"/>
              </a:ext>
            </a:extLst>
          </p:cNvPr>
          <p:cNvSpPr/>
          <p:nvPr/>
        </p:nvSpPr>
        <p:spPr>
          <a:xfrm>
            <a:off x="26035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2" name="Rectangle 118">
            <a:extLst>
              <a:ext uri="{FF2B5EF4-FFF2-40B4-BE49-F238E27FC236}">
                <a16:creationId xmlns:a16="http://schemas.microsoft.com/office/drawing/2014/main" id="{8D793484-D8B9-314D-81C1-2B03F64BD2CB}"/>
              </a:ext>
            </a:extLst>
          </p:cNvPr>
          <p:cNvSpPr/>
          <p:nvPr/>
        </p:nvSpPr>
        <p:spPr>
          <a:xfrm>
            <a:off x="4191001" y="3556000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3" name="Rectangle 122">
            <a:extLst>
              <a:ext uri="{FF2B5EF4-FFF2-40B4-BE49-F238E27FC236}">
                <a16:creationId xmlns:a16="http://schemas.microsoft.com/office/drawing/2014/main" id="{2BE612C2-645E-1946-B156-522F98441694}"/>
              </a:ext>
            </a:extLst>
          </p:cNvPr>
          <p:cNvSpPr/>
          <p:nvPr/>
        </p:nvSpPr>
        <p:spPr>
          <a:xfrm>
            <a:off x="5969001" y="918196"/>
            <a:ext cx="29148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File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is made of 64MB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chunks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, possibly spawn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multiple machines </a:t>
            </a:r>
            <a:endParaRPr lang="zh-CN" altLang="en-US" dirty="0">
              <a:solidFill>
                <a:srgbClr val="FF0066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94" name="Rectangle 125">
            <a:extLst>
              <a:ext uri="{FF2B5EF4-FFF2-40B4-BE49-F238E27FC236}">
                <a16:creationId xmlns:a16="http://schemas.microsoft.com/office/drawing/2014/main" id="{0EF180F1-8035-7F46-A2CD-8558DFC81968}"/>
              </a:ext>
            </a:extLst>
          </p:cNvPr>
          <p:cNvSpPr/>
          <p:nvPr/>
        </p:nvSpPr>
        <p:spPr>
          <a:xfrm>
            <a:off x="5969001" y="1905000"/>
            <a:ext cx="2332499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That are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replicated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for fault-tolerance</a:t>
            </a:r>
          </a:p>
        </p:txBody>
      </p:sp>
      <p:sp>
        <p:nvSpPr>
          <p:cNvPr id="95" name="Right Brace 127">
            <a:extLst>
              <a:ext uri="{FF2B5EF4-FFF2-40B4-BE49-F238E27FC236}">
                <a16:creationId xmlns:a16="http://schemas.microsoft.com/office/drawing/2014/main" id="{76350B60-0108-5445-A294-185DC9DD83DC}"/>
              </a:ext>
            </a:extLst>
          </p:cNvPr>
          <p:cNvSpPr/>
          <p:nvPr/>
        </p:nvSpPr>
        <p:spPr>
          <a:xfrm>
            <a:off x="5715000" y="1546500"/>
            <a:ext cx="240000" cy="960000"/>
          </a:xfrm>
          <a:prstGeom prst="rightBrace">
            <a:avLst>
              <a:gd name="adj1" fmla="val 20169"/>
              <a:gd name="adj2" fmla="val 64255"/>
            </a:avLst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96" name="Rectangle 128">
            <a:extLst>
              <a:ext uri="{FF2B5EF4-FFF2-40B4-BE49-F238E27FC236}">
                <a16:creationId xmlns:a16="http://schemas.microsoft.com/office/drawing/2014/main" id="{5591BDA2-56C6-7547-9CE7-EDCE4355A5A2}"/>
              </a:ext>
            </a:extLst>
          </p:cNvPr>
          <p:cNvSpPr/>
          <p:nvPr/>
        </p:nvSpPr>
        <p:spPr>
          <a:xfrm>
            <a:off x="5969001" y="2892555"/>
            <a:ext cx="2332499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Chunks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live on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chunkservers</a:t>
            </a:r>
          </a:p>
        </p:txBody>
      </p:sp>
      <p:sp>
        <p:nvSpPr>
          <p:cNvPr id="97" name="Rectangle 129">
            <a:extLst>
              <a:ext uri="{FF2B5EF4-FFF2-40B4-BE49-F238E27FC236}">
                <a16:creationId xmlns:a16="http://schemas.microsoft.com/office/drawing/2014/main" id="{9BB5B6C3-CFB7-E845-863D-D7F8C24BA179}"/>
              </a:ext>
            </a:extLst>
          </p:cNvPr>
          <p:cNvSpPr/>
          <p:nvPr/>
        </p:nvSpPr>
        <p:spPr>
          <a:xfrm>
            <a:off x="5062999" y="4508500"/>
            <a:ext cx="3088108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master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manages </a:t>
            </a:r>
            <a:br>
              <a:rPr lang="en-US" altLang="zh-CN" dirty="0"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ea typeface="Verdana" pitchFamily="34" charset="0"/>
                <a:cs typeface="Verdana" pitchFamily="34" charset="0"/>
              </a:rPr>
              <a:t>the file system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namespace</a:t>
            </a:r>
          </a:p>
        </p:txBody>
      </p:sp>
      <p:sp>
        <p:nvSpPr>
          <p:cNvPr id="98" name="Rectangle 130">
            <a:extLst>
              <a:ext uri="{FF2B5EF4-FFF2-40B4-BE49-F238E27FC236}">
                <a16:creationId xmlns:a16="http://schemas.microsoft.com/office/drawing/2014/main" id="{472F8D18-9FA9-9846-AE34-80EAAD51E23D}"/>
              </a:ext>
            </a:extLst>
          </p:cNvPr>
          <p:cNvSpPr/>
          <p:nvPr/>
        </p:nvSpPr>
        <p:spPr>
          <a:xfrm>
            <a:off x="889001" y="4710379"/>
            <a:ext cx="998999" cy="31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0426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A0DA09-5FD6-AC4A-B1CC-D89AF399A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HDFS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49AF50-8EA5-7A4B-BF88-3127E01AB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462F4C-F215-CE48-A8AE-6E43EFBB8612}"/>
              </a:ext>
            </a:extLst>
          </p:cNvPr>
          <p:cNvSpPr/>
          <p:nvPr/>
        </p:nvSpPr>
        <p:spPr>
          <a:xfrm>
            <a:off x="1125715" y="1079500"/>
            <a:ext cx="4500000" cy="25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grpSp>
        <p:nvGrpSpPr>
          <p:cNvPr id="6" name="Group 18">
            <a:extLst>
              <a:ext uri="{FF2B5EF4-FFF2-40B4-BE49-F238E27FC236}">
                <a16:creationId xmlns:a16="http://schemas.microsoft.com/office/drawing/2014/main" id="{C4CDADBD-F2A1-EB40-9C3E-33457D0A5749}"/>
              </a:ext>
            </a:extLst>
          </p:cNvPr>
          <p:cNvGrpSpPr/>
          <p:nvPr/>
        </p:nvGrpSpPr>
        <p:grpSpPr>
          <a:xfrm>
            <a:off x="1125716" y="1524000"/>
            <a:ext cx="4500284" cy="254000"/>
            <a:chOff x="533059" y="1905000"/>
            <a:chExt cx="5400341" cy="304800"/>
          </a:xfrm>
        </p:grpSpPr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A8E0669A-E7FC-2748-BEEC-FDAE3BC6FB22}"/>
                </a:ext>
              </a:extLst>
            </p:cNvPr>
            <p:cNvSpPr/>
            <p:nvPr/>
          </p:nvSpPr>
          <p:spPr>
            <a:xfrm>
              <a:off x="53305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8" name="Rectangle 22">
              <a:extLst>
                <a:ext uri="{FF2B5EF4-FFF2-40B4-BE49-F238E27FC236}">
                  <a16:creationId xmlns:a16="http://schemas.microsoft.com/office/drawing/2014/main" id="{F6409610-5EF9-CF4B-8571-1CB5538DA655}"/>
                </a:ext>
              </a:extLst>
            </p:cNvPr>
            <p:cNvSpPr/>
            <p:nvPr/>
          </p:nvSpPr>
          <p:spPr>
            <a:xfrm>
              <a:off x="89308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9" name="Rectangle 23">
              <a:extLst>
                <a:ext uri="{FF2B5EF4-FFF2-40B4-BE49-F238E27FC236}">
                  <a16:creationId xmlns:a16="http://schemas.microsoft.com/office/drawing/2014/main" id="{566D4AAE-312D-1349-A04D-45731D7BB56F}"/>
                </a:ext>
              </a:extLst>
            </p:cNvPr>
            <p:cNvSpPr/>
            <p:nvPr/>
          </p:nvSpPr>
          <p:spPr>
            <a:xfrm>
              <a:off x="125310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0" name="Rectangle 24">
              <a:extLst>
                <a:ext uri="{FF2B5EF4-FFF2-40B4-BE49-F238E27FC236}">
                  <a16:creationId xmlns:a16="http://schemas.microsoft.com/office/drawing/2014/main" id="{3892B25C-949E-7D4F-818E-C3708620AA25}"/>
                </a:ext>
              </a:extLst>
            </p:cNvPr>
            <p:cNvSpPr/>
            <p:nvPr/>
          </p:nvSpPr>
          <p:spPr>
            <a:xfrm>
              <a:off x="161313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1" name="Rectangle 26">
              <a:extLst>
                <a:ext uri="{FF2B5EF4-FFF2-40B4-BE49-F238E27FC236}">
                  <a16:creationId xmlns:a16="http://schemas.microsoft.com/office/drawing/2014/main" id="{251EA8BC-1459-F04F-87EB-C341AB1A5D8F}"/>
                </a:ext>
              </a:extLst>
            </p:cNvPr>
            <p:cNvSpPr/>
            <p:nvPr/>
          </p:nvSpPr>
          <p:spPr>
            <a:xfrm>
              <a:off x="197315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2" name="Rectangle 27">
              <a:extLst>
                <a:ext uri="{FF2B5EF4-FFF2-40B4-BE49-F238E27FC236}">
                  <a16:creationId xmlns:a16="http://schemas.microsoft.com/office/drawing/2014/main" id="{23D4CB81-6776-9543-A7B5-D8F63F6F88F3}"/>
                </a:ext>
              </a:extLst>
            </p:cNvPr>
            <p:cNvSpPr/>
            <p:nvPr/>
          </p:nvSpPr>
          <p:spPr>
            <a:xfrm>
              <a:off x="233317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3" name="Rectangle 28">
              <a:extLst>
                <a:ext uri="{FF2B5EF4-FFF2-40B4-BE49-F238E27FC236}">
                  <a16:creationId xmlns:a16="http://schemas.microsoft.com/office/drawing/2014/main" id="{4A07D026-19B3-4A4C-B687-4B29B974CE28}"/>
                </a:ext>
              </a:extLst>
            </p:cNvPr>
            <p:cNvSpPr/>
            <p:nvPr/>
          </p:nvSpPr>
          <p:spPr>
            <a:xfrm>
              <a:off x="269320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4" name="Rectangle 31">
              <a:extLst>
                <a:ext uri="{FF2B5EF4-FFF2-40B4-BE49-F238E27FC236}">
                  <a16:creationId xmlns:a16="http://schemas.microsoft.com/office/drawing/2014/main" id="{D762BD37-24D5-3548-B150-D94288AACA54}"/>
                </a:ext>
              </a:extLst>
            </p:cNvPr>
            <p:cNvSpPr/>
            <p:nvPr/>
          </p:nvSpPr>
          <p:spPr>
            <a:xfrm>
              <a:off x="305322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5" name="Rectangle 35">
              <a:extLst>
                <a:ext uri="{FF2B5EF4-FFF2-40B4-BE49-F238E27FC236}">
                  <a16:creationId xmlns:a16="http://schemas.microsoft.com/office/drawing/2014/main" id="{A0027B8C-2FB9-CA4E-8E25-13DC8D989929}"/>
                </a:ext>
              </a:extLst>
            </p:cNvPr>
            <p:cNvSpPr/>
            <p:nvPr/>
          </p:nvSpPr>
          <p:spPr>
            <a:xfrm>
              <a:off x="341325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6" name="Rectangle 36">
              <a:extLst>
                <a:ext uri="{FF2B5EF4-FFF2-40B4-BE49-F238E27FC236}">
                  <a16:creationId xmlns:a16="http://schemas.microsoft.com/office/drawing/2014/main" id="{40CB037C-0A6A-AD43-A79C-6FA4A965B894}"/>
                </a:ext>
              </a:extLst>
            </p:cNvPr>
            <p:cNvSpPr/>
            <p:nvPr/>
          </p:nvSpPr>
          <p:spPr>
            <a:xfrm>
              <a:off x="377327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7" name="Rectangle 37">
              <a:extLst>
                <a:ext uri="{FF2B5EF4-FFF2-40B4-BE49-F238E27FC236}">
                  <a16:creationId xmlns:a16="http://schemas.microsoft.com/office/drawing/2014/main" id="{DE14B92B-EAF9-674E-8FDC-5766F7975F35}"/>
                </a:ext>
              </a:extLst>
            </p:cNvPr>
            <p:cNvSpPr/>
            <p:nvPr/>
          </p:nvSpPr>
          <p:spPr>
            <a:xfrm>
              <a:off x="413329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8" name="Rectangle 38">
              <a:extLst>
                <a:ext uri="{FF2B5EF4-FFF2-40B4-BE49-F238E27FC236}">
                  <a16:creationId xmlns:a16="http://schemas.microsoft.com/office/drawing/2014/main" id="{5B23803F-8136-EF49-A405-4B811176BDF4}"/>
                </a:ext>
              </a:extLst>
            </p:cNvPr>
            <p:cNvSpPr/>
            <p:nvPr/>
          </p:nvSpPr>
          <p:spPr>
            <a:xfrm>
              <a:off x="449332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9" name="Rectangle 39">
              <a:extLst>
                <a:ext uri="{FF2B5EF4-FFF2-40B4-BE49-F238E27FC236}">
                  <a16:creationId xmlns:a16="http://schemas.microsoft.com/office/drawing/2014/main" id="{D696C97A-663B-6F41-9435-56B94597CBBA}"/>
                </a:ext>
              </a:extLst>
            </p:cNvPr>
            <p:cNvSpPr/>
            <p:nvPr/>
          </p:nvSpPr>
          <p:spPr>
            <a:xfrm>
              <a:off x="485334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0" name="Rectangle 40">
              <a:extLst>
                <a:ext uri="{FF2B5EF4-FFF2-40B4-BE49-F238E27FC236}">
                  <a16:creationId xmlns:a16="http://schemas.microsoft.com/office/drawing/2014/main" id="{72FFA50D-7A70-E447-B7BA-B389294E5B85}"/>
                </a:ext>
              </a:extLst>
            </p:cNvPr>
            <p:cNvSpPr/>
            <p:nvPr/>
          </p:nvSpPr>
          <p:spPr>
            <a:xfrm>
              <a:off x="5573400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1" name="Rectangle 42">
              <a:extLst>
                <a:ext uri="{FF2B5EF4-FFF2-40B4-BE49-F238E27FC236}">
                  <a16:creationId xmlns:a16="http://schemas.microsoft.com/office/drawing/2014/main" id="{6E74AF6B-65F1-154F-8830-96B40A5D3A67}"/>
                </a:ext>
              </a:extLst>
            </p:cNvPr>
            <p:cNvSpPr/>
            <p:nvPr/>
          </p:nvSpPr>
          <p:spPr>
            <a:xfrm>
              <a:off x="521337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22" name="Group 20">
            <a:extLst>
              <a:ext uri="{FF2B5EF4-FFF2-40B4-BE49-F238E27FC236}">
                <a16:creationId xmlns:a16="http://schemas.microsoft.com/office/drawing/2014/main" id="{8442BCB9-D237-4549-9955-1FBEE0C636B0}"/>
              </a:ext>
            </a:extLst>
          </p:cNvPr>
          <p:cNvGrpSpPr/>
          <p:nvPr/>
        </p:nvGrpSpPr>
        <p:grpSpPr>
          <a:xfrm>
            <a:off x="1126000" y="1905000"/>
            <a:ext cx="4500284" cy="254000"/>
            <a:chOff x="533400" y="2362200"/>
            <a:chExt cx="5400341" cy="304800"/>
          </a:xfrm>
        </p:grpSpPr>
        <p:sp>
          <p:nvSpPr>
            <p:cNvPr id="23" name="Rectangle 43">
              <a:extLst>
                <a:ext uri="{FF2B5EF4-FFF2-40B4-BE49-F238E27FC236}">
                  <a16:creationId xmlns:a16="http://schemas.microsoft.com/office/drawing/2014/main" id="{E6571B2E-DD69-FE4F-A517-D3EC45E954E1}"/>
                </a:ext>
              </a:extLst>
            </p:cNvPr>
            <p:cNvSpPr/>
            <p:nvPr/>
          </p:nvSpPr>
          <p:spPr>
            <a:xfrm>
              <a:off x="53340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4" name="Rectangle 44">
              <a:extLst>
                <a:ext uri="{FF2B5EF4-FFF2-40B4-BE49-F238E27FC236}">
                  <a16:creationId xmlns:a16="http://schemas.microsoft.com/office/drawing/2014/main" id="{8ACE55EF-E3E1-B34C-8C1C-21617DF4759C}"/>
                </a:ext>
              </a:extLst>
            </p:cNvPr>
            <p:cNvSpPr/>
            <p:nvPr/>
          </p:nvSpPr>
          <p:spPr>
            <a:xfrm>
              <a:off x="89342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5" name="Rectangle 45">
              <a:extLst>
                <a:ext uri="{FF2B5EF4-FFF2-40B4-BE49-F238E27FC236}">
                  <a16:creationId xmlns:a16="http://schemas.microsoft.com/office/drawing/2014/main" id="{09B8F899-006E-2F49-B538-6552528428D1}"/>
                </a:ext>
              </a:extLst>
            </p:cNvPr>
            <p:cNvSpPr/>
            <p:nvPr/>
          </p:nvSpPr>
          <p:spPr>
            <a:xfrm>
              <a:off x="125344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6" name="Rectangle 46">
              <a:extLst>
                <a:ext uri="{FF2B5EF4-FFF2-40B4-BE49-F238E27FC236}">
                  <a16:creationId xmlns:a16="http://schemas.microsoft.com/office/drawing/2014/main" id="{D7C7D9FA-B6C1-324B-BBA9-A76DE4709A0A}"/>
                </a:ext>
              </a:extLst>
            </p:cNvPr>
            <p:cNvSpPr/>
            <p:nvPr/>
          </p:nvSpPr>
          <p:spPr>
            <a:xfrm>
              <a:off x="161347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7" name="Rectangle 47">
              <a:extLst>
                <a:ext uri="{FF2B5EF4-FFF2-40B4-BE49-F238E27FC236}">
                  <a16:creationId xmlns:a16="http://schemas.microsoft.com/office/drawing/2014/main" id="{91E4109B-FBEF-0F42-A72C-143A451216DA}"/>
                </a:ext>
              </a:extLst>
            </p:cNvPr>
            <p:cNvSpPr/>
            <p:nvPr/>
          </p:nvSpPr>
          <p:spPr>
            <a:xfrm>
              <a:off x="197349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8" name="Rectangle 48">
              <a:extLst>
                <a:ext uri="{FF2B5EF4-FFF2-40B4-BE49-F238E27FC236}">
                  <a16:creationId xmlns:a16="http://schemas.microsoft.com/office/drawing/2014/main" id="{D4DC9434-E013-2B49-8EDE-2BE7A0BA3294}"/>
                </a:ext>
              </a:extLst>
            </p:cNvPr>
            <p:cNvSpPr/>
            <p:nvPr/>
          </p:nvSpPr>
          <p:spPr>
            <a:xfrm>
              <a:off x="233352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9" name="Rectangle 49">
              <a:extLst>
                <a:ext uri="{FF2B5EF4-FFF2-40B4-BE49-F238E27FC236}">
                  <a16:creationId xmlns:a16="http://schemas.microsoft.com/office/drawing/2014/main" id="{853C18DA-15D6-F64D-BBD8-10D1FF3E990B}"/>
                </a:ext>
              </a:extLst>
            </p:cNvPr>
            <p:cNvSpPr/>
            <p:nvPr/>
          </p:nvSpPr>
          <p:spPr>
            <a:xfrm>
              <a:off x="269354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0" name="Rectangle 50">
              <a:extLst>
                <a:ext uri="{FF2B5EF4-FFF2-40B4-BE49-F238E27FC236}">
                  <a16:creationId xmlns:a16="http://schemas.microsoft.com/office/drawing/2014/main" id="{90BC6DC0-C6D9-3246-B454-583A3A3052C7}"/>
                </a:ext>
              </a:extLst>
            </p:cNvPr>
            <p:cNvSpPr/>
            <p:nvPr/>
          </p:nvSpPr>
          <p:spPr>
            <a:xfrm>
              <a:off x="305356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1" name="Rectangle 51">
              <a:extLst>
                <a:ext uri="{FF2B5EF4-FFF2-40B4-BE49-F238E27FC236}">
                  <a16:creationId xmlns:a16="http://schemas.microsoft.com/office/drawing/2014/main" id="{05160CE3-79CB-904A-B665-77B55D127FD6}"/>
                </a:ext>
              </a:extLst>
            </p:cNvPr>
            <p:cNvSpPr/>
            <p:nvPr/>
          </p:nvSpPr>
          <p:spPr>
            <a:xfrm>
              <a:off x="341359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2" name="Rectangle 52">
              <a:extLst>
                <a:ext uri="{FF2B5EF4-FFF2-40B4-BE49-F238E27FC236}">
                  <a16:creationId xmlns:a16="http://schemas.microsoft.com/office/drawing/2014/main" id="{72449A9D-7FCF-BB4F-B96F-EEBD561C51DB}"/>
                </a:ext>
              </a:extLst>
            </p:cNvPr>
            <p:cNvSpPr/>
            <p:nvPr/>
          </p:nvSpPr>
          <p:spPr>
            <a:xfrm>
              <a:off x="377361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3" name="Rectangle 53">
              <a:extLst>
                <a:ext uri="{FF2B5EF4-FFF2-40B4-BE49-F238E27FC236}">
                  <a16:creationId xmlns:a16="http://schemas.microsoft.com/office/drawing/2014/main" id="{4AC90DC5-674A-4949-A3AE-FED9952E5393}"/>
                </a:ext>
              </a:extLst>
            </p:cNvPr>
            <p:cNvSpPr/>
            <p:nvPr/>
          </p:nvSpPr>
          <p:spPr>
            <a:xfrm>
              <a:off x="413364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4" name="Rectangle 54">
              <a:extLst>
                <a:ext uri="{FF2B5EF4-FFF2-40B4-BE49-F238E27FC236}">
                  <a16:creationId xmlns:a16="http://schemas.microsoft.com/office/drawing/2014/main" id="{6BEFB38A-4C56-264B-9ED9-3F370C16FBBA}"/>
                </a:ext>
              </a:extLst>
            </p:cNvPr>
            <p:cNvSpPr/>
            <p:nvPr/>
          </p:nvSpPr>
          <p:spPr>
            <a:xfrm>
              <a:off x="449366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5" name="Rectangle 55">
              <a:extLst>
                <a:ext uri="{FF2B5EF4-FFF2-40B4-BE49-F238E27FC236}">
                  <a16:creationId xmlns:a16="http://schemas.microsoft.com/office/drawing/2014/main" id="{22EF02CA-900A-B84C-B70B-7D20EF2D2189}"/>
                </a:ext>
              </a:extLst>
            </p:cNvPr>
            <p:cNvSpPr/>
            <p:nvPr/>
          </p:nvSpPr>
          <p:spPr>
            <a:xfrm>
              <a:off x="485368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6" name="Rectangle 56">
              <a:extLst>
                <a:ext uri="{FF2B5EF4-FFF2-40B4-BE49-F238E27FC236}">
                  <a16:creationId xmlns:a16="http://schemas.microsoft.com/office/drawing/2014/main" id="{B1DE7CC4-3717-254D-A2B2-97C38B60A455}"/>
                </a:ext>
              </a:extLst>
            </p:cNvPr>
            <p:cNvSpPr/>
            <p:nvPr/>
          </p:nvSpPr>
          <p:spPr>
            <a:xfrm>
              <a:off x="5573741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7" name="Rectangle 57">
              <a:extLst>
                <a:ext uri="{FF2B5EF4-FFF2-40B4-BE49-F238E27FC236}">
                  <a16:creationId xmlns:a16="http://schemas.microsoft.com/office/drawing/2014/main" id="{69B24CD4-FC6F-C244-AC5F-A09E828E7336}"/>
                </a:ext>
              </a:extLst>
            </p:cNvPr>
            <p:cNvSpPr/>
            <p:nvPr/>
          </p:nvSpPr>
          <p:spPr>
            <a:xfrm>
              <a:off x="521371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38" name="Group 96">
            <a:extLst>
              <a:ext uri="{FF2B5EF4-FFF2-40B4-BE49-F238E27FC236}">
                <a16:creationId xmlns:a16="http://schemas.microsoft.com/office/drawing/2014/main" id="{97143943-B2C9-1842-AF85-CA1A74B53415}"/>
              </a:ext>
            </a:extLst>
          </p:cNvPr>
          <p:cNvGrpSpPr/>
          <p:nvPr/>
        </p:nvGrpSpPr>
        <p:grpSpPr>
          <a:xfrm>
            <a:off x="1126000" y="2286000"/>
            <a:ext cx="4500284" cy="254000"/>
            <a:chOff x="533400" y="2819400"/>
            <a:chExt cx="5400341" cy="304800"/>
          </a:xfrm>
        </p:grpSpPr>
        <p:sp>
          <p:nvSpPr>
            <p:cNvPr id="39" name="Rectangle 58">
              <a:extLst>
                <a:ext uri="{FF2B5EF4-FFF2-40B4-BE49-F238E27FC236}">
                  <a16:creationId xmlns:a16="http://schemas.microsoft.com/office/drawing/2014/main" id="{3A3ECA0D-4D28-7F45-9DC7-695A21EC8161}"/>
                </a:ext>
              </a:extLst>
            </p:cNvPr>
            <p:cNvSpPr/>
            <p:nvPr/>
          </p:nvSpPr>
          <p:spPr>
            <a:xfrm>
              <a:off x="53340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0" name="Rectangle 59">
              <a:extLst>
                <a:ext uri="{FF2B5EF4-FFF2-40B4-BE49-F238E27FC236}">
                  <a16:creationId xmlns:a16="http://schemas.microsoft.com/office/drawing/2014/main" id="{7F252379-4BBF-494B-BE9C-7E8C9D7BC289}"/>
                </a:ext>
              </a:extLst>
            </p:cNvPr>
            <p:cNvSpPr/>
            <p:nvPr/>
          </p:nvSpPr>
          <p:spPr>
            <a:xfrm>
              <a:off x="89342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1" name="Rectangle 60">
              <a:extLst>
                <a:ext uri="{FF2B5EF4-FFF2-40B4-BE49-F238E27FC236}">
                  <a16:creationId xmlns:a16="http://schemas.microsoft.com/office/drawing/2014/main" id="{42BBC4B4-9A29-8049-8C37-F5FB1C7BB638}"/>
                </a:ext>
              </a:extLst>
            </p:cNvPr>
            <p:cNvSpPr/>
            <p:nvPr/>
          </p:nvSpPr>
          <p:spPr>
            <a:xfrm>
              <a:off x="125344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2" name="Rectangle 61">
              <a:extLst>
                <a:ext uri="{FF2B5EF4-FFF2-40B4-BE49-F238E27FC236}">
                  <a16:creationId xmlns:a16="http://schemas.microsoft.com/office/drawing/2014/main" id="{BA1ACA7E-E435-524A-9DBB-5436CC85F0C5}"/>
                </a:ext>
              </a:extLst>
            </p:cNvPr>
            <p:cNvSpPr/>
            <p:nvPr/>
          </p:nvSpPr>
          <p:spPr>
            <a:xfrm>
              <a:off x="161347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3" name="Rectangle 62">
              <a:extLst>
                <a:ext uri="{FF2B5EF4-FFF2-40B4-BE49-F238E27FC236}">
                  <a16:creationId xmlns:a16="http://schemas.microsoft.com/office/drawing/2014/main" id="{38B66738-002E-ED4C-B31F-F80B7B28934D}"/>
                </a:ext>
              </a:extLst>
            </p:cNvPr>
            <p:cNvSpPr/>
            <p:nvPr/>
          </p:nvSpPr>
          <p:spPr>
            <a:xfrm>
              <a:off x="197349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4" name="Rectangle 63">
              <a:extLst>
                <a:ext uri="{FF2B5EF4-FFF2-40B4-BE49-F238E27FC236}">
                  <a16:creationId xmlns:a16="http://schemas.microsoft.com/office/drawing/2014/main" id="{07EAD448-8AF0-B149-8A95-B8FDA8EDFAF8}"/>
                </a:ext>
              </a:extLst>
            </p:cNvPr>
            <p:cNvSpPr/>
            <p:nvPr/>
          </p:nvSpPr>
          <p:spPr>
            <a:xfrm>
              <a:off x="233352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5" name="Rectangle 64">
              <a:extLst>
                <a:ext uri="{FF2B5EF4-FFF2-40B4-BE49-F238E27FC236}">
                  <a16:creationId xmlns:a16="http://schemas.microsoft.com/office/drawing/2014/main" id="{2050C74F-EDDD-7C44-AB7D-CF7BEF19793F}"/>
                </a:ext>
              </a:extLst>
            </p:cNvPr>
            <p:cNvSpPr/>
            <p:nvPr/>
          </p:nvSpPr>
          <p:spPr>
            <a:xfrm>
              <a:off x="269354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6" name="Rectangle 65">
              <a:extLst>
                <a:ext uri="{FF2B5EF4-FFF2-40B4-BE49-F238E27FC236}">
                  <a16:creationId xmlns:a16="http://schemas.microsoft.com/office/drawing/2014/main" id="{6F85576C-4676-BE41-BB12-C06AEE65B486}"/>
                </a:ext>
              </a:extLst>
            </p:cNvPr>
            <p:cNvSpPr/>
            <p:nvPr/>
          </p:nvSpPr>
          <p:spPr>
            <a:xfrm>
              <a:off x="305356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7" name="Rectangle 66">
              <a:extLst>
                <a:ext uri="{FF2B5EF4-FFF2-40B4-BE49-F238E27FC236}">
                  <a16:creationId xmlns:a16="http://schemas.microsoft.com/office/drawing/2014/main" id="{03D0BF66-3DBB-8E44-913F-EE3DB319360B}"/>
                </a:ext>
              </a:extLst>
            </p:cNvPr>
            <p:cNvSpPr/>
            <p:nvPr/>
          </p:nvSpPr>
          <p:spPr>
            <a:xfrm>
              <a:off x="341359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8" name="Rectangle 67">
              <a:extLst>
                <a:ext uri="{FF2B5EF4-FFF2-40B4-BE49-F238E27FC236}">
                  <a16:creationId xmlns:a16="http://schemas.microsoft.com/office/drawing/2014/main" id="{3AA890AD-0BC1-3043-A752-D372E35A336E}"/>
                </a:ext>
              </a:extLst>
            </p:cNvPr>
            <p:cNvSpPr/>
            <p:nvPr/>
          </p:nvSpPr>
          <p:spPr>
            <a:xfrm>
              <a:off x="377361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9" name="Rectangle 68">
              <a:extLst>
                <a:ext uri="{FF2B5EF4-FFF2-40B4-BE49-F238E27FC236}">
                  <a16:creationId xmlns:a16="http://schemas.microsoft.com/office/drawing/2014/main" id="{FA851511-CA27-824B-B4AC-BAF960A3590A}"/>
                </a:ext>
              </a:extLst>
            </p:cNvPr>
            <p:cNvSpPr/>
            <p:nvPr/>
          </p:nvSpPr>
          <p:spPr>
            <a:xfrm>
              <a:off x="413364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0" name="Rectangle 69">
              <a:extLst>
                <a:ext uri="{FF2B5EF4-FFF2-40B4-BE49-F238E27FC236}">
                  <a16:creationId xmlns:a16="http://schemas.microsoft.com/office/drawing/2014/main" id="{8301CE91-A078-8B49-A70D-DD10FF5D7BD5}"/>
                </a:ext>
              </a:extLst>
            </p:cNvPr>
            <p:cNvSpPr/>
            <p:nvPr/>
          </p:nvSpPr>
          <p:spPr>
            <a:xfrm>
              <a:off x="449366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1" name="Rectangle 70">
              <a:extLst>
                <a:ext uri="{FF2B5EF4-FFF2-40B4-BE49-F238E27FC236}">
                  <a16:creationId xmlns:a16="http://schemas.microsoft.com/office/drawing/2014/main" id="{A2F52680-8B4E-C54B-8B99-41F6972487ED}"/>
                </a:ext>
              </a:extLst>
            </p:cNvPr>
            <p:cNvSpPr/>
            <p:nvPr/>
          </p:nvSpPr>
          <p:spPr>
            <a:xfrm>
              <a:off x="485368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2" name="Rectangle 71">
              <a:extLst>
                <a:ext uri="{FF2B5EF4-FFF2-40B4-BE49-F238E27FC236}">
                  <a16:creationId xmlns:a16="http://schemas.microsoft.com/office/drawing/2014/main" id="{C18492D9-C71A-0D4A-A8F6-7CAF9593E754}"/>
                </a:ext>
              </a:extLst>
            </p:cNvPr>
            <p:cNvSpPr/>
            <p:nvPr/>
          </p:nvSpPr>
          <p:spPr>
            <a:xfrm>
              <a:off x="5573741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3" name="Rectangle 72">
              <a:extLst>
                <a:ext uri="{FF2B5EF4-FFF2-40B4-BE49-F238E27FC236}">
                  <a16:creationId xmlns:a16="http://schemas.microsoft.com/office/drawing/2014/main" id="{019075D1-F6E6-474A-9124-0D29C6CDEEAF}"/>
                </a:ext>
              </a:extLst>
            </p:cNvPr>
            <p:cNvSpPr/>
            <p:nvPr/>
          </p:nvSpPr>
          <p:spPr>
            <a:xfrm>
              <a:off x="521371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54" name="Group 97">
            <a:extLst>
              <a:ext uri="{FF2B5EF4-FFF2-40B4-BE49-F238E27FC236}">
                <a16:creationId xmlns:a16="http://schemas.microsoft.com/office/drawing/2014/main" id="{1926F08E-45CF-2B47-A4AF-D6A3F2A70D3E}"/>
              </a:ext>
            </a:extLst>
          </p:cNvPr>
          <p:cNvGrpSpPr/>
          <p:nvPr/>
        </p:nvGrpSpPr>
        <p:grpSpPr>
          <a:xfrm>
            <a:off x="1951499" y="4254500"/>
            <a:ext cx="2940000" cy="1140000"/>
            <a:chOff x="1793472" y="5566200"/>
            <a:chExt cx="3528000" cy="1368000"/>
          </a:xfrm>
        </p:grpSpPr>
        <p:sp>
          <p:nvSpPr>
            <p:cNvPr id="55" name="Rounded Rectangle 73">
              <a:extLst>
                <a:ext uri="{FF2B5EF4-FFF2-40B4-BE49-F238E27FC236}">
                  <a16:creationId xmlns:a16="http://schemas.microsoft.com/office/drawing/2014/main" id="{6642DB00-35D5-D045-AC68-9AF96A0B5383}"/>
                </a:ext>
              </a:extLst>
            </p:cNvPr>
            <p:cNvSpPr/>
            <p:nvPr/>
          </p:nvSpPr>
          <p:spPr>
            <a:xfrm>
              <a:off x="1793472" y="5566200"/>
              <a:ext cx="3528000" cy="1368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6" name="Rounded Rectangle 74">
              <a:extLst>
                <a:ext uri="{FF2B5EF4-FFF2-40B4-BE49-F238E27FC236}">
                  <a16:creationId xmlns:a16="http://schemas.microsoft.com/office/drawing/2014/main" id="{ED557C2B-5969-A041-B7C6-8B78DC5C777A}"/>
                </a:ext>
              </a:extLst>
            </p:cNvPr>
            <p:cNvSpPr/>
            <p:nvPr/>
          </p:nvSpPr>
          <p:spPr>
            <a:xfrm>
              <a:off x="1973130" y="5743630"/>
              <a:ext cx="1569829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FSImage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" name="Rounded Rectangle 75">
              <a:extLst>
                <a:ext uri="{FF2B5EF4-FFF2-40B4-BE49-F238E27FC236}">
                  <a16:creationId xmlns:a16="http://schemas.microsoft.com/office/drawing/2014/main" id="{C6F2F07A-4B1F-6E4D-8ACF-D346F6537CE8}"/>
                </a:ext>
              </a:extLst>
            </p:cNvPr>
            <p:cNvSpPr/>
            <p:nvPr/>
          </p:nvSpPr>
          <p:spPr>
            <a:xfrm>
              <a:off x="3733800" y="5743630"/>
              <a:ext cx="1395571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EditLog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8" name="Rounded Rectangle 76">
              <a:extLst>
                <a:ext uri="{FF2B5EF4-FFF2-40B4-BE49-F238E27FC236}">
                  <a16:creationId xmlns:a16="http://schemas.microsoft.com/office/drawing/2014/main" id="{8FAA5DAA-3160-3D40-A2D1-05F1D03DD8EC}"/>
                </a:ext>
              </a:extLst>
            </p:cNvPr>
            <p:cNvSpPr/>
            <p:nvPr/>
          </p:nvSpPr>
          <p:spPr>
            <a:xfrm>
              <a:off x="1973496" y="6328200"/>
              <a:ext cx="3155876" cy="44337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In-memory FS metadata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59" name="Group 12">
            <a:extLst>
              <a:ext uri="{FF2B5EF4-FFF2-40B4-BE49-F238E27FC236}">
                <a16:creationId xmlns:a16="http://schemas.microsoft.com/office/drawing/2014/main" id="{EB1A901C-2445-2A45-A8FA-3AFE570D79F4}"/>
              </a:ext>
            </a:extLst>
          </p:cNvPr>
          <p:cNvGrpSpPr/>
          <p:nvPr/>
        </p:nvGrpSpPr>
        <p:grpSpPr>
          <a:xfrm>
            <a:off x="1125713" y="2743752"/>
            <a:ext cx="1380000" cy="810000"/>
            <a:chOff x="533057" y="3368702"/>
            <a:chExt cx="1656000" cy="972000"/>
          </a:xfrm>
        </p:grpSpPr>
        <p:sp>
          <p:nvSpPr>
            <p:cNvPr id="60" name="Rounded Rectangle 9">
              <a:extLst>
                <a:ext uri="{FF2B5EF4-FFF2-40B4-BE49-F238E27FC236}">
                  <a16:creationId xmlns:a16="http://schemas.microsoft.com/office/drawing/2014/main" id="{6987AC9B-4131-174E-B66F-6C8CA374262B}"/>
                </a:ext>
              </a:extLst>
            </p:cNvPr>
            <p:cNvSpPr/>
            <p:nvPr/>
          </p:nvSpPr>
          <p:spPr>
            <a:xfrm>
              <a:off x="533057" y="3368702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1" name="Group 10">
              <a:extLst>
                <a:ext uri="{FF2B5EF4-FFF2-40B4-BE49-F238E27FC236}">
                  <a16:creationId xmlns:a16="http://schemas.microsoft.com/office/drawing/2014/main" id="{3FA15FE6-B0B3-4349-9BCF-E2A442C7FA94}"/>
                </a:ext>
              </a:extLst>
            </p:cNvPr>
            <p:cNvGrpSpPr/>
            <p:nvPr/>
          </p:nvGrpSpPr>
          <p:grpSpPr>
            <a:xfrm>
              <a:off x="685587" y="3505200"/>
              <a:ext cx="1350941" cy="685800"/>
              <a:chOff x="685459" y="3505200"/>
              <a:chExt cx="1350941" cy="685800"/>
            </a:xfrm>
          </p:grpSpPr>
          <p:sp>
            <p:nvSpPr>
              <p:cNvPr id="62" name="Rectangle 77">
                <a:extLst>
                  <a:ext uri="{FF2B5EF4-FFF2-40B4-BE49-F238E27FC236}">
                    <a16:creationId xmlns:a16="http://schemas.microsoft.com/office/drawing/2014/main" id="{071A2B02-2769-A447-863B-D4B03F66D7FD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3" name="Rectangle 78">
                <a:extLst>
                  <a:ext uri="{FF2B5EF4-FFF2-40B4-BE49-F238E27FC236}">
                    <a16:creationId xmlns:a16="http://schemas.microsoft.com/office/drawing/2014/main" id="{205B83C9-EC04-4B44-9FFA-B86E68BF0A3D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4" name="Rectangle 79">
                <a:extLst>
                  <a:ext uri="{FF2B5EF4-FFF2-40B4-BE49-F238E27FC236}">
                    <a16:creationId xmlns:a16="http://schemas.microsoft.com/office/drawing/2014/main" id="{A3654D77-7FCB-5045-B0C6-F7A62F8A2DEA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5" name="Rectangle 80">
                <a:extLst>
                  <a:ext uri="{FF2B5EF4-FFF2-40B4-BE49-F238E27FC236}">
                    <a16:creationId xmlns:a16="http://schemas.microsoft.com/office/drawing/2014/main" id="{A4C6BAF8-372E-2A4E-AEDA-561A41C24D26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6" name="Rectangle 81">
                <a:extLst>
                  <a:ext uri="{FF2B5EF4-FFF2-40B4-BE49-F238E27FC236}">
                    <a16:creationId xmlns:a16="http://schemas.microsoft.com/office/drawing/2014/main" id="{A8C00488-A3BE-AA49-A8F0-F66B45EC162C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67" name="Group 15">
            <a:extLst>
              <a:ext uri="{FF2B5EF4-FFF2-40B4-BE49-F238E27FC236}">
                <a16:creationId xmlns:a16="http://schemas.microsoft.com/office/drawing/2014/main" id="{0000AC34-2C6F-DF41-AC3D-52FC3BB9143F}"/>
              </a:ext>
            </a:extLst>
          </p:cNvPr>
          <p:cNvGrpSpPr/>
          <p:nvPr/>
        </p:nvGrpSpPr>
        <p:grpSpPr>
          <a:xfrm>
            <a:off x="2747500" y="2746000"/>
            <a:ext cx="1380000" cy="810000"/>
            <a:chOff x="2382600" y="3371400"/>
            <a:chExt cx="1656000" cy="972000"/>
          </a:xfrm>
        </p:grpSpPr>
        <p:sp>
          <p:nvSpPr>
            <p:cNvPr id="68" name="Rounded Rectangle 82">
              <a:extLst>
                <a:ext uri="{FF2B5EF4-FFF2-40B4-BE49-F238E27FC236}">
                  <a16:creationId xmlns:a16="http://schemas.microsoft.com/office/drawing/2014/main" id="{D27C8133-B9F4-F541-A3BC-806570C63C2F}"/>
                </a:ext>
              </a:extLst>
            </p:cNvPr>
            <p:cNvSpPr/>
            <p:nvPr/>
          </p:nvSpPr>
          <p:spPr>
            <a:xfrm>
              <a:off x="23826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9" name="Group 83">
              <a:extLst>
                <a:ext uri="{FF2B5EF4-FFF2-40B4-BE49-F238E27FC236}">
                  <a16:creationId xmlns:a16="http://schemas.microsoft.com/office/drawing/2014/main" id="{8D8E9F23-8DFD-4643-8438-1FB6D86EB43C}"/>
                </a:ext>
              </a:extLst>
            </p:cNvPr>
            <p:cNvGrpSpPr/>
            <p:nvPr/>
          </p:nvGrpSpPr>
          <p:grpSpPr>
            <a:xfrm>
              <a:off x="2535130" y="3507898"/>
              <a:ext cx="1350941" cy="685800"/>
              <a:chOff x="685459" y="3505200"/>
              <a:chExt cx="1350941" cy="685800"/>
            </a:xfrm>
          </p:grpSpPr>
          <p:sp>
            <p:nvSpPr>
              <p:cNvPr id="70" name="Rectangle 84">
                <a:extLst>
                  <a:ext uri="{FF2B5EF4-FFF2-40B4-BE49-F238E27FC236}">
                    <a16:creationId xmlns:a16="http://schemas.microsoft.com/office/drawing/2014/main" id="{F64FB759-EE87-FA4F-ABB7-EE34E5C47BA9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1" name="Rectangle 85">
                <a:extLst>
                  <a:ext uri="{FF2B5EF4-FFF2-40B4-BE49-F238E27FC236}">
                    <a16:creationId xmlns:a16="http://schemas.microsoft.com/office/drawing/2014/main" id="{72DF301B-3607-3F4E-819D-646E628A9455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2" name="Rectangle 86">
                <a:extLst>
                  <a:ext uri="{FF2B5EF4-FFF2-40B4-BE49-F238E27FC236}">
                    <a16:creationId xmlns:a16="http://schemas.microsoft.com/office/drawing/2014/main" id="{03294624-14DC-A145-ACB5-28F2CE0F0350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3" name="Rectangle 87">
                <a:extLst>
                  <a:ext uri="{FF2B5EF4-FFF2-40B4-BE49-F238E27FC236}">
                    <a16:creationId xmlns:a16="http://schemas.microsoft.com/office/drawing/2014/main" id="{E77D90CD-FEDE-184D-81D8-D50E4D1FBA46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4" name="Rectangle 88">
                <a:extLst>
                  <a:ext uri="{FF2B5EF4-FFF2-40B4-BE49-F238E27FC236}">
                    <a16:creationId xmlns:a16="http://schemas.microsoft.com/office/drawing/2014/main" id="{FED7A254-C60B-3440-BDF1-DB6E02CF68EC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75" name="Group 17">
            <a:extLst>
              <a:ext uri="{FF2B5EF4-FFF2-40B4-BE49-F238E27FC236}">
                <a16:creationId xmlns:a16="http://schemas.microsoft.com/office/drawing/2014/main" id="{71333F3A-52AE-1A48-BB57-5E2F311C51A2}"/>
              </a:ext>
            </a:extLst>
          </p:cNvPr>
          <p:cNvGrpSpPr/>
          <p:nvPr/>
        </p:nvGrpSpPr>
        <p:grpSpPr>
          <a:xfrm>
            <a:off x="4318000" y="2746000"/>
            <a:ext cx="1380000" cy="810000"/>
            <a:chOff x="4267200" y="3371400"/>
            <a:chExt cx="1656000" cy="972000"/>
          </a:xfrm>
        </p:grpSpPr>
        <p:sp>
          <p:nvSpPr>
            <p:cNvPr id="76" name="Rounded Rectangle 89">
              <a:extLst>
                <a:ext uri="{FF2B5EF4-FFF2-40B4-BE49-F238E27FC236}">
                  <a16:creationId xmlns:a16="http://schemas.microsoft.com/office/drawing/2014/main" id="{66FE8008-528D-984A-BFB5-8BD3777E15C9}"/>
                </a:ext>
              </a:extLst>
            </p:cNvPr>
            <p:cNvSpPr/>
            <p:nvPr/>
          </p:nvSpPr>
          <p:spPr>
            <a:xfrm>
              <a:off x="42672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77" name="Group 90">
              <a:extLst>
                <a:ext uri="{FF2B5EF4-FFF2-40B4-BE49-F238E27FC236}">
                  <a16:creationId xmlns:a16="http://schemas.microsoft.com/office/drawing/2014/main" id="{82747FE1-D1A4-F649-B8A2-BBCCC4E12C78}"/>
                </a:ext>
              </a:extLst>
            </p:cNvPr>
            <p:cNvGrpSpPr/>
            <p:nvPr/>
          </p:nvGrpSpPr>
          <p:grpSpPr>
            <a:xfrm>
              <a:off x="4419730" y="3507898"/>
              <a:ext cx="1350941" cy="685800"/>
              <a:chOff x="685459" y="3505200"/>
              <a:chExt cx="1350941" cy="685800"/>
            </a:xfrm>
          </p:grpSpPr>
          <p:sp>
            <p:nvSpPr>
              <p:cNvPr id="78" name="Rectangle 91">
                <a:extLst>
                  <a:ext uri="{FF2B5EF4-FFF2-40B4-BE49-F238E27FC236}">
                    <a16:creationId xmlns:a16="http://schemas.microsoft.com/office/drawing/2014/main" id="{2BC6D357-31C1-7940-98E4-C43B986DA9A7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9" name="Rectangle 92">
                <a:extLst>
                  <a:ext uri="{FF2B5EF4-FFF2-40B4-BE49-F238E27FC236}">
                    <a16:creationId xmlns:a16="http://schemas.microsoft.com/office/drawing/2014/main" id="{03D091B2-575F-9E4C-AE78-58E46F569189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0" name="Rectangle 93">
                <a:extLst>
                  <a:ext uri="{FF2B5EF4-FFF2-40B4-BE49-F238E27FC236}">
                    <a16:creationId xmlns:a16="http://schemas.microsoft.com/office/drawing/2014/main" id="{928B0BF3-0702-704D-912E-257E751A7166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1" name="Rectangle 94">
                <a:extLst>
                  <a:ext uri="{FF2B5EF4-FFF2-40B4-BE49-F238E27FC236}">
                    <a16:creationId xmlns:a16="http://schemas.microsoft.com/office/drawing/2014/main" id="{9251E691-2D9B-9B4B-B5CF-1E3EBD708D62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2" name="Rectangle 95">
                <a:extLst>
                  <a:ext uri="{FF2B5EF4-FFF2-40B4-BE49-F238E27FC236}">
                    <a16:creationId xmlns:a16="http://schemas.microsoft.com/office/drawing/2014/main" id="{05C1DE86-ABE0-3C46-84A0-B1B8FBEBD5D0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sp>
        <p:nvSpPr>
          <p:cNvPr id="83" name="Freeform 104">
            <a:extLst>
              <a:ext uri="{FF2B5EF4-FFF2-40B4-BE49-F238E27FC236}">
                <a16:creationId xmlns:a16="http://schemas.microsoft.com/office/drawing/2014/main" id="{9BA1ADA5-1C6D-D540-B84C-CB5DA3F512B1}"/>
              </a:ext>
            </a:extLst>
          </p:cNvPr>
          <p:cNvSpPr/>
          <p:nvPr/>
        </p:nvSpPr>
        <p:spPr>
          <a:xfrm>
            <a:off x="2258051" y="2419570"/>
            <a:ext cx="578069" cy="578069"/>
          </a:xfrm>
          <a:custGeom>
            <a:avLst/>
            <a:gdLst>
              <a:gd name="connsiteX0" fmla="*/ 693683 w 693683"/>
              <a:gd name="connsiteY0" fmla="*/ 0 h 693683"/>
              <a:gd name="connsiteX1" fmla="*/ 0 w 693683"/>
              <a:gd name="connsiteY1" fmla="*/ 693683 h 693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3683" h="693683">
                <a:moveTo>
                  <a:pt x="693683" y="0"/>
                </a:moveTo>
                <a:lnTo>
                  <a:pt x="0" y="693683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4" name="Freeform 105">
            <a:extLst>
              <a:ext uri="{FF2B5EF4-FFF2-40B4-BE49-F238E27FC236}">
                <a16:creationId xmlns:a16="http://schemas.microsoft.com/office/drawing/2014/main" id="{78AF57C6-FBA1-FD4E-A4AC-DCCC1246A5F9}"/>
              </a:ext>
            </a:extLst>
          </p:cNvPr>
          <p:cNvSpPr/>
          <p:nvPr/>
        </p:nvSpPr>
        <p:spPr>
          <a:xfrm>
            <a:off x="2783568" y="2064845"/>
            <a:ext cx="653933" cy="945931"/>
          </a:xfrm>
          <a:custGeom>
            <a:avLst/>
            <a:gdLst>
              <a:gd name="connsiteX0" fmla="*/ 0 w 709448"/>
              <a:gd name="connsiteY0" fmla="*/ 0 h 1135117"/>
              <a:gd name="connsiteX1" fmla="*/ 709448 w 709448"/>
              <a:gd name="connsiteY1" fmla="*/ 1135117 h 1135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9448" h="1135117">
                <a:moveTo>
                  <a:pt x="0" y="0"/>
                </a:moveTo>
                <a:lnTo>
                  <a:pt x="709448" y="1135117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5" name="Freeform 106">
            <a:extLst>
              <a:ext uri="{FF2B5EF4-FFF2-40B4-BE49-F238E27FC236}">
                <a16:creationId xmlns:a16="http://schemas.microsoft.com/office/drawing/2014/main" id="{F1CF27EF-8678-F847-B041-BEE45B422A76}"/>
              </a:ext>
            </a:extLst>
          </p:cNvPr>
          <p:cNvSpPr/>
          <p:nvPr/>
        </p:nvSpPr>
        <p:spPr>
          <a:xfrm>
            <a:off x="2783568" y="1644431"/>
            <a:ext cx="1811540" cy="1366345"/>
          </a:xfrm>
          <a:custGeom>
            <a:avLst/>
            <a:gdLst>
              <a:gd name="connsiteX0" fmla="*/ 0 w 2096814"/>
              <a:gd name="connsiteY0" fmla="*/ 0 h 1481959"/>
              <a:gd name="connsiteX1" fmla="*/ 1734207 w 2096814"/>
              <a:gd name="connsiteY1" fmla="*/ 252249 h 1481959"/>
              <a:gd name="connsiteX2" fmla="*/ 2096814 w 2096814"/>
              <a:gd name="connsiteY2" fmla="*/ 1481959 h 148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6814" h="1481959">
                <a:moveTo>
                  <a:pt x="0" y="0"/>
                </a:moveTo>
                <a:cubicBezTo>
                  <a:pt x="692369" y="2628"/>
                  <a:pt x="1384738" y="5256"/>
                  <a:pt x="1734207" y="252249"/>
                </a:cubicBezTo>
                <a:cubicBezTo>
                  <a:pt x="2083676" y="499242"/>
                  <a:pt x="2090245" y="990600"/>
                  <a:pt x="2096814" y="1481959"/>
                </a:cubicBez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6" name="Rounded Rectangle 107">
            <a:extLst>
              <a:ext uri="{FF2B5EF4-FFF2-40B4-BE49-F238E27FC236}">
                <a16:creationId xmlns:a16="http://schemas.microsoft.com/office/drawing/2014/main" id="{DE13271B-6A8D-544B-A917-B6A32646AB79}"/>
              </a:ext>
            </a:extLst>
          </p:cNvPr>
          <p:cNvSpPr/>
          <p:nvPr/>
        </p:nvSpPr>
        <p:spPr>
          <a:xfrm>
            <a:off x="2586499" y="1460500"/>
            <a:ext cx="390000" cy="1170000"/>
          </a:xfrm>
          <a:prstGeom prst="roundRect">
            <a:avLst>
              <a:gd name="adj" fmla="val 20035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cxnSp>
        <p:nvCxnSpPr>
          <p:cNvPr id="87" name="Straight Arrow Connector 109">
            <a:extLst>
              <a:ext uri="{FF2B5EF4-FFF2-40B4-BE49-F238E27FC236}">
                <a16:creationId xmlns:a16="http://schemas.microsoft.com/office/drawing/2014/main" id="{F20FE309-46E9-2443-8D4D-D94DA9647291}"/>
              </a:ext>
            </a:extLst>
          </p:cNvPr>
          <p:cNvCxnSpPr/>
          <p:nvPr/>
        </p:nvCxnSpPr>
        <p:spPr>
          <a:xfrm>
            <a:off x="1801249" y="3873500"/>
            <a:ext cx="24842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111">
            <a:extLst>
              <a:ext uri="{FF2B5EF4-FFF2-40B4-BE49-F238E27FC236}">
                <a16:creationId xmlns:a16="http://schemas.microsoft.com/office/drawing/2014/main" id="{35B80BF0-61A5-5A45-9284-AEEE991F4439}"/>
              </a:ext>
            </a:extLst>
          </p:cNvPr>
          <p:cNvCxnSpPr/>
          <p:nvPr/>
        </p:nvCxnSpPr>
        <p:spPr>
          <a:xfrm flipH="1">
            <a:off x="4725935" y="3873500"/>
            <a:ext cx="20156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113">
            <a:extLst>
              <a:ext uri="{FF2B5EF4-FFF2-40B4-BE49-F238E27FC236}">
                <a16:creationId xmlns:a16="http://schemas.microsoft.com/office/drawing/2014/main" id="{24D05B38-31B7-7741-851C-B4CD4F7F7821}"/>
              </a:ext>
            </a:extLst>
          </p:cNvPr>
          <p:cNvCxnSpPr/>
          <p:nvPr/>
        </p:nvCxnSpPr>
        <p:spPr>
          <a:xfrm>
            <a:off x="3357000" y="3873500"/>
            <a:ext cx="0" cy="367748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116">
            <a:extLst>
              <a:ext uri="{FF2B5EF4-FFF2-40B4-BE49-F238E27FC236}">
                <a16:creationId xmlns:a16="http://schemas.microsoft.com/office/drawing/2014/main" id="{B0B67955-9416-9348-9D4A-D46CDEB735A9}"/>
              </a:ext>
            </a:extLst>
          </p:cNvPr>
          <p:cNvSpPr/>
          <p:nvPr/>
        </p:nvSpPr>
        <p:spPr>
          <a:xfrm>
            <a:off x="10160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833" dirty="0" err="1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DataNode</a:t>
            </a:r>
            <a:endParaRPr lang="zh-CN" altLang="en-US" sz="1833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1" name="Rectangle 117">
            <a:extLst>
              <a:ext uri="{FF2B5EF4-FFF2-40B4-BE49-F238E27FC236}">
                <a16:creationId xmlns:a16="http://schemas.microsoft.com/office/drawing/2014/main" id="{C406CB38-FE0A-B446-AF28-73F0E36BFA50}"/>
              </a:ext>
            </a:extLst>
          </p:cNvPr>
          <p:cNvSpPr/>
          <p:nvPr/>
        </p:nvSpPr>
        <p:spPr>
          <a:xfrm>
            <a:off x="26035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833" dirty="0" err="1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DataNode</a:t>
            </a:r>
            <a:endParaRPr lang="zh-CN" altLang="en-US" sz="1833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2" name="Rectangle 118">
            <a:extLst>
              <a:ext uri="{FF2B5EF4-FFF2-40B4-BE49-F238E27FC236}">
                <a16:creationId xmlns:a16="http://schemas.microsoft.com/office/drawing/2014/main" id="{B62621EE-7A45-B949-9F39-0459C5FC8B36}"/>
              </a:ext>
            </a:extLst>
          </p:cNvPr>
          <p:cNvSpPr/>
          <p:nvPr/>
        </p:nvSpPr>
        <p:spPr>
          <a:xfrm>
            <a:off x="4191001" y="3556000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833" dirty="0" err="1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DataNode</a:t>
            </a:r>
            <a:endParaRPr lang="zh-CN" altLang="en-US" sz="1833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4" name="Rectangle 125">
            <a:extLst>
              <a:ext uri="{FF2B5EF4-FFF2-40B4-BE49-F238E27FC236}">
                <a16:creationId xmlns:a16="http://schemas.microsoft.com/office/drawing/2014/main" id="{F9E8106B-0C74-D542-B511-D7D47DF7593D}"/>
              </a:ext>
            </a:extLst>
          </p:cNvPr>
          <p:cNvSpPr/>
          <p:nvPr/>
        </p:nvSpPr>
        <p:spPr>
          <a:xfrm>
            <a:off x="5969001" y="1905000"/>
            <a:ext cx="233249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That are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replicated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for fault-tolerance</a:t>
            </a:r>
          </a:p>
        </p:txBody>
      </p:sp>
      <p:sp>
        <p:nvSpPr>
          <p:cNvPr id="95" name="Right Brace 127">
            <a:extLst>
              <a:ext uri="{FF2B5EF4-FFF2-40B4-BE49-F238E27FC236}">
                <a16:creationId xmlns:a16="http://schemas.microsoft.com/office/drawing/2014/main" id="{D1F15FA2-FC04-FA41-A61A-D33B1E9A10C8}"/>
              </a:ext>
            </a:extLst>
          </p:cNvPr>
          <p:cNvSpPr/>
          <p:nvPr/>
        </p:nvSpPr>
        <p:spPr>
          <a:xfrm>
            <a:off x="5715000" y="1546500"/>
            <a:ext cx="240000" cy="960000"/>
          </a:xfrm>
          <a:prstGeom prst="rightBrace">
            <a:avLst>
              <a:gd name="adj1" fmla="val 20169"/>
              <a:gd name="adj2" fmla="val 64255"/>
            </a:avLst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98" name="Rectangle 130">
            <a:extLst>
              <a:ext uri="{FF2B5EF4-FFF2-40B4-BE49-F238E27FC236}">
                <a16:creationId xmlns:a16="http://schemas.microsoft.com/office/drawing/2014/main" id="{95284192-3BA6-7646-9229-5C7C332AA950}"/>
              </a:ext>
            </a:extLst>
          </p:cNvPr>
          <p:cNvSpPr/>
          <p:nvPr/>
        </p:nvSpPr>
        <p:spPr>
          <a:xfrm>
            <a:off x="611561" y="4710379"/>
            <a:ext cx="1276440" cy="279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 err="1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NameNode</a:t>
            </a:r>
            <a:endParaRPr lang="zh-CN" altLang="en-US" sz="1500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9" name="Rectangle 122">
            <a:extLst>
              <a:ext uri="{FF2B5EF4-FFF2-40B4-BE49-F238E27FC236}">
                <a16:creationId xmlns:a16="http://schemas.microsoft.com/office/drawing/2014/main" id="{9FC27100-C6AB-8147-9833-4C15E434141B}"/>
              </a:ext>
            </a:extLst>
          </p:cNvPr>
          <p:cNvSpPr/>
          <p:nvPr/>
        </p:nvSpPr>
        <p:spPr>
          <a:xfrm>
            <a:off x="5969001" y="918196"/>
            <a:ext cx="29148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File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is made of 64MB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blocks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, possibly spawn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multiple machines </a:t>
            </a:r>
            <a:endParaRPr lang="zh-CN" altLang="en-US" dirty="0">
              <a:solidFill>
                <a:srgbClr val="FF0066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00" name="Rectangle 128">
            <a:extLst>
              <a:ext uri="{FF2B5EF4-FFF2-40B4-BE49-F238E27FC236}">
                <a16:creationId xmlns:a16="http://schemas.microsoft.com/office/drawing/2014/main" id="{1E613558-8956-A14F-B047-A186EC64E9AE}"/>
              </a:ext>
            </a:extLst>
          </p:cNvPr>
          <p:cNvSpPr/>
          <p:nvPr/>
        </p:nvSpPr>
        <p:spPr>
          <a:xfrm>
            <a:off x="5969001" y="3034234"/>
            <a:ext cx="233249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Blocks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live on </a:t>
            </a:r>
            <a:r>
              <a:rPr lang="en-US" altLang="zh-CN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DataNodes</a:t>
            </a:r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Verdana" pitchFamily="34" charset="0"/>
            </a:endParaRPr>
          </a:p>
        </p:txBody>
      </p:sp>
      <p:sp>
        <p:nvSpPr>
          <p:cNvPr id="101" name="Rectangle 129">
            <a:extLst>
              <a:ext uri="{FF2B5EF4-FFF2-40B4-BE49-F238E27FC236}">
                <a16:creationId xmlns:a16="http://schemas.microsoft.com/office/drawing/2014/main" id="{B24F6E69-D48A-DC49-80C9-BE9D397B8E47}"/>
              </a:ext>
            </a:extLst>
          </p:cNvPr>
          <p:cNvSpPr/>
          <p:nvPr/>
        </p:nvSpPr>
        <p:spPr>
          <a:xfrm>
            <a:off x="5134394" y="4597758"/>
            <a:ext cx="3088108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CN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NameNode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manages </a:t>
            </a:r>
            <a:br>
              <a:rPr lang="en-US" altLang="zh-CN" dirty="0"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ea typeface="Verdana" pitchFamily="34" charset="0"/>
                <a:cs typeface="Verdana" pitchFamily="34" charset="0"/>
              </a:rPr>
              <a:t>the file system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namespace</a:t>
            </a:r>
          </a:p>
        </p:txBody>
      </p:sp>
    </p:spTree>
    <p:extLst>
      <p:ext uri="{BB962C8B-B14F-4D97-AF65-F5344CB8AC3E}">
        <p14:creationId xmlns:p14="http://schemas.microsoft.com/office/powerpoint/2010/main" val="30210502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CF8DDD-D1A5-194B-BC67-3D9229B12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383449B-938C-5B42-8B73-03CF1F530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/>
          <a:lstStyle/>
          <a:p>
            <a:r>
              <a:rPr kumimoji="1" lang="en-US" altLang="zh-CN" b="0" dirty="0"/>
              <a:t>Designing distributed file system (DFS) is not simply </a:t>
            </a:r>
          </a:p>
          <a:p>
            <a:pPr lvl="1"/>
            <a:r>
              <a:rPr kumimoji="1" lang="en-US" altLang="zh-CN" dirty="0"/>
              <a:t>Single-node file system + RPC</a:t>
            </a:r>
          </a:p>
          <a:p>
            <a:r>
              <a:rPr kumimoji="1" lang="en-US" altLang="zh-CN" b="0" dirty="0"/>
              <a:t>Many design choices for performance, consistency model &amp; failure handling </a:t>
            </a:r>
          </a:p>
          <a:p>
            <a:pPr lvl="1"/>
            <a:r>
              <a:rPr kumimoji="1" lang="en-US" altLang="zh-CN" dirty="0"/>
              <a:t>Interface </a:t>
            </a:r>
          </a:p>
          <a:p>
            <a:pPr lvl="1"/>
            <a:r>
              <a:rPr kumimoji="1" lang="en-US" altLang="zh-CN" b="0" dirty="0"/>
              <a:t>Caching </a:t>
            </a:r>
          </a:p>
          <a:p>
            <a:pPr lvl="1"/>
            <a:r>
              <a:rPr kumimoji="1" lang="en-US" altLang="zh-CN" dirty="0"/>
              <a:t>Access model </a:t>
            </a:r>
          </a:p>
          <a:p>
            <a:r>
              <a:rPr kumimoji="1" lang="en-US" altLang="zh-CN" b="0" dirty="0"/>
              <a:t>Two case studies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NFS</a:t>
            </a:r>
            <a:r>
              <a:rPr kumimoji="1" lang="en-US" altLang="zh-CN" dirty="0"/>
              <a:t>: transparent access files on a remote server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GFS</a:t>
            </a:r>
            <a:r>
              <a:rPr kumimoji="1" lang="en-US" altLang="zh-CN" dirty="0"/>
              <a:t>: highly-scalable &amp; fault-tolerant DFS optimized for Google’s workload</a:t>
            </a:r>
          </a:p>
          <a:p>
            <a:pPr lvl="2"/>
            <a:r>
              <a:rPr kumimoji="1" lang="en-US" altLang="zh-CN" dirty="0"/>
              <a:t>We will see some typical workloads in the next lecture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B90D57-9D09-4A48-BF1C-9FC57013E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340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681556-F266-C241-9B9D-233E3DD94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or NFS are not Perfect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E95126E-BC43-4242-8D3F-1A86AF2E0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NFS</a:t>
            </a:r>
          </a:p>
          <a:p>
            <a:pPr lvl="1"/>
            <a:r>
              <a:rPr kumimoji="1" lang="en-US" altLang="zh-CN" dirty="0"/>
              <a:t>Can </a:t>
            </a:r>
            <a:r>
              <a:rPr kumimoji="1" lang="en-US" altLang="zh-CN" b="1" dirty="0">
                <a:solidFill>
                  <a:srgbClr val="BE384B"/>
                </a:solidFill>
              </a:rPr>
              <a:t>not scale </a:t>
            </a:r>
          </a:p>
          <a:p>
            <a:pPr lvl="1"/>
            <a:r>
              <a:rPr kumimoji="1" lang="en-US" altLang="zh-CN" b="0" dirty="0"/>
              <a:t>Is </a:t>
            </a:r>
            <a:r>
              <a:rPr kumimoji="1" lang="en-US" altLang="zh-CN" b="1" dirty="0">
                <a:solidFill>
                  <a:srgbClr val="BE384B"/>
                </a:solidFill>
              </a:rPr>
              <a:t>not fault-tolerant </a:t>
            </a:r>
          </a:p>
          <a:p>
            <a:pPr lvl="1"/>
            <a:r>
              <a:rPr kumimoji="1" lang="en-US" altLang="zh-CN" dirty="0"/>
              <a:t>But is well-enough for many workloads, e.g., sharing the data for experiments in the lab</a:t>
            </a:r>
            <a:endParaRPr kumimoji="1" lang="en-US" altLang="zh-CN" b="0" dirty="0"/>
          </a:p>
          <a:p>
            <a:r>
              <a:rPr kumimoji="1" lang="en-US" altLang="zh-CN" b="0" dirty="0"/>
              <a:t>GFS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Relaxed consistency model</a:t>
            </a:r>
            <a:r>
              <a:rPr kumimoji="1" lang="en-US" altLang="zh-CN" b="0" dirty="0"/>
              <a:t>: the results of concurrent mutations are undefined </a:t>
            </a:r>
          </a:p>
          <a:p>
            <a:pPr lvl="1"/>
            <a:r>
              <a:rPr kumimoji="1" lang="en-US" altLang="zh-CN" b="0" dirty="0"/>
              <a:t>Single-node master: single point of failures (though next-generation of GFS refines this)</a:t>
            </a:r>
          </a:p>
          <a:p>
            <a:pPr lvl="1"/>
            <a:r>
              <a:rPr kumimoji="1" lang="en-US" altLang="zh-CN" dirty="0"/>
              <a:t>Work well in Google’s datacenter workloads </a:t>
            </a:r>
            <a:endParaRPr kumimoji="1" lang="en-US" altLang="zh-CN" b="0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470A2C-E7F5-5A43-8FBC-3B1327634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549665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681556-F266-C241-9B9D-233E3DD94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or NFS are not Perfect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E95126E-BC43-4242-8D3F-1A86AF2E0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NFS</a:t>
            </a:r>
          </a:p>
          <a:p>
            <a:pPr lvl="1"/>
            <a:r>
              <a:rPr kumimoji="1" lang="en-US" altLang="zh-CN" dirty="0"/>
              <a:t>Can </a:t>
            </a:r>
            <a:r>
              <a:rPr kumimoji="1" lang="en-US" altLang="zh-CN" b="1" dirty="0">
                <a:solidFill>
                  <a:srgbClr val="BE384B"/>
                </a:solidFill>
              </a:rPr>
              <a:t>not scale </a:t>
            </a:r>
          </a:p>
          <a:p>
            <a:pPr lvl="1"/>
            <a:r>
              <a:rPr kumimoji="1" lang="en-US" altLang="zh-CN" b="0" dirty="0"/>
              <a:t>Is </a:t>
            </a:r>
            <a:r>
              <a:rPr kumimoji="1" lang="en-US" altLang="zh-CN" b="1" dirty="0">
                <a:solidFill>
                  <a:srgbClr val="BE384B"/>
                </a:solidFill>
              </a:rPr>
              <a:t>not fault-tolerant </a:t>
            </a:r>
          </a:p>
          <a:p>
            <a:pPr lvl="1"/>
            <a:r>
              <a:rPr kumimoji="1" lang="en-US" altLang="zh-CN" dirty="0"/>
              <a:t>But is well-enough for many workloads, e.g., sharing the data for experiments in the lab</a:t>
            </a:r>
            <a:endParaRPr kumimoji="1" lang="en-US" altLang="zh-CN" b="0" dirty="0"/>
          </a:p>
          <a:p>
            <a:r>
              <a:rPr kumimoji="1" lang="en-US" altLang="zh-CN" b="0" dirty="0"/>
              <a:t>GFS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Relaxed consistency model</a:t>
            </a:r>
            <a:r>
              <a:rPr kumimoji="1" lang="en-US" altLang="zh-CN" b="0" dirty="0"/>
              <a:t>: the results of concurrent mutations are undefined </a:t>
            </a:r>
          </a:p>
          <a:p>
            <a:pPr lvl="1"/>
            <a:r>
              <a:rPr kumimoji="1" lang="en-US" altLang="zh-CN" b="0" dirty="0"/>
              <a:t>Single-node master: single point of failures (though next-generation of GFS refines this)</a:t>
            </a:r>
          </a:p>
          <a:p>
            <a:pPr lvl="1"/>
            <a:r>
              <a:rPr kumimoji="1" lang="en-US" altLang="zh-CN" dirty="0"/>
              <a:t>Work well in Google’s datacenter workloads </a:t>
            </a:r>
            <a:endParaRPr kumimoji="1" lang="en-US" altLang="zh-CN" b="0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470A2C-E7F5-5A43-8FBC-3B1327634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C67DC31-481B-8249-99D0-0570C6D2646B}"/>
              </a:ext>
            </a:extLst>
          </p:cNvPr>
          <p:cNvSpPr/>
          <p:nvPr/>
        </p:nvSpPr>
        <p:spPr>
          <a:xfrm>
            <a:off x="899592" y="5293940"/>
            <a:ext cx="5904656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dirty="0"/>
              <a:t>For other workloads (e.g., Database) may not sufficient.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363CDAD-2BDC-6F43-8A34-00ED12349545}"/>
              </a:ext>
            </a:extLst>
          </p:cNvPr>
          <p:cNvSpPr/>
          <p:nvPr/>
        </p:nvSpPr>
        <p:spPr>
          <a:xfrm>
            <a:off x="1979712" y="3918375"/>
            <a:ext cx="6984776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dirty="0"/>
              <a:t>We will see system principles to cope with them in future lectures. </a:t>
            </a:r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8FF5D4C5-DED5-A14D-9D9B-2B7149B33C49}"/>
              </a:ext>
            </a:extLst>
          </p:cNvPr>
          <p:cNvSpPr/>
          <p:nvPr/>
        </p:nvSpPr>
        <p:spPr>
          <a:xfrm>
            <a:off x="6882063" y="4244741"/>
            <a:ext cx="1933114" cy="1205868"/>
          </a:xfrm>
          <a:custGeom>
            <a:avLst/>
            <a:gdLst>
              <a:gd name="connsiteX0" fmla="*/ 0 w 1933114"/>
              <a:gd name="connsiteY0" fmla="*/ 1164657 h 1205868"/>
              <a:gd name="connsiteX1" fmla="*/ 500514 w 1933114"/>
              <a:gd name="connsiteY1" fmla="*/ 1126156 h 1205868"/>
              <a:gd name="connsiteX2" fmla="*/ 490889 w 1933114"/>
              <a:gd name="connsiteY2" fmla="*/ 442762 h 1205868"/>
              <a:gd name="connsiteX3" fmla="*/ 1761423 w 1933114"/>
              <a:gd name="connsiteY3" fmla="*/ 404261 h 1205868"/>
              <a:gd name="connsiteX4" fmla="*/ 1886552 w 1933114"/>
              <a:gd name="connsiteY4" fmla="*/ 0 h 1205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3114" h="1205868">
                <a:moveTo>
                  <a:pt x="0" y="1164657"/>
                </a:moveTo>
                <a:cubicBezTo>
                  <a:pt x="209349" y="1205564"/>
                  <a:pt x="418699" y="1246472"/>
                  <a:pt x="500514" y="1126156"/>
                </a:cubicBezTo>
                <a:cubicBezTo>
                  <a:pt x="582329" y="1005840"/>
                  <a:pt x="280738" y="563078"/>
                  <a:pt x="490889" y="442762"/>
                </a:cubicBezTo>
                <a:cubicBezTo>
                  <a:pt x="701040" y="322446"/>
                  <a:pt x="1528813" y="478055"/>
                  <a:pt x="1761423" y="404261"/>
                </a:cubicBezTo>
                <a:cubicBezTo>
                  <a:pt x="1994033" y="330467"/>
                  <a:pt x="1940292" y="165233"/>
                  <a:pt x="1886552" y="0"/>
                </a:cubicBezTo>
              </a:path>
            </a:pathLst>
          </a:custGeom>
          <a:noFill/>
          <a:ln w="127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3645435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2171700"/>
            <a:ext cx="716369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BE384B"/>
                </a:solidFill>
                <a:ea typeface="+mn-ea"/>
              </a:rPr>
              <a:t>Distributed</a:t>
            </a:r>
            <a:r>
              <a:rPr kumimoji="0" lang="zh-CN" altLang="en-US" kern="0" dirty="0">
                <a:solidFill>
                  <a:srgbClr val="BE384B"/>
                </a:solidFill>
                <a:ea typeface="+mn-ea"/>
              </a:rPr>
              <a:t> </a:t>
            </a:r>
            <a:r>
              <a:rPr kumimoji="0" lang="en-US" altLang="zh-CN" kern="0" dirty="0" err="1">
                <a:solidFill>
                  <a:srgbClr val="BE384B"/>
                </a:solidFill>
                <a:ea typeface="+mn-ea"/>
              </a:rPr>
              <a:t>Fils</a:t>
            </a:r>
            <a:r>
              <a:rPr kumimoji="0" lang="zh-CN" altLang="en-US" kern="0" dirty="0">
                <a:solidFill>
                  <a:srgbClr val="BE384B"/>
                </a:solidFill>
                <a:ea typeface="+mn-ea"/>
              </a:rPr>
              <a:t> </a:t>
            </a:r>
            <a:r>
              <a:rPr kumimoji="0" lang="en-US" altLang="zh-CN" kern="0" dirty="0">
                <a:solidFill>
                  <a:srgbClr val="BE384B"/>
                </a:solidFill>
                <a:ea typeface="+mn-ea"/>
              </a:rPr>
              <a:t>System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170030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9AF2E2-3313-2C4D-BB86-44AA5351B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Distributed File System (DFS) w/ Remote Access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7FFB7B-FEDA-1247-9460-9DA749246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File Service</a:t>
            </a:r>
          </a:p>
          <a:p>
            <a:pPr lvl="1"/>
            <a:r>
              <a:rPr kumimoji="1" lang="en" altLang="zh-CN" dirty="0"/>
              <a:t>Provides file access interface to clients</a:t>
            </a:r>
          </a:p>
          <a:p>
            <a:r>
              <a:rPr kumimoji="1" lang="en" altLang="zh-CN" dirty="0"/>
              <a:t>Directory Service</a:t>
            </a:r>
          </a:p>
          <a:p>
            <a:pPr lvl="1"/>
            <a:r>
              <a:rPr kumimoji="1" lang="en" altLang="zh-CN" dirty="0"/>
              <a:t>Maps textual names for file to internal </a:t>
            </a:r>
            <a:r>
              <a:rPr kumimoji="1" lang="en" altLang="zh-CN" b="1" dirty="0">
                <a:solidFill>
                  <a:srgbClr val="BE384B"/>
                </a:solidFill>
              </a:rPr>
              <a:t>locations</a:t>
            </a:r>
            <a:r>
              <a:rPr kumimoji="1" lang="en" altLang="zh-CN" dirty="0"/>
              <a:t> that can be used by file service</a:t>
            </a:r>
          </a:p>
          <a:p>
            <a:pPr lvl="2"/>
            <a:r>
              <a:rPr kumimoji="1" lang="en" altLang="zh-CN" dirty="0"/>
              <a:t>E.g., map to a  local file in the server local file system</a:t>
            </a:r>
          </a:p>
          <a:p>
            <a:r>
              <a:rPr kumimoji="1" lang="en" altLang="zh-CN" dirty="0"/>
              <a:t>Client module (driver)</a:t>
            </a:r>
          </a:p>
          <a:p>
            <a:pPr lvl="1"/>
            <a:r>
              <a:rPr kumimoji="1" lang="en" altLang="zh-CN" dirty="0"/>
              <a:t>Client side interface for file &amp; directory service</a:t>
            </a:r>
          </a:p>
          <a:p>
            <a:pPr lvl="1"/>
            <a:r>
              <a:rPr kumimoji="1" lang="en" altLang="zh-CN" dirty="0"/>
              <a:t>If done right, helps provide access </a:t>
            </a:r>
            <a:r>
              <a:rPr kumimoji="1" lang="en" altLang="zh-CN" b="1" dirty="0">
                <a:solidFill>
                  <a:schemeClr val="accent1"/>
                </a:solidFill>
              </a:rPr>
              <a:t>transparency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1940511-FE50-5C44-B048-524381993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176338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530BBC-DF99-B84A-A86D-A3D1BE464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Distributed File System (DFS)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B83E6D-947F-0D43-A36D-2DCF049115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Other design</a:t>
            </a:r>
            <a:r>
              <a:rPr kumimoji="1" lang="zh-CN" altLang="en-US" dirty="0"/>
              <a:t> </a:t>
            </a:r>
            <a:r>
              <a:rPr kumimoji="1" lang="en-US" altLang="zh-CN" dirty="0"/>
              <a:t>decisions</a:t>
            </a:r>
          </a:p>
          <a:p>
            <a:pPr lvl="1"/>
            <a:r>
              <a:rPr kumimoji="1" lang="en-US" altLang="zh-CN" dirty="0"/>
              <a:t>File sharing semantic</a:t>
            </a:r>
          </a:p>
          <a:p>
            <a:pPr lvl="1"/>
            <a:r>
              <a:rPr kumimoji="1" lang="en-US" altLang="zh-CN" dirty="0"/>
              <a:t>Client access model: stateful vs. stateless </a:t>
            </a:r>
          </a:p>
          <a:p>
            <a:pPr lvl="1"/>
            <a:r>
              <a:rPr kumimoji="1" lang="en-US" altLang="zh-CN" dirty="0"/>
              <a:t>Caching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63309E6-135D-194E-A0E7-B72B021F5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947415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92643F-43F9-E641-8B3F-3FE718929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about </a:t>
            </a:r>
            <a:r>
              <a:rPr kumimoji="1" lang="en-US" altLang="zh-CN" b="1" dirty="0"/>
              <a:t>file sharing </a:t>
            </a:r>
            <a:r>
              <a:rPr kumimoji="1" lang="en-US" altLang="zh-CN" dirty="0"/>
              <a:t>among different clients?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DFC635-51F7-4D44-B3C1-5E6EADCEF7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Client &amp; server share a file </a:t>
            </a:r>
            <a:r>
              <a:rPr lang="en" altLang="zh-CN" b="0" dirty="0"/>
              <a:t>simultaneously</a:t>
            </a:r>
            <a:endParaRPr kumimoji="1" lang="en-US" altLang="zh-CN" dirty="0">
              <a:solidFill>
                <a:srgbClr val="BE384B"/>
              </a:solidFill>
            </a:endParaRPr>
          </a:p>
          <a:p>
            <a:r>
              <a:rPr kumimoji="1" lang="en" altLang="zh-CN" dirty="0">
                <a:solidFill>
                  <a:srgbClr val="BE384B"/>
                </a:solidFill>
              </a:rPr>
              <a:t>Sequential semantics</a:t>
            </a:r>
          </a:p>
          <a:p>
            <a:pPr lvl="1"/>
            <a:r>
              <a:rPr kumimoji="1" lang="en" altLang="zh-CN" dirty="0">
                <a:solidFill>
                  <a:schemeClr val="tx1"/>
                </a:solidFill>
              </a:rPr>
              <a:t>Read returns result of </a:t>
            </a:r>
            <a:r>
              <a:rPr kumimoji="1" lang="en" altLang="zh-CN" b="1" dirty="0">
                <a:solidFill>
                  <a:srgbClr val="C00000"/>
                </a:solidFill>
              </a:rPr>
              <a:t>last</a:t>
            </a:r>
            <a:r>
              <a:rPr kumimoji="1" lang="en" altLang="zh-CN" dirty="0">
                <a:solidFill>
                  <a:schemeClr val="tx1"/>
                </a:solidFill>
              </a:rPr>
              <a:t> write</a:t>
            </a:r>
          </a:p>
          <a:p>
            <a:r>
              <a:rPr kumimoji="1" lang="en" altLang="zh-CN" b="0" dirty="0">
                <a:solidFill>
                  <a:schemeClr val="tx1"/>
                </a:solidFill>
              </a:rPr>
              <a:t>Easily achieved if</a:t>
            </a:r>
          </a:p>
          <a:p>
            <a:pPr lvl="1"/>
            <a:r>
              <a:rPr kumimoji="1" lang="en" altLang="zh-CN" dirty="0">
                <a:solidFill>
                  <a:schemeClr val="tx1"/>
                </a:solidFill>
              </a:rPr>
              <a:t>Only </a:t>
            </a:r>
            <a:r>
              <a:rPr kumimoji="1" lang="en" altLang="zh-CN" b="1" dirty="0">
                <a:solidFill>
                  <a:srgbClr val="C00000"/>
                </a:solidFill>
              </a:rPr>
              <a:t>one</a:t>
            </a:r>
            <a:r>
              <a:rPr kumimoji="1" lang="en" altLang="zh-CN" dirty="0">
                <a:solidFill>
                  <a:schemeClr val="tx1"/>
                </a:solidFill>
              </a:rPr>
              <a:t> server</a:t>
            </a:r>
            <a:r>
              <a:rPr kumimoji="1" lang="en-US" altLang="zh-CN" dirty="0">
                <a:solidFill>
                  <a:schemeClr val="tx1"/>
                </a:solidFill>
              </a:rPr>
              <a:t>,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and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c</a:t>
            </a:r>
            <a:r>
              <a:rPr kumimoji="1" lang="en" altLang="zh-CN" dirty="0" err="1">
                <a:solidFill>
                  <a:schemeClr val="tx1"/>
                </a:solidFill>
              </a:rPr>
              <a:t>lients</a:t>
            </a:r>
            <a:r>
              <a:rPr kumimoji="1" lang="en" altLang="zh-CN" dirty="0">
                <a:solidFill>
                  <a:schemeClr val="tx1"/>
                </a:solidFill>
              </a:rPr>
              <a:t> do not </a:t>
            </a:r>
            <a:r>
              <a:rPr kumimoji="1" lang="en" altLang="zh-CN" b="1" dirty="0">
                <a:solidFill>
                  <a:srgbClr val="C00000"/>
                </a:solidFill>
              </a:rPr>
              <a:t>cache</a:t>
            </a:r>
            <a:r>
              <a:rPr kumimoji="1" lang="en" altLang="zh-CN" dirty="0">
                <a:solidFill>
                  <a:schemeClr val="tx1"/>
                </a:solidFill>
              </a:rPr>
              <a:t> data</a:t>
            </a:r>
            <a:endParaRPr kumimoji="1" lang="en" altLang="zh-CN" dirty="0">
              <a:solidFill>
                <a:srgbClr val="BE384B"/>
              </a:solidFill>
            </a:endParaRPr>
          </a:p>
          <a:p>
            <a:r>
              <a:rPr kumimoji="1" lang="en" altLang="zh-CN" dirty="0">
                <a:solidFill>
                  <a:srgbClr val="BE384B"/>
                </a:solidFill>
              </a:rPr>
              <a:t>BUT</a:t>
            </a:r>
          </a:p>
          <a:p>
            <a:pPr lvl="1"/>
            <a:r>
              <a:rPr kumimoji="1" lang="en" altLang="zh-CN" dirty="0">
                <a:solidFill>
                  <a:schemeClr val="tx1"/>
                </a:solidFill>
              </a:rPr>
              <a:t>Performance issue if no </a:t>
            </a:r>
            <a:r>
              <a:rPr kumimoji="1" lang="en" altLang="zh-CN" dirty="0" err="1">
                <a:solidFill>
                  <a:schemeClr val="tx1"/>
                </a:solidFill>
              </a:rPr>
              <a:t>cach</a:t>
            </a:r>
            <a:r>
              <a:rPr kumimoji="1" lang="en-US" altLang="zh-CN" dirty="0">
                <a:solidFill>
                  <a:schemeClr val="tx1"/>
                </a:solidFill>
              </a:rPr>
              <a:t>e</a:t>
            </a:r>
            <a:endParaRPr kumimoji="1" lang="en-US" altLang="zh-CN" b="1" dirty="0">
              <a:solidFill>
                <a:srgbClr val="BE384B"/>
              </a:solidFill>
            </a:endParaRPr>
          </a:p>
          <a:p>
            <a:pPr lvl="2"/>
            <a:r>
              <a:rPr kumimoji="1" lang="en-US" altLang="zh-CN" dirty="0">
                <a:solidFill>
                  <a:schemeClr val="tx1"/>
                </a:solidFill>
              </a:rPr>
              <a:t>Every file block operation requires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one RPC!</a:t>
            </a:r>
            <a:endParaRPr kumimoji="1" lang="en" altLang="zh-CN" dirty="0">
              <a:solidFill>
                <a:schemeClr val="tx1"/>
              </a:solidFill>
            </a:endParaRPr>
          </a:p>
          <a:p>
            <a:pPr lvl="1"/>
            <a:r>
              <a:rPr kumimoji="1" lang="en" altLang="zh-CN" dirty="0">
                <a:solidFill>
                  <a:schemeClr val="tx1"/>
                </a:solidFill>
              </a:rPr>
              <a:t>Cache the file data at the client</a:t>
            </a:r>
            <a:r>
              <a:rPr kumimoji="1" lang="en-US" altLang="zh-CN" dirty="0">
                <a:solidFill>
                  <a:schemeClr val="tx1"/>
                </a:solidFill>
              </a:rPr>
              <a:t>’s</a:t>
            </a:r>
            <a:r>
              <a:rPr kumimoji="1" lang="en" altLang="zh-CN" dirty="0">
                <a:solidFill>
                  <a:schemeClr val="tx1"/>
                </a:solidFill>
              </a:rPr>
              <a:t> memory? </a:t>
            </a:r>
            <a:endParaRPr kumimoji="1" lang="en-US" altLang="zh-CN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4547D7-8769-FC44-A5FE-C6D46DDB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665562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92643F-43F9-E641-8B3F-3FE718929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a </a:t>
            </a:r>
            <a:r>
              <a:rPr kumimoji="1" lang="en-US" altLang="zh-CN" b="1" dirty="0">
                <a:solidFill>
                  <a:srgbClr val="BE384B"/>
                </a:solidFill>
              </a:rPr>
              <a:t>write-through</a:t>
            </a:r>
            <a:r>
              <a:rPr kumimoji="1" lang="en-US" altLang="zh-CN" dirty="0"/>
              <a:t> cache to accelerate file access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DFC635-51F7-4D44-B3C1-5E6EADCEF7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Client &amp; server share a file </a:t>
            </a:r>
            <a:r>
              <a:rPr lang="en" altLang="zh-CN" b="0" dirty="0"/>
              <a:t>simultaneously</a:t>
            </a:r>
            <a:endParaRPr kumimoji="1" lang="en-US" altLang="zh-CN" dirty="0">
              <a:solidFill>
                <a:srgbClr val="BE384B"/>
              </a:solidFill>
            </a:endParaRPr>
          </a:p>
          <a:p>
            <a:r>
              <a:rPr kumimoji="1" lang="en" altLang="zh-CN" dirty="0">
                <a:solidFill>
                  <a:srgbClr val="BE384B"/>
                </a:solidFill>
              </a:rPr>
              <a:t>Sequential semantics</a:t>
            </a:r>
          </a:p>
          <a:p>
            <a:pPr lvl="1"/>
            <a:r>
              <a:rPr kumimoji="1" lang="en" altLang="zh-CN" dirty="0">
                <a:solidFill>
                  <a:schemeClr val="tx1"/>
                </a:solidFill>
              </a:rPr>
              <a:t>Read returns result of </a:t>
            </a:r>
            <a:r>
              <a:rPr kumimoji="1" lang="en" altLang="zh-CN" b="1" dirty="0">
                <a:solidFill>
                  <a:srgbClr val="C00000"/>
                </a:solidFill>
              </a:rPr>
              <a:t>last</a:t>
            </a:r>
            <a:r>
              <a:rPr kumimoji="1" lang="en" altLang="zh-CN" dirty="0">
                <a:solidFill>
                  <a:schemeClr val="tx1"/>
                </a:solidFill>
              </a:rPr>
              <a:t> write</a:t>
            </a:r>
          </a:p>
          <a:p>
            <a:r>
              <a:rPr kumimoji="1" lang="en" altLang="zh-CN" b="0" dirty="0">
                <a:solidFill>
                  <a:schemeClr val="tx1"/>
                </a:solidFill>
              </a:rPr>
              <a:t>Easily achieved if</a:t>
            </a:r>
          </a:p>
          <a:p>
            <a:pPr lvl="1"/>
            <a:r>
              <a:rPr kumimoji="1" lang="en" altLang="zh-CN" dirty="0">
                <a:solidFill>
                  <a:schemeClr val="tx1"/>
                </a:solidFill>
              </a:rPr>
              <a:t>Only </a:t>
            </a:r>
            <a:r>
              <a:rPr kumimoji="1" lang="en" altLang="zh-CN" b="1" dirty="0">
                <a:solidFill>
                  <a:srgbClr val="C00000"/>
                </a:solidFill>
              </a:rPr>
              <a:t>one</a:t>
            </a:r>
            <a:r>
              <a:rPr kumimoji="1" lang="en" altLang="zh-CN" dirty="0">
                <a:solidFill>
                  <a:schemeClr val="tx1"/>
                </a:solidFill>
              </a:rPr>
              <a:t> server</a:t>
            </a:r>
          </a:p>
          <a:p>
            <a:pPr lvl="1"/>
            <a:r>
              <a:rPr kumimoji="1" lang="en" altLang="zh-CN" dirty="0">
                <a:solidFill>
                  <a:schemeClr val="tx1"/>
                </a:solidFill>
              </a:rPr>
              <a:t>Clients do not </a:t>
            </a:r>
            <a:r>
              <a:rPr kumimoji="1" lang="en" altLang="zh-CN" b="1" dirty="0">
                <a:solidFill>
                  <a:srgbClr val="C00000"/>
                </a:solidFill>
              </a:rPr>
              <a:t>cache</a:t>
            </a:r>
            <a:r>
              <a:rPr kumimoji="1" lang="en" altLang="zh-CN" dirty="0">
                <a:solidFill>
                  <a:schemeClr val="tx1"/>
                </a:solidFill>
              </a:rPr>
              <a:t> data</a:t>
            </a:r>
            <a:endParaRPr kumimoji="1" lang="en" altLang="zh-CN" dirty="0">
              <a:solidFill>
                <a:srgbClr val="BE384B"/>
              </a:solidFill>
            </a:endParaRPr>
          </a:p>
          <a:p>
            <a:r>
              <a:rPr kumimoji="1" lang="en" altLang="zh-CN" dirty="0">
                <a:solidFill>
                  <a:schemeClr val="tx1"/>
                </a:solidFill>
              </a:rPr>
              <a:t>BUT</a:t>
            </a:r>
          </a:p>
          <a:p>
            <a:pPr lvl="1"/>
            <a:r>
              <a:rPr kumimoji="1" lang="en" altLang="zh-CN" dirty="0">
                <a:solidFill>
                  <a:schemeClr val="tx1"/>
                </a:solidFill>
              </a:rPr>
              <a:t>Performance issue if no cache</a:t>
            </a:r>
          </a:p>
          <a:p>
            <a:pPr lvl="1"/>
            <a:r>
              <a:rPr kumimoji="1" lang="en" altLang="zh-CN" b="1" dirty="0">
                <a:solidFill>
                  <a:srgbClr val="BE384B"/>
                </a:solidFill>
              </a:rPr>
              <a:t>Write-through cache </a:t>
            </a:r>
            <a:r>
              <a:rPr kumimoji="1" lang="en" altLang="zh-CN" dirty="0">
                <a:solidFill>
                  <a:schemeClr val="tx1"/>
                </a:solidFill>
              </a:rPr>
              <a:t>is</a:t>
            </a:r>
            <a:r>
              <a:rPr kumimoji="1" lang="en" altLang="zh-CN" dirty="0">
                <a:solidFill>
                  <a:srgbClr val="BE384B"/>
                </a:solidFill>
              </a:rPr>
              <a:t> </a:t>
            </a:r>
            <a:r>
              <a:rPr kumimoji="1" lang="en" altLang="zh-CN" b="1" dirty="0">
                <a:solidFill>
                  <a:srgbClr val="BE384B"/>
                </a:solidFill>
              </a:rPr>
              <a:t>non-scalable </a:t>
            </a:r>
          </a:p>
          <a:p>
            <a:pPr lvl="2"/>
            <a:r>
              <a:rPr kumimoji="1" lang="en" altLang="zh-CN" dirty="0">
                <a:solidFill>
                  <a:schemeClr val="tx1"/>
                </a:solidFill>
              </a:rPr>
              <a:t>Must notify clients holding copies</a:t>
            </a:r>
          </a:p>
          <a:p>
            <a:pPr lvl="2"/>
            <a:r>
              <a:rPr kumimoji="1" lang="en" altLang="zh-CN" dirty="0">
                <a:solidFill>
                  <a:schemeClr val="tx1"/>
                </a:solidFill>
              </a:rPr>
              <a:t>Requires extra state, generates extra traffic</a:t>
            </a:r>
          </a:p>
          <a:p>
            <a:endParaRPr kumimoji="1"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4547D7-8769-FC44-A5FE-C6D46DDB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  <p:pic>
        <p:nvPicPr>
          <p:cNvPr id="5" name="内容占位符 6">
            <a:extLst>
              <a:ext uri="{FF2B5EF4-FFF2-40B4-BE49-F238E27FC236}">
                <a16:creationId xmlns:a16="http://schemas.microsoft.com/office/drawing/2014/main" id="{BAAFFE73-0FC0-2C42-991E-9BD68573B0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415653"/>
            <a:ext cx="526008" cy="441847"/>
          </a:xfrm>
          <a:prstGeom prst="rect">
            <a:avLst/>
          </a:prstGeom>
        </p:spPr>
      </p:pic>
      <p:pic>
        <p:nvPicPr>
          <p:cNvPr id="6" name="内容占位符 6">
            <a:extLst>
              <a:ext uri="{FF2B5EF4-FFF2-40B4-BE49-F238E27FC236}">
                <a16:creationId xmlns:a16="http://schemas.microsoft.com/office/drawing/2014/main" id="{F5A0DD62-44D6-FA48-A7DD-A91639F563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415652"/>
            <a:ext cx="526008" cy="441847"/>
          </a:xfrm>
          <a:prstGeom prst="rect">
            <a:avLst/>
          </a:prstGeom>
        </p:spPr>
      </p:pic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A0BC93FE-1A2E-F343-8E47-B3029CA2EE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415652"/>
            <a:ext cx="526008" cy="44184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22D2A1B-D147-BD45-8E83-13B7FD11D4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2604" y="3240181"/>
            <a:ext cx="541191" cy="900442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D8B1832-E61A-C04F-9FB0-5EFF9DF3C4D6}"/>
              </a:ext>
            </a:extLst>
          </p:cNvPr>
          <p:cNvSpPr/>
          <p:nvPr/>
        </p:nvSpPr>
        <p:spPr>
          <a:xfrm>
            <a:off x="6785538" y="2414005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" altLang="zh-CN" dirty="0"/>
              <a:t>…</a:t>
            </a:r>
            <a:endParaRPr lang="zh-CN" altLang="en-US" dirty="0"/>
          </a:p>
        </p:txBody>
      </p:sp>
      <p:pic>
        <p:nvPicPr>
          <p:cNvPr id="10" name="内容占位符 6">
            <a:extLst>
              <a:ext uri="{FF2B5EF4-FFF2-40B4-BE49-F238E27FC236}">
                <a16:creationId xmlns:a16="http://schemas.microsoft.com/office/drawing/2014/main" id="{A7E33D75-CE38-3A4A-83E2-EDC847E034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782" y="2415651"/>
            <a:ext cx="526008" cy="44184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43595796-5CA2-8E42-A091-9AFBF39884D0}"/>
              </a:ext>
            </a:extLst>
          </p:cNvPr>
          <p:cNvSpPr/>
          <p:nvPr/>
        </p:nvSpPr>
        <p:spPr>
          <a:xfrm>
            <a:off x="5772440" y="1934896"/>
            <a:ext cx="1428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" altLang="zh-CN" dirty="0"/>
              <a:t>DFS clients 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D1CE897-8368-304F-8436-4A50E053CB12}"/>
              </a:ext>
            </a:extLst>
          </p:cNvPr>
          <p:cNvSpPr/>
          <p:nvPr/>
        </p:nvSpPr>
        <p:spPr>
          <a:xfrm>
            <a:off x="5772440" y="4153973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" altLang="zh-CN" dirty="0"/>
              <a:t>DFS server </a:t>
            </a:r>
            <a:endParaRPr lang="zh-CN" altLang="en-US" dirty="0"/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3A351F08-C2A2-794F-98BC-FBDBF527A8F0}"/>
              </a:ext>
            </a:extLst>
          </p:cNvPr>
          <p:cNvCxnSpPr>
            <a:stCxn id="8" idx="1"/>
          </p:cNvCxnSpPr>
          <p:nvPr/>
        </p:nvCxnSpPr>
        <p:spPr>
          <a:xfrm flipH="1" flipV="1">
            <a:off x="5220072" y="2857498"/>
            <a:ext cx="1062532" cy="832904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FC764FB1-EE10-FB4D-BF66-DE1E9F81224A}"/>
              </a:ext>
            </a:extLst>
          </p:cNvPr>
          <p:cNvCxnSpPr>
            <a:cxnSpLocks/>
          </p:cNvCxnSpPr>
          <p:nvPr/>
        </p:nvCxnSpPr>
        <p:spPr>
          <a:xfrm flipH="1" flipV="1">
            <a:off x="5776661" y="2897942"/>
            <a:ext cx="531266" cy="416401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11A1CA69-EF2F-024B-B38B-C2F81507ED48}"/>
              </a:ext>
            </a:extLst>
          </p:cNvPr>
          <p:cNvCxnSpPr>
            <a:cxnSpLocks/>
            <a:stCxn id="8" idx="0"/>
          </p:cNvCxnSpPr>
          <p:nvPr/>
        </p:nvCxnSpPr>
        <p:spPr>
          <a:xfrm flipH="1" flipV="1">
            <a:off x="6527328" y="2882497"/>
            <a:ext cx="25872" cy="357684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D9E03849-52CA-2142-9168-5C472CE5AB93}"/>
              </a:ext>
            </a:extLst>
          </p:cNvPr>
          <p:cNvCxnSpPr>
            <a:cxnSpLocks/>
          </p:cNvCxnSpPr>
          <p:nvPr/>
        </p:nvCxnSpPr>
        <p:spPr>
          <a:xfrm flipV="1">
            <a:off x="6839193" y="2956659"/>
            <a:ext cx="806657" cy="476905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50874539-F223-2444-BBA9-01785DB00E4E}"/>
              </a:ext>
            </a:extLst>
          </p:cNvPr>
          <p:cNvCxnSpPr>
            <a:cxnSpLocks/>
          </p:cNvCxnSpPr>
          <p:nvPr/>
        </p:nvCxnSpPr>
        <p:spPr>
          <a:xfrm flipV="1">
            <a:off x="6797707" y="2905089"/>
            <a:ext cx="418964" cy="464931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A00842D4-EB58-9245-9A3B-2FC6384542A6}"/>
              </a:ext>
            </a:extLst>
          </p:cNvPr>
          <p:cNvSpPr/>
          <p:nvPr/>
        </p:nvSpPr>
        <p:spPr>
          <a:xfrm>
            <a:off x="6839193" y="3433678"/>
            <a:ext cx="20954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" altLang="zh-CN" dirty="0" err="1"/>
              <a:t>Notif</a:t>
            </a:r>
            <a:r>
              <a:rPr kumimoji="1" lang="en-US" altLang="zh-CN" dirty="0" err="1"/>
              <a:t>ying</a:t>
            </a:r>
            <a:r>
              <a:rPr kumimoji="1" lang="en" altLang="zh-CN" dirty="0"/>
              <a:t> all clients</a:t>
            </a:r>
            <a:endParaRPr kumimoji="1" lang="en-US" altLang="zh-CN" dirty="0"/>
          </a:p>
          <a:p>
            <a:r>
              <a:rPr kumimoji="1" lang="en-US" altLang="zh-CN" dirty="0"/>
              <a:t>is </a:t>
            </a:r>
            <a:r>
              <a:rPr kumimoji="1" lang="en-US" altLang="zh-CN" b="1" dirty="0">
                <a:solidFill>
                  <a:srgbClr val="BE384B"/>
                </a:solidFill>
              </a:rPr>
              <a:t>non-scalable</a:t>
            </a:r>
            <a:r>
              <a:rPr kumimoji="1" lang="en-US" altLang="zh-CN" dirty="0"/>
              <a:t>!</a:t>
            </a:r>
            <a:endParaRPr kumimoji="1" lang="en" altLang="zh-CN" dirty="0"/>
          </a:p>
        </p:txBody>
      </p:sp>
    </p:spTree>
    <p:extLst>
      <p:ext uri="{BB962C8B-B14F-4D97-AF65-F5344CB8AC3E}">
        <p14:creationId xmlns:p14="http://schemas.microsoft.com/office/powerpoint/2010/main" val="51003787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92643F-43F9-E641-8B3F-3FE718929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a </a:t>
            </a:r>
            <a:r>
              <a:rPr kumimoji="1" lang="en-US" altLang="zh-CN" b="1" dirty="0">
                <a:solidFill>
                  <a:schemeClr val="tx1"/>
                </a:solidFill>
              </a:rPr>
              <a:t>write-through</a:t>
            </a:r>
            <a:r>
              <a:rPr kumimoji="1" lang="en-US" altLang="zh-CN" dirty="0"/>
              <a:t> cache to accelerate file access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DFC635-51F7-4D44-B3C1-5E6EADCEF7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Client &amp; server share a file </a:t>
            </a:r>
            <a:r>
              <a:rPr lang="en" altLang="zh-CN" b="0" dirty="0"/>
              <a:t>simultaneously</a:t>
            </a:r>
            <a:endParaRPr kumimoji="1" lang="en-US" altLang="zh-CN" dirty="0">
              <a:solidFill>
                <a:srgbClr val="BE384B"/>
              </a:solidFill>
            </a:endParaRPr>
          </a:p>
          <a:p>
            <a:r>
              <a:rPr kumimoji="1" lang="en" altLang="zh-CN" dirty="0">
                <a:solidFill>
                  <a:srgbClr val="BE384B"/>
                </a:solidFill>
              </a:rPr>
              <a:t>Sequential semantics</a:t>
            </a:r>
          </a:p>
          <a:p>
            <a:pPr lvl="1"/>
            <a:r>
              <a:rPr kumimoji="1" lang="en" altLang="zh-CN" dirty="0">
                <a:solidFill>
                  <a:schemeClr val="tx1"/>
                </a:solidFill>
              </a:rPr>
              <a:t>Read returns result of </a:t>
            </a:r>
            <a:r>
              <a:rPr kumimoji="1" lang="en" altLang="zh-CN" b="1" dirty="0">
                <a:solidFill>
                  <a:srgbClr val="C00000"/>
                </a:solidFill>
              </a:rPr>
              <a:t>last</a:t>
            </a:r>
            <a:r>
              <a:rPr kumimoji="1" lang="en" altLang="zh-CN" dirty="0">
                <a:solidFill>
                  <a:schemeClr val="tx1"/>
                </a:solidFill>
              </a:rPr>
              <a:t> write</a:t>
            </a:r>
          </a:p>
          <a:p>
            <a:r>
              <a:rPr kumimoji="1" lang="en" altLang="zh-CN" b="0" dirty="0">
                <a:solidFill>
                  <a:schemeClr val="tx1"/>
                </a:solidFill>
              </a:rPr>
              <a:t>Easily achieved if</a:t>
            </a:r>
          </a:p>
          <a:p>
            <a:pPr lvl="1"/>
            <a:r>
              <a:rPr kumimoji="1" lang="en" altLang="zh-CN" dirty="0">
                <a:solidFill>
                  <a:schemeClr val="tx1"/>
                </a:solidFill>
              </a:rPr>
              <a:t>Only </a:t>
            </a:r>
            <a:r>
              <a:rPr kumimoji="1" lang="en" altLang="zh-CN" b="1" dirty="0">
                <a:solidFill>
                  <a:srgbClr val="C00000"/>
                </a:solidFill>
              </a:rPr>
              <a:t>one</a:t>
            </a:r>
            <a:r>
              <a:rPr kumimoji="1" lang="en" altLang="zh-CN" dirty="0">
                <a:solidFill>
                  <a:schemeClr val="tx1"/>
                </a:solidFill>
              </a:rPr>
              <a:t> server</a:t>
            </a:r>
          </a:p>
          <a:p>
            <a:pPr lvl="1"/>
            <a:r>
              <a:rPr kumimoji="1" lang="en" altLang="zh-CN" dirty="0">
                <a:solidFill>
                  <a:schemeClr val="tx1"/>
                </a:solidFill>
              </a:rPr>
              <a:t>Clients do not </a:t>
            </a:r>
            <a:r>
              <a:rPr kumimoji="1" lang="en" altLang="zh-CN" b="1" dirty="0">
                <a:solidFill>
                  <a:srgbClr val="C00000"/>
                </a:solidFill>
              </a:rPr>
              <a:t>cache</a:t>
            </a:r>
            <a:r>
              <a:rPr kumimoji="1" lang="en" altLang="zh-CN" dirty="0">
                <a:solidFill>
                  <a:schemeClr val="tx1"/>
                </a:solidFill>
              </a:rPr>
              <a:t> data</a:t>
            </a:r>
            <a:endParaRPr kumimoji="1" lang="en" altLang="zh-CN" dirty="0">
              <a:solidFill>
                <a:srgbClr val="BE384B"/>
              </a:solidFill>
            </a:endParaRPr>
          </a:p>
          <a:p>
            <a:r>
              <a:rPr kumimoji="1" lang="en" altLang="zh-CN" dirty="0">
                <a:solidFill>
                  <a:schemeClr val="tx1"/>
                </a:solidFill>
              </a:rPr>
              <a:t>BUT</a:t>
            </a:r>
          </a:p>
          <a:p>
            <a:pPr lvl="1"/>
            <a:r>
              <a:rPr kumimoji="1" lang="en" altLang="zh-CN" dirty="0">
                <a:solidFill>
                  <a:schemeClr val="tx1"/>
                </a:solidFill>
              </a:rPr>
              <a:t>Performance issue if no cache</a:t>
            </a:r>
          </a:p>
          <a:p>
            <a:pPr lvl="1"/>
            <a:r>
              <a:rPr kumimoji="1" lang="en" altLang="zh-CN" b="1" dirty="0">
                <a:solidFill>
                  <a:srgbClr val="BE384B"/>
                </a:solidFill>
              </a:rPr>
              <a:t>Write-through cache </a:t>
            </a:r>
            <a:r>
              <a:rPr kumimoji="1" lang="en" altLang="zh-CN" dirty="0">
                <a:solidFill>
                  <a:schemeClr val="tx1"/>
                </a:solidFill>
              </a:rPr>
              <a:t>is</a:t>
            </a:r>
            <a:r>
              <a:rPr kumimoji="1" lang="en" altLang="zh-CN" dirty="0">
                <a:solidFill>
                  <a:srgbClr val="BE384B"/>
                </a:solidFill>
              </a:rPr>
              <a:t> </a:t>
            </a:r>
            <a:r>
              <a:rPr kumimoji="1" lang="en" altLang="zh-CN" b="1" dirty="0">
                <a:solidFill>
                  <a:srgbClr val="BE384B"/>
                </a:solidFill>
              </a:rPr>
              <a:t>non-scalable </a:t>
            </a:r>
          </a:p>
          <a:p>
            <a:pPr lvl="2"/>
            <a:r>
              <a:rPr kumimoji="1" lang="en" altLang="zh-CN" dirty="0">
                <a:solidFill>
                  <a:schemeClr val="tx1"/>
                </a:solidFill>
              </a:rPr>
              <a:t>Must notify clients holding copies</a:t>
            </a:r>
          </a:p>
          <a:p>
            <a:pPr lvl="2"/>
            <a:r>
              <a:rPr kumimoji="1" lang="en" altLang="zh-CN" dirty="0">
                <a:solidFill>
                  <a:schemeClr val="tx1"/>
                </a:solidFill>
              </a:rPr>
              <a:t>Requires extra state, generates extra traffic</a:t>
            </a:r>
          </a:p>
          <a:p>
            <a:endParaRPr kumimoji="1"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4547D7-8769-FC44-A5FE-C6D46DDB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  <p:pic>
        <p:nvPicPr>
          <p:cNvPr id="5" name="内容占位符 6">
            <a:extLst>
              <a:ext uri="{FF2B5EF4-FFF2-40B4-BE49-F238E27FC236}">
                <a16:creationId xmlns:a16="http://schemas.microsoft.com/office/drawing/2014/main" id="{BAAFFE73-0FC0-2C42-991E-9BD68573B0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415653"/>
            <a:ext cx="526008" cy="441847"/>
          </a:xfrm>
          <a:prstGeom prst="rect">
            <a:avLst/>
          </a:prstGeom>
        </p:spPr>
      </p:pic>
      <p:pic>
        <p:nvPicPr>
          <p:cNvPr id="6" name="内容占位符 6">
            <a:extLst>
              <a:ext uri="{FF2B5EF4-FFF2-40B4-BE49-F238E27FC236}">
                <a16:creationId xmlns:a16="http://schemas.microsoft.com/office/drawing/2014/main" id="{F5A0DD62-44D6-FA48-A7DD-A91639F563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415652"/>
            <a:ext cx="526008" cy="441847"/>
          </a:xfrm>
          <a:prstGeom prst="rect">
            <a:avLst/>
          </a:prstGeom>
        </p:spPr>
      </p:pic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A0BC93FE-1A2E-F343-8E47-B3029CA2EE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415652"/>
            <a:ext cx="526008" cy="44184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22D2A1B-D147-BD45-8E83-13B7FD11D4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2604" y="3240181"/>
            <a:ext cx="541191" cy="900442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D8B1832-E61A-C04F-9FB0-5EFF9DF3C4D6}"/>
              </a:ext>
            </a:extLst>
          </p:cNvPr>
          <p:cNvSpPr/>
          <p:nvPr/>
        </p:nvSpPr>
        <p:spPr>
          <a:xfrm>
            <a:off x="6785538" y="2414005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" altLang="zh-CN" dirty="0"/>
              <a:t>…</a:t>
            </a:r>
            <a:endParaRPr lang="zh-CN" altLang="en-US" dirty="0"/>
          </a:p>
        </p:txBody>
      </p:sp>
      <p:pic>
        <p:nvPicPr>
          <p:cNvPr id="10" name="内容占位符 6">
            <a:extLst>
              <a:ext uri="{FF2B5EF4-FFF2-40B4-BE49-F238E27FC236}">
                <a16:creationId xmlns:a16="http://schemas.microsoft.com/office/drawing/2014/main" id="{A7E33D75-CE38-3A4A-83E2-EDC847E034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782" y="2415651"/>
            <a:ext cx="526008" cy="44184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43595796-5CA2-8E42-A091-9AFBF39884D0}"/>
              </a:ext>
            </a:extLst>
          </p:cNvPr>
          <p:cNvSpPr/>
          <p:nvPr/>
        </p:nvSpPr>
        <p:spPr>
          <a:xfrm>
            <a:off x="5772440" y="1934896"/>
            <a:ext cx="1428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" altLang="zh-CN" dirty="0"/>
              <a:t>DFS clients 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D1CE897-8368-304F-8436-4A50E053CB12}"/>
              </a:ext>
            </a:extLst>
          </p:cNvPr>
          <p:cNvSpPr/>
          <p:nvPr/>
        </p:nvSpPr>
        <p:spPr>
          <a:xfrm>
            <a:off x="5772440" y="4153973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" altLang="zh-CN" dirty="0"/>
              <a:t>DFS server </a:t>
            </a:r>
            <a:endParaRPr lang="zh-CN" altLang="en-US" dirty="0"/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3A351F08-C2A2-794F-98BC-FBDBF527A8F0}"/>
              </a:ext>
            </a:extLst>
          </p:cNvPr>
          <p:cNvCxnSpPr>
            <a:stCxn id="8" idx="1"/>
          </p:cNvCxnSpPr>
          <p:nvPr/>
        </p:nvCxnSpPr>
        <p:spPr>
          <a:xfrm flipH="1" flipV="1">
            <a:off x="5220072" y="2857498"/>
            <a:ext cx="1062532" cy="832904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FC764FB1-EE10-FB4D-BF66-DE1E9F81224A}"/>
              </a:ext>
            </a:extLst>
          </p:cNvPr>
          <p:cNvCxnSpPr>
            <a:cxnSpLocks/>
          </p:cNvCxnSpPr>
          <p:nvPr/>
        </p:nvCxnSpPr>
        <p:spPr>
          <a:xfrm flipH="1" flipV="1">
            <a:off x="5776661" y="2897942"/>
            <a:ext cx="531266" cy="416401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11A1CA69-EF2F-024B-B38B-C2F81507ED48}"/>
              </a:ext>
            </a:extLst>
          </p:cNvPr>
          <p:cNvCxnSpPr>
            <a:cxnSpLocks/>
            <a:stCxn id="8" idx="0"/>
          </p:cNvCxnSpPr>
          <p:nvPr/>
        </p:nvCxnSpPr>
        <p:spPr>
          <a:xfrm flipH="1" flipV="1">
            <a:off x="6527328" y="2882497"/>
            <a:ext cx="25872" cy="357684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D9E03849-52CA-2142-9168-5C472CE5AB93}"/>
              </a:ext>
            </a:extLst>
          </p:cNvPr>
          <p:cNvCxnSpPr>
            <a:cxnSpLocks/>
          </p:cNvCxnSpPr>
          <p:nvPr/>
        </p:nvCxnSpPr>
        <p:spPr>
          <a:xfrm flipV="1">
            <a:off x="6839193" y="2956659"/>
            <a:ext cx="806657" cy="476905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50874539-F223-2444-BBA9-01785DB00E4E}"/>
              </a:ext>
            </a:extLst>
          </p:cNvPr>
          <p:cNvCxnSpPr>
            <a:cxnSpLocks/>
          </p:cNvCxnSpPr>
          <p:nvPr/>
        </p:nvCxnSpPr>
        <p:spPr>
          <a:xfrm flipV="1">
            <a:off x="6797707" y="2905089"/>
            <a:ext cx="418964" cy="464931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A00842D4-EB58-9245-9A3B-2FC6384542A6}"/>
              </a:ext>
            </a:extLst>
          </p:cNvPr>
          <p:cNvSpPr/>
          <p:nvPr/>
        </p:nvSpPr>
        <p:spPr>
          <a:xfrm>
            <a:off x="6839193" y="3433678"/>
            <a:ext cx="18902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" altLang="zh-CN" dirty="0"/>
              <a:t>Notify all clients</a:t>
            </a:r>
            <a:endParaRPr kumimoji="1" lang="en-US" altLang="zh-CN" dirty="0"/>
          </a:p>
          <a:p>
            <a:r>
              <a:rPr kumimoji="1" lang="en-US" altLang="zh-CN" dirty="0"/>
              <a:t>is </a:t>
            </a:r>
            <a:r>
              <a:rPr kumimoji="1" lang="en-US" altLang="zh-CN" b="1" dirty="0">
                <a:solidFill>
                  <a:srgbClr val="BE384B"/>
                </a:solidFill>
              </a:rPr>
              <a:t>non-scalable</a:t>
            </a:r>
            <a:r>
              <a:rPr kumimoji="1" lang="en-US" altLang="zh-CN" dirty="0"/>
              <a:t>!</a:t>
            </a:r>
            <a:endParaRPr kumimoji="1" lang="en" altLang="zh-CN" dirty="0"/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3E0EF7C3-C270-BE4B-8008-FBE4C54169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6026"/>
            <a:ext cx="9144000" cy="2534376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BE384B"/>
                </a:solidFill>
                <a:ea typeface="+mn-ea"/>
              </a:rPr>
              <a:t>We will talk about cache more later</a:t>
            </a:r>
            <a:endParaRPr lang="en-US" altLang="zh-CN" b="0" i="1" kern="0" dirty="0">
              <a:solidFill>
                <a:srgbClr val="BE384B"/>
              </a:solidFill>
              <a:ea typeface="+mn-ea"/>
            </a:endParaRP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893905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2C57BE-BC89-E748-996A-9DFE7A2BB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Semantics of </a:t>
            </a:r>
            <a:r>
              <a:rPr kumimoji="1" lang="en" altLang="zh-CN" dirty="0">
                <a:solidFill>
                  <a:srgbClr val="0432FF"/>
                </a:solidFill>
              </a:rPr>
              <a:t>File Sharing</a:t>
            </a:r>
            <a:endParaRPr kumimoji="1" lang="zh-CN" altLang="en-US" dirty="0">
              <a:solidFill>
                <a:srgbClr val="0432FF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58A31A-C407-174F-B53C-DB6D5A29C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3771636"/>
          </a:xfrm>
          <a:effectLst/>
        </p:spPr>
        <p:txBody>
          <a:bodyPr/>
          <a:lstStyle/>
          <a:p>
            <a:r>
              <a:rPr kumimoji="1" lang="en" altLang="zh-CN" dirty="0">
                <a:solidFill>
                  <a:srgbClr val="BE384B"/>
                </a:solidFill>
              </a:rPr>
              <a:t>Session</a:t>
            </a:r>
            <a:r>
              <a:rPr kumimoji="1" lang="en" altLang="zh-CN" dirty="0"/>
              <a:t> semantics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Relax</a:t>
            </a:r>
            <a:r>
              <a:rPr kumimoji="1" lang="en" altLang="zh-CN" b="0" dirty="0"/>
              <a:t> the rules from sequential semantic</a:t>
            </a:r>
          </a:p>
          <a:p>
            <a:pPr lvl="1"/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Changes to an open file are initially </a:t>
            </a:r>
            <a:r>
              <a:rPr lang="en-US" altLang="zh-CN" b="1" dirty="0">
                <a:solidFill>
                  <a:srgbClr val="BE38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visible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only to the process that modified it </a:t>
            </a:r>
          </a:p>
          <a:p>
            <a:pPr lvl="1"/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Updates are later propagated to the server</a:t>
            </a:r>
          </a:p>
          <a:p>
            <a:pPr lvl="1"/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What about many concurrent writers? </a:t>
            </a:r>
          </a:p>
          <a:p>
            <a:pPr lvl="2"/>
            <a:r>
              <a:rPr lang="en-US" altLang="zh-CN" b="1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Last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process to modify the file </a:t>
            </a:r>
            <a:r>
              <a:rPr lang="en-US" altLang="zh-CN" b="1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wins</a:t>
            </a:r>
          </a:p>
          <a:p>
            <a:pPr marL="914400" lvl="2" indent="0">
              <a:buNone/>
            </a:pPr>
            <a:endParaRPr lang="en-US" altLang="zh-CN" b="1" dirty="0">
              <a:solidFill>
                <a:srgbClr val="BE384B"/>
              </a:solidFill>
              <a:ea typeface="Verdana" pitchFamily="34" charset="0"/>
              <a:cs typeface="Verdana" pitchFamily="34" charset="0"/>
            </a:endParaRPr>
          </a:p>
          <a:p>
            <a:pPr lvl="1"/>
            <a:endParaRPr kumimoji="1" lang="en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10B202-DCFA-9047-BA15-D47ACFFEE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71197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7F5739-D04D-CC4C-B9DE-9D41092D3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Stateful</a:t>
            </a:r>
            <a:r>
              <a:rPr kumimoji="1" lang="en-US" altLang="zh-CN" dirty="0"/>
              <a:t> vs. </a:t>
            </a:r>
            <a:r>
              <a:rPr kumimoji="1" lang="en-US" altLang="zh-CN" b="1" dirty="0"/>
              <a:t>Stateless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58284C-9767-474B-8C3A-EA4E7B087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/>
          <a:lstStyle/>
          <a:p>
            <a:r>
              <a:rPr lang="en-US" altLang="zh-TW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Stateful</a:t>
            </a:r>
            <a:r>
              <a:rPr lang="en-US" altLang="zh-TW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1600" dirty="0"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endParaRPr lang="en-US" altLang="zh-TW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kumimoji="1" lang="en-US" altLang="zh-CN" dirty="0">
                <a:solidFill>
                  <a:srgbClr val="BE384B"/>
                </a:solidFill>
              </a:rPr>
              <a:t>Benefits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Shorter requests</a:t>
            </a:r>
          </a:p>
          <a:p>
            <a:pPr lvl="1"/>
            <a:r>
              <a:rPr kumimoji="1" lang="en" altLang="zh-CN" dirty="0"/>
              <a:t>Better performance in processing requests</a:t>
            </a:r>
          </a:p>
          <a:p>
            <a:pPr lvl="1"/>
            <a:r>
              <a:rPr kumimoji="1" lang="en" altLang="zh-CN" b="1" dirty="0">
                <a:solidFill>
                  <a:srgbClr val="BE384B"/>
                </a:solidFill>
              </a:rPr>
              <a:t>Cache coherence </a:t>
            </a:r>
            <a:r>
              <a:rPr kumimoji="1" lang="en" altLang="zh-CN" dirty="0"/>
              <a:t>is possible</a:t>
            </a:r>
          </a:p>
          <a:p>
            <a:pPr lvl="2"/>
            <a:r>
              <a:rPr kumimoji="1" lang="en" altLang="zh-CN" dirty="0"/>
              <a:t>E.g., when one copy of the cached data is changed, others should reflect the changes </a:t>
            </a:r>
          </a:p>
          <a:p>
            <a:pPr lvl="1"/>
            <a:r>
              <a:rPr kumimoji="1" lang="en" altLang="zh-CN" dirty="0"/>
              <a:t>Why cache coherence is possible? </a:t>
            </a:r>
          </a:p>
          <a:p>
            <a:pPr lvl="2"/>
            <a:r>
              <a:rPr kumimoji="1" lang="en" altLang="zh-CN" dirty="0"/>
              <a:t>Server can know who’s accessing what</a:t>
            </a:r>
          </a:p>
          <a:p>
            <a:pPr lvl="1"/>
            <a:r>
              <a:rPr kumimoji="1" lang="en" altLang="zh-CN" b="1" dirty="0">
                <a:solidFill>
                  <a:srgbClr val="BE384B"/>
                </a:solidFill>
              </a:rPr>
              <a:t>File locking</a:t>
            </a:r>
            <a:r>
              <a:rPr kumimoji="1" lang="en" altLang="zh-CN" dirty="0"/>
              <a:t> is possible </a:t>
            </a:r>
          </a:p>
          <a:p>
            <a:pPr lvl="2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9319389-BE77-DE44-8EA2-6C7BD06AF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DDBAEB29-27A1-E24A-B6F2-FF8B776A2587}"/>
              </a:ext>
            </a:extLst>
          </p:cNvPr>
          <p:cNvSpPr/>
          <p:nvPr/>
        </p:nvSpPr>
        <p:spPr>
          <a:xfrm>
            <a:off x="1979712" y="1161461"/>
            <a:ext cx="4830000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ctr"/>
            <a:r>
              <a:rPr lang="en-US" altLang="zh-CN" dirty="0"/>
              <a:t>Server maintains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client-specific</a:t>
            </a:r>
            <a:r>
              <a:rPr lang="en-US" altLang="zh-CN" dirty="0"/>
              <a:t> state</a:t>
            </a:r>
          </a:p>
        </p:txBody>
      </p:sp>
    </p:spTree>
    <p:extLst>
      <p:ext uri="{BB962C8B-B14F-4D97-AF65-F5344CB8AC3E}">
        <p14:creationId xmlns:p14="http://schemas.microsoft.com/office/powerpoint/2010/main" val="290031245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7F5739-D04D-CC4C-B9DE-9D41092D3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Stateful</a:t>
            </a:r>
            <a:r>
              <a:rPr kumimoji="1" lang="en-US" altLang="zh-CN" dirty="0"/>
              <a:t> vs. </a:t>
            </a:r>
            <a:r>
              <a:rPr kumimoji="1" lang="en-US" altLang="zh-CN" b="1" dirty="0"/>
              <a:t>Stateless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58284C-9767-474B-8C3A-EA4E7B087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752529"/>
          </a:xfrm>
        </p:spPr>
        <p:txBody>
          <a:bodyPr>
            <a:normAutofit/>
          </a:bodyPr>
          <a:lstStyle/>
          <a:p>
            <a:r>
              <a:rPr lang="en-US" altLang="zh-TW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Stateless</a:t>
            </a:r>
            <a:r>
              <a:rPr lang="en-US" altLang="zh-TW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1600" dirty="0"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endParaRPr lang="en-US" altLang="zh-TW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kumimoji="1" lang="en-US" altLang="zh-CN" b="0" dirty="0">
                <a:solidFill>
                  <a:schemeClr val="tx1"/>
                </a:solidFill>
              </a:rPr>
              <a:t>Each request must identify </a:t>
            </a:r>
            <a:r>
              <a:rPr kumimoji="1" lang="en-US" altLang="zh-CN" dirty="0">
                <a:solidFill>
                  <a:srgbClr val="BE384B"/>
                </a:solidFill>
              </a:rPr>
              <a:t>file</a:t>
            </a:r>
            <a:r>
              <a:rPr kumimoji="1" lang="en-US" altLang="zh-CN" b="0" dirty="0">
                <a:solidFill>
                  <a:schemeClr val="tx1"/>
                </a:solidFill>
              </a:rPr>
              <a:t> and </a:t>
            </a:r>
            <a:r>
              <a:rPr kumimoji="1" lang="en-US" altLang="zh-CN" dirty="0">
                <a:solidFill>
                  <a:srgbClr val="BE384B"/>
                </a:solidFill>
              </a:rPr>
              <a:t>offsets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Benefits:</a:t>
            </a:r>
          </a:p>
          <a:p>
            <a:pPr lvl="1"/>
            <a:r>
              <a:rPr kumimoji="1" lang="en-US" altLang="zh-CN" b="0" dirty="0">
                <a:solidFill>
                  <a:schemeClr val="tx1"/>
                </a:solidFill>
              </a:rPr>
              <a:t>Server/Client can </a:t>
            </a:r>
            <a:r>
              <a:rPr kumimoji="1" lang="en-US" altLang="zh-CN" dirty="0">
                <a:solidFill>
                  <a:srgbClr val="BE384B"/>
                </a:solidFill>
              </a:rPr>
              <a:t>crash</a:t>
            </a:r>
            <a:r>
              <a:rPr kumimoji="1" lang="en-US" altLang="zh-CN" b="0" dirty="0">
                <a:solidFill>
                  <a:schemeClr val="tx1"/>
                </a:solidFill>
              </a:rPr>
              <a:t> and </a:t>
            </a:r>
            <a:r>
              <a:rPr kumimoji="1" lang="en-US" altLang="zh-CN" dirty="0">
                <a:solidFill>
                  <a:srgbClr val="BE384B"/>
                </a:solidFill>
              </a:rPr>
              <a:t>recovery</a:t>
            </a:r>
          </a:p>
          <a:p>
            <a:pPr lvl="2"/>
            <a:r>
              <a:rPr kumimoji="1" lang="en-US" altLang="zh-CN" dirty="0">
                <a:solidFill>
                  <a:schemeClr val="tx1"/>
                </a:solidFill>
              </a:rPr>
              <a:t>No state to lose </a:t>
            </a:r>
          </a:p>
          <a:p>
            <a:pPr lvl="1"/>
            <a:r>
              <a:rPr lang="en-US" altLang="zh-TW" b="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No </a:t>
            </a:r>
            <a:r>
              <a:rPr lang="en-US" altLang="zh-TW" b="0" dirty="0">
                <a:solidFill>
                  <a:prstClr val="black"/>
                </a:solidFill>
                <a:latin typeface="Courier New" panose="02070309020205020404" pitchFamily="49" charset="0"/>
                <a:ea typeface="Verdana" pitchFamily="34" charset="0"/>
                <a:cs typeface="Courier New" panose="02070309020205020404" pitchFamily="49" charset="0"/>
              </a:rPr>
              <a:t>open</a:t>
            </a:r>
            <a:r>
              <a:rPr lang="en-US" altLang="zh-TW" b="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/</a:t>
            </a:r>
            <a:r>
              <a:rPr lang="en-US" altLang="zh-TW" b="0" dirty="0">
                <a:solidFill>
                  <a:prstClr val="black"/>
                </a:solidFill>
                <a:latin typeface="Courier New" panose="02070309020205020404" pitchFamily="49" charset="0"/>
                <a:ea typeface="Verdana" pitchFamily="34" charset="0"/>
                <a:cs typeface="Courier New" panose="02070309020205020404" pitchFamily="49" charset="0"/>
              </a:rPr>
              <a:t>close</a:t>
            </a:r>
            <a:r>
              <a:rPr lang="en-US" altLang="zh-TW" b="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needed</a:t>
            </a:r>
            <a:endParaRPr kumimoji="1" lang="en-US" altLang="zh-TW" b="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/>
            <a:r>
              <a:rPr kumimoji="1" lang="en-US" altLang="zh-TW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Scalable: no server space used for state </a:t>
            </a:r>
          </a:p>
          <a:p>
            <a:r>
              <a:rPr kumimoji="1" lang="en-US" altLang="zh-TW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Drawbacks:</a:t>
            </a:r>
          </a:p>
          <a:p>
            <a:pPr lvl="1"/>
            <a:r>
              <a:rPr lang="en-US" altLang="zh-TW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Problems if file is </a:t>
            </a:r>
            <a:r>
              <a:rPr lang="en-US" altLang="zh-TW" b="1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deleted</a:t>
            </a:r>
            <a:r>
              <a:rPr lang="en-US" altLang="zh-TW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 on server, e.g., the client still believes he is operating on the file</a:t>
            </a:r>
          </a:p>
          <a:p>
            <a:pPr lvl="1"/>
            <a:r>
              <a:rPr lang="en-US" altLang="zh-TW" b="1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File locking </a:t>
            </a:r>
            <a:r>
              <a:rPr lang="en-US" altLang="zh-TW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is not possible </a:t>
            </a:r>
          </a:p>
          <a:p>
            <a:pPr lvl="1"/>
            <a:endParaRPr lang="en-US" altLang="zh-TW" dirty="0">
              <a:solidFill>
                <a:srgbClr val="BE384B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9319389-BE77-DE44-8EA2-6C7BD06AF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DDBAEB29-27A1-E24A-B6F2-FF8B776A2587}"/>
              </a:ext>
            </a:extLst>
          </p:cNvPr>
          <p:cNvSpPr/>
          <p:nvPr/>
        </p:nvSpPr>
        <p:spPr>
          <a:xfrm>
            <a:off x="1979712" y="1161461"/>
            <a:ext cx="4830000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ctr"/>
            <a:r>
              <a:rPr lang="en-US" altLang="zh-CN" dirty="0"/>
              <a:t>Server maintains </a:t>
            </a:r>
            <a:r>
              <a:rPr lang="en-US" altLang="zh-CN" b="1" dirty="0">
                <a:solidFill>
                  <a:srgbClr val="BE384B"/>
                </a:solidFill>
              </a:rPr>
              <a:t>no info</a:t>
            </a:r>
            <a:r>
              <a:rPr lang="en-US" altLang="zh-CN" dirty="0"/>
              <a:t> for client</a:t>
            </a:r>
          </a:p>
        </p:txBody>
      </p:sp>
    </p:spTree>
    <p:extLst>
      <p:ext uri="{BB962C8B-B14F-4D97-AF65-F5344CB8AC3E}">
        <p14:creationId xmlns:p14="http://schemas.microsoft.com/office/powerpoint/2010/main" val="219918217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85E01B-CB22-D942-A387-9C341DC64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Caching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59750C-BAB4-024D-80DE-3BCE6A7BF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632" y="1974781"/>
            <a:ext cx="8229600" cy="2115452"/>
          </a:xfrm>
        </p:spPr>
        <p:txBody>
          <a:bodyPr>
            <a:normAutofit/>
          </a:bodyPr>
          <a:lstStyle/>
          <a:p>
            <a:r>
              <a:rPr kumimoji="1" lang="en" altLang="zh-CN" b="0" dirty="0"/>
              <a:t>Three places to </a:t>
            </a:r>
            <a:r>
              <a:rPr kumimoji="1" lang="en" altLang="zh-CN" dirty="0">
                <a:solidFill>
                  <a:srgbClr val="BE384B"/>
                </a:solidFill>
              </a:rPr>
              <a:t>replicate</a:t>
            </a:r>
            <a:r>
              <a:rPr kumimoji="1" lang="en" altLang="zh-CN" b="0" dirty="0"/>
              <a:t> data in DFS</a:t>
            </a:r>
          </a:p>
          <a:p>
            <a:pPr lvl="1"/>
            <a:r>
              <a:rPr kumimoji="1" lang="en" altLang="zh-CN" dirty="0"/>
              <a:t>Server’s buffer cache</a:t>
            </a:r>
          </a:p>
          <a:p>
            <a:pPr lvl="1"/>
            <a:r>
              <a:rPr kumimoji="1" lang="en" altLang="zh-CN" dirty="0"/>
              <a:t>Client’s buffer cache</a:t>
            </a:r>
          </a:p>
          <a:p>
            <a:pPr lvl="1"/>
            <a:r>
              <a:rPr kumimoji="1" lang="en" altLang="zh-CN" dirty="0"/>
              <a:t>Client’s disk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9C2F09C-D413-B84E-BDF9-EF9135D45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1811E87-2310-9447-90EE-36C144E3BDF0}"/>
              </a:ext>
            </a:extLst>
          </p:cNvPr>
          <p:cNvSpPr/>
          <p:nvPr/>
        </p:nvSpPr>
        <p:spPr>
          <a:xfrm>
            <a:off x="522000" y="1129308"/>
            <a:ext cx="8100000" cy="65190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268288" indent="-268288"/>
            <a:r>
              <a:rPr lang="en-US" altLang="zh-CN" sz="2000" dirty="0">
                <a:latin typeface="Eras Medium ITC" pitchFamily="34" charset="0"/>
              </a:rPr>
              <a:t>Hide latency to improve performance for </a:t>
            </a:r>
            <a:r>
              <a:rPr lang="en-US" altLang="zh-CN" sz="2000" dirty="0">
                <a:solidFill>
                  <a:srgbClr val="BE38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repeated</a:t>
            </a:r>
            <a:r>
              <a:rPr lang="en-US" altLang="zh-CN" sz="2000" dirty="0">
                <a:latin typeface="Eras Medium ITC" pitchFamily="34" charset="0"/>
              </a:rPr>
              <a:t> accesses by bringing the data closer to where it’s needed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273E122-A885-5B49-A642-42CABB3BBFCF}"/>
              </a:ext>
            </a:extLst>
          </p:cNvPr>
          <p:cNvSpPr/>
          <p:nvPr/>
        </p:nvSpPr>
        <p:spPr>
          <a:xfrm>
            <a:off x="744016" y="2797307"/>
            <a:ext cx="3924000" cy="761650"/>
          </a:xfrm>
          <a:prstGeom prst="rect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DB90ADB-297F-CE43-9B22-CD0287BE26F5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4668016" y="3178132"/>
            <a:ext cx="540496" cy="0"/>
          </a:xfrm>
          <a:prstGeom prst="straightConnector1">
            <a:avLst/>
          </a:prstGeom>
          <a:ln w="381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5">
            <a:extLst>
              <a:ext uri="{FF2B5EF4-FFF2-40B4-BE49-F238E27FC236}">
                <a16:creationId xmlns:a16="http://schemas.microsoft.com/office/drawing/2014/main" id="{C69DF19D-5C52-EB4C-8D31-2BB3E2B2411E}"/>
              </a:ext>
            </a:extLst>
          </p:cNvPr>
          <p:cNvSpPr/>
          <p:nvPr/>
        </p:nvSpPr>
        <p:spPr>
          <a:xfrm>
            <a:off x="5292080" y="2982893"/>
            <a:ext cx="3581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u="sng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WARNING</a:t>
            </a:r>
            <a:r>
              <a:rPr lang="en-US" altLang="zh-CN" sz="2000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:</a:t>
            </a:r>
          </a:p>
          <a:p>
            <a:pPr marL="95250"/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Potential cache consistency problem</a:t>
            </a:r>
            <a:endParaRPr lang="zh-CN" altLang="en-US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220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7436BB-76F1-5041-91EB-22B683814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Approaches to </a:t>
            </a:r>
            <a:r>
              <a:rPr kumimoji="1" lang="en" altLang="zh-CN" b="1" dirty="0"/>
              <a:t>Caching</a:t>
            </a:r>
            <a:endParaRPr kumimoji="1"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FE87ED-5090-0C41-BA2A-CCA22BF27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Write-through</a:t>
            </a:r>
          </a:p>
          <a:p>
            <a:pPr lvl="1"/>
            <a:r>
              <a:rPr kumimoji="1" lang="en" altLang="zh-CN" dirty="0"/>
              <a:t>Keep data </a:t>
            </a:r>
            <a:r>
              <a:rPr kumimoji="1" lang="en" altLang="zh-CN" b="1" dirty="0">
                <a:solidFill>
                  <a:srgbClr val="BE384B"/>
                </a:solidFill>
              </a:rPr>
              <a:t>cached</a:t>
            </a:r>
            <a:r>
              <a:rPr kumimoji="1" lang="en" altLang="zh-CN" dirty="0"/>
              <a:t> at the client </a:t>
            </a:r>
            <a:br>
              <a:rPr kumimoji="1" lang="en" altLang="zh-CN" dirty="0"/>
            </a:br>
            <a:r>
              <a:rPr kumimoji="1" lang="en" altLang="zh-CN" dirty="0"/>
              <a:t>but </a:t>
            </a:r>
            <a:r>
              <a:rPr kumimoji="1" lang="en" altLang="zh-CN" b="1" dirty="0">
                <a:solidFill>
                  <a:srgbClr val="BE384B"/>
                </a:solidFill>
              </a:rPr>
              <a:t>send</a:t>
            </a:r>
            <a:r>
              <a:rPr kumimoji="1" lang="en" altLang="zh-CN" dirty="0"/>
              <a:t> modifications to the server</a:t>
            </a:r>
          </a:p>
          <a:p>
            <a:pPr lvl="1"/>
            <a:endParaRPr kumimoji="1" lang="en" altLang="zh-CN" dirty="0"/>
          </a:p>
          <a:p>
            <a:pPr lvl="1"/>
            <a:r>
              <a:rPr kumimoji="1" lang="en" altLang="zh-CN" dirty="0"/>
              <a:t>What if </a:t>
            </a:r>
            <a:r>
              <a:rPr kumimoji="1" lang="en" altLang="zh-CN" b="1" dirty="0">
                <a:solidFill>
                  <a:srgbClr val="BE384B"/>
                </a:solidFill>
              </a:rPr>
              <a:t>another</a:t>
            </a:r>
            <a:r>
              <a:rPr kumimoji="1" lang="en" altLang="zh-CN" dirty="0"/>
              <a:t> client reads its own </a:t>
            </a:r>
            <a:br>
              <a:rPr kumimoji="1" lang="en" altLang="zh-CN" dirty="0"/>
            </a:br>
            <a:r>
              <a:rPr kumimoji="1" lang="en" altLang="zh-CN" dirty="0"/>
              <a:t>(out-of-data) cache copy?</a:t>
            </a:r>
          </a:p>
          <a:p>
            <a:pPr lvl="1"/>
            <a:r>
              <a:rPr kumimoji="1" lang="en" altLang="zh-CN" b="1" dirty="0">
                <a:solidFill>
                  <a:srgbClr val="BE384B"/>
                </a:solidFill>
              </a:rPr>
              <a:t>Solu</a:t>
            </a:r>
            <a:r>
              <a:rPr kumimoji="1" lang="en-US" altLang="zh-CN" b="1" dirty="0" err="1">
                <a:solidFill>
                  <a:srgbClr val="BE384B"/>
                </a:solidFill>
              </a:rPr>
              <a:t>tion</a:t>
            </a:r>
            <a:r>
              <a:rPr kumimoji="1" lang="en-US" altLang="zh-CN" b="1" dirty="0">
                <a:solidFill>
                  <a:srgbClr val="BE384B"/>
                </a:solidFill>
              </a:rPr>
              <a:t>-</a:t>
            </a:r>
            <a:r>
              <a:rPr kumimoji="1" lang="en" altLang="zh-CN" b="1" dirty="0">
                <a:solidFill>
                  <a:srgbClr val="BE384B"/>
                </a:solidFill>
              </a:rPr>
              <a:t>1</a:t>
            </a:r>
            <a:r>
              <a:rPr kumimoji="1" lang="en" altLang="zh-CN" dirty="0"/>
              <a:t>: All accesses will require </a:t>
            </a:r>
            <a:r>
              <a:rPr kumimoji="1" lang="en" altLang="zh-CN" b="1" dirty="0">
                <a:solidFill>
                  <a:srgbClr val="BE384B"/>
                </a:solidFill>
              </a:rPr>
              <a:t>checking</a:t>
            </a:r>
            <a:r>
              <a:rPr kumimoji="1" lang="en" altLang="zh-CN" dirty="0"/>
              <a:t> with server</a:t>
            </a:r>
          </a:p>
          <a:p>
            <a:pPr lvl="1"/>
            <a:r>
              <a:rPr kumimoji="1" lang="en" altLang="zh-CN" b="1" dirty="0">
                <a:solidFill>
                  <a:srgbClr val="BE384B"/>
                </a:solidFill>
              </a:rPr>
              <a:t>S</a:t>
            </a:r>
            <a:r>
              <a:rPr kumimoji="1" lang="en-US" altLang="zh-CN" b="1" dirty="0" err="1">
                <a:solidFill>
                  <a:srgbClr val="BE384B"/>
                </a:solidFill>
              </a:rPr>
              <a:t>olution</a:t>
            </a:r>
            <a:r>
              <a:rPr kumimoji="1" lang="en-US" altLang="zh-CN" b="1" dirty="0">
                <a:solidFill>
                  <a:srgbClr val="BE384B"/>
                </a:solidFill>
              </a:rPr>
              <a:t>-</a:t>
            </a:r>
            <a:r>
              <a:rPr kumimoji="1" lang="en" altLang="zh-CN" b="1" dirty="0">
                <a:solidFill>
                  <a:srgbClr val="BE384B"/>
                </a:solidFill>
              </a:rPr>
              <a:t>2</a:t>
            </a:r>
            <a:r>
              <a:rPr kumimoji="1" lang="en" altLang="zh-CN" dirty="0"/>
              <a:t>: server maintains state of clients and sends </a:t>
            </a:r>
            <a:r>
              <a:rPr kumimoji="1" lang="en" altLang="zh-CN" b="1" dirty="0">
                <a:solidFill>
                  <a:srgbClr val="BE384B"/>
                </a:solidFill>
              </a:rPr>
              <a:t>invalidations</a:t>
            </a:r>
            <a:r>
              <a:rPr kumimoji="1" lang="en" altLang="zh-CN" dirty="0"/>
              <a:t>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3376D62-978E-064F-85D7-883AA6B8A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97070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200199-08AC-C84E-9CCC-58E426BDA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Approaches to </a:t>
            </a:r>
            <a:r>
              <a:rPr kumimoji="1" lang="en" altLang="zh-CN" b="1" dirty="0"/>
              <a:t>Caching</a:t>
            </a:r>
            <a:endParaRPr kumimoji="1"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E363CE-B6A8-9F40-8A39-E6DC5C061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Delayed writes (write-behind)</a:t>
            </a:r>
          </a:p>
          <a:p>
            <a:pPr lvl="1"/>
            <a:r>
              <a:rPr kumimoji="1" lang="en" altLang="zh-CN" dirty="0"/>
              <a:t>Data is cached </a:t>
            </a:r>
            <a:r>
              <a:rPr kumimoji="1" lang="en" altLang="zh-CN" b="1" dirty="0">
                <a:solidFill>
                  <a:srgbClr val="BE384B"/>
                </a:solidFill>
              </a:rPr>
              <a:t>locally</a:t>
            </a:r>
            <a:r>
              <a:rPr kumimoji="1" lang="en" altLang="zh-CN" dirty="0"/>
              <a:t> (watch out for consistency – others won’t see updates)</a:t>
            </a:r>
          </a:p>
          <a:p>
            <a:pPr lvl="1"/>
            <a:r>
              <a:rPr kumimoji="1" lang="en" altLang="zh-CN" dirty="0"/>
              <a:t>Remote files updated </a:t>
            </a:r>
            <a:r>
              <a:rPr kumimoji="1" lang="en" altLang="zh-CN" b="1" dirty="0">
                <a:solidFill>
                  <a:srgbClr val="BE384B"/>
                </a:solidFill>
              </a:rPr>
              <a:t>periodically</a:t>
            </a:r>
            <a:r>
              <a:rPr kumimoji="1" lang="en-US" altLang="zh-CN" b="1" dirty="0">
                <a:solidFill>
                  <a:srgbClr val="BE384B"/>
                </a:solidFill>
              </a:rPr>
              <a:t>,</a:t>
            </a:r>
            <a:r>
              <a:rPr kumimoji="1" lang="zh-CN" altLang="en-US" b="1" dirty="0">
                <a:solidFill>
                  <a:srgbClr val="BE384B"/>
                </a:solidFill>
              </a:rPr>
              <a:t> </a:t>
            </a:r>
            <a:r>
              <a:rPr kumimoji="1" lang="en-US" altLang="zh-CN" dirty="0"/>
              <a:t>instead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" altLang="zh-CN" dirty="0"/>
              <a:t>(immediately) </a:t>
            </a:r>
          </a:p>
          <a:p>
            <a:pPr lvl="1"/>
            <a:r>
              <a:rPr kumimoji="1" lang="en" altLang="zh-CN" dirty="0"/>
              <a:t>One </a:t>
            </a:r>
            <a:r>
              <a:rPr kumimoji="1" lang="en" altLang="zh-CN" b="1" dirty="0">
                <a:solidFill>
                  <a:srgbClr val="BE384B"/>
                </a:solidFill>
              </a:rPr>
              <a:t>bulk write </a:t>
            </a:r>
            <a:r>
              <a:rPr kumimoji="1" lang="en" altLang="zh-CN" dirty="0"/>
              <a:t>is more efficient than </a:t>
            </a:r>
            <a:r>
              <a:rPr kumimoji="1" lang="en" altLang="zh-CN" b="1" dirty="0">
                <a:solidFill>
                  <a:srgbClr val="BE384B"/>
                </a:solidFill>
              </a:rPr>
              <a:t>lots of little writes</a:t>
            </a:r>
          </a:p>
          <a:p>
            <a:pPr lvl="1"/>
            <a:endParaRPr kumimoji="1" lang="en" altLang="zh-CN" dirty="0"/>
          </a:p>
          <a:p>
            <a:pPr lvl="1"/>
            <a:r>
              <a:rPr kumimoji="1" lang="en" altLang="zh-CN" b="1" dirty="0">
                <a:solidFill>
                  <a:srgbClr val="BE384B"/>
                </a:solidFill>
              </a:rPr>
              <a:t>Problem</a:t>
            </a:r>
            <a:r>
              <a:rPr kumimoji="1" lang="en" altLang="zh-CN" dirty="0"/>
              <a:t>: semantics become </a:t>
            </a:r>
            <a:r>
              <a:rPr kumimoji="1" lang="en" altLang="zh-CN" b="1" dirty="0">
                <a:solidFill>
                  <a:srgbClr val="BE384B"/>
                </a:solidFill>
              </a:rPr>
              <a:t>ambiguous (or weak)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B966F71-8727-8F4F-A7AD-4B42B9635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46852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F11675-30A0-0D48-9C25-C709E87F6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Approaches to </a:t>
            </a:r>
            <a:r>
              <a:rPr kumimoji="1" lang="en" altLang="zh-CN" b="1" dirty="0"/>
              <a:t>Caching</a:t>
            </a:r>
            <a:endParaRPr kumimoji="1"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C13124-8FC3-914B-8678-004B4361B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Read-ahead (prefetch)</a:t>
            </a:r>
          </a:p>
          <a:p>
            <a:pPr lvl="1"/>
            <a:r>
              <a:rPr kumimoji="1" lang="en" altLang="zh-CN" dirty="0"/>
              <a:t>Request chunks of data </a:t>
            </a:r>
            <a:r>
              <a:rPr kumimoji="1" lang="en" altLang="zh-CN" b="1" dirty="0">
                <a:solidFill>
                  <a:srgbClr val="BE384B"/>
                </a:solidFill>
              </a:rPr>
              <a:t>before</a:t>
            </a:r>
            <a:r>
              <a:rPr kumimoji="1" lang="en" altLang="zh-CN" dirty="0"/>
              <a:t> it is needed</a:t>
            </a:r>
          </a:p>
          <a:p>
            <a:pPr lvl="1"/>
            <a:r>
              <a:rPr kumimoji="1" lang="en" altLang="zh-CN" dirty="0"/>
              <a:t>Minimize </a:t>
            </a:r>
            <a:r>
              <a:rPr kumimoji="1" lang="en" altLang="zh-CN" b="1" dirty="0">
                <a:solidFill>
                  <a:srgbClr val="BE384B"/>
                </a:solidFill>
              </a:rPr>
              <a:t>wait</a:t>
            </a:r>
            <a:r>
              <a:rPr kumimoji="1" lang="en" altLang="zh-CN" dirty="0"/>
              <a:t> when it is needed</a:t>
            </a:r>
          </a:p>
          <a:p>
            <a:r>
              <a:rPr kumimoji="1" lang="en" altLang="zh-CN" dirty="0"/>
              <a:t>Write on close</a:t>
            </a:r>
          </a:p>
          <a:p>
            <a:pPr lvl="1"/>
            <a:r>
              <a:rPr kumimoji="1" lang="en" altLang="zh-CN" dirty="0"/>
              <a:t>Admit that we have </a:t>
            </a:r>
            <a:r>
              <a:rPr kumimoji="1" lang="en" altLang="zh-CN" b="1" dirty="0">
                <a:solidFill>
                  <a:srgbClr val="BE384B"/>
                </a:solidFill>
              </a:rPr>
              <a:t>session</a:t>
            </a:r>
            <a:r>
              <a:rPr kumimoji="1" lang="en" altLang="zh-CN" dirty="0"/>
              <a:t> semantics</a:t>
            </a:r>
          </a:p>
          <a:p>
            <a:r>
              <a:rPr kumimoji="1" lang="en" altLang="zh-CN" dirty="0"/>
              <a:t>Centralized control </a:t>
            </a:r>
          </a:p>
          <a:p>
            <a:pPr lvl="1"/>
            <a:r>
              <a:rPr kumimoji="1" lang="en" altLang="zh-CN" dirty="0"/>
              <a:t>Keep track of who has what </a:t>
            </a:r>
            <a:r>
              <a:rPr kumimoji="1" lang="en" altLang="zh-CN" b="1" dirty="0">
                <a:solidFill>
                  <a:srgbClr val="BE384B"/>
                </a:solidFill>
              </a:rPr>
              <a:t>open</a:t>
            </a:r>
            <a:r>
              <a:rPr kumimoji="1" lang="en" altLang="zh-CN" dirty="0"/>
              <a:t> and </a:t>
            </a:r>
            <a:r>
              <a:rPr kumimoji="1" lang="en" altLang="zh-CN" b="1" dirty="0">
                <a:solidFill>
                  <a:srgbClr val="BE384B"/>
                </a:solidFill>
              </a:rPr>
              <a:t>cached</a:t>
            </a:r>
            <a:r>
              <a:rPr kumimoji="1" lang="en" altLang="zh-CN" dirty="0"/>
              <a:t> on each node</a:t>
            </a:r>
          </a:p>
          <a:p>
            <a:pPr lvl="1"/>
            <a:r>
              <a:rPr kumimoji="1" lang="en" altLang="zh-CN" dirty="0"/>
              <a:t>Stateful file system with signaling traffic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ED1E50B-E52C-2246-9B31-36767E6B0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976551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25737B-0717-5B49-A059-F0DBD0C43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Short summary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BD93BE-3102-6C41-AD68-741C2F15C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Design decisions </a:t>
            </a:r>
            <a:r>
              <a:rPr kumimoji="1" lang="en-US" altLang="zh-CN" b="0" dirty="0"/>
              <a:t>of distributed file system</a:t>
            </a:r>
          </a:p>
          <a:p>
            <a:pPr lvl="1"/>
            <a:r>
              <a:rPr kumimoji="1" lang="en-US" altLang="zh-CN" dirty="0"/>
              <a:t>File service type </a:t>
            </a:r>
          </a:p>
          <a:p>
            <a:pPr lvl="1"/>
            <a:r>
              <a:rPr kumimoji="1" lang="en-US" altLang="zh-CN" dirty="0"/>
              <a:t>File sharing semantic</a:t>
            </a:r>
          </a:p>
          <a:p>
            <a:pPr lvl="1"/>
            <a:r>
              <a:rPr kumimoji="1" lang="en-US" altLang="zh-CN" dirty="0"/>
              <a:t>Client access model: stateful vs. stateless </a:t>
            </a:r>
          </a:p>
          <a:p>
            <a:pPr lvl="1"/>
            <a:r>
              <a:rPr kumimoji="1" lang="en-US" altLang="zh-CN" dirty="0"/>
              <a:t>Caching </a:t>
            </a:r>
            <a:endParaRPr kumimoji="1" lang="zh-CN" altLang="en-US" dirty="0"/>
          </a:p>
          <a:p>
            <a:pPr lvl="1"/>
            <a:endParaRPr kumimoji="1" lang="en-US" altLang="zh-CN" dirty="0"/>
          </a:p>
          <a:p>
            <a:r>
              <a:rPr kumimoji="1" lang="en-US" altLang="zh-CN" dirty="0">
                <a:solidFill>
                  <a:srgbClr val="BE384B"/>
                </a:solidFill>
              </a:rPr>
              <a:t>Next</a:t>
            </a:r>
            <a:r>
              <a:rPr kumimoji="1" lang="en-US" altLang="zh-CN" b="0" dirty="0"/>
              <a:t>: case study ---</a:t>
            </a:r>
            <a:r>
              <a:rPr kumimoji="1" lang="en-US" altLang="zh-CN" dirty="0">
                <a:solidFill>
                  <a:srgbClr val="BE384B"/>
                </a:solidFill>
              </a:rPr>
              <a:t>NFS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N</a:t>
            </a:r>
            <a:r>
              <a:rPr kumimoji="1" lang="en-US" altLang="zh-CN" dirty="0"/>
              <a:t>etwork </a:t>
            </a:r>
            <a:r>
              <a:rPr kumimoji="1" lang="en-US" altLang="zh-CN" b="1" dirty="0">
                <a:solidFill>
                  <a:srgbClr val="BE384B"/>
                </a:solidFill>
              </a:rPr>
              <a:t>F</a:t>
            </a:r>
            <a:r>
              <a:rPr kumimoji="1" lang="en-US" altLang="zh-CN" dirty="0"/>
              <a:t>ile </a:t>
            </a:r>
            <a:r>
              <a:rPr kumimoji="1" lang="en-US" altLang="zh-CN" b="1" dirty="0">
                <a:solidFill>
                  <a:srgbClr val="BE384B"/>
                </a:solidFill>
              </a:rPr>
              <a:t>S</a:t>
            </a:r>
            <a:r>
              <a:rPr kumimoji="1" lang="en-US" altLang="zh-CN" dirty="0"/>
              <a:t>ystem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C0E468C-61AA-8E48-8D55-74A43E913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271193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>
            <a:solidFill>
              <a:schemeClr val="accent6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38345</TotalTime>
  <Words>4322</Words>
  <Application>Microsoft Macintosh PowerPoint</Application>
  <PresentationFormat>全屏显示(16:10)</PresentationFormat>
  <Paragraphs>920</Paragraphs>
  <Slides>76</Slides>
  <Notes>24</Notes>
  <HiddenSlides>15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76</vt:i4>
      </vt:variant>
    </vt:vector>
  </HeadingPairs>
  <TitlesOfParts>
    <vt:vector size="87" baseType="lpstr">
      <vt:lpstr>DengXian</vt:lpstr>
      <vt:lpstr>DengXian</vt:lpstr>
      <vt:lpstr>Arial</vt:lpstr>
      <vt:lpstr>Calibri</vt:lpstr>
      <vt:lpstr>Candara</vt:lpstr>
      <vt:lpstr>Comic Sans MS</vt:lpstr>
      <vt:lpstr>Courier New</vt:lpstr>
      <vt:lpstr>Eras Medium ITC</vt:lpstr>
      <vt:lpstr>Times New Roman</vt:lpstr>
      <vt:lpstr>Verdana</vt:lpstr>
      <vt:lpstr>1_Office 主题​​</vt:lpstr>
      <vt:lpstr>Distributed file system NFS &amp; GFS</vt:lpstr>
      <vt:lpstr>Large-scale website so-far </vt:lpstr>
      <vt:lpstr>Large-scale website so-far </vt:lpstr>
      <vt:lpstr>Last lecture: Remote Procedure Call (RPC)</vt:lpstr>
      <vt:lpstr>Last last lecture: single-machine file system</vt:lpstr>
      <vt:lpstr>PowerPoint 演示文稿</vt:lpstr>
      <vt:lpstr>Distributed file system </vt:lpstr>
      <vt:lpstr>Ways for accessing remote files </vt:lpstr>
      <vt:lpstr>Distributed File Service Types</vt:lpstr>
      <vt:lpstr>Distributed File Service Types</vt:lpstr>
      <vt:lpstr>PowerPoint 演示文稿</vt:lpstr>
      <vt:lpstr>NFS: Network File System</vt:lpstr>
      <vt:lpstr>NFS: Network File System</vt:lpstr>
      <vt:lpstr>RPC used in NFS</vt:lpstr>
      <vt:lpstr>NFS Protocols: Mount</vt:lpstr>
      <vt:lpstr>NFS Protocols: Mount</vt:lpstr>
      <vt:lpstr>NFS Protocols: Lookup/READ/WRITRE...</vt:lpstr>
      <vt:lpstr>Read a file of NFS</vt:lpstr>
      <vt:lpstr>NFS Protocols: Lookup/READ/WRITRE...</vt:lpstr>
      <vt:lpstr>File Handler for a Client</vt:lpstr>
      <vt:lpstr>Case 1: Rename After Open</vt:lpstr>
      <vt:lpstr>Stateless on NFS server</vt:lpstr>
      <vt:lpstr>Case 2: Delete After Open</vt:lpstr>
      <vt:lpstr>NFS performance</vt:lpstr>
      <vt:lpstr>Cache on the Client</vt:lpstr>
      <vt:lpstr>Coherence</vt:lpstr>
      <vt:lpstr>Coherence</vt:lpstr>
      <vt:lpstr>VFS: Extend the inode-based FS to support NFS</vt:lpstr>
      <vt:lpstr>VFS: Extend the inode-based FS to support NFS</vt:lpstr>
      <vt:lpstr>Accessing Remote Files</vt:lpstr>
      <vt:lpstr>Validation</vt:lpstr>
      <vt:lpstr>Improving Read Performance</vt:lpstr>
      <vt:lpstr>Problem with NFS</vt:lpstr>
      <vt:lpstr>NFS is continuously improving</vt:lpstr>
      <vt:lpstr>Reference Materials</vt:lpstr>
      <vt:lpstr>PowerPoint 演示文稿</vt:lpstr>
      <vt:lpstr>GFS design goals</vt:lpstr>
      <vt:lpstr>Design Assumptions</vt:lpstr>
      <vt:lpstr>Design Assumptions: environments</vt:lpstr>
      <vt:lpstr>More Design Assumptions: File Access</vt:lpstr>
      <vt:lpstr>GFS interface </vt:lpstr>
      <vt:lpstr>GFS architecture </vt:lpstr>
      <vt:lpstr>GFS files</vt:lpstr>
      <vt:lpstr>GFS in Google cluster</vt:lpstr>
      <vt:lpstr>Chunks and Chunkservers</vt:lpstr>
      <vt:lpstr>Master</vt:lpstr>
      <vt:lpstr>Client-GFS interaction model </vt:lpstr>
      <vt:lpstr>GFS uses one master, why? Make the design simple</vt:lpstr>
      <vt:lpstr>Next design decision: Why Large Chunks?</vt:lpstr>
      <vt:lpstr>Reading a file in GFS</vt:lpstr>
      <vt:lpstr>Writing a File in GFS</vt:lpstr>
      <vt:lpstr>Writing a File in GFS: Two-phases</vt:lpstr>
      <vt:lpstr>Writing a File in GFS: Two-phases</vt:lpstr>
      <vt:lpstr>Writing a File in GFS: Two-phases</vt:lpstr>
      <vt:lpstr>Naming in GFS: namespace </vt:lpstr>
      <vt:lpstr>HDFS: another popular (open-source) DFS</vt:lpstr>
      <vt:lpstr>Design Goals &amp; Assumptions of HDFS</vt:lpstr>
      <vt:lpstr>Recall GFS files</vt:lpstr>
      <vt:lpstr>HDFS files</vt:lpstr>
      <vt:lpstr>Summary </vt:lpstr>
      <vt:lpstr>GFS or NFS are not Perfect </vt:lpstr>
      <vt:lpstr>GFS or NFS are not Perfect </vt:lpstr>
      <vt:lpstr>PowerPoint 演示文稿</vt:lpstr>
      <vt:lpstr>Distributed File System (DFS) w/ Remote Access model</vt:lpstr>
      <vt:lpstr>Distributed File System (DFS)</vt:lpstr>
      <vt:lpstr>What about file sharing among different clients? </vt:lpstr>
      <vt:lpstr>Using a write-through cache to accelerate file access </vt:lpstr>
      <vt:lpstr>Using a write-through cache to accelerate file access </vt:lpstr>
      <vt:lpstr>Semantics of File Sharing</vt:lpstr>
      <vt:lpstr>Stateful vs. Stateless </vt:lpstr>
      <vt:lpstr>Stateful vs. Stateless </vt:lpstr>
      <vt:lpstr>Caching</vt:lpstr>
      <vt:lpstr>Approaches to Caching</vt:lpstr>
      <vt:lpstr>Approaches to Caching</vt:lpstr>
      <vt:lpstr>Approaches to Caching</vt:lpstr>
      <vt:lpstr>Short summary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1571</cp:revision>
  <cp:lastPrinted>2020-03-02T13:38:09Z</cp:lastPrinted>
  <dcterms:created xsi:type="dcterms:W3CDTF">2017-11-24T09:35:45Z</dcterms:created>
  <dcterms:modified xsi:type="dcterms:W3CDTF">2021-09-30T01:46:09Z</dcterms:modified>
</cp:coreProperties>
</file>