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79"/>
  </p:notesMasterIdLst>
  <p:handoutMasterIdLst>
    <p:handoutMasterId r:id="rId80"/>
  </p:handoutMasterIdLst>
  <p:sldIdLst>
    <p:sldId id="2241" r:id="rId2"/>
    <p:sldId id="2268" r:id="rId3"/>
    <p:sldId id="2269" r:id="rId4"/>
    <p:sldId id="2270" r:id="rId5"/>
    <p:sldId id="2416" r:id="rId6"/>
    <p:sldId id="2444" r:id="rId7"/>
    <p:sldId id="2272" r:id="rId8"/>
    <p:sldId id="2274" r:id="rId9"/>
    <p:sldId id="2275" r:id="rId10"/>
    <p:sldId id="2276" r:id="rId11"/>
    <p:sldId id="2277" r:id="rId12"/>
    <p:sldId id="2281" r:id="rId13"/>
    <p:sldId id="2417" r:id="rId14"/>
    <p:sldId id="2283" r:id="rId15"/>
    <p:sldId id="2280" r:id="rId16"/>
    <p:sldId id="2278" r:id="rId17"/>
    <p:sldId id="2279" r:id="rId18"/>
    <p:sldId id="2423" r:id="rId19"/>
    <p:sldId id="2422" r:id="rId20"/>
    <p:sldId id="2424" r:id="rId21"/>
    <p:sldId id="2425" r:id="rId22"/>
    <p:sldId id="2445" r:id="rId23"/>
    <p:sldId id="2251" r:id="rId24"/>
    <p:sldId id="2284" r:id="rId25"/>
    <p:sldId id="2285" r:id="rId26"/>
    <p:sldId id="2286" r:id="rId27"/>
    <p:sldId id="771" r:id="rId28"/>
    <p:sldId id="2287" r:id="rId29"/>
    <p:sldId id="2288" r:id="rId30"/>
    <p:sldId id="2289" r:id="rId31"/>
    <p:sldId id="2290" r:id="rId32"/>
    <p:sldId id="2291" r:id="rId33"/>
    <p:sldId id="2293" r:id="rId34"/>
    <p:sldId id="2294" r:id="rId35"/>
    <p:sldId id="2295" r:id="rId36"/>
    <p:sldId id="2418" r:id="rId37"/>
    <p:sldId id="2296" r:id="rId38"/>
    <p:sldId id="2297" r:id="rId39"/>
    <p:sldId id="2298" r:id="rId40"/>
    <p:sldId id="2299" r:id="rId41"/>
    <p:sldId id="2300" r:id="rId42"/>
    <p:sldId id="787" r:id="rId43"/>
    <p:sldId id="2426" r:id="rId44"/>
    <p:sldId id="2427" r:id="rId45"/>
    <p:sldId id="2428" r:id="rId46"/>
    <p:sldId id="2431" r:id="rId47"/>
    <p:sldId id="2292" r:id="rId48"/>
    <p:sldId id="2446" r:id="rId49"/>
    <p:sldId id="2432" r:id="rId50"/>
    <p:sldId id="292" r:id="rId51"/>
    <p:sldId id="2302" r:id="rId52"/>
    <p:sldId id="2419" r:id="rId53"/>
    <p:sldId id="2304" r:id="rId54"/>
    <p:sldId id="2305" r:id="rId55"/>
    <p:sldId id="2420" r:id="rId56"/>
    <p:sldId id="2309" r:id="rId57"/>
    <p:sldId id="2421" r:id="rId58"/>
    <p:sldId id="2310" r:id="rId59"/>
    <p:sldId id="2312" r:id="rId60"/>
    <p:sldId id="2313" r:id="rId61"/>
    <p:sldId id="2430" r:id="rId62"/>
    <p:sldId id="2301" r:id="rId63"/>
    <p:sldId id="2433" r:id="rId64"/>
    <p:sldId id="2448" r:id="rId65"/>
    <p:sldId id="2447" r:id="rId66"/>
    <p:sldId id="2434" r:id="rId67"/>
    <p:sldId id="2435" r:id="rId68"/>
    <p:sldId id="2436" r:id="rId69"/>
    <p:sldId id="2437" r:id="rId70"/>
    <p:sldId id="2438" r:id="rId71"/>
    <p:sldId id="2439" r:id="rId72"/>
    <p:sldId id="2440" r:id="rId73"/>
    <p:sldId id="2441" r:id="rId74"/>
    <p:sldId id="2442" r:id="rId75"/>
    <p:sldId id="2449" r:id="rId76"/>
    <p:sldId id="2443" r:id="rId77"/>
    <p:sldId id="2415" r:id="rId78"/>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2925" userDrawn="1">
          <p15:clr>
            <a:srgbClr val="A4A3A4"/>
          </p15:clr>
        </p15:guide>
        <p15:guide id="4" orient="horz" pos="180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432FF"/>
    <a:srgbClr val="BE384B"/>
    <a:srgbClr val="E2EAF7"/>
    <a:srgbClr val="FF5F00"/>
    <a:srgbClr val="FF7E79"/>
    <a:srgbClr val="F6F9D6"/>
    <a:srgbClr val="B0FFD3"/>
    <a:srgbClr val="00FDFF"/>
    <a:srgbClr val="FFFC00"/>
    <a:srgbClr val="73FE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129" autoAdjust="0"/>
    <p:restoredTop sz="92605" autoAdjust="0"/>
  </p:normalViewPr>
  <p:slideViewPr>
    <p:cSldViewPr>
      <p:cViewPr varScale="1">
        <p:scale>
          <a:sx n="126" d="100"/>
          <a:sy n="126" d="100"/>
        </p:scale>
        <p:origin x="208" y="1008"/>
      </p:cViewPr>
      <p:guideLst>
        <p:guide pos="2925"/>
        <p:guide orient="horz" pos="1800"/>
      </p:guideLst>
    </p:cSldViewPr>
  </p:slideViewPr>
  <p:outlineViewPr>
    <p:cViewPr>
      <p:scale>
        <a:sx n="33" d="100"/>
        <a:sy n="33" d="100"/>
      </p:scale>
      <p:origin x="0" y="-5720"/>
    </p:cViewPr>
  </p:outlineViewPr>
  <p:notesTextViewPr>
    <p:cViewPr>
      <p:scale>
        <a:sx n="65" d="100"/>
        <a:sy n="65" d="100"/>
      </p:scale>
      <p:origin x="0" y="0"/>
    </p:cViewPr>
  </p:notesTextViewPr>
  <p:sorterViewPr>
    <p:cViewPr>
      <p:scale>
        <a:sx n="66" d="100"/>
        <a:sy n="66" d="100"/>
      </p:scale>
      <p:origin x="0" y="0"/>
    </p:cViewPr>
  </p:sorterViewPr>
  <p:notesViewPr>
    <p:cSldViewPr>
      <p:cViewPr varScale="1">
        <p:scale>
          <a:sx n="85" d="100"/>
          <a:sy n="85" d="100"/>
        </p:scale>
        <p:origin x="2720" y="16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85"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魏 星达" userId="ca17b13798aa44f7" providerId="LiveId" clId="{1DDCC62D-086F-A749-8A13-726FF036821E}"/>
    <pc:docChg chg="undo custSel addSld delSld modSld modMainMaster">
      <pc:chgData name="魏 星达" userId="ca17b13798aa44f7" providerId="LiveId" clId="{1DDCC62D-086F-A749-8A13-726FF036821E}" dt="2021-09-12T12:03:36.182" v="4039" actId="1076"/>
      <pc:docMkLst>
        <pc:docMk/>
      </pc:docMkLst>
      <pc:sldChg chg="modSp">
        <pc:chgData name="魏 星达" userId="ca17b13798aa44f7" providerId="LiveId" clId="{1DDCC62D-086F-A749-8A13-726FF036821E}" dt="2021-09-12T11:16:35.186" v="1740"/>
        <pc:sldMkLst>
          <pc:docMk/>
          <pc:sldMk cId="3159125197" sldId="771"/>
        </pc:sldMkLst>
        <pc:spChg chg="mod">
          <ac:chgData name="魏 星达" userId="ca17b13798aa44f7" providerId="LiveId" clId="{1DDCC62D-086F-A749-8A13-726FF036821E}" dt="2021-09-12T11:16:35.186" v="1740"/>
          <ac:spMkLst>
            <pc:docMk/>
            <pc:sldMk cId="3159125197" sldId="771"/>
            <ac:spMk id="17" creationId="{E1D81407-03A9-724C-B99D-0A805824D508}"/>
          </ac:spMkLst>
        </pc:spChg>
        <pc:spChg chg="mod">
          <ac:chgData name="魏 星达" userId="ca17b13798aa44f7" providerId="LiveId" clId="{1DDCC62D-086F-A749-8A13-726FF036821E}" dt="2021-09-12T10:05:10.175" v="1480"/>
          <ac:spMkLst>
            <pc:docMk/>
            <pc:sldMk cId="3159125197" sldId="771"/>
            <ac:spMk id="28" creationId="{00000000-0000-0000-0000-000000000000}"/>
          </ac:spMkLst>
        </pc:spChg>
        <pc:spChg chg="mod">
          <ac:chgData name="魏 星达" userId="ca17b13798aa44f7" providerId="LiveId" clId="{1DDCC62D-086F-A749-8A13-726FF036821E}" dt="2021-09-12T10:05:16.424" v="1481"/>
          <ac:spMkLst>
            <pc:docMk/>
            <pc:sldMk cId="3159125197" sldId="771"/>
            <ac:spMk id="29" creationId="{00000000-0000-0000-0000-000000000000}"/>
          </ac:spMkLst>
        </pc:spChg>
        <pc:spChg chg="mod">
          <ac:chgData name="魏 星达" userId="ca17b13798aa44f7" providerId="LiveId" clId="{1DDCC62D-086F-A749-8A13-726FF036821E}" dt="2021-09-12T10:05:21.041" v="1482"/>
          <ac:spMkLst>
            <pc:docMk/>
            <pc:sldMk cId="3159125197" sldId="771"/>
            <ac:spMk id="30" creationId="{00000000-0000-0000-0000-000000000000}"/>
          </ac:spMkLst>
        </pc:spChg>
      </pc:sldChg>
      <pc:sldChg chg="modSp">
        <pc:chgData name="魏 星达" userId="ca17b13798aa44f7" providerId="LiveId" clId="{1DDCC62D-086F-A749-8A13-726FF036821E}" dt="2021-09-12T11:23:38.239" v="1898"/>
        <pc:sldMkLst>
          <pc:docMk/>
          <pc:sldMk cId="730133946" sldId="787"/>
        </pc:sldMkLst>
        <pc:spChg chg="mod">
          <ac:chgData name="魏 星达" userId="ca17b13798aa44f7" providerId="LiveId" clId="{1DDCC62D-086F-A749-8A13-726FF036821E}" dt="2021-09-12T11:23:38.239" v="1898"/>
          <ac:spMkLst>
            <pc:docMk/>
            <pc:sldMk cId="730133946" sldId="787"/>
            <ac:spMk id="4" creationId="{533753E8-F7EE-FC49-9861-160E2B530F02}"/>
          </ac:spMkLst>
        </pc:spChg>
      </pc:sldChg>
      <pc:sldChg chg="modSp mod">
        <pc:chgData name="魏 星达" userId="ca17b13798aa44f7" providerId="LiveId" clId="{1DDCC62D-086F-A749-8A13-726FF036821E}" dt="2021-09-12T09:30:27.032" v="1391"/>
        <pc:sldMkLst>
          <pc:docMk/>
          <pc:sldMk cId="2217766119" sldId="2251"/>
        </pc:sldMkLst>
        <pc:spChg chg="mod">
          <ac:chgData name="魏 星达" userId="ca17b13798aa44f7" providerId="LiveId" clId="{1DDCC62D-086F-A749-8A13-726FF036821E}" dt="2021-09-12T09:23:08.869" v="1367" actId="20577"/>
          <ac:spMkLst>
            <pc:docMk/>
            <pc:sldMk cId="2217766119" sldId="2251"/>
            <ac:spMk id="2" creationId="{FEE34CF4-A154-4449-98F0-B9252018742B}"/>
          </ac:spMkLst>
        </pc:spChg>
        <pc:spChg chg="mod">
          <ac:chgData name="魏 星达" userId="ca17b13798aa44f7" providerId="LiveId" clId="{1DDCC62D-086F-A749-8A13-726FF036821E}" dt="2021-09-12T09:30:27.032" v="1391"/>
          <ac:spMkLst>
            <pc:docMk/>
            <pc:sldMk cId="2217766119" sldId="2251"/>
            <ac:spMk id="3" creationId="{ECF977A5-AEE8-BD4F-93B6-2C45987BE902}"/>
          </ac:spMkLst>
        </pc:spChg>
      </pc:sldChg>
      <pc:sldChg chg="modSp mod">
        <pc:chgData name="魏 星达" userId="ca17b13798aa44f7" providerId="LiveId" clId="{1DDCC62D-086F-A749-8A13-726FF036821E}" dt="2021-09-12T08:58:08.578" v="46" actId="20577"/>
        <pc:sldMkLst>
          <pc:docMk/>
          <pc:sldMk cId="1648240028" sldId="2275"/>
        </pc:sldMkLst>
        <pc:spChg chg="mod">
          <ac:chgData name="魏 星达" userId="ca17b13798aa44f7" providerId="LiveId" clId="{1DDCC62D-086F-A749-8A13-726FF036821E}" dt="2021-09-12T08:58:04.477" v="32" actId="20577"/>
          <ac:spMkLst>
            <pc:docMk/>
            <pc:sldMk cId="1648240028" sldId="2275"/>
            <ac:spMk id="2" creationId="{A85CC331-5D17-1049-A413-A111EA8120D8}"/>
          </ac:spMkLst>
        </pc:spChg>
        <pc:spChg chg="mod">
          <ac:chgData name="魏 星达" userId="ca17b13798aa44f7" providerId="LiveId" clId="{1DDCC62D-086F-A749-8A13-726FF036821E}" dt="2021-09-12T08:58:08.578" v="46" actId="20577"/>
          <ac:spMkLst>
            <pc:docMk/>
            <pc:sldMk cId="1648240028" sldId="2275"/>
            <ac:spMk id="3" creationId="{4692DB24-F9E0-044B-834C-3DA344270275}"/>
          </ac:spMkLst>
        </pc:spChg>
        <pc:spChg chg="mod">
          <ac:chgData name="魏 星达" userId="ca17b13798aa44f7" providerId="LiveId" clId="{1DDCC62D-086F-A749-8A13-726FF036821E}" dt="2021-09-12T08:57:24.843" v="0" actId="2711"/>
          <ac:spMkLst>
            <pc:docMk/>
            <pc:sldMk cId="1648240028" sldId="2275"/>
            <ac:spMk id="5" creationId="{0C55A8DD-20CF-A24A-8D05-DA387B922216}"/>
          </ac:spMkLst>
        </pc:spChg>
      </pc:sldChg>
      <pc:sldChg chg="addSp delSp modSp mod">
        <pc:chgData name="魏 星达" userId="ca17b13798aa44f7" providerId="LiveId" clId="{1DDCC62D-086F-A749-8A13-726FF036821E}" dt="2021-09-12T09:00:27.974" v="276" actId="20577"/>
        <pc:sldMkLst>
          <pc:docMk/>
          <pc:sldMk cId="2095565657" sldId="2276"/>
        </pc:sldMkLst>
        <pc:spChg chg="mod">
          <ac:chgData name="魏 星达" userId="ca17b13798aa44f7" providerId="LiveId" clId="{1DDCC62D-086F-A749-8A13-726FF036821E}" dt="2021-09-12T08:58:34.266" v="89" actId="20577"/>
          <ac:spMkLst>
            <pc:docMk/>
            <pc:sldMk cId="2095565657" sldId="2276"/>
            <ac:spMk id="2" creationId="{A85CC331-5D17-1049-A413-A111EA8120D8}"/>
          </ac:spMkLst>
        </pc:spChg>
        <pc:spChg chg="mod">
          <ac:chgData name="魏 星达" userId="ca17b13798aa44f7" providerId="LiveId" clId="{1DDCC62D-086F-A749-8A13-726FF036821E}" dt="2021-09-12T08:58:41.030" v="92"/>
          <ac:spMkLst>
            <pc:docMk/>
            <pc:sldMk cId="2095565657" sldId="2276"/>
            <ac:spMk id="3" creationId="{4692DB24-F9E0-044B-834C-3DA344270275}"/>
          </ac:spMkLst>
        </pc:spChg>
        <pc:spChg chg="add del mod">
          <ac:chgData name="魏 星达" userId="ca17b13798aa44f7" providerId="LiveId" clId="{1DDCC62D-086F-A749-8A13-726FF036821E}" dt="2021-09-12T08:58:36.291" v="91"/>
          <ac:spMkLst>
            <pc:docMk/>
            <pc:sldMk cId="2095565657" sldId="2276"/>
            <ac:spMk id="5" creationId="{B046FA12-96CD-7E4D-BF0B-09A4DD99F5B3}"/>
          </ac:spMkLst>
        </pc:spChg>
        <pc:spChg chg="mod">
          <ac:chgData name="魏 星达" userId="ca17b13798aa44f7" providerId="LiveId" clId="{1DDCC62D-086F-A749-8A13-726FF036821E}" dt="2021-09-12T08:58:47.599" v="106" actId="20577"/>
          <ac:spMkLst>
            <pc:docMk/>
            <pc:sldMk cId="2095565657" sldId="2276"/>
            <ac:spMk id="9" creationId="{FE05736F-E307-5A42-8604-D2251BA59AA1}"/>
          </ac:spMkLst>
        </pc:spChg>
        <pc:spChg chg="mod">
          <ac:chgData name="魏 星达" userId="ca17b13798aa44f7" providerId="LiveId" clId="{1DDCC62D-086F-A749-8A13-726FF036821E}" dt="2021-09-12T08:59:16.149" v="147" actId="2711"/>
          <ac:spMkLst>
            <pc:docMk/>
            <pc:sldMk cId="2095565657" sldId="2276"/>
            <ac:spMk id="10" creationId="{3BC4755B-6B20-584A-B9DD-61116DB26211}"/>
          </ac:spMkLst>
        </pc:spChg>
        <pc:spChg chg="mod">
          <ac:chgData name="魏 星达" userId="ca17b13798aa44f7" providerId="LiveId" clId="{1DDCC62D-086F-A749-8A13-726FF036821E}" dt="2021-09-12T08:59:46.074" v="226" actId="14100"/>
          <ac:spMkLst>
            <pc:docMk/>
            <pc:sldMk cId="2095565657" sldId="2276"/>
            <ac:spMk id="12" creationId="{84E9CBFF-AB71-A243-8604-CB5B2A9BC993}"/>
          </ac:spMkLst>
        </pc:spChg>
        <pc:spChg chg="mod">
          <ac:chgData name="魏 星达" userId="ca17b13798aa44f7" providerId="LiveId" clId="{1DDCC62D-086F-A749-8A13-726FF036821E}" dt="2021-09-12T09:00:18.750" v="244" actId="313"/>
          <ac:spMkLst>
            <pc:docMk/>
            <pc:sldMk cId="2095565657" sldId="2276"/>
            <ac:spMk id="14" creationId="{FA7C4530-500C-8D4B-AA02-687658F1873E}"/>
          </ac:spMkLst>
        </pc:spChg>
        <pc:spChg chg="mod">
          <ac:chgData name="魏 星达" userId="ca17b13798aa44f7" providerId="LiveId" clId="{1DDCC62D-086F-A749-8A13-726FF036821E}" dt="2021-09-12T09:00:21.732" v="254" actId="20577"/>
          <ac:spMkLst>
            <pc:docMk/>
            <pc:sldMk cId="2095565657" sldId="2276"/>
            <ac:spMk id="16" creationId="{FC8C94EF-9A60-7948-BDAF-5226BBD7417C}"/>
          </ac:spMkLst>
        </pc:spChg>
        <pc:spChg chg="mod">
          <ac:chgData name="魏 星达" userId="ca17b13798aa44f7" providerId="LiveId" clId="{1DDCC62D-086F-A749-8A13-726FF036821E}" dt="2021-09-12T09:00:27.974" v="276" actId="20577"/>
          <ac:spMkLst>
            <pc:docMk/>
            <pc:sldMk cId="2095565657" sldId="2276"/>
            <ac:spMk id="18" creationId="{C7C439DB-6DAC-B348-B842-EE5078076A8C}"/>
          </ac:spMkLst>
        </pc:spChg>
      </pc:sldChg>
      <pc:sldChg chg="modSp mod">
        <pc:chgData name="魏 星达" userId="ca17b13798aa44f7" providerId="LiveId" clId="{1DDCC62D-086F-A749-8A13-726FF036821E}" dt="2021-09-12T09:02:49.842" v="658" actId="20577"/>
        <pc:sldMkLst>
          <pc:docMk/>
          <pc:sldMk cId="7285608" sldId="2277"/>
        </pc:sldMkLst>
        <pc:spChg chg="mod">
          <ac:chgData name="魏 星达" userId="ca17b13798aa44f7" providerId="LiveId" clId="{1DDCC62D-086F-A749-8A13-726FF036821E}" dt="2021-09-12T09:01:03.994" v="401" actId="113"/>
          <ac:spMkLst>
            <pc:docMk/>
            <pc:sldMk cId="7285608" sldId="2277"/>
            <ac:spMk id="2" creationId="{D938B278-1570-4B48-87E9-BFB61A5E5874}"/>
          </ac:spMkLst>
        </pc:spChg>
        <pc:spChg chg="mod">
          <ac:chgData name="魏 星达" userId="ca17b13798aa44f7" providerId="LiveId" clId="{1DDCC62D-086F-A749-8A13-726FF036821E}" dt="2021-09-12T09:02:49.842" v="658" actId="20577"/>
          <ac:spMkLst>
            <pc:docMk/>
            <pc:sldMk cId="7285608" sldId="2277"/>
            <ac:spMk id="3" creationId="{544B8BDD-48BF-6B40-A63F-DBEC4BF2026A}"/>
          </ac:spMkLst>
        </pc:spChg>
      </pc:sldChg>
      <pc:sldChg chg="addSp modSp mod">
        <pc:chgData name="魏 星达" userId="ca17b13798aa44f7" providerId="LiveId" clId="{1DDCC62D-086F-A749-8A13-726FF036821E}" dt="2021-09-12T09:16:36.581" v="1196" actId="1076"/>
        <pc:sldMkLst>
          <pc:docMk/>
          <pc:sldMk cId="1853592428" sldId="2278"/>
        </pc:sldMkLst>
        <pc:spChg chg="mod">
          <ac:chgData name="魏 星达" userId="ca17b13798aa44f7" providerId="LiveId" clId="{1DDCC62D-086F-A749-8A13-726FF036821E}" dt="2021-09-12T09:14:24.624" v="1115"/>
          <ac:spMkLst>
            <pc:docMk/>
            <pc:sldMk cId="1853592428" sldId="2278"/>
            <ac:spMk id="2" creationId="{C598C5C7-9599-3F43-AFF0-C0C514E03AB8}"/>
          </ac:spMkLst>
        </pc:spChg>
        <pc:spChg chg="mod">
          <ac:chgData name="魏 星达" userId="ca17b13798aa44f7" providerId="LiveId" clId="{1DDCC62D-086F-A749-8A13-726FF036821E}" dt="2021-09-12T09:15:42.430" v="1161" actId="313"/>
          <ac:spMkLst>
            <pc:docMk/>
            <pc:sldMk cId="1853592428" sldId="2278"/>
            <ac:spMk id="3" creationId="{B58343DD-8A67-5A4B-985B-C1E9EDA83E55}"/>
          </ac:spMkLst>
        </pc:spChg>
        <pc:spChg chg="mod">
          <ac:chgData name="魏 星达" userId="ca17b13798aa44f7" providerId="LiveId" clId="{1DDCC62D-086F-A749-8A13-726FF036821E}" dt="2021-09-12T09:16:31.638" v="1195" actId="14100"/>
          <ac:spMkLst>
            <pc:docMk/>
            <pc:sldMk cId="1853592428" sldId="2278"/>
            <ac:spMk id="7" creationId="{9A4B0265-AAFC-BA45-B7FB-54219190C0DA}"/>
          </ac:spMkLst>
        </pc:spChg>
        <pc:spChg chg="mod">
          <ac:chgData name="魏 星达" userId="ca17b13798aa44f7" providerId="LiveId" clId="{1DDCC62D-086F-A749-8A13-726FF036821E}" dt="2021-09-12T09:16:25.806" v="1194" actId="1076"/>
          <ac:spMkLst>
            <pc:docMk/>
            <pc:sldMk cId="1853592428" sldId="2278"/>
            <ac:spMk id="9" creationId="{9AF8901A-6B89-CB48-A764-7E364CC5D700}"/>
          </ac:spMkLst>
        </pc:spChg>
        <pc:spChg chg="mod">
          <ac:chgData name="魏 星达" userId="ca17b13798aa44f7" providerId="LiveId" clId="{1DDCC62D-086F-A749-8A13-726FF036821E}" dt="2021-09-12T09:16:20.270" v="1193" actId="14100"/>
          <ac:spMkLst>
            <pc:docMk/>
            <pc:sldMk cId="1853592428" sldId="2278"/>
            <ac:spMk id="10" creationId="{332F0C76-407F-AE4E-B6BD-F0AB00F61B9A}"/>
          </ac:spMkLst>
        </pc:spChg>
        <pc:spChg chg="add mod">
          <ac:chgData name="魏 星达" userId="ca17b13798aa44f7" providerId="LiveId" clId="{1DDCC62D-086F-A749-8A13-726FF036821E}" dt="2021-09-12T09:16:36.581" v="1196" actId="1076"/>
          <ac:spMkLst>
            <pc:docMk/>
            <pc:sldMk cId="1853592428" sldId="2278"/>
            <ac:spMk id="11" creationId="{1A3401C4-0DE9-F04B-8574-A589F94134F3}"/>
          </ac:spMkLst>
        </pc:spChg>
      </pc:sldChg>
      <pc:sldChg chg="modSp mod">
        <pc:chgData name="魏 星达" userId="ca17b13798aa44f7" providerId="LiveId" clId="{1DDCC62D-086F-A749-8A13-726FF036821E}" dt="2021-09-12T09:22:28.279" v="1261" actId="207"/>
        <pc:sldMkLst>
          <pc:docMk/>
          <pc:sldMk cId="2239657844" sldId="2279"/>
        </pc:sldMkLst>
        <pc:spChg chg="mod">
          <ac:chgData name="魏 星达" userId="ca17b13798aa44f7" providerId="LiveId" clId="{1DDCC62D-086F-A749-8A13-726FF036821E}" dt="2021-09-12T09:17:15.663" v="1234" actId="20577"/>
          <ac:spMkLst>
            <pc:docMk/>
            <pc:sldMk cId="2239657844" sldId="2279"/>
            <ac:spMk id="2" creationId="{E029547A-CE1D-B941-91FF-A641F5922433}"/>
          </ac:spMkLst>
        </pc:spChg>
        <pc:spChg chg="mod">
          <ac:chgData name="魏 星达" userId="ca17b13798aa44f7" providerId="LiveId" clId="{1DDCC62D-086F-A749-8A13-726FF036821E}" dt="2021-09-12T09:21:53.391" v="1254" actId="207"/>
          <ac:spMkLst>
            <pc:docMk/>
            <pc:sldMk cId="2239657844" sldId="2279"/>
            <ac:spMk id="3" creationId="{D6AAD7DF-2AB4-E746-9FA4-26B3E4929FF1}"/>
          </ac:spMkLst>
        </pc:spChg>
        <pc:spChg chg="mod">
          <ac:chgData name="魏 星达" userId="ca17b13798aa44f7" providerId="LiveId" clId="{1DDCC62D-086F-A749-8A13-726FF036821E}" dt="2021-09-12T09:22:22.205" v="1260" actId="692"/>
          <ac:spMkLst>
            <pc:docMk/>
            <pc:sldMk cId="2239657844" sldId="2279"/>
            <ac:spMk id="5" creationId="{0EBD2520-BE53-8845-B3BC-C07ACFA20F00}"/>
          </ac:spMkLst>
        </pc:spChg>
        <pc:spChg chg="mod">
          <ac:chgData name="魏 星达" userId="ca17b13798aa44f7" providerId="LiveId" clId="{1DDCC62D-086F-A749-8A13-726FF036821E}" dt="2021-09-12T09:22:28.279" v="1261" actId="207"/>
          <ac:spMkLst>
            <pc:docMk/>
            <pc:sldMk cId="2239657844" sldId="2279"/>
            <ac:spMk id="6" creationId="{52BD6CCD-783F-B443-8060-BF843F30C372}"/>
          </ac:spMkLst>
        </pc:spChg>
      </pc:sldChg>
      <pc:sldChg chg="addSp delSp modSp mod">
        <pc:chgData name="魏 星达" userId="ca17b13798aa44f7" providerId="LiveId" clId="{1DDCC62D-086F-A749-8A13-726FF036821E}" dt="2021-09-12T09:11:39.323" v="883" actId="20577"/>
        <pc:sldMkLst>
          <pc:docMk/>
          <pc:sldMk cId="654431754" sldId="2280"/>
        </pc:sldMkLst>
        <pc:spChg chg="mod">
          <ac:chgData name="魏 星达" userId="ca17b13798aa44f7" providerId="LiveId" clId="{1DDCC62D-086F-A749-8A13-726FF036821E}" dt="2021-09-12T09:11:30.902" v="872" actId="20577"/>
          <ac:spMkLst>
            <pc:docMk/>
            <pc:sldMk cId="654431754" sldId="2280"/>
            <ac:spMk id="2" creationId="{D4570B0A-12D7-E945-BED6-28C9683F26A1}"/>
          </ac:spMkLst>
        </pc:spChg>
        <pc:spChg chg="mod">
          <ac:chgData name="魏 星达" userId="ca17b13798aa44f7" providerId="LiveId" clId="{1DDCC62D-086F-A749-8A13-726FF036821E}" dt="2021-09-12T09:11:39.323" v="883" actId="20577"/>
          <ac:spMkLst>
            <pc:docMk/>
            <pc:sldMk cId="654431754" sldId="2280"/>
            <ac:spMk id="3" creationId="{29BEF814-1444-B743-9ECD-6CE9E7F1C8B3}"/>
          </ac:spMkLst>
        </pc:spChg>
        <pc:spChg chg="add del mod">
          <ac:chgData name="魏 星达" userId="ca17b13798aa44f7" providerId="LiveId" clId="{1DDCC62D-086F-A749-8A13-726FF036821E}" dt="2021-09-12T09:05:33.299" v="715"/>
          <ac:spMkLst>
            <pc:docMk/>
            <pc:sldMk cId="654431754" sldId="2280"/>
            <ac:spMk id="5" creationId="{EB9C51C7-10C1-294E-B948-645FFF039F84}"/>
          </ac:spMkLst>
        </pc:spChg>
      </pc:sldChg>
      <pc:sldChg chg="modSp mod">
        <pc:chgData name="魏 星达" userId="ca17b13798aa44f7" providerId="LiveId" clId="{1DDCC62D-086F-A749-8A13-726FF036821E}" dt="2021-09-12T09:11:43.539" v="894" actId="20577"/>
        <pc:sldMkLst>
          <pc:docMk/>
          <pc:sldMk cId="520112024" sldId="2281"/>
        </pc:sldMkLst>
        <pc:spChg chg="mod">
          <ac:chgData name="魏 星达" userId="ca17b13798aa44f7" providerId="LiveId" clId="{1DDCC62D-086F-A749-8A13-726FF036821E}" dt="2021-09-12T09:11:43.539" v="894" actId="20577"/>
          <ac:spMkLst>
            <pc:docMk/>
            <pc:sldMk cId="520112024" sldId="2281"/>
            <ac:spMk id="2" creationId="{D98BCFED-70A5-C34C-9638-27F072864267}"/>
          </ac:spMkLst>
        </pc:spChg>
        <pc:spChg chg="mod">
          <ac:chgData name="魏 星达" userId="ca17b13798aa44f7" providerId="LiveId" clId="{1DDCC62D-086F-A749-8A13-726FF036821E}" dt="2021-09-12T09:09:49.356" v="833" actId="20577"/>
          <ac:spMkLst>
            <pc:docMk/>
            <pc:sldMk cId="520112024" sldId="2281"/>
            <ac:spMk id="3" creationId="{D79EA00C-4C13-9D4D-9F5D-FA4A5A4EC568}"/>
          </ac:spMkLst>
        </pc:spChg>
      </pc:sldChg>
      <pc:sldChg chg="del">
        <pc:chgData name="魏 星达" userId="ca17b13798aa44f7" providerId="LiveId" clId="{1DDCC62D-086F-A749-8A13-726FF036821E}" dt="2021-09-12T09:11:13.154" v="861" actId="2696"/>
        <pc:sldMkLst>
          <pc:docMk/>
          <pc:sldMk cId="1930556093" sldId="2282"/>
        </pc:sldMkLst>
      </pc:sldChg>
      <pc:sldChg chg="modSp mod">
        <pc:chgData name="魏 星达" userId="ca17b13798aa44f7" providerId="LiveId" clId="{1DDCC62D-086F-A749-8A13-726FF036821E}" dt="2021-09-12T11:25:12.172" v="1987" actId="20577"/>
        <pc:sldMkLst>
          <pc:docMk/>
          <pc:sldMk cId="3000791416" sldId="2283"/>
        </pc:sldMkLst>
        <pc:spChg chg="mod">
          <ac:chgData name="魏 星达" userId="ca17b13798aa44f7" providerId="LiveId" clId="{1DDCC62D-086F-A749-8A13-726FF036821E}" dt="2021-09-12T09:12:08.434" v="942" actId="20577"/>
          <ac:spMkLst>
            <pc:docMk/>
            <pc:sldMk cId="3000791416" sldId="2283"/>
            <ac:spMk id="2" creationId="{C185AEB1-FEC9-6B48-9F1A-DF42100FB3F5}"/>
          </ac:spMkLst>
        </pc:spChg>
        <pc:spChg chg="mod">
          <ac:chgData name="魏 星达" userId="ca17b13798aa44f7" providerId="LiveId" clId="{1DDCC62D-086F-A749-8A13-726FF036821E}" dt="2021-09-12T11:25:12.172" v="1987" actId="20577"/>
          <ac:spMkLst>
            <pc:docMk/>
            <pc:sldMk cId="3000791416" sldId="2283"/>
            <ac:spMk id="3" creationId="{FA519610-97C8-F448-AC4A-AF16FDC39E18}"/>
          </ac:spMkLst>
        </pc:spChg>
        <pc:spChg chg="mod">
          <ac:chgData name="魏 星达" userId="ca17b13798aa44f7" providerId="LiveId" clId="{1DDCC62D-086F-A749-8A13-726FF036821E}" dt="2021-09-12T09:13:02.752" v="1077" actId="20577"/>
          <ac:spMkLst>
            <pc:docMk/>
            <pc:sldMk cId="3000791416" sldId="2283"/>
            <ac:spMk id="6" creationId="{283DC4E7-F266-8048-9413-6236E63C23EC}"/>
          </ac:spMkLst>
        </pc:spChg>
        <pc:spChg chg="mod">
          <ac:chgData name="魏 星达" userId="ca17b13798aa44f7" providerId="LiveId" clId="{1DDCC62D-086F-A749-8A13-726FF036821E}" dt="2021-09-12T09:13:59.031" v="1113" actId="207"/>
          <ac:spMkLst>
            <pc:docMk/>
            <pc:sldMk cId="3000791416" sldId="2283"/>
            <ac:spMk id="7" creationId="{310F2BF2-D6AA-BD48-AEF7-26ACA2775FCB}"/>
          </ac:spMkLst>
        </pc:spChg>
      </pc:sldChg>
      <pc:sldChg chg="modSp mod">
        <pc:chgData name="魏 星达" userId="ca17b13798aa44f7" providerId="LiveId" clId="{1DDCC62D-086F-A749-8A13-726FF036821E}" dt="2021-09-12T11:16:24.853" v="1737" actId="20577"/>
        <pc:sldMkLst>
          <pc:docMk/>
          <pc:sldMk cId="1395315583" sldId="2284"/>
        </pc:sldMkLst>
        <pc:spChg chg="mod">
          <ac:chgData name="魏 星达" userId="ca17b13798aa44f7" providerId="LiveId" clId="{1DDCC62D-086F-A749-8A13-726FF036821E}" dt="2021-09-12T11:16:24.853" v="1737" actId="20577"/>
          <ac:spMkLst>
            <pc:docMk/>
            <pc:sldMk cId="1395315583" sldId="2284"/>
            <ac:spMk id="2" creationId="{655432A7-4E28-1D42-B037-2BA7E6868C83}"/>
          </ac:spMkLst>
        </pc:spChg>
        <pc:spChg chg="mod">
          <ac:chgData name="魏 星达" userId="ca17b13798aa44f7" providerId="LiveId" clId="{1DDCC62D-086F-A749-8A13-726FF036821E}" dt="2021-09-12T09:33:27.551" v="1452" actId="12"/>
          <ac:spMkLst>
            <pc:docMk/>
            <pc:sldMk cId="1395315583" sldId="2284"/>
            <ac:spMk id="3" creationId="{07CFF586-D49D-3740-94B7-D3C4F5BBEEC2}"/>
          </ac:spMkLst>
        </pc:spChg>
        <pc:spChg chg="mod">
          <ac:chgData name="魏 星达" userId="ca17b13798aa44f7" providerId="LiveId" clId="{1DDCC62D-086F-A749-8A13-726FF036821E}" dt="2021-09-12T09:32:09.027" v="1431" actId="207"/>
          <ac:spMkLst>
            <pc:docMk/>
            <pc:sldMk cId="1395315583" sldId="2284"/>
            <ac:spMk id="5" creationId="{E054A827-7179-E54C-A676-B91AD13B0714}"/>
          </ac:spMkLst>
        </pc:spChg>
      </pc:sldChg>
      <pc:sldChg chg="modSp">
        <pc:chgData name="魏 星达" userId="ca17b13798aa44f7" providerId="LiveId" clId="{1DDCC62D-086F-A749-8A13-726FF036821E}" dt="2021-09-12T11:16:30.047" v="1738"/>
        <pc:sldMkLst>
          <pc:docMk/>
          <pc:sldMk cId="1629266777" sldId="2285"/>
        </pc:sldMkLst>
        <pc:spChg chg="mod">
          <ac:chgData name="魏 星达" userId="ca17b13798aa44f7" providerId="LiveId" clId="{1DDCC62D-086F-A749-8A13-726FF036821E}" dt="2021-09-12T11:16:30.047" v="1738"/>
          <ac:spMkLst>
            <pc:docMk/>
            <pc:sldMk cId="1629266777" sldId="2285"/>
            <ac:spMk id="2" creationId="{7826E06C-170F-3147-A7D2-7265A1E03D61}"/>
          </ac:spMkLst>
        </pc:spChg>
        <pc:spChg chg="mod">
          <ac:chgData name="魏 星达" userId="ca17b13798aa44f7" providerId="LiveId" clId="{1DDCC62D-086F-A749-8A13-726FF036821E}" dt="2021-09-12T09:34:06.338" v="1459"/>
          <ac:spMkLst>
            <pc:docMk/>
            <pc:sldMk cId="1629266777" sldId="2285"/>
            <ac:spMk id="6" creationId="{3D03ACDB-1016-C644-BF9A-00DB8BCE0C7C}"/>
          </ac:spMkLst>
        </pc:spChg>
        <pc:spChg chg="mod">
          <ac:chgData name="魏 星达" userId="ca17b13798aa44f7" providerId="LiveId" clId="{1DDCC62D-086F-A749-8A13-726FF036821E}" dt="2021-09-12T09:33:45.915" v="1455"/>
          <ac:spMkLst>
            <pc:docMk/>
            <pc:sldMk cId="1629266777" sldId="2285"/>
            <ac:spMk id="8" creationId="{2F9BAF28-4C73-844D-A48A-6D4E89C004D1}"/>
          </ac:spMkLst>
        </pc:spChg>
        <pc:spChg chg="mod">
          <ac:chgData name="魏 星达" userId="ca17b13798aa44f7" providerId="LiveId" clId="{1DDCC62D-086F-A749-8A13-726FF036821E}" dt="2021-09-12T09:33:42.628" v="1454"/>
          <ac:spMkLst>
            <pc:docMk/>
            <pc:sldMk cId="1629266777" sldId="2285"/>
            <ac:spMk id="9" creationId="{ADCADCC7-10FB-CF44-A572-927A882F0B93}"/>
          </ac:spMkLst>
        </pc:spChg>
        <pc:spChg chg="mod">
          <ac:chgData name="魏 星达" userId="ca17b13798aa44f7" providerId="LiveId" clId="{1DDCC62D-086F-A749-8A13-726FF036821E}" dt="2021-09-12T09:33:51.803" v="1456"/>
          <ac:spMkLst>
            <pc:docMk/>
            <pc:sldMk cId="1629266777" sldId="2285"/>
            <ac:spMk id="10" creationId="{019C687E-7A5F-5A47-A077-037977FA215A}"/>
          </ac:spMkLst>
        </pc:spChg>
        <pc:spChg chg="mod">
          <ac:chgData name="魏 星达" userId="ca17b13798aa44f7" providerId="LiveId" clId="{1DDCC62D-086F-A749-8A13-726FF036821E}" dt="2021-09-12T09:33:56.192" v="1457"/>
          <ac:spMkLst>
            <pc:docMk/>
            <pc:sldMk cId="1629266777" sldId="2285"/>
            <ac:spMk id="11" creationId="{32C2A914-23F9-CE42-971E-AC18151EB02E}"/>
          </ac:spMkLst>
        </pc:spChg>
        <pc:spChg chg="mod">
          <ac:chgData name="魏 星达" userId="ca17b13798aa44f7" providerId="LiveId" clId="{1DDCC62D-086F-A749-8A13-726FF036821E}" dt="2021-09-12T09:34:01.888" v="1458"/>
          <ac:spMkLst>
            <pc:docMk/>
            <pc:sldMk cId="1629266777" sldId="2285"/>
            <ac:spMk id="12" creationId="{0E02E888-025E-2147-83BC-93364C5753CC}"/>
          </ac:spMkLst>
        </pc:spChg>
      </pc:sldChg>
      <pc:sldChg chg="modSp mod">
        <pc:chgData name="魏 星达" userId="ca17b13798aa44f7" providerId="LiveId" clId="{1DDCC62D-086F-A749-8A13-726FF036821E}" dt="2021-09-12T11:16:32.620" v="1739"/>
        <pc:sldMkLst>
          <pc:docMk/>
          <pc:sldMk cId="1397289880" sldId="2286"/>
        </pc:sldMkLst>
        <pc:spChg chg="mod">
          <ac:chgData name="魏 星达" userId="ca17b13798aa44f7" providerId="LiveId" clId="{1DDCC62D-086F-A749-8A13-726FF036821E}" dt="2021-09-12T11:16:32.620" v="1739"/>
          <ac:spMkLst>
            <pc:docMk/>
            <pc:sldMk cId="1397289880" sldId="2286"/>
            <ac:spMk id="2" creationId="{897C8C64-8B7E-FB4C-95CC-6BCC0ADEB7F6}"/>
          </ac:spMkLst>
        </pc:spChg>
        <pc:spChg chg="mod">
          <ac:chgData name="魏 星达" userId="ca17b13798aa44f7" providerId="LiveId" clId="{1DDCC62D-086F-A749-8A13-726FF036821E}" dt="2021-09-12T10:04:01.564" v="1461" actId="20577"/>
          <ac:spMkLst>
            <pc:docMk/>
            <pc:sldMk cId="1397289880" sldId="2286"/>
            <ac:spMk id="6" creationId="{368D8EF2-39E1-954A-9900-A56AAC619FD1}"/>
          </ac:spMkLst>
        </pc:spChg>
        <pc:spChg chg="mod">
          <ac:chgData name="魏 星达" userId="ca17b13798aa44f7" providerId="LiveId" clId="{1DDCC62D-086F-A749-8A13-726FF036821E}" dt="2021-09-12T10:04:10.926" v="1463"/>
          <ac:spMkLst>
            <pc:docMk/>
            <pc:sldMk cId="1397289880" sldId="2286"/>
            <ac:spMk id="9" creationId="{5688DC0A-6F75-734F-AA5F-DEF2332BAB06}"/>
          </ac:spMkLst>
        </pc:spChg>
        <pc:spChg chg="mod">
          <ac:chgData name="魏 星达" userId="ca17b13798aa44f7" providerId="LiveId" clId="{1DDCC62D-086F-A749-8A13-726FF036821E}" dt="2021-09-12T10:04:06.173" v="1462"/>
          <ac:spMkLst>
            <pc:docMk/>
            <pc:sldMk cId="1397289880" sldId="2286"/>
            <ac:spMk id="10" creationId="{2AD84D19-247B-3A4F-B5DF-E6C1D461546A}"/>
          </ac:spMkLst>
        </pc:spChg>
        <pc:spChg chg="mod">
          <ac:chgData name="魏 星达" userId="ca17b13798aa44f7" providerId="LiveId" clId="{1DDCC62D-086F-A749-8A13-726FF036821E}" dt="2021-09-12T10:04:17.977" v="1464"/>
          <ac:spMkLst>
            <pc:docMk/>
            <pc:sldMk cId="1397289880" sldId="2286"/>
            <ac:spMk id="11" creationId="{4AE84D2B-B93D-D748-BB07-06DFD072C237}"/>
          </ac:spMkLst>
        </pc:spChg>
        <pc:spChg chg="mod">
          <ac:chgData name="魏 星达" userId="ca17b13798aa44f7" providerId="LiveId" clId="{1DDCC62D-086F-A749-8A13-726FF036821E}" dt="2021-09-12T10:04:33.201" v="1468"/>
          <ac:spMkLst>
            <pc:docMk/>
            <pc:sldMk cId="1397289880" sldId="2286"/>
            <ac:spMk id="12" creationId="{2D51D5D3-762A-8A42-889D-B68172236261}"/>
          </ac:spMkLst>
        </pc:spChg>
        <pc:spChg chg="mod">
          <ac:chgData name="魏 星达" userId="ca17b13798aa44f7" providerId="LiveId" clId="{1DDCC62D-086F-A749-8A13-726FF036821E}" dt="2021-09-12T10:04:26.690" v="1466"/>
          <ac:spMkLst>
            <pc:docMk/>
            <pc:sldMk cId="1397289880" sldId="2286"/>
            <ac:spMk id="13" creationId="{9CDEBC4E-5915-B346-A551-4F2D941BEDBF}"/>
          </ac:spMkLst>
        </pc:spChg>
        <pc:spChg chg="mod">
          <ac:chgData name="魏 星达" userId="ca17b13798aa44f7" providerId="LiveId" clId="{1DDCC62D-086F-A749-8A13-726FF036821E}" dt="2021-09-12T10:04:41.596" v="1478" actId="20577"/>
          <ac:spMkLst>
            <pc:docMk/>
            <pc:sldMk cId="1397289880" sldId="2286"/>
            <ac:spMk id="14" creationId="{ED4CB176-9F14-2043-8DC5-AEE70A88F694}"/>
          </ac:spMkLst>
        </pc:spChg>
        <pc:spChg chg="mod">
          <ac:chgData name="魏 星达" userId="ca17b13798aa44f7" providerId="LiveId" clId="{1DDCC62D-086F-A749-8A13-726FF036821E}" dt="2021-09-12T10:04:50.058" v="1479"/>
          <ac:spMkLst>
            <pc:docMk/>
            <pc:sldMk cId="1397289880" sldId="2286"/>
            <ac:spMk id="15" creationId="{658C779F-D40C-E94D-83EE-3613D6EFDC0A}"/>
          </ac:spMkLst>
        </pc:spChg>
      </pc:sldChg>
      <pc:sldChg chg="modSp mod">
        <pc:chgData name="魏 星达" userId="ca17b13798aa44f7" providerId="LiveId" clId="{1DDCC62D-086F-A749-8A13-726FF036821E}" dt="2021-09-12T11:00:51.129" v="1555" actId="14100"/>
        <pc:sldMkLst>
          <pc:docMk/>
          <pc:sldMk cId="1048403197" sldId="2287"/>
        </pc:sldMkLst>
        <pc:spChg chg="mod">
          <ac:chgData name="魏 星达" userId="ca17b13798aa44f7" providerId="LiveId" clId="{1DDCC62D-086F-A749-8A13-726FF036821E}" dt="2021-09-12T10:06:08.532" v="1516" actId="20577"/>
          <ac:spMkLst>
            <pc:docMk/>
            <pc:sldMk cId="1048403197" sldId="2287"/>
            <ac:spMk id="2" creationId="{1E5E8AE6-062C-A74E-863B-A6A9B29C3CF1}"/>
          </ac:spMkLst>
        </pc:spChg>
        <pc:spChg chg="mod">
          <ac:chgData name="魏 星达" userId="ca17b13798aa44f7" providerId="LiveId" clId="{1DDCC62D-086F-A749-8A13-726FF036821E}" dt="2021-09-12T11:00:51.129" v="1555" actId="14100"/>
          <ac:spMkLst>
            <pc:docMk/>
            <pc:sldMk cId="1048403197" sldId="2287"/>
            <ac:spMk id="3" creationId="{F6E70136-22FD-7744-9669-EA6EB6718361}"/>
          </ac:spMkLst>
        </pc:spChg>
      </pc:sldChg>
      <pc:sldChg chg="modSp mod">
        <pc:chgData name="魏 星达" userId="ca17b13798aa44f7" providerId="LiveId" clId="{1DDCC62D-086F-A749-8A13-726FF036821E}" dt="2021-09-12T11:01:23.437" v="1573"/>
        <pc:sldMkLst>
          <pc:docMk/>
          <pc:sldMk cId="2722933792" sldId="2288"/>
        </pc:sldMkLst>
        <pc:spChg chg="mod">
          <ac:chgData name="魏 星达" userId="ca17b13798aa44f7" providerId="LiveId" clId="{1DDCC62D-086F-A749-8A13-726FF036821E}" dt="2021-09-12T11:01:08.799" v="1571" actId="20577"/>
          <ac:spMkLst>
            <pc:docMk/>
            <pc:sldMk cId="2722933792" sldId="2288"/>
            <ac:spMk id="2" creationId="{310B27F7-875D-6F41-8B58-DAF06ED6164E}"/>
          </ac:spMkLst>
        </pc:spChg>
        <pc:spChg chg="mod">
          <ac:chgData name="魏 星达" userId="ca17b13798aa44f7" providerId="LiveId" clId="{1DDCC62D-086F-A749-8A13-726FF036821E}" dt="2021-09-12T11:01:23.437" v="1573"/>
          <ac:spMkLst>
            <pc:docMk/>
            <pc:sldMk cId="2722933792" sldId="2288"/>
            <ac:spMk id="6" creationId="{D62F145C-876B-1E40-B6FD-357E6AA5B58B}"/>
          </ac:spMkLst>
        </pc:spChg>
        <pc:spChg chg="mod">
          <ac:chgData name="魏 星达" userId="ca17b13798aa44f7" providerId="LiveId" clId="{1DDCC62D-086F-A749-8A13-726FF036821E}" dt="2021-09-12T11:01:23.437" v="1573"/>
          <ac:spMkLst>
            <pc:docMk/>
            <pc:sldMk cId="2722933792" sldId="2288"/>
            <ac:spMk id="7" creationId="{A2820B87-B151-2B4F-ABED-FBC541A6BCCB}"/>
          </ac:spMkLst>
        </pc:spChg>
        <pc:spChg chg="mod">
          <ac:chgData name="魏 星达" userId="ca17b13798aa44f7" providerId="LiveId" clId="{1DDCC62D-086F-A749-8A13-726FF036821E}" dt="2021-09-12T11:01:17.762" v="1572"/>
          <ac:spMkLst>
            <pc:docMk/>
            <pc:sldMk cId="2722933792" sldId="2288"/>
            <ac:spMk id="9" creationId="{1687F556-56E7-5C4E-8AAF-738A37DFE21D}"/>
          </ac:spMkLst>
        </pc:spChg>
        <pc:spChg chg="mod">
          <ac:chgData name="魏 星达" userId="ca17b13798aa44f7" providerId="LiveId" clId="{1DDCC62D-086F-A749-8A13-726FF036821E}" dt="2021-09-12T11:01:17.762" v="1572"/>
          <ac:spMkLst>
            <pc:docMk/>
            <pc:sldMk cId="2722933792" sldId="2288"/>
            <ac:spMk id="10" creationId="{578B9683-69A3-2542-A53E-A081D3B0BEDC}"/>
          </ac:spMkLst>
        </pc:spChg>
        <pc:grpChg chg="mod">
          <ac:chgData name="魏 星达" userId="ca17b13798aa44f7" providerId="LiveId" clId="{1DDCC62D-086F-A749-8A13-726FF036821E}" dt="2021-09-12T11:01:23.437" v="1573"/>
          <ac:grpSpMkLst>
            <pc:docMk/>
            <pc:sldMk cId="2722933792" sldId="2288"/>
            <ac:grpSpMk id="5" creationId="{CE5C233D-BEFE-254E-A113-C5C47CFA4AE7}"/>
          </ac:grpSpMkLst>
        </pc:grpChg>
        <pc:grpChg chg="mod">
          <ac:chgData name="魏 星达" userId="ca17b13798aa44f7" providerId="LiveId" clId="{1DDCC62D-086F-A749-8A13-726FF036821E}" dt="2021-09-12T11:01:17.762" v="1572"/>
          <ac:grpSpMkLst>
            <pc:docMk/>
            <pc:sldMk cId="2722933792" sldId="2288"/>
            <ac:grpSpMk id="8" creationId="{450D2B90-3493-604E-AE3B-534BDBA4063F}"/>
          </ac:grpSpMkLst>
        </pc:grpChg>
      </pc:sldChg>
      <pc:sldChg chg="modSp">
        <pc:chgData name="魏 星达" userId="ca17b13798aa44f7" providerId="LiveId" clId="{1DDCC62D-086F-A749-8A13-726FF036821E}" dt="2021-09-12T11:03:49.429" v="1578"/>
        <pc:sldMkLst>
          <pc:docMk/>
          <pc:sldMk cId="536485421" sldId="2289"/>
        </pc:sldMkLst>
        <pc:spChg chg="mod">
          <ac:chgData name="魏 星达" userId="ca17b13798aa44f7" providerId="LiveId" clId="{1DDCC62D-086F-A749-8A13-726FF036821E}" dt="2021-09-12T11:01:38.438" v="1574"/>
          <ac:spMkLst>
            <pc:docMk/>
            <pc:sldMk cId="536485421" sldId="2289"/>
            <ac:spMk id="2" creationId="{310B27F7-875D-6F41-8B58-DAF06ED6164E}"/>
          </ac:spMkLst>
        </pc:spChg>
        <pc:spChg chg="mod">
          <ac:chgData name="魏 星达" userId="ca17b13798aa44f7" providerId="LiveId" clId="{1DDCC62D-086F-A749-8A13-726FF036821E}" dt="2021-09-12T11:03:49.429" v="1578"/>
          <ac:spMkLst>
            <pc:docMk/>
            <pc:sldMk cId="536485421" sldId="2289"/>
            <ac:spMk id="6" creationId="{D62F145C-876B-1E40-B6FD-357E6AA5B58B}"/>
          </ac:spMkLst>
        </pc:spChg>
        <pc:spChg chg="mod">
          <ac:chgData name="魏 星达" userId="ca17b13798aa44f7" providerId="LiveId" clId="{1DDCC62D-086F-A749-8A13-726FF036821E}" dt="2021-09-12T11:03:49.429" v="1578"/>
          <ac:spMkLst>
            <pc:docMk/>
            <pc:sldMk cId="536485421" sldId="2289"/>
            <ac:spMk id="7" creationId="{A2820B87-B151-2B4F-ABED-FBC541A6BCCB}"/>
          </ac:spMkLst>
        </pc:spChg>
        <pc:spChg chg="mod">
          <ac:chgData name="魏 星达" userId="ca17b13798aa44f7" providerId="LiveId" clId="{1DDCC62D-086F-A749-8A13-726FF036821E}" dt="2021-09-12T11:03:27.220" v="1575"/>
          <ac:spMkLst>
            <pc:docMk/>
            <pc:sldMk cId="536485421" sldId="2289"/>
            <ac:spMk id="9" creationId="{1687F556-56E7-5C4E-8AAF-738A37DFE21D}"/>
          </ac:spMkLst>
        </pc:spChg>
        <pc:spChg chg="mod">
          <ac:chgData name="魏 星达" userId="ca17b13798aa44f7" providerId="LiveId" clId="{1DDCC62D-086F-A749-8A13-726FF036821E}" dt="2021-09-12T11:03:27.220" v="1575"/>
          <ac:spMkLst>
            <pc:docMk/>
            <pc:sldMk cId="536485421" sldId="2289"/>
            <ac:spMk id="10" creationId="{578B9683-69A3-2542-A53E-A081D3B0BEDC}"/>
          </ac:spMkLst>
        </pc:spChg>
        <pc:spChg chg="mod">
          <ac:chgData name="魏 星达" userId="ca17b13798aa44f7" providerId="LiveId" clId="{1DDCC62D-086F-A749-8A13-726FF036821E}" dt="2021-09-12T11:03:32.952" v="1576"/>
          <ac:spMkLst>
            <pc:docMk/>
            <pc:sldMk cId="536485421" sldId="2289"/>
            <ac:spMk id="22" creationId="{DEA76834-9458-FC4A-BF4C-96ABB57FFFC6}"/>
          </ac:spMkLst>
        </pc:spChg>
        <pc:spChg chg="mod">
          <ac:chgData name="魏 星达" userId="ca17b13798aa44f7" providerId="LiveId" clId="{1DDCC62D-086F-A749-8A13-726FF036821E}" dt="2021-09-12T11:03:32.952" v="1576"/>
          <ac:spMkLst>
            <pc:docMk/>
            <pc:sldMk cId="536485421" sldId="2289"/>
            <ac:spMk id="23" creationId="{B2944645-55D8-B141-8789-83A57034FA31}"/>
          </ac:spMkLst>
        </pc:spChg>
        <pc:spChg chg="mod">
          <ac:chgData name="魏 星达" userId="ca17b13798aa44f7" providerId="LiveId" clId="{1DDCC62D-086F-A749-8A13-726FF036821E}" dt="2021-09-12T11:03:41.817" v="1577"/>
          <ac:spMkLst>
            <pc:docMk/>
            <pc:sldMk cId="536485421" sldId="2289"/>
            <ac:spMk id="25" creationId="{3F20B88E-5705-4D43-A114-ADC1B91598D4}"/>
          </ac:spMkLst>
        </pc:spChg>
        <pc:spChg chg="mod">
          <ac:chgData name="魏 星达" userId="ca17b13798aa44f7" providerId="LiveId" clId="{1DDCC62D-086F-A749-8A13-726FF036821E}" dt="2021-09-12T11:03:41.817" v="1577"/>
          <ac:spMkLst>
            <pc:docMk/>
            <pc:sldMk cId="536485421" sldId="2289"/>
            <ac:spMk id="26" creationId="{48D36D77-823E-BB45-B6B4-33993E63B8DB}"/>
          </ac:spMkLst>
        </pc:spChg>
        <pc:grpChg chg="mod">
          <ac:chgData name="魏 星达" userId="ca17b13798aa44f7" providerId="LiveId" clId="{1DDCC62D-086F-A749-8A13-726FF036821E}" dt="2021-09-12T11:03:49.429" v="1578"/>
          <ac:grpSpMkLst>
            <pc:docMk/>
            <pc:sldMk cId="536485421" sldId="2289"/>
            <ac:grpSpMk id="5" creationId="{CE5C233D-BEFE-254E-A113-C5C47CFA4AE7}"/>
          </ac:grpSpMkLst>
        </pc:grpChg>
        <pc:grpChg chg="mod">
          <ac:chgData name="魏 星达" userId="ca17b13798aa44f7" providerId="LiveId" clId="{1DDCC62D-086F-A749-8A13-726FF036821E}" dt="2021-09-12T11:03:27.220" v="1575"/>
          <ac:grpSpMkLst>
            <pc:docMk/>
            <pc:sldMk cId="536485421" sldId="2289"/>
            <ac:grpSpMk id="8" creationId="{450D2B90-3493-604E-AE3B-534BDBA4063F}"/>
          </ac:grpSpMkLst>
        </pc:grpChg>
        <pc:grpChg chg="mod">
          <ac:chgData name="魏 星达" userId="ca17b13798aa44f7" providerId="LiveId" clId="{1DDCC62D-086F-A749-8A13-726FF036821E}" dt="2021-09-12T11:03:32.952" v="1576"/>
          <ac:grpSpMkLst>
            <pc:docMk/>
            <pc:sldMk cId="536485421" sldId="2289"/>
            <ac:grpSpMk id="21" creationId="{C6B97C3D-9BCF-6F49-AF1B-C6E6657300D4}"/>
          </ac:grpSpMkLst>
        </pc:grpChg>
        <pc:grpChg chg="mod">
          <ac:chgData name="魏 星达" userId="ca17b13798aa44f7" providerId="LiveId" clId="{1DDCC62D-086F-A749-8A13-726FF036821E}" dt="2021-09-12T11:03:41.817" v="1577"/>
          <ac:grpSpMkLst>
            <pc:docMk/>
            <pc:sldMk cId="536485421" sldId="2289"/>
            <ac:grpSpMk id="24" creationId="{769A64F2-4A0B-FD43-A0CF-C1A4E3C0F9B0}"/>
          </ac:grpSpMkLst>
        </pc:grpChg>
      </pc:sldChg>
      <pc:sldChg chg="modSp mod">
        <pc:chgData name="魏 星达" userId="ca17b13798aa44f7" providerId="LiveId" clId="{1DDCC62D-086F-A749-8A13-726FF036821E}" dt="2021-09-12T11:04:10.966" v="1586"/>
        <pc:sldMkLst>
          <pc:docMk/>
          <pc:sldMk cId="984826806" sldId="2290"/>
        </pc:sldMkLst>
        <pc:spChg chg="mod">
          <ac:chgData name="魏 星达" userId="ca17b13798aa44f7" providerId="LiveId" clId="{1DDCC62D-086F-A749-8A13-726FF036821E}" dt="2021-09-12T11:04:10.966" v="1586"/>
          <ac:spMkLst>
            <pc:docMk/>
            <pc:sldMk cId="984826806" sldId="2290"/>
            <ac:spMk id="2" creationId="{29AEDE4B-BB3F-2141-AE70-765C00160AE8}"/>
          </ac:spMkLst>
        </pc:spChg>
      </pc:sldChg>
      <pc:sldChg chg="modSp mod">
        <pc:chgData name="魏 星达" userId="ca17b13798aa44f7" providerId="LiveId" clId="{1DDCC62D-086F-A749-8A13-726FF036821E}" dt="2021-09-12T11:05:05.347" v="1596"/>
        <pc:sldMkLst>
          <pc:docMk/>
          <pc:sldMk cId="1853158313" sldId="2291"/>
        </pc:sldMkLst>
        <pc:spChg chg="mod">
          <ac:chgData name="魏 星达" userId="ca17b13798aa44f7" providerId="LiveId" clId="{1DDCC62D-086F-A749-8A13-726FF036821E}" dt="2021-09-12T11:04:28.226" v="1587"/>
          <ac:spMkLst>
            <pc:docMk/>
            <pc:sldMk cId="1853158313" sldId="2291"/>
            <ac:spMk id="2" creationId="{57E62407-B783-154F-ACA8-746DA38A3508}"/>
          </ac:spMkLst>
        </pc:spChg>
        <pc:spChg chg="mod">
          <ac:chgData name="魏 星达" userId="ca17b13798aa44f7" providerId="LiveId" clId="{1DDCC62D-086F-A749-8A13-726FF036821E}" dt="2021-09-12T11:05:05.347" v="1596"/>
          <ac:spMkLst>
            <pc:docMk/>
            <pc:sldMk cId="1853158313" sldId="2291"/>
            <ac:spMk id="12" creationId="{AC1226F5-4D5F-CE42-A0C4-8725ADFC219F}"/>
          </ac:spMkLst>
        </pc:spChg>
        <pc:spChg chg="mod">
          <ac:chgData name="魏 星达" userId="ca17b13798aa44f7" providerId="LiveId" clId="{1DDCC62D-086F-A749-8A13-726FF036821E}" dt="2021-09-12T11:05:04.344" v="1595" actId="14100"/>
          <ac:spMkLst>
            <pc:docMk/>
            <pc:sldMk cId="1853158313" sldId="2291"/>
            <ac:spMk id="14" creationId="{821C30ED-DF78-964D-B0D5-36D6334F5F20}"/>
          </ac:spMkLst>
        </pc:spChg>
      </pc:sldChg>
      <pc:sldChg chg="modSp mod modAnim">
        <pc:chgData name="魏 星达" userId="ca17b13798aa44f7" providerId="LiveId" clId="{1DDCC62D-086F-A749-8A13-726FF036821E}" dt="2021-09-12T11:35:32.605" v="2693"/>
        <pc:sldMkLst>
          <pc:docMk/>
          <pc:sldMk cId="1842658929" sldId="2292"/>
        </pc:sldMkLst>
        <pc:spChg chg="mod">
          <ac:chgData name="魏 星达" userId="ca17b13798aa44f7" providerId="LiveId" clId="{1DDCC62D-086F-A749-8A13-726FF036821E}" dt="2021-09-12T11:32:10.240" v="2455" actId="20577"/>
          <ac:spMkLst>
            <pc:docMk/>
            <pc:sldMk cId="1842658929" sldId="2292"/>
            <ac:spMk id="2" creationId="{149EAB43-D8E6-474B-AEC1-C5D5AB64AA10}"/>
          </ac:spMkLst>
        </pc:spChg>
        <pc:spChg chg="mod">
          <ac:chgData name="魏 星达" userId="ca17b13798aa44f7" providerId="LiveId" clId="{1DDCC62D-086F-A749-8A13-726FF036821E}" dt="2021-09-12T11:35:21.273" v="2692"/>
          <ac:spMkLst>
            <pc:docMk/>
            <pc:sldMk cId="1842658929" sldId="2292"/>
            <ac:spMk id="3" creationId="{9CED649C-FF00-6A42-BC4A-134AA0E811C4}"/>
          </ac:spMkLst>
        </pc:spChg>
      </pc:sldChg>
      <pc:sldChg chg="modSp mod">
        <pc:chgData name="魏 星达" userId="ca17b13798aa44f7" providerId="LiveId" clId="{1DDCC62D-086F-A749-8A13-726FF036821E}" dt="2021-09-12T11:07:43.275" v="1628" actId="27636"/>
        <pc:sldMkLst>
          <pc:docMk/>
          <pc:sldMk cId="1889830055" sldId="2293"/>
        </pc:sldMkLst>
        <pc:spChg chg="mod">
          <ac:chgData name="魏 星达" userId="ca17b13798aa44f7" providerId="LiveId" clId="{1DDCC62D-086F-A749-8A13-726FF036821E}" dt="2021-09-12T11:05:23.437" v="1597"/>
          <ac:spMkLst>
            <pc:docMk/>
            <pc:sldMk cId="1889830055" sldId="2293"/>
            <ac:spMk id="2" creationId="{6FB124C1-FCFA-3D48-98AE-90868C422BAA}"/>
          </ac:spMkLst>
        </pc:spChg>
        <pc:spChg chg="mod">
          <ac:chgData name="魏 星达" userId="ca17b13798aa44f7" providerId="LiveId" clId="{1DDCC62D-086F-A749-8A13-726FF036821E}" dt="2021-09-12T11:07:43.275" v="1628" actId="27636"/>
          <ac:spMkLst>
            <pc:docMk/>
            <pc:sldMk cId="1889830055" sldId="2293"/>
            <ac:spMk id="3" creationId="{709AFB0F-2EE1-F24A-B4E5-6B3D9532D260}"/>
          </ac:spMkLst>
        </pc:spChg>
        <pc:spChg chg="mod">
          <ac:chgData name="魏 星达" userId="ca17b13798aa44f7" providerId="LiveId" clId="{1DDCC62D-086F-A749-8A13-726FF036821E}" dt="2021-09-12T11:07:40.974" v="1626" actId="1076"/>
          <ac:spMkLst>
            <pc:docMk/>
            <pc:sldMk cId="1889830055" sldId="2293"/>
            <ac:spMk id="5" creationId="{1B9CA28B-B1D3-6E41-AD3F-AAD4F466D5A7}"/>
          </ac:spMkLst>
        </pc:spChg>
        <pc:spChg chg="mod">
          <ac:chgData name="魏 星达" userId="ca17b13798aa44f7" providerId="LiveId" clId="{1DDCC62D-086F-A749-8A13-726FF036821E}" dt="2021-09-12T11:07:20.380" v="1623" actId="1076"/>
          <ac:spMkLst>
            <pc:docMk/>
            <pc:sldMk cId="1889830055" sldId="2293"/>
            <ac:spMk id="6" creationId="{B82ADC4C-B7D9-114C-AC7E-B87D3FBCD974}"/>
          </ac:spMkLst>
        </pc:spChg>
        <pc:spChg chg="mod">
          <ac:chgData name="魏 星达" userId="ca17b13798aa44f7" providerId="LiveId" clId="{1DDCC62D-086F-A749-8A13-726FF036821E}" dt="2021-09-12T11:07:27.885" v="1624" actId="1076"/>
          <ac:spMkLst>
            <pc:docMk/>
            <pc:sldMk cId="1889830055" sldId="2293"/>
            <ac:spMk id="7" creationId="{9E163513-3DD7-674C-917B-46A540FA4B48}"/>
          </ac:spMkLst>
        </pc:spChg>
        <pc:spChg chg="mod">
          <ac:chgData name="魏 星达" userId="ca17b13798aa44f7" providerId="LiveId" clId="{1DDCC62D-086F-A749-8A13-726FF036821E}" dt="2021-09-12T11:07:27.885" v="1624" actId="1076"/>
          <ac:spMkLst>
            <pc:docMk/>
            <pc:sldMk cId="1889830055" sldId="2293"/>
            <ac:spMk id="8" creationId="{2ECE562A-95E5-BA43-B87E-CB4177675A64}"/>
          </ac:spMkLst>
        </pc:spChg>
        <pc:spChg chg="mod">
          <ac:chgData name="魏 星达" userId="ca17b13798aa44f7" providerId="LiveId" clId="{1DDCC62D-086F-A749-8A13-726FF036821E}" dt="2021-09-12T11:07:27.885" v="1624" actId="1076"/>
          <ac:spMkLst>
            <pc:docMk/>
            <pc:sldMk cId="1889830055" sldId="2293"/>
            <ac:spMk id="12" creationId="{A72F9E31-5EC3-6148-ADFA-72AD44EA1BB3}"/>
          </ac:spMkLst>
        </pc:spChg>
        <pc:spChg chg="mod">
          <ac:chgData name="魏 星达" userId="ca17b13798aa44f7" providerId="LiveId" clId="{1DDCC62D-086F-A749-8A13-726FF036821E}" dt="2021-09-12T11:07:20.380" v="1623" actId="1076"/>
          <ac:spMkLst>
            <pc:docMk/>
            <pc:sldMk cId="1889830055" sldId="2293"/>
            <ac:spMk id="13" creationId="{C12C01C9-0D46-8E4E-ADF2-629F35AF5599}"/>
          </ac:spMkLst>
        </pc:spChg>
        <pc:spChg chg="mod">
          <ac:chgData name="魏 星达" userId="ca17b13798aa44f7" providerId="LiveId" clId="{1DDCC62D-086F-A749-8A13-726FF036821E}" dt="2021-09-12T11:07:20.380" v="1623" actId="1076"/>
          <ac:spMkLst>
            <pc:docMk/>
            <pc:sldMk cId="1889830055" sldId="2293"/>
            <ac:spMk id="14" creationId="{89EFC111-E8D2-AB47-8A03-179FA4AE857C}"/>
          </ac:spMkLst>
        </pc:spChg>
        <pc:spChg chg="mod">
          <ac:chgData name="魏 星达" userId="ca17b13798aa44f7" providerId="LiveId" clId="{1DDCC62D-086F-A749-8A13-726FF036821E}" dt="2021-09-12T11:07:27.885" v="1624" actId="1076"/>
          <ac:spMkLst>
            <pc:docMk/>
            <pc:sldMk cId="1889830055" sldId="2293"/>
            <ac:spMk id="15" creationId="{B692C92E-0785-7C40-838F-6449A70BFC90}"/>
          </ac:spMkLst>
        </pc:spChg>
        <pc:spChg chg="mod">
          <ac:chgData name="魏 星达" userId="ca17b13798aa44f7" providerId="LiveId" clId="{1DDCC62D-086F-A749-8A13-726FF036821E}" dt="2021-09-12T11:07:20.380" v="1623" actId="1076"/>
          <ac:spMkLst>
            <pc:docMk/>
            <pc:sldMk cId="1889830055" sldId="2293"/>
            <ac:spMk id="16" creationId="{21E07BF5-74C0-2E40-8251-4602383FD3D4}"/>
          </ac:spMkLst>
        </pc:spChg>
        <pc:spChg chg="mod">
          <ac:chgData name="魏 星达" userId="ca17b13798aa44f7" providerId="LiveId" clId="{1DDCC62D-086F-A749-8A13-726FF036821E}" dt="2021-09-12T11:07:20.380" v="1623" actId="1076"/>
          <ac:spMkLst>
            <pc:docMk/>
            <pc:sldMk cId="1889830055" sldId="2293"/>
            <ac:spMk id="17" creationId="{4BE07392-DB52-1942-92AD-DD9C808D5B67}"/>
          </ac:spMkLst>
        </pc:spChg>
        <pc:cxnChg chg="mod">
          <ac:chgData name="魏 星达" userId="ca17b13798aa44f7" providerId="LiveId" clId="{1DDCC62D-086F-A749-8A13-726FF036821E}" dt="2021-09-12T11:07:27.885" v="1624" actId="1076"/>
          <ac:cxnSpMkLst>
            <pc:docMk/>
            <pc:sldMk cId="1889830055" sldId="2293"/>
            <ac:cxnSpMk id="9" creationId="{97B98E0D-CEC7-C249-A517-676E11DE1555}"/>
          </ac:cxnSpMkLst>
        </pc:cxnChg>
        <pc:cxnChg chg="mod">
          <ac:chgData name="魏 星达" userId="ca17b13798aa44f7" providerId="LiveId" clId="{1DDCC62D-086F-A749-8A13-726FF036821E}" dt="2021-09-12T11:07:40.974" v="1626" actId="1076"/>
          <ac:cxnSpMkLst>
            <pc:docMk/>
            <pc:sldMk cId="1889830055" sldId="2293"/>
            <ac:cxnSpMk id="10" creationId="{5B776D69-DEAB-114F-A0D4-9AE5CA14FC5D}"/>
          </ac:cxnSpMkLst>
        </pc:cxnChg>
        <pc:cxnChg chg="mod">
          <ac:chgData name="魏 星达" userId="ca17b13798aa44f7" providerId="LiveId" clId="{1DDCC62D-086F-A749-8A13-726FF036821E}" dt="2021-09-12T11:07:27.885" v="1624" actId="1076"/>
          <ac:cxnSpMkLst>
            <pc:docMk/>
            <pc:sldMk cId="1889830055" sldId="2293"/>
            <ac:cxnSpMk id="11" creationId="{C9965626-20BA-3244-835E-D37C625E7FAC}"/>
          </ac:cxnSpMkLst>
        </pc:cxnChg>
      </pc:sldChg>
      <pc:sldChg chg="modSp mod">
        <pc:chgData name="魏 星达" userId="ca17b13798aa44f7" providerId="LiveId" clId="{1DDCC62D-086F-A749-8A13-726FF036821E}" dt="2021-09-12T11:09:24.699" v="1653" actId="207"/>
        <pc:sldMkLst>
          <pc:docMk/>
          <pc:sldMk cId="1479620208" sldId="2294"/>
        </pc:sldMkLst>
        <pc:spChg chg="mod">
          <ac:chgData name="魏 星达" userId="ca17b13798aa44f7" providerId="LiveId" clId="{1DDCC62D-086F-A749-8A13-726FF036821E}" dt="2021-09-12T11:07:57.749" v="1629"/>
          <ac:spMkLst>
            <pc:docMk/>
            <pc:sldMk cId="1479620208" sldId="2294"/>
            <ac:spMk id="2" creationId="{AC581348-3C42-8B4D-98B4-B2B60981E862}"/>
          </ac:spMkLst>
        </pc:spChg>
        <pc:spChg chg="mod">
          <ac:chgData name="魏 星达" userId="ca17b13798aa44f7" providerId="LiveId" clId="{1DDCC62D-086F-A749-8A13-726FF036821E}" dt="2021-09-12T11:09:24.699" v="1653" actId="207"/>
          <ac:spMkLst>
            <pc:docMk/>
            <pc:sldMk cId="1479620208" sldId="2294"/>
            <ac:spMk id="3" creationId="{D0DBAD0E-3B4D-AB4A-B769-AE1CC87EF2AF}"/>
          </ac:spMkLst>
        </pc:spChg>
      </pc:sldChg>
      <pc:sldChg chg="modSp mod">
        <pc:chgData name="魏 星达" userId="ca17b13798aa44f7" providerId="LiveId" clId="{1DDCC62D-086F-A749-8A13-726FF036821E}" dt="2021-09-12T11:11:27.671" v="1684" actId="207"/>
        <pc:sldMkLst>
          <pc:docMk/>
          <pc:sldMk cId="734662391" sldId="2295"/>
        </pc:sldMkLst>
        <pc:spChg chg="mod">
          <ac:chgData name="魏 星达" userId="ca17b13798aa44f7" providerId="LiveId" clId="{1DDCC62D-086F-A749-8A13-726FF036821E}" dt="2021-09-12T11:10:07.115" v="1656"/>
          <ac:spMkLst>
            <pc:docMk/>
            <pc:sldMk cId="734662391" sldId="2295"/>
            <ac:spMk id="2" creationId="{1AC8DF11-4EB3-1245-BC2E-CAA5DD048F14}"/>
          </ac:spMkLst>
        </pc:spChg>
        <pc:spChg chg="mod">
          <ac:chgData name="魏 星达" userId="ca17b13798aa44f7" providerId="LiveId" clId="{1DDCC62D-086F-A749-8A13-726FF036821E}" dt="2021-09-12T11:11:27.671" v="1684" actId="207"/>
          <ac:spMkLst>
            <pc:docMk/>
            <pc:sldMk cId="734662391" sldId="2295"/>
            <ac:spMk id="3" creationId="{26F871A7-C713-F541-B12E-59DD6AF34EB2}"/>
          </ac:spMkLst>
        </pc:spChg>
      </pc:sldChg>
      <pc:sldChg chg="modSp mod">
        <pc:chgData name="魏 星达" userId="ca17b13798aa44f7" providerId="LiveId" clId="{1DDCC62D-086F-A749-8A13-726FF036821E}" dt="2021-09-12T11:17:48.493" v="1754" actId="207"/>
        <pc:sldMkLst>
          <pc:docMk/>
          <pc:sldMk cId="2371215963" sldId="2296"/>
        </pc:sldMkLst>
        <pc:spChg chg="mod">
          <ac:chgData name="魏 星达" userId="ca17b13798aa44f7" providerId="LiveId" clId="{1DDCC62D-086F-A749-8A13-726FF036821E}" dt="2021-09-12T11:17:05.705" v="1741"/>
          <ac:spMkLst>
            <pc:docMk/>
            <pc:sldMk cId="2371215963" sldId="2296"/>
            <ac:spMk id="2" creationId="{79F5FE70-CCC6-624B-9450-9F584F496C6F}"/>
          </ac:spMkLst>
        </pc:spChg>
        <pc:spChg chg="mod">
          <ac:chgData name="魏 星达" userId="ca17b13798aa44f7" providerId="LiveId" clId="{1DDCC62D-086F-A749-8A13-726FF036821E}" dt="2021-09-12T11:17:48.493" v="1754" actId="207"/>
          <ac:spMkLst>
            <pc:docMk/>
            <pc:sldMk cId="2371215963" sldId="2296"/>
            <ac:spMk id="3" creationId="{037412E4-D100-9F4F-8481-BF542627E54D}"/>
          </ac:spMkLst>
        </pc:spChg>
      </pc:sldChg>
      <pc:sldChg chg="modSp mod">
        <pc:chgData name="魏 星达" userId="ca17b13798aa44f7" providerId="LiveId" clId="{1DDCC62D-086F-A749-8A13-726FF036821E}" dt="2021-09-12T11:19:06.529" v="1774"/>
        <pc:sldMkLst>
          <pc:docMk/>
          <pc:sldMk cId="705115282" sldId="2297"/>
        </pc:sldMkLst>
        <pc:spChg chg="mod">
          <ac:chgData name="魏 星达" userId="ca17b13798aa44f7" providerId="LiveId" clId="{1DDCC62D-086F-A749-8A13-726FF036821E}" dt="2021-09-12T11:18:07.387" v="1755"/>
          <ac:spMkLst>
            <pc:docMk/>
            <pc:sldMk cId="705115282" sldId="2297"/>
            <ac:spMk id="2" creationId="{38B1A8FE-75AD-2243-B747-85F06B392E38}"/>
          </ac:spMkLst>
        </pc:spChg>
        <pc:spChg chg="mod">
          <ac:chgData name="魏 星达" userId="ca17b13798aa44f7" providerId="LiveId" clId="{1DDCC62D-086F-A749-8A13-726FF036821E}" dt="2021-09-12T11:19:06.529" v="1774"/>
          <ac:spMkLst>
            <pc:docMk/>
            <pc:sldMk cId="705115282" sldId="2297"/>
            <ac:spMk id="3" creationId="{60D8AC95-5FEA-0F48-A58F-6A6CA10C95F3}"/>
          </ac:spMkLst>
        </pc:spChg>
      </pc:sldChg>
      <pc:sldChg chg="modSp mod">
        <pc:chgData name="魏 星达" userId="ca17b13798aa44f7" providerId="LiveId" clId="{1DDCC62D-086F-A749-8A13-726FF036821E}" dt="2021-09-12T11:21:48.100" v="1793" actId="33524"/>
        <pc:sldMkLst>
          <pc:docMk/>
          <pc:sldMk cId="2716386637" sldId="2298"/>
        </pc:sldMkLst>
        <pc:spChg chg="mod">
          <ac:chgData name="魏 星达" userId="ca17b13798aa44f7" providerId="LiveId" clId="{1DDCC62D-086F-A749-8A13-726FF036821E}" dt="2021-09-12T11:20:48.534" v="1775"/>
          <ac:spMkLst>
            <pc:docMk/>
            <pc:sldMk cId="2716386637" sldId="2298"/>
            <ac:spMk id="2" creationId="{24BDB31D-1914-4344-896A-21592C948388}"/>
          </ac:spMkLst>
        </pc:spChg>
        <pc:spChg chg="mod">
          <ac:chgData name="魏 星达" userId="ca17b13798aa44f7" providerId="LiveId" clId="{1DDCC62D-086F-A749-8A13-726FF036821E}" dt="2021-09-12T11:21:48.100" v="1793" actId="33524"/>
          <ac:spMkLst>
            <pc:docMk/>
            <pc:sldMk cId="2716386637" sldId="2298"/>
            <ac:spMk id="3" creationId="{63137805-A3D6-C74C-8FB0-BCA22BCCED5D}"/>
          </ac:spMkLst>
        </pc:spChg>
      </pc:sldChg>
      <pc:sldChg chg="modSp mod">
        <pc:chgData name="魏 星达" userId="ca17b13798aa44f7" providerId="LiveId" clId="{1DDCC62D-086F-A749-8A13-726FF036821E}" dt="2021-09-12T11:23:01.230" v="1891" actId="14100"/>
        <pc:sldMkLst>
          <pc:docMk/>
          <pc:sldMk cId="1168736472" sldId="2299"/>
        </pc:sldMkLst>
        <pc:spChg chg="mod">
          <ac:chgData name="魏 星达" userId="ca17b13798aa44f7" providerId="LiveId" clId="{1DDCC62D-086F-A749-8A13-726FF036821E}" dt="2021-09-12T11:22:07.637" v="1804" actId="20577"/>
          <ac:spMkLst>
            <pc:docMk/>
            <pc:sldMk cId="1168736472" sldId="2299"/>
            <ac:spMk id="2" creationId="{52270A3A-41A6-504D-ADF8-1D3CDB0B2377}"/>
          </ac:spMkLst>
        </pc:spChg>
        <pc:spChg chg="mod">
          <ac:chgData name="魏 星达" userId="ca17b13798aa44f7" providerId="LiveId" clId="{1DDCC62D-086F-A749-8A13-726FF036821E}" dt="2021-09-12T11:22:41.381" v="1886" actId="20577"/>
          <ac:spMkLst>
            <pc:docMk/>
            <pc:sldMk cId="1168736472" sldId="2299"/>
            <ac:spMk id="3" creationId="{40B29B59-06A1-BB49-922E-026840EFF76F}"/>
          </ac:spMkLst>
        </pc:spChg>
        <pc:spChg chg="mod">
          <ac:chgData name="魏 星达" userId="ca17b13798aa44f7" providerId="LiveId" clId="{1DDCC62D-086F-A749-8A13-726FF036821E}" dt="2021-09-12T11:23:01.230" v="1891" actId="14100"/>
          <ac:spMkLst>
            <pc:docMk/>
            <pc:sldMk cId="1168736472" sldId="2299"/>
            <ac:spMk id="6" creationId="{9941C9A0-E5D2-394B-9D3B-F089F92138F1}"/>
          </ac:spMkLst>
        </pc:spChg>
      </pc:sldChg>
      <pc:sldChg chg="addSp delSp modSp mod">
        <pc:chgData name="魏 星达" userId="ca17b13798aa44f7" providerId="LiveId" clId="{1DDCC62D-086F-A749-8A13-726FF036821E}" dt="2021-09-12T11:23:19.856" v="1897"/>
        <pc:sldMkLst>
          <pc:docMk/>
          <pc:sldMk cId="4187988620" sldId="2300"/>
        </pc:sldMkLst>
        <pc:spChg chg="mod">
          <ac:chgData name="魏 星达" userId="ca17b13798aa44f7" providerId="LiveId" clId="{1DDCC62D-086F-A749-8A13-726FF036821E}" dt="2021-09-12T11:22:53.989" v="1887"/>
          <ac:spMkLst>
            <pc:docMk/>
            <pc:sldMk cId="4187988620" sldId="2300"/>
            <ac:spMk id="2" creationId="{52270A3A-41A6-504D-ADF8-1D3CDB0B2377}"/>
          </ac:spMkLst>
        </pc:spChg>
        <pc:spChg chg="del">
          <ac:chgData name="魏 星达" userId="ca17b13798aa44f7" providerId="LiveId" clId="{1DDCC62D-086F-A749-8A13-726FF036821E}" dt="2021-09-12T11:23:05.821" v="1892" actId="478"/>
          <ac:spMkLst>
            <pc:docMk/>
            <pc:sldMk cId="4187988620" sldId="2300"/>
            <ac:spMk id="6" creationId="{9941C9A0-E5D2-394B-9D3B-F089F92138F1}"/>
          </ac:spMkLst>
        </pc:spChg>
        <pc:spChg chg="add mod">
          <ac:chgData name="魏 星达" userId="ca17b13798aa44f7" providerId="LiveId" clId="{1DDCC62D-086F-A749-8A13-726FF036821E}" dt="2021-09-12T11:23:06.179" v="1893"/>
          <ac:spMkLst>
            <pc:docMk/>
            <pc:sldMk cId="4187988620" sldId="2300"/>
            <ac:spMk id="8" creationId="{FBC32F58-2C38-7B48-94FF-FB67EE152E7E}"/>
          </ac:spMkLst>
        </pc:spChg>
        <pc:spChg chg="mod">
          <ac:chgData name="魏 星达" userId="ca17b13798aa44f7" providerId="LiveId" clId="{1DDCC62D-086F-A749-8A13-726FF036821E}" dt="2021-09-12T11:23:19.856" v="1897"/>
          <ac:spMkLst>
            <pc:docMk/>
            <pc:sldMk cId="4187988620" sldId="2300"/>
            <ac:spMk id="11" creationId="{B7825191-B8FB-B24C-BF61-60C8D1F5C93F}"/>
          </ac:spMkLst>
        </pc:spChg>
      </pc:sldChg>
      <pc:sldChg chg="modSp mod">
        <pc:chgData name="魏 星达" userId="ca17b13798aa44f7" providerId="LiveId" clId="{1DDCC62D-086F-A749-8A13-726FF036821E}" dt="2021-09-12T11:26:02.607" v="2067" actId="20577"/>
        <pc:sldMkLst>
          <pc:docMk/>
          <pc:sldMk cId="4289385980" sldId="2301"/>
        </pc:sldMkLst>
        <pc:spChg chg="mod">
          <ac:chgData name="魏 星达" userId="ca17b13798aa44f7" providerId="LiveId" clId="{1DDCC62D-086F-A749-8A13-726FF036821E}" dt="2021-09-12T11:24:08.356" v="1899"/>
          <ac:spMkLst>
            <pc:docMk/>
            <pc:sldMk cId="4289385980" sldId="2301"/>
            <ac:spMk id="2" creationId="{4A4887A0-3901-EE4E-816B-3F7B06D3B88A}"/>
          </ac:spMkLst>
        </pc:spChg>
        <pc:spChg chg="mod">
          <ac:chgData name="魏 星达" userId="ca17b13798aa44f7" providerId="LiveId" clId="{1DDCC62D-086F-A749-8A13-726FF036821E}" dt="2021-09-12T11:26:02.607" v="2067" actId="20577"/>
          <ac:spMkLst>
            <pc:docMk/>
            <pc:sldMk cId="4289385980" sldId="2301"/>
            <ac:spMk id="3" creationId="{FB15160E-32E6-7F42-AAC0-953465C2C5C2}"/>
          </ac:spMkLst>
        </pc:spChg>
      </pc:sldChg>
      <pc:sldChg chg="addSp delSp modSp mod modAnim">
        <pc:chgData name="魏 星达" userId="ca17b13798aa44f7" providerId="LiveId" clId="{1DDCC62D-086F-A749-8A13-726FF036821E}" dt="2021-09-12T11:31:38.078" v="2427" actId="1076"/>
        <pc:sldMkLst>
          <pc:docMk/>
          <pc:sldMk cId="4114812008" sldId="2302"/>
        </pc:sldMkLst>
        <pc:spChg chg="mod">
          <ac:chgData name="魏 星达" userId="ca17b13798aa44f7" providerId="LiveId" clId="{1DDCC62D-086F-A749-8A13-726FF036821E}" dt="2021-09-12T11:26:18.503" v="2105" actId="20577"/>
          <ac:spMkLst>
            <pc:docMk/>
            <pc:sldMk cId="4114812008" sldId="2302"/>
            <ac:spMk id="2" creationId="{F641D14F-9746-7D4C-8C87-B3FA03CD6333}"/>
          </ac:spMkLst>
        </pc:spChg>
        <pc:spChg chg="mod">
          <ac:chgData name="魏 星达" userId="ca17b13798aa44f7" providerId="LiveId" clId="{1DDCC62D-086F-A749-8A13-726FF036821E}" dt="2021-09-12T11:30:52.715" v="2371" actId="20577"/>
          <ac:spMkLst>
            <pc:docMk/>
            <pc:sldMk cId="4114812008" sldId="2302"/>
            <ac:spMk id="3" creationId="{2663B534-4819-B844-B9EA-A78AE77ABBD6}"/>
          </ac:spMkLst>
        </pc:spChg>
        <pc:spChg chg="add del mod">
          <ac:chgData name="魏 星达" userId="ca17b13798aa44f7" providerId="LiveId" clId="{1DDCC62D-086F-A749-8A13-726FF036821E}" dt="2021-09-12T11:30:50.473" v="2369"/>
          <ac:spMkLst>
            <pc:docMk/>
            <pc:sldMk cId="4114812008" sldId="2302"/>
            <ac:spMk id="5" creationId="{86E14137-C4EE-5B4D-B625-C972607CB2B5}"/>
          </ac:spMkLst>
        </pc:spChg>
        <pc:spChg chg="add del mod">
          <ac:chgData name="魏 星达" userId="ca17b13798aa44f7" providerId="LiveId" clId="{1DDCC62D-086F-A749-8A13-726FF036821E}" dt="2021-09-12T11:30:50.473" v="2369"/>
          <ac:spMkLst>
            <pc:docMk/>
            <pc:sldMk cId="4114812008" sldId="2302"/>
            <ac:spMk id="6" creationId="{4F52EEEA-01A6-954A-A0D7-23CE8AFB2D4B}"/>
          </ac:spMkLst>
        </pc:spChg>
        <pc:spChg chg="add del mod">
          <ac:chgData name="魏 星达" userId="ca17b13798aa44f7" providerId="LiveId" clId="{1DDCC62D-086F-A749-8A13-726FF036821E}" dt="2021-09-12T11:30:50.473" v="2369"/>
          <ac:spMkLst>
            <pc:docMk/>
            <pc:sldMk cId="4114812008" sldId="2302"/>
            <ac:spMk id="7" creationId="{52904D5E-FA53-224F-AB4D-96AA19C10A27}"/>
          </ac:spMkLst>
        </pc:spChg>
        <pc:spChg chg="add del mod">
          <ac:chgData name="魏 星达" userId="ca17b13798aa44f7" providerId="LiveId" clId="{1DDCC62D-086F-A749-8A13-726FF036821E}" dt="2021-09-12T11:30:50.473" v="2369"/>
          <ac:spMkLst>
            <pc:docMk/>
            <pc:sldMk cId="4114812008" sldId="2302"/>
            <ac:spMk id="8" creationId="{6F862507-31E5-5B48-9CA2-0FE79A9D4732}"/>
          </ac:spMkLst>
        </pc:spChg>
        <pc:spChg chg="add del mod">
          <ac:chgData name="魏 星达" userId="ca17b13798aa44f7" providerId="LiveId" clId="{1DDCC62D-086F-A749-8A13-726FF036821E}" dt="2021-09-12T11:30:50.473" v="2369"/>
          <ac:spMkLst>
            <pc:docMk/>
            <pc:sldMk cId="4114812008" sldId="2302"/>
            <ac:spMk id="9" creationId="{88DE37BD-AFE1-124D-ACD3-D0BDC39CE3EB}"/>
          </ac:spMkLst>
        </pc:spChg>
        <pc:spChg chg="add del mod">
          <ac:chgData name="魏 星达" userId="ca17b13798aa44f7" providerId="LiveId" clId="{1DDCC62D-086F-A749-8A13-726FF036821E}" dt="2021-09-12T11:30:50.473" v="2369"/>
          <ac:spMkLst>
            <pc:docMk/>
            <pc:sldMk cId="4114812008" sldId="2302"/>
            <ac:spMk id="10" creationId="{FD2B7F50-4A00-054B-BA03-08C7C2FA3822}"/>
          </ac:spMkLst>
        </pc:spChg>
        <pc:spChg chg="add del mod">
          <ac:chgData name="魏 星达" userId="ca17b13798aa44f7" providerId="LiveId" clId="{1DDCC62D-086F-A749-8A13-726FF036821E}" dt="2021-09-12T11:30:50.473" v="2369"/>
          <ac:spMkLst>
            <pc:docMk/>
            <pc:sldMk cId="4114812008" sldId="2302"/>
            <ac:spMk id="16" creationId="{B77A60BC-BDA2-0F46-9797-A67E217F2369}"/>
          </ac:spMkLst>
        </pc:spChg>
        <pc:spChg chg="add del mod">
          <ac:chgData name="魏 星达" userId="ca17b13798aa44f7" providerId="LiveId" clId="{1DDCC62D-086F-A749-8A13-726FF036821E}" dt="2021-09-12T11:30:50.473" v="2369"/>
          <ac:spMkLst>
            <pc:docMk/>
            <pc:sldMk cId="4114812008" sldId="2302"/>
            <ac:spMk id="17" creationId="{9E591F61-B8A0-6F4F-A58E-9BB8D46AEA06}"/>
          </ac:spMkLst>
        </pc:spChg>
        <pc:spChg chg="add del mod">
          <ac:chgData name="魏 星达" userId="ca17b13798aa44f7" providerId="LiveId" clId="{1DDCC62D-086F-A749-8A13-726FF036821E}" dt="2021-09-12T11:30:50.473" v="2369"/>
          <ac:spMkLst>
            <pc:docMk/>
            <pc:sldMk cId="4114812008" sldId="2302"/>
            <ac:spMk id="18" creationId="{B4C9FE14-AF88-F343-B7E4-8E3F4F24B03D}"/>
          </ac:spMkLst>
        </pc:spChg>
        <pc:spChg chg="add del mod">
          <ac:chgData name="魏 星达" userId="ca17b13798aa44f7" providerId="LiveId" clId="{1DDCC62D-086F-A749-8A13-726FF036821E}" dt="2021-09-12T11:30:50.473" v="2369"/>
          <ac:spMkLst>
            <pc:docMk/>
            <pc:sldMk cId="4114812008" sldId="2302"/>
            <ac:spMk id="19" creationId="{9E7C6086-0621-A545-8C39-365BAF857109}"/>
          </ac:spMkLst>
        </pc:spChg>
        <pc:spChg chg="add del mod">
          <ac:chgData name="魏 星达" userId="ca17b13798aa44f7" providerId="LiveId" clId="{1DDCC62D-086F-A749-8A13-726FF036821E}" dt="2021-09-12T11:30:50.473" v="2369"/>
          <ac:spMkLst>
            <pc:docMk/>
            <pc:sldMk cId="4114812008" sldId="2302"/>
            <ac:spMk id="20" creationId="{7088A20A-6539-B745-A468-D08EB476F737}"/>
          </ac:spMkLst>
        </pc:spChg>
        <pc:spChg chg="add mod">
          <ac:chgData name="魏 星达" userId="ca17b13798aa44f7" providerId="LiveId" clId="{1DDCC62D-086F-A749-8A13-726FF036821E}" dt="2021-09-12T11:31:38.078" v="2427" actId="1076"/>
          <ac:spMkLst>
            <pc:docMk/>
            <pc:sldMk cId="4114812008" sldId="2302"/>
            <ac:spMk id="22" creationId="{BD361148-6AC9-AC49-B62D-15724C56386E}"/>
          </ac:spMkLst>
        </pc:spChg>
        <pc:picChg chg="add mod">
          <ac:chgData name="魏 星达" userId="ca17b13798aa44f7" providerId="LiveId" clId="{1DDCC62D-086F-A749-8A13-726FF036821E}" dt="2021-09-12T11:31:05.741" v="2375" actId="1076"/>
          <ac:picMkLst>
            <pc:docMk/>
            <pc:sldMk cId="4114812008" sldId="2302"/>
            <ac:picMk id="21" creationId="{A02704B4-5D60-AB48-95D7-60D4317D8A2F}"/>
          </ac:picMkLst>
        </pc:picChg>
        <pc:cxnChg chg="add del mod">
          <ac:chgData name="魏 星达" userId="ca17b13798aa44f7" providerId="LiveId" clId="{1DDCC62D-086F-A749-8A13-726FF036821E}" dt="2021-09-12T11:30:50.473" v="2369"/>
          <ac:cxnSpMkLst>
            <pc:docMk/>
            <pc:sldMk cId="4114812008" sldId="2302"/>
            <ac:cxnSpMk id="11" creationId="{BDFBE1CA-57AD-F145-B010-456511875C3A}"/>
          </ac:cxnSpMkLst>
        </pc:cxnChg>
        <pc:cxnChg chg="add del mod">
          <ac:chgData name="魏 星达" userId="ca17b13798aa44f7" providerId="LiveId" clId="{1DDCC62D-086F-A749-8A13-726FF036821E}" dt="2021-09-12T11:30:50.473" v="2369"/>
          <ac:cxnSpMkLst>
            <pc:docMk/>
            <pc:sldMk cId="4114812008" sldId="2302"/>
            <ac:cxnSpMk id="12" creationId="{AD8C7219-795A-4941-B05C-B3BBA7D2D10D}"/>
          </ac:cxnSpMkLst>
        </pc:cxnChg>
        <pc:cxnChg chg="add del mod">
          <ac:chgData name="魏 星达" userId="ca17b13798aa44f7" providerId="LiveId" clId="{1DDCC62D-086F-A749-8A13-726FF036821E}" dt="2021-09-12T11:30:50.473" v="2369"/>
          <ac:cxnSpMkLst>
            <pc:docMk/>
            <pc:sldMk cId="4114812008" sldId="2302"/>
            <ac:cxnSpMk id="13" creationId="{E863C1EB-B3F1-024F-9A3E-B627B2211576}"/>
          </ac:cxnSpMkLst>
        </pc:cxnChg>
        <pc:cxnChg chg="add del mod">
          <ac:chgData name="魏 星达" userId="ca17b13798aa44f7" providerId="LiveId" clId="{1DDCC62D-086F-A749-8A13-726FF036821E}" dt="2021-09-12T11:30:50.473" v="2369"/>
          <ac:cxnSpMkLst>
            <pc:docMk/>
            <pc:sldMk cId="4114812008" sldId="2302"/>
            <ac:cxnSpMk id="14" creationId="{817263F4-D81C-3446-83E3-3303C6FF198B}"/>
          </ac:cxnSpMkLst>
        </pc:cxnChg>
        <pc:cxnChg chg="add del mod">
          <ac:chgData name="魏 星达" userId="ca17b13798aa44f7" providerId="LiveId" clId="{1DDCC62D-086F-A749-8A13-726FF036821E}" dt="2021-09-12T11:30:50.473" v="2369"/>
          <ac:cxnSpMkLst>
            <pc:docMk/>
            <pc:sldMk cId="4114812008" sldId="2302"/>
            <ac:cxnSpMk id="15" creationId="{0848D04F-90B0-7242-869E-A8E3D3A50BF1}"/>
          </ac:cxnSpMkLst>
        </pc:cxnChg>
      </pc:sldChg>
      <pc:sldChg chg="del">
        <pc:chgData name="魏 星达" userId="ca17b13798aa44f7" providerId="LiveId" clId="{1DDCC62D-086F-A749-8A13-726FF036821E}" dt="2021-09-12T11:35:42.079" v="2694" actId="2696"/>
        <pc:sldMkLst>
          <pc:docMk/>
          <pc:sldMk cId="2458451891" sldId="2303"/>
        </pc:sldMkLst>
      </pc:sldChg>
      <pc:sldChg chg="modSp mod">
        <pc:chgData name="魏 星达" userId="ca17b13798aa44f7" providerId="LiveId" clId="{1DDCC62D-086F-A749-8A13-726FF036821E}" dt="2021-09-12T11:38:58.625" v="2871" actId="115"/>
        <pc:sldMkLst>
          <pc:docMk/>
          <pc:sldMk cId="1903909952" sldId="2304"/>
        </pc:sldMkLst>
        <pc:spChg chg="mod">
          <ac:chgData name="魏 星达" userId="ca17b13798aa44f7" providerId="LiveId" clId="{1DDCC62D-086F-A749-8A13-726FF036821E}" dt="2021-09-12T11:35:57.554" v="2716" actId="20577"/>
          <ac:spMkLst>
            <pc:docMk/>
            <pc:sldMk cId="1903909952" sldId="2304"/>
            <ac:spMk id="2" creationId="{0FE7EA09-6D21-A943-86C0-BE8E8AF2BAAF}"/>
          </ac:spMkLst>
        </pc:spChg>
        <pc:spChg chg="mod">
          <ac:chgData name="魏 星达" userId="ca17b13798aa44f7" providerId="LiveId" clId="{1DDCC62D-086F-A749-8A13-726FF036821E}" dt="2021-09-12T11:38:58.625" v="2871" actId="115"/>
          <ac:spMkLst>
            <pc:docMk/>
            <pc:sldMk cId="1903909952" sldId="2304"/>
            <ac:spMk id="3" creationId="{5B1795AB-BA1D-1141-8754-F2BFB1895228}"/>
          </ac:spMkLst>
        </pc:spChg>
      </pc:sldChg>
      <pc:sldChg chg="modSp mod">
        <pc:chgData name="魏 星达" userId="ca17b13798aa44f7" providerId="LiveId" clId="{1DDCC62D-086F-A749-8A13-726FF036821E}" dt="2021-09-12T11:40:08.828" v="2902" actId="20577"/>
        <pc:sldMkLst>
          <pc:docMk/>
          <pc:sldMk cId="3852377943" sldId="2305"/>
        </pc:sldMkLst>
        <pc:spChg chg="mod">
          <ac:chgData name="魏 星达" userId="ca17b13798aa44f7" providerId="LiveId" clId="{1DDCC62D-086F-A749-8A13-726FF036821E}" dt="2021-09-12T11:39:35.413" v="2890" actId="20577"/>
          <ac:spMkLst>
            <pc:docMk/>
            <pc:sldMk cId="3852377943" sldId="2305"/>
            <ac:spMk id="2" creationId="{F5B3E48B-127D-7547-B45F-33232D80D0C5}"/>
          </ac:spMkLst>
        </pc:spChg>
        <pc:spChg chg="mod">
          <ac:chgData name="魏 星达" userId="ca17b13798aa44f7" providerId="LiveId" clId="{1DDCC62D-086F-A749-8A13-726FF036821E}" dt="2021-09-12T11:40:08.828" v="2902" actId="20577"/>
          <ac:spMkLst>
            <pc:docMk/>
            <pc:sldMk cId="3852377943" sldId="2305"/>
            <ac:spMk id="3" creationId="{CBC52566-8695-2242-A247-666FED06D163}"/>
          </ac:spMkLst>
        </pc:spChg>
      </pc:sldChg>
      <pc:sldChg chg="modSp mod">
        <pc:chgData name="魏 星达" userId="ca17b13798aa44f7" providerId="LiveId" clId="{1DDCC62D-086F-A749-8A13-726FF036821E}" dt="2021-09-12T11:42:39.508" v="2982" actId="207"/>
        <pc:sldMkLst>
          <pc:docMk/>
          <pc:sldMk cId="1362337340" sldId="2306"/>
        </pc:sldMkLst>
        <pc:spChg chg="mod">
          <ac:chgData name="魏 星达" userId="ca17b13798aa44f7" providerId="LiveId" clId="{1DDCC62D-086F-A749-8A13-726FF036821E}" dt="2021-09-12T11:41:25.161" v="2952" actId="20577"/>
          <ac:spMkLst>
            <pc:docMk/>
            <pc:sldMk cId="1362337340" sldId="2306"/>
            <ac:spMk id="2" creationId="{FD4C7AAD-4109-074D-83A5-67E90B4C1759}"/>
          </ac:spMkLst>
        </pc:spChg>
        <pc:spChg chg="mod">
          <ac:chgData name="魏 星达" userId="ca17b13798aa44f7" providerId="LiveId" clId="{1DDCC62D-086F-A749-8A13-726FF036821E}" dt="2021-09-12T11:42:39.508" v="2982" actId="207"/>
          <ac:spMkLst>
            <pc:docMk/>
            <pc:sldMk cId="1362337340" sldId="2306"/>
            <ac:spMk id="3" creationId="{E80AB517-EE13-EF41-A41B-6091A50A7ED9}"/>
          </ac:spMkLst>
        </pc:spChg>
      </pc:sldChg>
      <pc:sldChg chg="del">
        <pc:chgData name="魏 星达" userId="ca17b13798aa44f7" providerId="LiveId" clId="{1DDCC62D-086F-A749-8A13-726FF036821E}" dt="2021-09-12T11:40:18.925" v="2905" actId="2696"/>
        <pc:sldMkLst>
          <pc:docMk/>
          <pc:sldMk cId="1179192951" sldId="2307"/>
        </pc:sldMkLst>
      </pc:sldChg>
      <pc:sldChg chg="modSp mod">
        <pc:chgData name="魏 星达" userId="ca17b13798aa44f7" providerId="LiveId" clId="{1DDCC62D-086F-A749-8A13-726FF036821E}" dt="2021-09-12T11:44:21.419" v="3017" actId="14100"/>
        <pc:sldMkLst>
          <pc:docMk/>
          <pc:sldMk cId="2217713853" sldId="2308"/>
        </pc:sldMkLst>
        <pc:spChg chg="mod">
          <ac:chgData name="魏 星达" userId="ca17b13798aa44f7" providerId="LiveId" clId="{1DDCC62D-086F-A749-8A13-726FF036821E}" dt="2021-09-12T11:43:09.839" v="2983"/>
          <ac:spMkLst>
            <pc:docMk/>
            <pc:sldMk cId="2217713853" sldId="2308"/>
            <ac:spMk id="2" creationId="{B1BDDB38-3A98-FE4E-B8F6-0BA9C8E5CAE6}"/>
          </ac:spMkLst>
        </pc:spChg>
        <pc:spChg chg="mod">
          <ac:chgData name="魏 星达" userId="ca17b13798aa44f7" providerId="LiveId" clId="{1DDCC62D-086F-A749-8A13-726FF036821E}" dt="2021-09-12T11:44:21.419" v="3017" actId="14100"/>
          <ac:spMkLst>
            <pc:docMk/>
            <pc:sldMk cId="2217713853" sldId="2308"/>
            <ac:spMk id="3" creationId="{2FDDA666-B3EB-0348-8B75-97630B8EF23E}"/>
          </ac:spMkLst>
        </pc:spChg>
      </pc:sldChg>
      <pc:sldChg chg="modSp mod">
        <pc:chgData name="魏 星达" userId="ca17b13798aa44f7" providerId="LiveId" clId="{1DDCC62D-086F-A749-8A13-726FF036821E}" dt="2021-09-12T11:47:18.455" v="3310" actId="27636"/>
        <pc:sldMkLst>
          <pc:docMk/>
          <pc:sldMk cId="2842077009" sldId="2309"/>
        </pc:sldMkLst>
        <pc:spChg chg="mod">
          <ac:chgData name="魏 星达" userId="ca17b13798aa44f7" providerId="LiveId" clId="{1DDCC62D-086F-A749-8A13-726FF036821E}" dt="2021-09-12T11:45:50.049" v="3248" actId="20577"/>
          <ac:spMkLst>
            <pc:docMk/>
            <pc:sldMk cId="2842077009" sldId="2309"/>
            <ac:spMk id="2" creationId="{17235502-6888-7C4A-A7F5-2BDC53329D96}"/>
          </ac:spMkLst>
        </pc:spChg>
        <pc:spChg chg="mod">
          <ac:chgData name="魏 星达" userId="ca17b13798aa44f7" providerId="LiveId" clId="{1DDCC62D-086F-A749-8A13-726FF036821E}" dt="2021-09-12T11:47:18.455" v="3310" actId="27636"/>
          <ac:spMkLst>
            <pc:docMk/>
            <pc:sldMk cId="2842077009" sldId="2309"/>
            <ac:spMk id="3" creationId="{EC522053-FF7B-9D4B-B4BB-E1716969C403}"/>
          </ac:spMkLst>
        </pc:spChg>
      </pc:sldChg>
      <pc:sldChg chg="modSp mod">
        <pc:chgData name="魏 星达" userId="ca17b13798aa44f7" providerId="LiveId" clId="{1DDCC62D-086F-A749-8A13-726FF036821E}" dt="2021-09-12T11:50:10.837" v="3641" actId="1076"/>
        <pc:sldMkLst>
          <pc:docMk/>
          <pc:sldMk cId="951503101" sldId="2310"/>
        </pc:sldMkLst>
        <pc:spChg chg="mod">
          <ac:chgData name="魏 星达" userId="ca17b13798aa44f7" providerId="LiveId" clId="{1DDCC62D-086F-A749-8A13-726FF036821E}" dt="2021-09-12T11:48:50.825" v="3612" actId="20577"/>
          <ac:spMkLst>
            <pc:docMk/>
            <pc:sldMk cId="951503101" sldId="2310"/>
            <ac:spMk id="2" creationId="{BA78996D-B094-224E-893E-622A7BF318FA}"/>
          </ac:spMkLst>
        </pc:spChg>
        <pc:spChg chg="mod">
          <ac:chgData name="魏 星达" userId="ca17b13798aa44f7" providerId="LiveId" clId="{1DDCC62D-086F-A749-8A13-726FF036821E}" dt="2021-09-12T11:49:39.727" v="3628" actId="207"/>
          <ac:spMkLst>
            <pc:docMk/>
            <pc:sldMk cId="951503101" sldId="2310"/>
            <ac:spMk id="3" creationId="{2E8EF78F-F51D-1845-8112-1AF479BCD17B}"/>
          </ac:spMkLst>
        </pc:spChg>
        <pc:spChg chg="mod">
          <ac:chgData name="魏 星达" userId="ca17b13798aa44f7" providerId="LiveId" clId="{1DDCC62D-086F-A749-8A13-726FF036821E}" dt="2021-09-12T11:50:06.358" v="3640" actId="14100"/>
          <ac:spMkLst>
            <pc:docMk/>
            <pc:sldMk cId="951503101" sldId="2310"/>
            <ac:spMk id="4" creationId="{D82E7EE1-DCB2-034D-858C-CBA6AFC198C9}"/>
          </ac:spMkLst>
        </pc:spChg>
        <pc:spChg chg="mod">
          <ac:chgData name="魏 星达" userId="ca17b13798aa44f7" providerId="LiveId" clId="{1DDCC62D-086F-A749-8A13-726FF036821E}" dt="2021-09-12T11:50:10.837" v="3641" actId="1076"/>
          <ac:spMkLst>
            <pc:docMk/>
            <pc:sldMk cId="951503101" sldId="2310"/>
            <ac:spMk id="5" creationId="{6622A59D-279F-E642-BE3D-720D4E814A43}"/>
          </ac:spMkLst>
        </pc:spChg>
        <pc:spChg chg="mod">
          <ac:chgData name="魏 星达" userId="ca17b13798aa44f7" providerId="LiveId" clId="{1DDCC62D-086F-A749-8A13-726FF036821E}" dt="2021-09-12T11:50:10.837" v="3641" actId="1076"/>
          <ac:spMkLst>
            <pc:docMk/>
            <pc:sldMk cId="951503101" sldId="2310"/>
            <ac:spMk id="7" creationId="{5C01C546-9089-D842-BD08-85C5D13B7EA9}"/>
          </ac:spMkLst>
        </pc:spChg>
        <pc:spChg chg="mod">
          <ac:chgData name="魏 星达" userId="ca17b13798aa44f7" providerId="LiveId" clId="{1DDCC62D-086F-A749-8A13-726FF036821E}" dt="2021-09-12T11:50:10.837" v="3641" actId="1076"/>
          <ac:spMkLst>
            <pc:docMk/>
            <pc:sldMk cId="951503101" sldId="2310"/>
            <ac:spMk id="8" creationId="{8B3DDCD6-0680-4C49-A5FF-1CA0E0C4429A}"/>
          </ac:spMkLst>
        </pc:spChg>
        <pc:spChg chg="mod">
          <ac:chgData name="魏 星达" userId="ca17b13798aa44f7" providerId="LiveId" clId="{1DDCC62D-086F-A749-8A13-726FF036821E}" dt="2021-09-12T11:50:10.837" v="3641" actId="1076"/>
          <ac:spMkLst>
            <pc:docMk/>
            <pc:sldMk cId="951503101" sldId="2310"/>
            <ac:spMk id="9" creationId="{69E5E5CB-DF1A-4145-8F5C-D8BEA21EA6D3}"/>
          </ac:spMkLst>
        </pc:spChg>
        <pc:spChg chg="mod">
          <ac:chgData name="魏 星达" userId="ca17b13798aa44f7" providerId="LiveId" clId="{1DDCC62D-086F-A749-8A13-726FF036821E}" dt="2021-09-12T11:50:10.837" v="3641" actId="1076"/>
          <ac:spMkLst>
            <pc:docMk/>
            <pc:sldMk cId="951503101" sldId="2310"/>
            <ac:spMk id="11" creationId="{CEB21BEC-4EF8-BC4C-B784-9DC027CEA270}"/>
          </ac:spMkLst>
        </pc:spChg>
        <pc:cxnChg chg="mod">
          <ac:chgData name="魏 星达" userId="ca17b13798aa44f7" providerId="LiveId" clId="{1DDCC62D-086F-A749-8A13-726FF036821E}" dt="2021-09-12T11:50:10.837" v="3641" actId="1076"/>
          <ac:cxnSpMkLst>
            <pc:docMk/>
            <pc:sldMk cId="951503101" sldId="2310"/>
            <ac:cxnSpMk id="6" creationId="{04101097-0DD1-2141-BB96-54D6975115B1}"/>
          </ac:cxnSpMkLst>
        </pc:cxnChg>
        <pc:cxnChg chg="mod">
          <ac:chgData name="魏 星达" userId="ca17b13798aa44f7" providerId="LiveId" clId="{1DDCC62D-086F-A749-8A13-726FF036821E}" dt="2021-09-12T11:50:10.837" v="3641" actId="1076"/>
          <ac:cxnSpMkLst>
            <pc:docMk/>
            <pc:sldMk cId="951503101" sldId="2310"/>
            <ac:cxnSpMk id="10" creationId="{56ED2CBA-AB7E-D142-A4A7-FC22411F9870}"/>
          </ac:cxnSpMkLst>
        </pc:cxnChg>
      </pc:sldChg>
      <pc:sldChg chg="modSp mod">
        <pc:chgData name="魏 星达" userId="ca17b13798aa44f7" providerId="LiveId" clId="{1DDCC62D-086F-A749-8A13-726FF036821E}" dt="2021-09-12T11:45:37.908" v="3215" actId="5793"/>
        <pc:sldMkLst>
          <pc:docMk/>
          <pc:sldMk cId="1129900294" sldId="2311"/>
        </pc:sldMkLst>
        <pc:spChg chg="mod">
          <ac:chgData name="魏 星达" userId="ca17b13798aa44f7" providerId="LiveId" clId="{1DDCC62D-086F-A749-8A13-726FF036821E}" dt="2021-09-12T11:44:36.103" v="3018"/>
          <ac:spMkLst>
            <pc:docMk/>
            <pc:sldMk cId="1129900294" sldId="2311"/>
            <ac:spMk id="2" creationId="{1803F3B0-0BD5-BD46-9E1F-A897CF40E1EB}"/>
          </ac:spMkLst>
        </pc:spChg>
        <pc:spChg chg="mod">
          <ac:chgData name="魏 星达" userId="ca17b13798aa44f7" providerId="LiveId" clId="{1DDCC62D-086F-A749-8A13-726FF036821E}" dt="2021-09-12T11:45:37.908" v="3215" actId="5793"/>
          <ac:spMkLst>
            <pc:docMk/>
            <pc:sldMk cId="1129900294" sldId="2311"/>
            <ac:spMk id="3" creationId="{9AA008D2-BCEB-9D4E-89B2-79D13538E184}"/>
          </ac:spMkLst>
        </pc:spChg>
      </pc:sldChg>
      <pc:sldChg chg="modSp mod">
        <pc:chgData name="魏 星达" userId="ca17b13798aa44f7" providerId="LiveId" clId="{1DDCC62D-086F-A749-8A13-726FF036821E}" dt="2021-09-12T12:00:54.912" v="3806" actId="14100"/>
        <pc:sldMkLst>
          <pc:docMk/>
          <pc:sldMk cId="1952302880" sldId="2312"/>
        </pc:sldMkLst>
        <pc:spChg chg="mod">
          <ac:chgData name="魏 星达" userId="ca17b13798aa44f7" providerId="LiveId" clId="{1DDCC62D-086F-A749-8A13-726FF036821E}" dt="2021-09-12T11:51:52.630" v="3643"/>
          <ac:spMkLst>
            <pc:docMk/>
            <pc:sldMk cId="1952302880" sldId="2312"/>
            <ac:spMk id="2" creationId="{527133CE-90AE-FF47-AE75-A77DB5C355B8}"/>
          </ac:spMkLst>
        </pc:spChg>
        <pc:spChg chg="mod">
          <ac:chgData name="魏 星达" userId="ca17b13798aa44f7" providerId="LiveId" clId="{1DDCC62D-086F-A749-8A13-726FF036821E}" dt="2021-09-12T12:00:54.912" v="3806" actId="14100"/>
          <ac:spMkLst>
            <pc:docMk/>
            <pc:sldMk cId="1952302880" sldId="2312"/>
            <ac:spMk id="3" creationId="{A9F34403-CB05-B94E-8C6F-0314AA5E562E}"/>
          </ac:spMkLst>
        </pc:spChg>
        <pc:picChg chg="mod">
          <ac:chgData name="魏 星达" userId="ca17b13798aa44f7" providerId="LiveId" clId="{1DDCC62D-086F-A749-8A13-726FF036821E}" dt="2021-09-12T12:00:23.445" v="3733" actId="1076"/>
          <ac:picMkLst>
            <pc:docMk/>
            <pc:sldMk cId="1952302880" sldId="2312"/>
            <ac:picMk id="5" creationId="{B69298DC-17F4-1045-A701-B56CA847E3FA}"/>
          </ac:picMkLst>
        </pc:picChg>
      </pc:sldChg>
      <pc:sldChg chg="modSp mod">
        <pc:chgData name="魏 星达" userId="ca17b13798aa44f7" providerId="LiveId" clId="{1DDCC62D-086F-A749-8A13-726FF036821E}" dt="2021-09-12T12:03:36.182" v="4039" actId="1076"/>
        <pc:sldMkLst>
          <pc:docMk/>
          <pc:sldMk cId="3249281001" sldId="2313"/>
        </pc:sldMkLst>
        <pc:spChg chg="mod">
          <ac:chgData name="魏 星达" userId="ca17b13798aa44f7" providerId="LiveId" clId="{1DDCC62D-086F-A749-8A13-726FF036821E}" dt="2021-09-12T12:01:05.031" v="3807"/>
          <ac:spMkLst>
            <pc:docMk/>
            <pc:sldMk cId="3249281001" sldId="2313"/>
            <ac:spMk id="2" creationId="{3B38E0F6-34F4-D849-A21F-8323E019D6EE}"/>
          </ac:spMkLst>
        </pc:spChg>
        <pc:spChg chg="mod">
          <ac:chgData name="魏 星达" userId="ca17b13798aa44f7" providerId="LiveId" clId="{1DDCC62D-086F-A749-8A13-726FF036821E}" dt="2021-09-12T12:01:16.434" v="3841" actId="20577"/>
          <ac:spMkLst>
            <pc:docMk/>
            <pc:sldMk cId="3249281001" sldId="2313"/>
            <ac:spMk id="8" creationId="{15AEA9C7-D26E-AF4E-91A3-2E20B4FBA8F1}"/>
          </ac:spMkLst>
        </pc:spChg>
        <pc:spChg chg="mod">
          <ac:chgData name="魏 星达" userId="ca17b13798aa44f7" providerId="LiveId" clId="{1DDCC62D-086F-A749-8A13-726FF036821E}" dt="2021-09-12T12:01:07.606" v="3812" actId="20577"/>
          <ac:spMkLst>
            <pc:docMk/>
            <pc:sldMk cId="3249281001" sldId="2313"/>
            <ac:spMk id="9" creationId="{9C9E96D2-D1AD-684D-983A-4BB3A414068D}"/>
          </ac:spMkLst>
        </pc:spChg>
        <pc:spChg chg="mod">
          <ac:chgData name="魏 星达" userId="ca17b13798aa44f7" providerId="LiveId" clId="{1DDCC62D-086F-A749-8A13-726FF036821E}" dt="2021-09-12T12:01:23.340" v="3860" actId="20577"/>
          <ac:spMkLst>
            <pc:docMk/>
            <pc:sldMk cId="3249281001" sldId="2313"/>
            <ac:spMk id="10" creationId="{F0356F22-9CB0-B846-9503-D9725E0B119A}"/>
          </ac:spMkLst>
        </pc:spChg>
        <pc:spChg chg="mod">
          <ac:chgData name="魏 星达" userId="ca17b13798aa44f7" providerId="LiveId" clId="{1DDCC62D-086F-A749-8A13-726FF036821E}" dt="2021-09-12T12:02:11.742" v="3974" actId="20577"/>
          <ac:spMkLst>
            <pc:docMk/>
            <pc:sldMk cId="3249281001" sldId="2313"/>
            <ac:spMk id="20" creationId="{249DFF04-3852-8B43-8AD4-BFD66206999D}"/>
          </ac:spMkLst>
        </pc:spChg>
        <pc:spChg chg="mod">
          <ac:chgData name="魏 星达" userId="ca17b13798aa44f7" providerId="LiveId" clId="{1DDCC62D-086F-A749-8A13-726FF036821E}" dt="2021-09-12T12:02:05.401" v="3942" actId="20577"/>
          <ac:spMkLst>
            <pc:docMk/>
            <pc:sldMk cId="3249281001" sldId="2313"/>
            <ac:spMk id="23" creationId="{C1898704-041D-1148-924C-C6FD04EB2480}"/>
          </ac:spMkLst>
        </pc:spChg>
        <pc:spChg chg="mod">
          <ac:chgData name="魏 星达" userId="ca17b13798aa44f7" providerId="LiveId" clId="{1DDCC62D-086F-A749-8A13-726FF036821E}" dt="2021-09-12T12:03:36.182" v="4039" actId="1076"/>
          <ac:spMkLst>
            <pc:docMk/>
            <pc:sldMk cId="3249281001" sldId="2313"/>
            <ac:spMk id="25" creationId="{E5D95598-FD08-FE47-837E-7EC14FEEFA23}"/>
          </ac:spMkLst>
        </pc:spChg>
      </pc:sldChg>
      <pc:sldChg chg="modSp mod">
        <pc:chgData name="魏 星达" userId="ca17b13798aa44f7" providerId="LiveId" clId="{1DDCC62D-086F-A749-8A13-726FF036821E}" dt="2021-09-12T12:03:22.729" v="4035" actId="20577"/>
        <pc:sldMkLst>
          <pc:docMk/>
          <pc:sldMk cId="2523401474" sldId="2415"/>
        </pc:sldMkLst>
        <pc:spChg chg="mod">
          <ac:chgData name="魏 星达" userId="ca17b13798aa44f7" providerId="LiveId" clId="{1DDCC62D-086F-A749-8A13-726FF036821E}" dt="2021-09-12T12:03:22.729" v="4035" actId="20577"/>
          <ac:spMkLst>
            <pc:docMk/>
            <pc:sldMk cId="2523401474" sldId="2415"/>
            <ac:spMk id="5" creationId="{375403D9-9667-EA4B-986A-9CD8EA818815}"/>
          </ac:spMkLst>
        </pc:spChg>
      </pc:sldChg>
      <pc:sldChg chg="delSp modSp add mod">
        <pc:chgData name="魏 星达" userId="ca17b13798aa44f7" providerId="LiveId" clId="{1DDCC62D-086F-A749-8A13-726FF036821E}" dt="2021-09-12T09:11:49.238" v="911" actId="20577"/>
        <pc:sldMkLst>
          <pc:docMk/>
          <pc:sldMk cId="107371415" sldId="2417"/>
        </pc:sldMkLst>
        <pc:spChg chg="mod">
          <ac:chgData name="魏 星达" userId="ca17b13798aa44f7" providerId="LiveId" clId="{1DDCC62D-086F-A749-8A13-726FF036821E}" dt="2021-09-12T09:11:49.238" v="911" actId="20577"/>
          <ac:spMkLst>
            <pc:docMk/>
            <pc:sldMk cId="107371415" sldId="2417"/>
            <ac:spMk id="2" creationId="{D98BCFED-70A5-C34C-9638-27F072864267}"/>
          </ac:spMkLst>
        </pc:spChg>
        <pc:spChg chg="mod">
          <ac:chgData name="魏 星达" userId="ca17b13798aa44f7" providerId="LiveId" clId="{1DDCC62D-086F-A749-8A13-726FF036821E}" dt="2021-09-12T09:10:48.908" v="860" actId="14100"/>
          <ac:spMkLst>
            <pc:docMk/>
            <pc:sldMk cId="107371415" sldId="2417"/>
            <ac:spMk id="3" creationId="{D79EA00C-4C13-9D4D-9F5D-FA4A5A4EC568}"/>
          </ac:spMkLst>
        </pc:spChg>
        <pc:picChg chg="del">
          <ac:chgData name="魏 星达" userId="ca17b13798aa44f7" providerId="LiveId" clId="{1DDCC62D-086F-A749-8A13-726FF036821E}" dt="2021-09-12T09:10:07.967" v="835" actId="478"/>
          <ac:picMkLst>
            <pc:docMk/>
            <pc:sldMk cId="107371415" sldId="2417"/>
            <ac:picMk id="2052" creationId="{EE070CD4-C599-3B47-A0C1-D54CA76E4A95}"/>
          </ac:picMkLst>
        </pc:picChg>
        <pc:picChg chg="del">
          <ac:chgData name="魏 星达" userId="ca17b13798aa44f7" providerId="LiveId" clId="{1DDCC62D-086F-A749-8A13-726FF036821E}" dt="2021-09-12T09:10:07.967" v="835" actId="478"/>
          <ac:picMkLst>
            <pc:docMk/>
            <pc:sldMk cId="107371415" sldId="2417"/>
            <ac:picMk id="2054" creationId="{6A319C98-677E-0042-9377-A3F809C3230A}"/>
          </ac:picMkLst>
        </pc:picChg>
      </pc:sldChg>
      <pc:sldChg chg="modSp new mod">
        <pc:chgData name="魏 星达" userId="ca17b13798aa44f7" providerId="LiveId" clId="{1DDCC62D-086F-A749-8A13-726FF036821E}" dt="2021-09-12T11:14:24.594" v="1732" actId="207"/>
        <pc:sldMkLst>
          <pc:docMk/>
          <pc:sldMk cId="3080412140" sldId="2418"/>
        </pc:sldMkLst>
        <pc:spChg chg="mod">
          <ac:chgData name="魏 星达" userId="ca17b13798aa44f7" providerId="LiveId" clId="{1DDCC62D-086F-A749-8A13-726FF036821E}" dt="2021-09-12T11:12:03.598" v="1686"/>
          <ac:spMkLst>
            <pc:docMk/>
            <pc:sldMk cId="3080412140" sldId="2418"/>
            <ac:spMk id="2" creationId="{93B1F4FF-BA43-A646-BF84-1080643922A6}"/>
          </ac:spMkLst>
        </pc:spChg>
        <pc:spChg chg="mod">
          <ac:chgData name="魏 星达" userId="ca17b13798aa44f7" providerId="LiveId" clId="{1DDCC62D-086F-A749-8A13-726FF036821E}" dt="2021-09-12T11:14:24.594" v="1732" actId="207"/>
          <ac:spMkLst>
            <pc:docMk/>
            <pc:sldMk cId="3080412140" sldId="2418"/>
            <ac:spMk id="3" creationId="{3592406A-F7A3-534B-83AB-EDEFC3BB82F8}"/>
          </ac:spMkLst>
        </pc:spChg>
      </pc:sldChg>
      <pc:sldChg chg="add">
        <pc:chgData name="魏 星达" userId="ca17b13798aa44f7" providerId="LiveId" clId="{1DDCC62D-086F-A749-8A13-726FF036821E}" dt="2021-09-12T11:30:15.208" v="2366"/>
        <pc:sldMkLst>
          <pc:docMk/>
          <pc:sldMk cId="529964405" sldId="2419"/>
        </pc:sldMkLst>
      </pc:sldChg>
      <pc:sldChg chg="addSp modSp add mod">
        <pc:chgData name="魏 星达" userId="ca17b13798aa44f7" providerId="LiveId" clId="{1DDCC62D-086F-A749-8A13-726FF036821E}" dt="2021-09-12T11:41:10.391" v="2919" actId="115"/>
        <pc:sldMkLst>
          <pc:docMk/>
          <pc:sldMk cId="2296819963" sldId="2420"/>
        </pc:sldMkLst>
        <pc:spChg chg="mod">
          <ac:chgData name="魏 星达" userId="ca17b13798aa44f7" providerId="LiveId" clId="{1DDCC62D-086F-A749-8A13-726FF036821E}" dt="2021-09-12T11:41:10.391" v="2919" actId="115"/>
          <ac:spMkLst>
            <pc:docMk/>
            <pc:sldMk cId="2296819963" sldId="2420"/>
            <ac:spMk id="3" creationId="{CBC52566-8695-2242-A247-666FED06D163}"/>
          </ac:spMkLst>
        </pc:spChg>
        <pc:spChg chg="add mod">
          <ac:chgData name="魏 星达" userId="ca17b13798aa44f7" providerId="LiveId" clId="{1DDCC62D-086F-A749-8A13-726FF036821E}" dt="2021-09-12T11:40:17.106" v="2904"/>
          <ac:spMkLst>
            <pc:docMk/>
            <pc:sldMk cId="2296819963" sldId="2420"/>
            <ac:spMk id="5" creationId="{76AA88B1-C98C-C348-8DB6-3FA02485C263}"/>
          </ac:spMkLst>
        </pc:spChg>
      </pc:sldChg>
      <pc:sldChg chg="modSp add mod">
        <pc:chgData name="魏 星达" userId="ca17b13798aa44f7" providerId="LiveId" clId="{1DDCC62D-086F-A749-8A13-726FF036821E}" dt="2021-09-12T11:48:30.288" v="3550" actId="20577"/>
        <pc:sldMkLst>
          <pc:docMk/>
          <pc:sldMk cId="384985943" sldId="2421"/>
        </pc:sldMkLst>
        <pc:spChg chg="mod">
          <ac:chgData name="魏 星达" userId="ca17b13798aa44f7" providerId="LiveId" clId="{1DDCC62D-086F-A749-8A13-726FF036821E}" dt="2021-09-12T11:48:30.288" v="3550" actId="20577"/>
          <ac:spMkLst>
            <pc:docMk/>
            <pc:sldMk cId="384985943" sldId="2421"/>
            <ac:spMk id="3" creationId="{EC522053-FF7B-9D4B-B4BB-E1716969C403}"/>
          </ac:spMkLst>
        </pc:spChg>
      </pc:sldChg>
      <pc:sldMasterChg chg="modSldLayout">
        <pc:chgData name="魏 星达" userId="ca17b13798aa44f7" providerId="LiveId" clId="{1DDCC62D-086F-A749-8A13-726FF036821E}" dt="2021-09-12T11:09:39.023" v="1655" actId="2711"/>
        <pc:sldMasterMkLst>
          <pc:docMk/>
          <pc:sldMasterMk cId="2633814230" sldId="2147483652"/>
        </pc:sldMasterMkLst>
        <pc:sldLayoutChg chg="modSp">
          <pc:chgData name="魏 星达" userId="ca17b13798aa44f7" providerId="LiveId" clId="{1DDCC62D-086F-A749-8A13-726FF036821E}" dt="2021-09-12T11:09:39.023" v="1655" actId="2711"/>
          <pc:sldLayoutMkLst>
            <pc:docMk/>
            <pc:sldMasterMk cId="2633814230" sldId="2147483652"/>
            <pc:sldLayoutMk cId="3624512219" sldId="2147483654"/>
          </pc:sldLayoutMkLst>
          <pc:spChg chg="mod">
            <ac:chgData name="魏 星达" userId="ca17b13798aa44f7" providerId="LiveId" clId="{1DDCC62D-086F-A749-8A13-726FF036821E}" dt="2021-09-12T09:23:55.491" v="1378" actId="2711"/>
            <ac:spMkLst>
              <pc:docMk/>
              <pc:sldMasterMk cId="2633814230" sldId="2147483652"/>
              <pc:sldLayoutMk cId="3624512219" sldId="2147483654"/>
              <ac:spMk id="2" creationId="{00000000-0000-0000-0000-000000000000}"/>
            </ac:spMkLst>
          </pc:spChg>
          <pc:spChg chg="mod">
            <ac:chgData name="魏 星达" userId="ca17b13798aa44f7" providerId="LiveId" clId="{1DDCC62D-086F-A749-8A13-726FF036821E}" dt="2021-09-12T11:09:39.023" v="1655" actId="2711"/>
            <ac:spMkLst>
              <pc:docMk/>
              <pc:sldMasterMk cId="2633814230" sldId="2147483652"/>
              <pc:sldLayoutMk cId="3624512219" sldId="2147483654"/>
              <ac:spMk id="3" creationId="{00000000-0000-0000-0000-000000000000}"/>
            </ac:spMkLst>
          </pc:spChg>
        </pc:sldLayoutChg>
      </pc:sldMasterChg>
    </pc:docChg>
  </pc:docChgLst>
  <pc:docChgLst>
    <pc:chgData name="魏 星达" userId="ca17b13798aa44f7" providerId="LiveId" clId="{12B9301D-149E-A749-98A6-AB1C52D14326}"/>
    <pc:docChg chg="undo custSel addSld delSld modSld sldOrd">
      <pc:chgData name="魏 星达" userId="ca17b13798aa44f7" providerId="LiveId" clId="{12B9301D-149E-A749-98A6-AB1C52D14326}" dt="2021-09-28T10:26:46.419" v="2489" actId="207"/>
      <pc:docMkLst>
        <pc:docMk/>
      </pc:docMkLst>
      <pc:sldChg chg="addSp delSp modSp add del mod">
        <pc:chgData name="魏 星达" userId="ca17b13798aa44f7" providerId="LiveId" clId="{12B9301D-149E-A749-98A6-AB1C52D14326}" dt="2021-09-28T10:03:54.419" v="2324" actId="2696"/>
        <pc:sldMkLst>
          <pc:docMk/>
          <pc:sldMk cId="3392016673" sldId="795"/>
        </pc:sldMkLst>
        <pc:spChg chg="del">
          <ac:chgData name="魏 星达" userId="ca17b13798aa44f7" providerId="LiveId" clId="{12B9301D-149E-A749-98A6-AB1C52D14326}" dt="2021-09-28T09:58:58.800" v="2182" actId="478"/>
          <ac:spMkLst>
            <pc:docMk/>
            <pc:sldMk cId="3392016673" sldId="795"/>
            <ac:spMk id="3" creationId="{00000000-0000-0000-0000-000000000000}"/>
          </ac:spMkLst>
        </pc:spChg>
        <pc:spChg chg="add del mod">
          <ac:chgData name="魏 星达" userId="ca17b13798aa44f7" providerId="LiveId" clId="{12B9301D-149E-A749-98A6-AB1C52D14326}" dt="2021-09-28T09:59:01.024" v="2183" actId="478"/>
          <ac:spMkLst>
            <pc:docMk/>
            <pc:sldMk cId="3392016673" sldId="795"/>
            <ac:spMk id="14" creationId="{32A4B34B-BD2B-2847-9B41-DF730CA868B4}"/>
          </ac:spMkLst>
        </pc:spChg>
      </pc:sldChg>
      <pc:sldChg chg="add del">
        <pc:chgData name="魏 星达" userId="ca17b13798aa44f7" providerId="LiveId" clId="{12B9301D-149E-A749-98A6-AB1C52D14326}" dt="2021-09-28T09:51:55.616" v="2014" actId="2696"/>
        <pc:sldMkLst>
          <pc:docMk/>
          <pc:sldMk cId="3387702790" sldId="796"/>
        </pc:sldMkLst>
      </pc:sldChg>
      <pc:sldChg chg="addSp delSp modSp add del mod">
        <pc:chgData name="魏 星达" userId="ca17b13798aa44f7" providerId="LiveId" clId="{12B9301D-149E-A749-98A6-AB1C52D14326}" dt="2021-09-28T09:54:21.395" v="2121" actId="2696"/>
        <pc:sldMkLst>
          <pc:docMk/>
          <pc:sldMk cId="1006274402" sldId="797"/>
        </pc:sldMkLst>
        <pc:spChg chg="del">
          <ac:chgData name="魏 星达" userId="ca17b13798aa44f7" providerId="LiveId" clId="{12B9301D-149E-A749-98A6-AB1C52D14326}" dt="2021-09-28T09:52:53.853" v="2117" actId="478"/>
          <ac:spMkLst>
            <pc:docMk/>
            <pc:sldMk cId="1006274402" sldId="797"/>
            <ac:spMk id="2" creationId="{00000000-0000-0000-0000-000000000000}"/>
          </ac:spMkLst>
        </pc:spChg>
        <pc:spChg chg="del mod">
          <ac:chgData name="魏 星达" userId="ca17b13798aa44f7" providerId="LiveId" clId="{12B9301D-149E-A749-98A6-AB1C52D14326}" dt="2021-09-28T09:52:50.511" v="2116" actId="478"/>
          <ac:spMkLst>
            <pc:docMk/>
            <pc:sldMk cId="1006274402" sldId="797"/>
            <ac:spMk id="3" creationId="{00000000-0000-0000-0000-000000000000}"/>
          </ac:spMkLst>
        </pc:spChg>
        <pc:spChg chg="add del mod">
          <ac:chgData name="魏 星达" userId="ca17b13798aa44f7" providerId="LiveId" clId="{12B9301D-149E-A749-98A6-AB1C52D14326}" dt="2021-09-28T09:52:54.867" v="2118" actId="478"/>
          <ac:spMkLst>
            <pc:docMk/>
            <pc:sldMk cId="1006274402" sldId="797"/>
            <ac:spMk id="13" creationId="{C2FDACA6-80A9-6043-AD18-098123A1D7AD}"/>
          </ac:spMkLst>
        </pc:spChg>
        <pc:spChg chg="add del mod">
          <ac:chgData name="魏 星达" userId="ca17b13798aa44f7" providerId="LiveId" clId="{12B9301D-149E-A749-98A6-AB1C52D14326}" dt="2021-09-28T09:52:56.013" v="2119" actId="478"/>
          <ac:spMkLst>
            <pc:docMk/>
            <pc:sldMk cId="1006274402" sldId="797"/>
            <ac:spMk id="23" creationId="{6E24CE71-25E5-7C4A-8D02-0F668059CCE6}"/>
          </ac:spMkLst>
        </pc:spChg>
      </pc:sldChg>
      <pc:sldChg chg="add del">
        <pc:chgData name="魏 星达" userId="ca17b13798aa44f7" providerId="LiveId" clId="{12B9301D-149E-A749-98A6-AB1C52D14326}" dt="2021-09-28T10:05:10.978" v="2357"/>
        <pc:sldMkLst>
          <pc:docMk/>
          <pc:sldMk cId="1728903807" sldId="800"/>
        </pc:sldMkLst>
      </pc:sldChg>
      <pc:sldChg chg="add del">
        <pc:chgData name="魏 星达" userId="ca17b13798aa44f7" providerId="LiveId" clId="{12B9301D-149E-A749-98A6-AB1C52D14326}" dt="2021-09-28T10:14:23.016" v="2393" actId="2696"/>
        <pc:sldMkLst>
          <pc:docMk/>
          <pc:sldMk cId="528058131" sldId="802"/>
        </pc:sldMkLst>
      </pc:sldChg>
      <pc:sldChg chg="add del">
        <pc:chgData name="魏 星达" userId="ca17b13798aa44f7" providerId="LiveId" clId="{12B9301D-149E-A749-98A6-AB1C52D14326}" dt="2021-09-28T10:26:41.814" v="2487" actId="2696"/>
        <pc:sldMkLst>
          <pc:docMk/>
          <pc:sldMk cId="4138948610" sldId="814"/>
        </pc:sldMkLst>
      </pc:sldChg>
      <pc:sldChg chg="add">
        <pc:chgData name="魏 星达" userId="ca17b13798aa44f7" providerId="LiveId" clId="{12B9301D-149E-A749-98A6-AB1C52D14326}" dt="2021-09-28T09:48:01.495" v="2003"/>
        <pc:sldMkLst>
          <pc:docMk/>
          <pc:sldMk cId="3533685464" sldId="816"/>
        </pc:sldMkLst>
      </pc:sldChg>
      <pc:sldChg chg="modSp mod">
        <pc:chgData name="魏 星达" userId="ca17b13798aa44f7" providerId="LiveId" clId="{12B9301D-149E-A749-98A6-AB1C52D14326}" dt="2021-09-28T07:58:52.394" v="18" actId="14100"/>
        <pc:sldMkLst>
          <pc:docMk/>
          <pc:sldMk cId="2217766119" sldId="2251"/>
        </pc:sldMkLst>
        <pc:spChg chg="mod">
          <ac:chgData name="魏 星达" userId="ca17b13798aa44f7" providerId="LiveId" clId="{12B9301D-149E-A749-98A6-AB1C52D14326}" dt="2021-09-28T07:58:52.394" v="18" actId="14100"/>
          <ac:spMkLst>
            <pc:docMk/>
            <pc:sldMk cId="2217766119" sldId="2251"/>
            <ac:spMk id="5" creationId="{D5FFE48A-4BE6-994A-97C9-839CE5E38C8B}"/>
          </ac:spMkLst>
        </pc:spChg>
      </pc:sldChg>
      <pc:sldChg chg="modSp mod">
        <pc:chgData name="魏 星达" userId="ca17b13798aa44f7" providerId="LiveId" clId="{12B9301D-149E-A749-98A6-AB1C52D14326}" dt="2021-09-28T07:47:03.207" v="6" actId="313"/>
        <pc:sldMkLst>
          <pc:docMk/>
          <pc:sldMk cId="3838882968" sldId="2272"/>
        </pc:sldMkLst>
        <pc:spChg chg="mod">
          <ac:chgData name="魏 星达" userId="ca17b13798aa44f7" providerId="LiveId" clId="{12B9301D-149E-A749-98A6-AB1C52D14326}" dt="2021-09-28T07:47:03.207" v="6" actId="313"/>
          <ac:spMkLst>
            <pc:docMk/>
            <pc:sldMk cId="3838882968" sldId="2272"/>
            <ac:spMk id="3" creationId="{885B910C-4E68-784A-ACC2-F3C91D06F15E}"/>
          </ac:spMkLst>
        </pc:spChg>
      </pc:sldChg>
      <pc:sldChg chg="addSp modSp mod">
        <pc:chgData name="魏 星达" userId="ca17b13798aa44f7" providerId="LiveId" clId="{12B9301D-149E-A749-98A6-AB1C52D14326}" dt="2021-09-28T07:49:03.640" v="13" actId="207"/>
        <pc:sldMkLst>
          <pc:docMk/>
          <pc:sldMk cId="2744380119" sldId="2274"/>
        </pc:sldMkLst>
        <pc:spChg chg="mod">
          <ac:chgData name="魏 星达" userId="ca17b13798aa44f7" providerId="LiveId" clId="{12B9301D-149E-A749-98A6-AB1C52D14326}" dt="2021-09-28T07:47:56.969" v="8" actId="692"/>
          <ac:spMkLst>
            <pc:docMk/>
            <pc:sldMk cId="2744380119" sldId="2274"/>
            <ac:spMk id="5" creationId="{04F49532-5CA9-4B46-B898-1E11B5C6CF25}"/>
          </ac:spMkLst>
        </pc:spChg>
        <pc:picChg chg="add mod">
          <ac:chgData name="魏 星达" userId="ca17b13798aa44f7" providerId="LiveId" clId="{12B9301D-149E-A749-98A6-AB1C52D14326}" dt="2021-09-28T07:49:03.640" v="13" actId="207"/>
          <ac:picMkLst>
            <pc:docMk/>
            <pc:sldMk cId="2744380119" sldId="2274"/>
            <ac:picMk id="7" creationId="{87C18DD5-0927-9C4F-A4C5-E0672F37C27B}"/>
          </ac:picMkLst>
        </pc:picChg>
      </pc:sldChg>
      <pc:sldChg chg="addSp modSp mod">
        <pc:chgData name="魏 星达" userId="ca17b13798aa44f7" providerId="LiveId" clId="{12B9301D-149E-A749-98A6-AB1C52D14326}" dt="2021-09-28T07:49:22.133" v="16" actId="1076"/>
        <pc:sldMkLst>
          <pc:docMk/>
          <pc:sldMk cId="1648240028" sldId="2275"/>
        </pc:sldMkLst>
        <pc:spChg chg="mod">
          <ac:chgData name="魏 星达" userId="ca17b13798aa44f7" providerId="LiveId" clId="{12B9301D-149E-A749-98A6-AB1C52D14326}" dt="2021-09-28T07:49:11.509" v="14" actId="692"/>
          <ac:spMkLst>
            <pc:docMk/>
            <pc:sldMk cId="1648240028" sldId="2275"/>
            <ac:spMk id="5" creationId="{0C55A8DD-20CF-A24A-8D05-DA387B922216}"/>
          </ac:spMkLst>
        </pc:spChg>
        <pc:picChg chg="add mod">
          <ac:chgData name="魏 星达" userId="ca17b13798aa44f7" providerId="LiveId" clId="{12B9301D-149E-A749-98A6-AB1C52D14326}" dt="2021-09-28T07:49:22.133" v="16" actId="1076"/>
          <ac:picMkLst>
            <pc:docMk/>
            <pc:sldMk cId="1648240028" sldId="2275"/>
            <ac:picMk id="7" creationId="{D7B14635-2819-7F4B-901A-6F5BEEF70240}"/>
          </ac:picMkLst>
        </pc:picChg>
      </pc:sldChg>
      <pc:sldChg chg="addSp delSp modSp mod">
        <pc:chgData name="魏 星达" userId="ca17b13798aa44f7" providerId="LiveId" clId="{12B9301D-149E-A749-98A6-AB1C52D14326}" dt="2021-09-28T09:12:15.194" v="475" actId="20577"/>
        <pc:sldMkLst>
          <pc:docMk/>
          <pc:sldMk cId="2239657844" sldId="2279"/>
        </pc:sldMkLst>
        <pc:spChg chg="mod">
          <ac:chgData name="魏 星达" userId="ca17b13798aa44f7" providerId="LiveId" clId="{12B9301D-149E-A749-98A6-AB1C52D14326}" dt="2021-09-28T09:12:15.194" v="475" actId="20577"/>
          <ac:spMkLst>
            <pc:docMk/>
            <pc:sldMk cId="2239657844" sldId="2279"/>
            <ac:spMk id="3" creationId="{D6AAD7DF-2AB4-E746-9FA4-26B3E4929FF1}"/>
          </ac:spMkLst>
        </pc:spChg>
        <pc:spChg chg="del">
          <ac:chgData name="魏 星达" userId="ca17b13798aa44f7" providerId="LiveId" clId="{12B9301D-149E-A749-98A6-AB1C52D14326}" dt="2021-09-28T09:08:46.807" v="97" actId="478"/>
          <ac:spMkLst>
            <pc:docMk/>
            <pc:sldMk cId="2239657844" sldId="2279"/>
            <ac:spMk id="5" creationId="{0EBD2520-BE53-8845-B3BC-C07ACFA20F00}"/>
          </ac:spMkLst>
        </pc:spChg>
        <pc:spChg chg="del">
          <ac:chgData name="魏 星达" userId="ca17b13798aa44f7" providerId="LiveId" clId="{12B9301D-149E-A749-98A6-AB1C52D14326}" dt="2021-09-28T09:08:46.807" v="97" actId="478"/>
          <ac:spMkLst>
            <pc:docMk/>
            <pc:sldMk cId="2239657844" sldId="2279"/>
            <ac:spMk id="6" creationId="{52BD6CCD-783F-B443-8060-BF843F30C372}"/>
          </ac:spMkLst>
        </pc:spChg>
        <pc:spChg chg="add mod">
          <ac:chgData name="魏 星达" userId="ca17b13798aa44f7" providerId="LiveId" clId="{12B9301D-149E-A749-98A6-AB1C52D14326}" dt="2021-09-28T09:10:28.911" v="238" actId="113"/>
          <ac:spMkLst>
            <pc:docMk/>
            <pc:sldMk cId="2239657844" sldId="2279"/>
            <ac:spMk id="7" creationId="{2A40DC65-783B-024D-A23C-83E515FD1B2D}"/>
          </ac:spMkLst>
        </pc:spChg>
      </pc:sldChg>
      <pc:sldChg chg="modSp mod">
        <pc:chgData name="魏 星达" userId="ca17b13798aa44f7" providerId="LiveId" clId="{12B9301D-149E-A749-98A6-AB1C52D14326}" dt="2021-09-28T09:08:12.976" v="95" actId="20577"/>
        <pc:sldMkLst>
          <pc:docMk/>
          <pc:sldMk cId="654431754" sldId="2280"/>
        </pc:sldMkLst>
        <pc:spChg chg="mod">
          <ac:chgData name="魏 星达" userId="ca17b13798aa44f7" providerId="LiveId" clId="{12B9301D-149E-A749-98A6-AB1C52D14326}" dt="2021-09-28T09:08:12.976" v="95" actId="20577"/>
          <ac:spMkLst>
            <pc:docMk/>
            <pc:sldMk cId="654431754" sldId="2280"/>
            <ac:spMk id="3" creationId="{29BEF814-1444-B743-9ECD-6CE9E7F1C8B3}"/>
          </ac:spMkLst>
        </pc:spChg>
      </pc:sldChg>
      <pc:sldChg chg="modSp modAnim">
        <pc:chgData name="魏 星达" userId="ca17b13798aa44f7" providerId="LiveId" clId="{12B9301D-149E-A749-98A6-AB1C52D14326}" dt="2021-09-28T09:38:16.944" v="1871" actId="20577"/>
        <pc:sldMkLst>
          <pc:docMk/>
          <pc:sldMk cId="1842658929" sldId="2292"/>
        </pc:sldMkLst>
        <pc:spChg chg="mod">
          <ac:chgData name="魏 星达" userId="ca17b13798aa44f7" providerId="LiveId" clId="{12B9301D-149E-A749-98A6-AB1C52D14326}" dt="2021-09-28T09:38:16.944" v="1871" actId="20577"/>
          <ac:spMkLst>
            <pc:docMk/>
            <pc:sldMk cId="1842658929" sldId="2292"/>
            <ac:spMk id="3" creationId="{9CED649C-FF00-6A42-BC4A-134AA0E811C4}"/>
          </ac:spMkLst>
        </pc:spChg>
      </pc:sldChg>
      <pc:sldChg chg="modSp add mod ord">
        <pc:chgData name="魏 星达" userId="ca17b13798aa44f7" providerId="LiveId" clId="{12B9301D-149E-A749-98A6-AB1C52D14326}" dt="2021-09-28T09:43:01.415" v="1873" actId="20578"/>
        <pc:sldMkLst>
          <pc:docMk/>
          <pc:sldMk cId="3974203952" sldId="2301"/>
        </pc:sldMkLst>
        <pc:spChg chg="mod">
          <ac:chgData name="魏 星达" userId="ca17b13798aa44f7" providerId="LiveId" clId="{12B9301D-149E-A749-98A6-AB1C52D14326}" dt="2021-09-28T09:30:03.212" v="641" actId="20577"/>
          <ac:spMkLst>
            <pc:docMk/>
            <pc:sldMk cId="3974203952" sldId="2301"/>
            <ac:spMk id="2" creationId="{4A4887A0-3901-EE4E-816B-3F7B06D3B88A}"/>
          </ac:spMkLst>
        </pc:spChg>
        <pc:spChg chg="mod">
          <ac:chgData name="魏 星达" userId="ca17b13798aa44f7" providerId="LiveId" clId="{12B9301D-149E-A749-98A6-AB1C52D14326}" dt="2021-09-28T09:31:03.014" v="804" actId="20577"/>
          <ac:spMkLst>
            <pc:docMk/>
            <pc:sldMk cId="3974203952" sldId="2301"/>
            <ac:spMk id="3" creationId="{FB15160E-32E6-7F42-AAC0-953465C2C5C2}"/>
          </ac:spMkLst>
        </pc:spChg>
      </pc:sldChg>
      <pc:sldChg chg="del">
        <pc:chgData name="魏 星达" userId="ca17b13798aa44f7" providerId="LiveId" clId="{12B9301D-149E-A749-98A6-AB1C52D14326}" dt="2021-09-28T09:28:57.483" v="580" actId="2696"/>
        <pc:sldMkLst>
          <pc:docMk/>
          <pc:sldMk cId="4289385980" sldId="2301"/>
        </pc:sldMkLst>
      </pc:sldChg>
      <pc:sldChg chg="mod modShow">
        <pc:chgData name="魏 星达" userId="ca17b13798aa44f7" providerId="LiveId" clId="{12B9301D-149E-A749-98A6-AB1C52D14326}" dt="2021-09-28T09:31:39.259" v="807" actId="729"/>
        <pc:sldMkLst>
          <pc:docMk/>
          <pc:sldMk cId="3852377943" sldId="2305"/>
        </pc:sldMkLst>
      </pc:sldChg>
      <pc:sldChg chg="del">
        <pc:chgData name="魏 星达" userId="ca17b13798aa44f7" providerId="LiveId" clId="{12B9301D-149E-A749-98A6-AB1C52D14326}" dt="2021-09-28T09:27:04.783" v="578" actId="2696"/>
        <pc:sldMkLst>
          <pc:docMk/>
          <pc:sldMk cId="1362337340" sldId="2306"/>
        </pc:sldMkLst>
      </pc:sldChg>
      <pc:sldChg chg="del">
        <pc:chgData name="魏 星达" userId="ca17b13798aa44f7" providerId="LiveId" clId="{12B9301D-149E-A749-98A6-AB1C52D14326}" dt="2021-09-28T09:27:03.613" v="577" actId="2696"/>
        <pc:sldMkLst>
          <pc:docMk/>
          <pc:sldMk cId="2217713853" sldId="2308"/>
        </pc:sldMkLst>
      </pc:sldChg>
      <pc:sldChg chg="modSp del mod">
        <pc:chgData name="魏 星达" userId="ca17b13798aa44f7" providerId="LiveId" clId="{12B9301D-149E-A749-98A6-AB1C52D14326}" dt="2021-09-28T09:27:02.210" v="576" actId="2696"/>
        <pc:sldMkLst>
          <pc:docMk/>
          <pc:sldMk cId="1129900294" sldId="2311"/>
        </pc:sldMkLst>
        <pc:spChg chg="mod">
          <ac:chgData name="魏 星达" userId="ca17b13798aa44f7" providerId="LiveId" clId="{12B9301D-149E-A749-98A6-AB1C52D14326}" dt="2021-09-28T08:38:50.602" v="23" actId="313"/>
          <ac:spMkLst>
            <pc:docMk/>
            <pc:sldMk cId="1129900294" sldId="2311"/>
            <ac:spMk id="3" creationId="{9AA008D2-BCEB-9D4E-89B2-79D13538E184}"/>
          </ac:spMkLst>
        </pc:spChg>
      </pc:sldChg>
      <pc:sldChg chg="modSp mod">
        <pc:chgData name="魏 星达" userId="ca17b13798aa44f7" providerId="LiveId" clId="{12B9301D-149E-A749-98A6-AB1C52D14326}" dt="2021-09-28T08:35:52.175" v="22" actId="1076"/>
        <pc:sldMkLst>
          <pc:docMk/>
          <pc:sldMk cId="3249281001" sldId="2313"/>
        </pc:sldMkLst>
        <pc:spChg chg="mod">
          <ac:chgData name="魏 星达" userId="ca17b13798aa44f7" providerId="LiveId" clId="{12B9301D-149E-A749-98A6-AB1C52D14326}" dt="2021-09-28T08:35:52.175" v="22" actId="1076"/>
          <ac:spMkLst>
            <pc:docMk/>
            <pc:sldMk cId="3249281001" sldId="2313"/>
            <ac:spMk id="12" creationId="{B75E9924-97D9-2B4B-98F0-CFAD6F2056C0}"/>
          </ac:spMkLst>
        </pc:spChg>
        <pc:spChg chg="mod">
          <ac:chgData name="魏 星达" userId="ca17b13798aa44f7" providerId="LiveId" clId="{12B9301D-149E-A749-98A6-AB1C52D14326}" dt="2021-09-14T04:50:03.421" v="5" actId="1076"/>
          <ac:spMkLst>
            <pc:docMk/>
            <pc:sldMk cId="3249281001" sldId="2313"/>
            <ac:spMk id="29" creationId="{CD66620F-147B-2547-8718-FD3CBA59BBC4}"/>
          </ac:spMkLst>
        </pc:spChg>
      </pc:sldChg>
      <pc:sldChg chg="mod modShow">
        <pc:chgData name="魏 星达" userId="ca17b13798aa44f7" providerId="LiveId" clId="{12B9301D-149E-A749-98A6-AB1C52D14326}" dt="2021-09-28T09:31:32.230" v="806" actId="729"/>
        <pc:sldMkLst>
          <pc:docMk/>
          <pc:sldMk cId="2296819963" sldId="2420"/>
        </pc:sldMkLst>
      </pc:sldChg>
      <pc:sldChg chg="addSp delSp modSp add mod">
        <pc:chgData name="魏 星达" userId="ca17b13798aa44f7" providerId="LiveId" clId="{12B9301D-149E-A749-98A6-AB1C52D14326}" dt="2021-09-28T09:15:29.996" v="485" actId="1076"/>
        <pc:sldMkLst>
          <pc:docMk/>
          <pc:sldMk cId="797159648" sldId="2422"/>
        </pc:sldMkLst>
        <pc:spChg chg="mod">
          <ac:chgData name="魏 星达" userId="ca17b13798aa44f7" providerId="LiveId" clId="{12B9301D-149E-A749-98A6-AB1C52D14326}" dt="2021-09-28T09:12:20.967" v="478" actId="5793"/>
          <ac:spMkLst>
            <pc:docMk/>
            <pc:sldMk cId="797159648" sldId="2422"/>
            <ac:spMk id="3" creationId="{D6AAD7DF-2AB4-E746-9FA4-26B3E4929FF1}"/>
          </ac:spMkLst>
        </pc:spChg>
        <pc:spChg chg="del">
          <ac:chgData name="魏 星达" userId="ca17b13798aa44f7" providerId="LiveId" clId="{12B9301D-149E-A749-98A6-AB1C52D14326}" dt="2021-09-28T09:11:36.490" v="419" actId="478"/>
          <ac:spMkLst>
            <pc:docMk/>
            <pc:sldMk cId="797159648" sldId="2422"/>
            <ac:spMk id="5" creationId="{0EBD2520-BE53-8845-B3BC-C07ACFA20F00}"/>
          </ac:spMkLst>
        </pc:spChg>
        <pc:spChg chg="del">
          <ac:chgData name="魏 星达" userId="ca17b13798aa44f7" providerId="LiveId" clId="{12B9301D-149E-A749-98A6-AB1C52D14326}" dt="2021-09-28T09:11:36.490" v="419" actId="478"/>
          <ac:spMkLst>
            <pc:docMk/>
            <pc:sldMk cId="797159648" sldId="2422"/>
            <ac:spMk id="6" creationId="{52BD6CCD-783F-B443-8060-BF843F30C372}"/>
          </ac:spMkLst>
        </pc:spChg>
        <pc:spChg chg="add mod">
          <ac:chgData name="魏 星达" userId="ca17b13798aa44f7" providerId="LiveId" clId="{12B9301D-149E-A749-98A6-AB1C52D14326}" dt="2021-09-28T09:15:29.996" v="485" actId="1076"/>
          <ac:spMkLst>
            <pc:docMk/>
            <pc:sldMk cId="797159648" sldId="2422"/>
            <ac:spMk id="7" creationId="{D5EF7E95-B3B9-0B40-8097-5C5BF45DB405}"/>
          </ac:spMkLst>
        </pc:spChg>
      </pc:sldChg>
      <pc:sldChg chg="modSp add mod">
        <pc:chgData name="魏 星达" userId="ca17b13798aa44f7" providerId="LiveId" clId="{12B9301D-149E-A749-98A6-AB1C52D14326}" dt="2021-09-28T09:12:17.538" v="476" actId="20577"/>
        <pc:sldMkLst>
          <pc:docMk/>
          <pc:sldMk cId="1352736244" sldId="2423"/>
        </pc:sldMkLst>
        <pc:spChg chg="mod">
          <ac:chgData name="魏 星达" userId="ca17b13798aa44f7" providerId="LiveId" clId="{12B9301D-149E-A749-98A6-AB1C52D14326}" dt="2021-09-28T09:12:17.538" v="476" actId="20577"/>
          <ac:spMkLst>
            <pc:docMk/>
            <pc:sldMk cId="1352736244" sldId="2423"/>
            <ac:spMk id="3" creationId="{D6AAD7DF-2AB4-E746-9FA4-26B3E4929FF1}"/>
          </ac:spMkLst>
        </pc:spChg>
        <pc:spChg chg="mod">
          <ac:chgData name="魏 星达" userId="ca17b13798aa44f7" providerId="LiveId" clId="{12B9301D-149E-A749-98A6-AB1C52D14326}" dt="2021-09-28T09:11:26.154" v="417" actId="1076"/>
          <ac:spMkLst>
            <pc:docMk/>
            <pc:sldMk cId="1352736244" sldId="2423"/>
            <ac:spMk id="7" creationId="{2A40DC65-783B-024D-A23C-83E515FD1B2D}"/>
          </ac:spMkLst>
        </pc:spChg>
      </pc:sldChg>
      <pc:sldChg chg="addSp delSp modSp add mod">
        <pc:chgData name="魏 星达" userId="ca17b13798aa44f7" providerId="LiveId" clId="{12B9301D-149E-A749-98A6-AB1C52D14326}" dt="2021-09-28T09:16:29.954" v="574" actId="14100"/>
        <pc:sldMkLst>
          <pc:docMk/>
          <pc:sldMk cId="2428288588" sldId="2424"/>
        </pc:sldMkLst>
        <pc:spChg chg="mod">
          <ac:chgData name="魏 星达" userId="ca17b13798aa44f7" providerId="LiveId" clId="{12B9301D-149E-A749-98A6-AB1C52D14326}" dt="2021-09-28T09:13:38.723" v="483" actId="207"/>
          <ac:spMkLst>
            <pc:docMk/>
            <pc:sldMk cId="2428288588" sldId="2424"/>
            <ac:spMk id="3" creationId="{D6AAD7DF-2AB4-E746-9FA4-26B3E4929FF1}"/>
          </ac:spMkLst>
        </pc:spChg>
        <pc:spChg chg="del">
          <ac:chgData name="魏 星达" userId="ca17b13798aa44f7" providerId="LiveId" clId="{12B9301D-149E-A749-98A6-AB1C52D14326}" dt="2021-09-28T09:12:12.661" v="474" actId="478"/>
          <ac:spMkLst>
            <pc:docMk/>
            <pc:sldMk cId="2428288588" sldId="2424"/>
            <ac:spMk id="5" creationId="{0EBD2520-BE53-8845-B3BC-C07ACFA20F00}"/>
          </ac:spMkLst>
        </pc:spChg>
        <pc:spChg chg="del">
          <ac:chgData name="魏 星达" userId="ca17b13798aa44f7" providerId="LiveId" clId="{12B9301D-149E-A749-98A6-AB1C52D14326}" dt="2021-09-28T09:12:12.661" v="474" actId="478"/>
          <ac:spMkLst>
            <pc:docMk/>
            <pc:sldMk cId="2428288588" sldId="2424"/>
            <ac:spMk id="6" creationId="{52BD6CCD-783F-B443-8060-BF843F30C372}"/>
          </ac:spMkLst>
        </pc:spChg>
        <pc:spChg chg="add mod">
          <ac:chgData name="魏 星达" userId="ca17b13798aa44f7" providerId="LiveId" clId="{12B9301D-149E-A749-98A6-AB1C52D14326}" dt="2021-09-28T09:16:29.954" v="574" actId="14100"/>
          <ac:spMkLst>
            <pc:docMk/>
            <pc:sldMk cId="2428288588" sldId="2424"/>
            <ac:spMk id="7" creationId="{A699B5B5-BB11-AE42-8BEF-8118BCA1E236}"/>
          </ac:spMkLst>
        </pc:spChg>
      </pc:sldChg>
      <pc:sldChg chg="modSp add mod">
        <pc:chgData name="魏 星达" userId="ca17b13798aa44f7" providerId="LiveId" clId="{12B9301D-149E-A749-98A6-AB1C52D14326}" dt="2021-09-28T09:12:33.771" v="482" actId="1076"/>
        <pc:sldMkLst>
          <pc:docMk/>
          <pc:sldMk cId="3804500621" sldId="2425"/>
        </pc:sldMkLst>
        <pc:spChg chg="mod">
          <ac:chgData name="魏 星达" userId="ca17b13798aa44f7" providerId="LiveId" clId="{12B9301D-149E-A749-98A6-AB1C52D14326}" dt="2021-09-28T09:12:27.772" v="480" actId="20577"/>
          <ac:spMkLst>
            <pc:docMk/>
            <pc:sldMk cId="3804500621" sldId="2425"/>
            <ac:spMk id="3" creationId="{D6AAD7DF-2AB4-E746-9FA4-26B3E4929FF1}"/>
          </ac:spMkLst>
        </pc:spChg>
        <pc:spChg chg="mod">
          <ac:chgData name="魏 星达" userId="ca17b13798aa44f7" providerId="LiveId" clId="{12B9301D-149E-A749-98A6-AB1C52D14326}" dt="2021-09-28T09:12:31.339" v="481" actId="14100"/>
          <ac:spMkLst>
            <pc:docMk/>
            <pc:sldMk cId="3804500621" sldId="2425"/>
            <ac:spMk id="5" creationId="{0EBD2520-BE53-8845-B3BC-C07ACFA20F00}"/>
          </ac:spMkLst>
        </pc:spChg>
        <pc:spChg chg="mod">
          <ac:chgData name="魏 星达" userId="ca17b13798aa44f7" providerId="LiveId" clId="{12B9301D-149E-A749-98A6-AB1C52D14326}" dt="2021-09-28T09:12:33.771" v="482" actId="1076"/>
          <ac:spMkLst>
            <pc:docMk/>
            <pc:sldMk cId="3804500621" sldId="2425"/>
            <ac:spMk id="6" creationId="{52BD6CCD-783F-B443-8060-BF843F30C372}"/>
          </ac:spMkLst>
        </pc:spChg>
      </pc:sldChg>
      <pc:sldChg chg="add">
        <pc:chgData name="魏 星达" userId="ca17b13798aa44f7" providerId="LiveId" clId="{12B9301D-149E-A749-98A6-AB1C52D14326}" dt="2021-09-28T09:26:52.383" v="575"/>
        <pc:sldMkLst>
          <pc:docMk/>
          <pc:sldMk cId="1613453673" sldId="2426"/>
        </pc:sldMkLst>
      </pc:sldChg>
      <pc:sldChg chg="add">
        <pc:chgData name="魏 星达" userId="ca17b13798aa44f7" providerId="LiveId" clId="{12B9301D-149E-A749-98A6-AB1C52D14326}" dt="2021-09-28T09:26:52.383" v="575"/>
        <pc:sldMkLst>
          <pc:docMk/>
          <pc:sldMk cId="436473434" sldId="2427"/>
        </pc:sldMkLst>
      </pc:sldChg>
      <pc:sldChg chg="add">
        <pc:chgData name="魏 星达" userId="ca17b13798aa44f7" providerId="LiveId" clId="{12B9301D-149E-A749-98A6-AB1C52D14326}" dt="2021-09-28T09:26:52.383" v="575"/>
        <pc:sldMkLst>
          <pc:docMk/>
          <pc:sldMk cId="3374253652" sldId="2428"/>
        </pc:sldMkLst>
      </pc:sldChg>
      <pc:sldChg chg="add del">
        <pc:chgData name="魏 星达" userId="ca17b13798aa44f7" providerId="LiveId" clId="{12B9301D-149E-A749-98A6-AB1C52D14326}" dt="2021-09-28T09:31:20.817" v="805" actId="2696"/>
        <pc:sldMkLst>
          <pc:docMk/>
          <pc:sldMk cId="747729602" sldId="2429"/>
        </pc:sldMkLst>
      </pc:sldChg>
      <pc:sldChg chg="modSp add mod">
        <pc:chgData name="魏 星达" userId="ca17b13798aa44f7" providerId="LiveId" clId="{12B9301D-149E-A749-98A6-AB1C52D14326}" dt="2021-09-28T09:30:21.489" v="650" actId="20577"/>
        <pc:sldMkLst>
          <pc:docMk/>
          <pc:sldMk cId="98404008" sldId="2430"/>
        </pc:sldMkLst>
        <pc:spChg chg="mod">
          <ac:chgData name="魏 星达" userId="ca17b13798aa44f7" providerId="LiveId" clId="{12B9301D-149E-A749-98A6-AB1C52D14326}" dt="2021-09-28T09:30:21.489" v="650" actId="20577"/>
          <ac:spMkLst>
            <pc:docMk/>
            <pc:sldMk cId="98404008" sldId="2430"/>
            <ac:spMk id="3" creationId="{FB15160E-32E6-7F42-AAC0-953465C2C5C2}"/>
          </ac:spMkLst>
        </pc:spChg>
      </pc:sldChg>
      <pc:sldChg chg="modSp add mod">
        <pc:chgData name="魏 星达" userId="ca17b13798aa44f7" providerId="LiveId" clId="{12B9301D-149E-A749-98A6-AB1C52D14326}" dt="2021-09-28T09:34:20.763" v="1188" actId="20577"/>
        <pc:sldMkLst>
          <pc:docMk/>
          <pc:sldMk cId="3805203151" sldId="2431"/>
        </pc:sldMkLst>
        <pc:spChg chg="mod">
          <ac:chgData name="魏 星达" userId="ca17b13798aa44f7" providerId="LiveId" clId="{12B9301D-149E-A749-98A6-AB1C52D14326}" dt="2021-09-28T09:33:12.469" v="936" actId="20577"/>
          <ac:spMkLst>
            <pc:docMk/>
            <pc:sldMk cId="3805203151" sldId="2431"/>
            <ac:spMk id="2" creationId="{E029547A-CE1D-B941-91FF-A641F5922433}"/>
          </ac:spMkLst>
        </pc:spChg>
        <pc:spChg chg="mod">
          <ac:chgData name="魏 星达" userId="ca17b13798aa44f7" providerId="LiveId" clId="{12B9301D-149E-A749-98A6-AB1C52D14326}" dt="2021-09-28T09:34:20.763" v="1188" actId="20577"/>
          <ac:spMkLst>
            <pc:docMk/>
            <pc:sldMk cId="3805203151" sldId="2431"/>
            <ac:spMk id="3" creationId="{D6AAD7DF-2AB4-E746-9FA4-26B3E4929FF1}"/>
          </ac:spMkLst>
        </pc:spChg>
      </pc:sldChg>
      <pc:sldChg chg="modSp add">
        <pc:chgData name="魏 星达" userId="ca17b13798aa44f7" providerId="LiveId" clId="{12B9301D-149E-A749-98A6-AB1C52D14326}" dt="2021-09-28T09:37:51.839" v="1828" actId="207"/>
        <pc:sldMkLst>
          <pc:docMk/>
          <pc:sldMk cId="1937497604" sldId="2432"/>
        </pc:sldMkLst>
        <pc:spChg chg="mod">
          <ac:chgData name="魏 星达" userId="ca17b13798aa44f7" providerId="LiveId" clId="{12B9301D-149E-A749-98A6-AB1C52D14326}" dt="2021-09-28T09:37:51.839" v="1828" actId="207"/>
          <ac:spMkLst>
            <pc:docMk/>
            <pc:sldMk cId="1937497604" sldId="2432"/>
            <ac:spMk id="3" creationId="{9CED649C-FF00-6A42-BC4A-134AA0E811C4}"/>
          </ac:spMkLst>
        </pc:spChg>
      </pc:sldChg>
      <pc:sldChg chg="addSp modSp add mod">
        <pc:chgData name="魏 星达" userId="ca17b13798aa44f7" providerId="LiveId" clId="{12B9301D-149E-A749-98A6-AB1C52D14326}" dt="2021-09-28T09:45:53.597" v="2002" actId="1076"/>
        <pc:sldMkLst>
          <pc:docMk/>
          <pc:sldMk cId="4103975333" sldId="2433"/>
        </pc:sldMkLst>
        <pc:spChg chg="mod">
          <ac:chgData name="魏 星达" userId="ca17b13798aa44f7" providerId="LiveId" clId="{12B9301D-149E-A749-98A6-AB1C52D14326}" dt="2021-09-28T09:43:28.007" v="1961" actId="20577"/>
          <ac:spMkLst>
            <pc:docMk/>
            <pc:sldMk cId="4103975333" sldId="2433"/>
            <ac:spMk id="2" creationId="{54899544-9A97-DC4C-A5F6-E96B7E7630C5}"/>
          </ac:spMkLst>
        </pc:spChg>
        <pc:spChg chg="mod">
          <ac:chgData name="魏 星达" userId="ca17b13798aa44f7" providerId="LiveId" clId="{12B9301D-149E-A749-98A6-AB1C52D14326}" dt="2021-09-28T09:45:25.047" v="1982" actId="1076"/>
          <ac:spMkLst>
            <pc:docMk/>
            <pc:sldMk cId="4103975333" sldId="2433"/>
            <ac:spMk id="5" creationId="{773BD134-340C-CC41-9C83-76575FA0D161}"/>
          </ac:spMkLst>
        </pc:spChg>
        <pc:spChg chg="add mod">
          <ac:chgData name="魏 星达" userId="ca17b13798aa44f7" providerId="LiveId" clId="{12B9301D-149E-A749-98A6-AB1C52D14326}" dt="2021-09-28T09:44:54.803" v="1968" actId="692"/>
          <ac:spMkLst>
            <pc:docMk/>
            <pc:sldMk cId="4103975333" sldId="2433"/>
            <ac:spMk id="64" creationId="{ED326D81-ECE0-7E4C-8BED-D1E7EFBC0BFE}"/>
          </ac:spMkLst>
        </pc:spChg>
        <pc:spChg chg="add mod">
          <ac:chgData name="魏 星达" userId="ca17b13798aa44f7" providerId="LiveId" clId="{12B9301D-149E-A749-98A6-AB1C52D14326}" dt="2021-09-28T09:45:04.001" v="1975" actId="20577"/>
          <ac:spMkLst>
            <pc:docMk/>
            <pc:sldMk cId="4103975333" sldId="2433"/>
            <ac:spMk id="65" creationId="{EBA029C5-325B-1047-BFE7-447CAF11E42A}"/>
          </ac:spMkLst>
        </pc:spChg>
        <pc:spChg chg="add mod">
          <ac:chgData name="魏 星达" userId="ca17b13798aa44f7" providerId="LiveId" clId="{12B9301D-149E-A749-98A6-AB1C52D14326}" dt="2021-09-28T09:45:17.647" v="1977" actId="1076"/>
          <ac:spMkLst>
            <pc:docMk/>
            <pc:sldMk cId="4103975333" sldId="2433"/>
            <ac:spMk id="66" creationId="{6B8D65CE-CC82-B649-9F3F-5E8BAE457A11}"/>
          </ac:spMkLst>
        </pc:spChg>
        <pc:spChg chg="add mod">
          <ac:chgData name="魏 星达" userId="ca17b13798aa44f7" providerId="LiveId" clId="{12B9301D-149E-A749-98A6-AB1C52D14326}" dt="2021-09-28T09:45:20.113" v="1981" actId="20577"/>
          <ac:spMkLst>
            <pc:docMk/>
            <pc:sldMk cId="4103975333" sldId="2433"/>
            <ac:spMk id="67" creationId="{6DA7FC7F-9CF4-1F47-8CEB-8CCBD5549E72}"/>
          </ac:spMkLst>
        </pc:spChg>
        <pc:spChg chg="add mod">
          <ac:chgData name="魏 星达" userId="ca17b13798aa44f7" providerId="LiveId" clId="{12B9301D-149E-A749-98A6-AB1C52D14326}" dt="2021-09-28T09:45:53.597" v="2002" actId="1076"/>
          <ac:spMkLst>
            <pc:docMk/>
            <pc:sldMk cId="4103975333" sldId="2433"/>
            <ac:spMk id="68" creationId="{453CE9B3-2587-AF41-9A16-133B8B75082A}"/>
          </ac:spMkLst>
        </pc:spChg>
      </pc:sldChg>
      <pc:sldChg chg="modSp new mod">
        <pc:chgData name="魏 星达" userId="ca17b13798aa44f7" providerId="LiveId" clId="{12B9301D-149E-A749-98A6-AB1C52D14326}" dt="2021-09-28T09:51:38.909" v="2013" actId="207"/>
        <pc:sldMkLst>
          <pc:docMk/>
          <pc:sldMk cId="2642527015" sldId="2434"/>
        </pc:sldMkLst>
        <pc:spChg chg="mod">
          <ac:chgData name="魏 星达" userId="ca17b13798aa44f7" providerId="LiveId" clId="{12B9301D-149E-A749-98A6-AB1C52D14326}" dt="2021-09-28T09:51:04.976" v="2006"/>
          <ac:spMkLst>
            <pc:docMk/>
            <pc:sldMk cId="2642527015" sldId="2434"/>
            <ac:spMk id="2" creationId="{F4BF7C5A-3C70-1D40-AF6A-80C1261E3512}"/>
          </ac:spMkLst>
        </pc:spChg>
        <pc:spChg chg="mod">
          <ac:chgData name="魏 星达" userId="ca17b13798aa44f7" providerId="LiveId" clId="{12B9301D-149E-A749-98A6-AB1C52D14326}" dt="2021-09-28T09:51:38.909" v="2013" actId="207"/>
          <ac:spMkLst>
            <pc:docMk/>
            <pc:sldMk cId="2642527015" sldId="2434"/>
            <ac:spMk id="3" creationId="{46E1A71D-7250-9C49-B55D-9F9D8BDD929A}"/>
          </ac:spMkLst>
        </pc:spChg>
      </pc:sldChg>
      <pc:sldChg chg="addSp modSp new mod">
        <pc:chgData name="魏 星达" userId="ca17b13798aa44f7" providerId="LiveId" clId="{12B9301D-149E-A749-98A6-AB1C52D14326}" dt="2021-09-28T09:52:59.896" v="2120"/>
        <pc:sldMkLst>
          <pc:docMk/>
          <pc:sldMk cId="1402896438" sldId="2435"/>
        </pc:sldMkLst>
        <pc:spChg chg="mod">
          <ac:chgData name="魏 星达" userId="ca17b13798aa44f7" providerId="LiveId" clId="{12B9301D-149E-A749-98A6-AB1C52D14326}" dt="2021-09-28T09:52:18.761" v="2111"/>
          <ac:spMkLst>
            <pc:docMk/>
            <pc:sldMk cId="1402896438" sldId="2435"/>
            <ac:spMk id="2" creationId="{EA7B61AC-A293-9B47-926A-F2C1C5E26E3D}"/>
          </ac:spMkLst>
        </pc:spChg>
        <pc:spChg chg="mod">
          <ac:chgData name="魏 星达" userId="ca17b13798aa44f7" providerId="LiveId" clId="{12B9301D-149E-A749-98A6-AB1C52D14326}" dt="2021-09-28T09:52:38.171" v="2115" actId="14100"/>
          <ac:spMkLst>
            <pc:docMk/>
            <pc:sldMk cId="1402896438" sldId="2435"/>
            <ac:spMk id="3" creationId="{65643630-DB99-7D42-BC55-539D239A0B1C}"/>
          </ac:spMkLst>
        </pc:spChg>
        <pc:spChg chg="mod">
          <ac:chgData name="魏 星达" userId="ca17b13798aa44f7" providerId="LiveId" clId="{12B9301D-149E-A749-98A6-AB1C52D14326}" dt="2021-09-28T09:52:59.896" v="2120"/>
          <ac:spMkLst>
            <pc:docMk/>
            <pc:sldMk cId="1402896438" sldId="2435"/>
            <ac:spMk id="7" creationId="{2C1BDC79-A933-214D-B120-D0BD25371A34}"/>
          </ac:spMkLst>
        </pc:spChg>
        <pc:spChg chg="mod">
          <ac:chgData name="魏 星达" userId="ca17b13798aa44f7" providerId="LiveId" clId="{12B9301D-149E-A749-98A6-AB1C52D14326}" dt="2021-09-28T09:52:59.896" v="2120"/>
          <ac:spMkLst>
            <pc:docMk/>
            <pc:sldMk cId="1402896438" sldId="2435"/>
            <ac:spMk id="8" creationId="{1DD55711-5CEF-EA41-93BF-ED8F11FC339F}"/>
          </ac:spMkLst>
        </pc:spChg>
        <pc:spChg chg="mod">
          <ac:chgData name="魏 星达" userId="ca17b13798aa44f7" providerId="LiveId" clId="{12B9301D-149E-A749-98A6-AB1C52D14326}" dt="2021-09-28T09:52:59.896" v="2120"/>
          <ac:spMkLst>
            <pc:docMk/>
            <pc:sldMk cId="1402896438" sldId="2435"/>
            <ac:spMk id="9" creationId="{70BE3417-871D-9A4A-9BEF-00996BA1E316}"/>
          </ac:spMkLst>
        </pc:spChg>
        <pc:spChg chg="mod">
          <ac:chgData name="魏 星达" userId="ca17b13798aa44f7" providerId="LiveId" clId="{12B9301D-149E-A749-98A6-AB1C52D14326}" dt="2021-09-28T09:52:59.896" v="2120"/>
          <ac:spMkLst>
            <pc:docMk/>
            <pc:sldMk cId="1402896438" sldId="2435"/>
            <ac:spMk id="10" creationId="{B6B491D6-A730-F44A-9252-9E968DE67047}"/>
          </ac:spMkLst>
        </pc:spChg>
        <pc:spChg chg="mod">
          <ac:chgData name="魏 星达" userId="ca17b13798aa44f7" providerId="LiveId" clId="{12B9301D-149E-A749-98A6-AB1C52D14326}" dt="2021-09-28T09:52:59.896" v="2120"/>
          <ac:spMkLst>
            <pc:docMk/>
            <pc:sldMk cId="1402896438" sldId="2435"/>
            <ac:spMk id="11" creationId="{8A4AD2E1-2B3C-7741-86EB-70B6D85962A1}"/>
          </ac:spMkLst>
        </pc:spChg>
        <pc:spChg chg="mod">
          <ac:chgData name="魏 星达" userId="ca17b13798aa44f7" providerId="LiveId" clId="{12B9301D-149E-A749-98A6-AB1C52D14326}" dt="2021-09-28T09:52:59.896" v="2120"/>
          <ac:spMkLst>
            <pc:docMk/>
            <pc:sldMk cId="1402896438" sldId="2435"/>
            <ac:spMk id="13" creationId="{F2747AE8-EA0E-5E46-82BD-BFF08A6DE67C}"/>
          </ac:spMkLst>
        </pc:spChg>
        <pc:spChg chg="mod">
          <ac:chgData name="魏 星达" userId="ca17b13798aa44f7" providerId="LiveId" clId="{12B9301D-149E-A749-98A6-AB1C52D14326}" dt="2021-09-28T09:52:59.896" v="2120"/>
          <ac:spMkLst>
            <pc:docMk/>
            <pc:sldMk cId="1402896438" sldId="2435"/>
            <ac:spMk id="14" creationId="{37259071-1733-7042-A1EB-6ABCDE99500D}"/>
          </ac:spMkLst>
        </pc:spChg>
        <pc:spChg chg="mod">
          <ac:chgData name="魏 星达" userId="ca17b13798aa44f7" providerId="LiveId" clId="{12B9301D-149E-A749-98A6-AB1C52D14326}" dt="2021-09-28T09:52:59.896" v="2120"/>
          <ac:spMkLst>
            <pc:docMk/>
            <pc:sldMk cId="1402896438" sldId="2435"/>
            <ac:spMk id="15" creationId="{F4CBE028-52E4-164B-A11B-19C1E569EAF9}"/>
          </ac:spMkLst>
        </pc:spChg>
        <pc:spChg chg="mod">
          <ac:chgData name="魏 星达" userId="ca17b13798aa44f7" providerId="LiveId" clId="{12B9301D-149E-A749-98A6-AB1C52D14326}" dt="2021-09-28T09:52:59.896" v="2120"/>
          <ac:spMkLst>
            <pc:docMk/>
            <pc:sldMk cId="1402896438" sldId="2435"/>
            <ac:spMk id="16" creationId="{C24C2F30-29FA-9A4D-AC41-7CDD32F887E1}"/>
          </ac:spMkLst>
        </pc:spChg>
        <pc:spChg chg="mod">
          <ac:chgData name="魏 星达" userId="ca17b13798aa44f7" providerId="LiveId" clId="{12B9301D-149E-A749-98A6-AB1C52D14326}" dt="2021-09-28T09:52:59.896" v="2120"/>
          <ac:spMkLst>
            <pc:docMk/>
            <pc:sldMk cId="1402896438" sldId="2435"/>
            <ac:spMk id="17" creationId="{20BE5ACA-1186-9643-B962-14E5EC05154C}"/>
          </ac:spMkLst>
        </pc:spChg>
        <pc:spChg chg="mod">
          <ac:chgData name="魏 星达" userId="ca17b13798aa44f7" providerId="LiveId" clId="{12B9301D-149E-A749-98A6-AB1C52D14326}" dt="2021-09-28T09:52:59.896" v="2120"/>
          <ac:spMkLst>
            <pc:docMk/>
            <pc:sldMk cId="1402896438" sldId="2435"/>
            <ac:spMk id="18" creationId="{D06B53B9-17D8-9748-93B1-FF9762CB248F}"/>
          </ac:spMkLst>
        </pc:spChg>
        <pc:spChg chg="mod">
          <ac:chgData name="魏 星达" userId="ca17b13798aa44f7" providerId="LiveId" clId="{12B9301D-149E-A749-98A6-AB1C52D14326}" dt="2021-09-28T09:52:59.896" v="2120"/>
          <ac:spMkLst>
            <pc:docMk/>
            <pc:sldMk cId="1402896438" sldId="2435"/>
            <ac:spMk id="19" creationId="{7165C41D-4362-ED4A-A979-435A316A494B}"/>
          </ac:spMkLst>
        </pc:spChg>
        <pc:spChg chg="mod">
          <ac:chgData name="魏 星达" userId="ca17b13798aa44f7" providerId="LiveId" clId="{12B9301D-149E-A749-98A6-AB1C52D14326}" dt="2021-09-28T09:52:59.896" v="2120"/>
          <ac:spMkLst>
            <pc:docMk/>
            <pc:sldMk cId="1402896438" sldId="2435"/>
            <ac:spMk id="21" creationId="{F7E66CAA-3791-C947-BA7C-36D4714EED2A}"/>
          </ac:spMkLst>
        </pc:spChg>
        <pc:spChg chg="mod">
          <ac:chgData name="魏 星达" userId="ca17b13798aa44f7" providerId="LiveId" clId="{12B9301D-149E-A749-98A6-AB1C52D14326}" dt="2021-09-28T09:52:59.896" v="2120"/>
          <ac:spMkLst>
            <pc:docMk/>
            <pc:sldMk cId="1402896438" sldId="2435"/>
            <ac:spMk id="22" creationId="{D1A15977-7788-5148-B555-637F60FB6DD9}"/>
          </ac:spMkLst>
        </pc:spChg>
        <pc:spChg chg="mod">
          <ac:chgData name="魏 星达" userId="ca17b13798aa44f7" providerId="LiveId" clId="{12B9301D-149E-A749-98A6-AB1C52D14326}" dt="2021-09-28T09:52:59.896" v="2120"/>
          <ac:spMkLst>
            <pc:docMk/>
            <pc:sldMk cId="1402896438" sldId="2435"/>
            <ac:spMk id="26" creationId="{DB3957FE-A467-2344-BA91-51022CBBCD4A}"/>
          </ac:spMkLst>
        </pc:spChg>
        <pc:spChg chg="mod">
          <ac:chgData name="魏 星达" userId="ca17b13798aa44f7" providerId="LiveId" clId="{12B9301D-149E-A749-98A6-AB1C52D14326}" dt="2021-09-28T09:52:59.896" v="2120"/>
          <ac:spMkLst>
            <pc:docMk/>
            <pc:sldMk cId="1402896438" sldId="2435"/>
            <ac:spMk id="27" creationId="{6425694E-F2DF-F649-A551-8DF7F4C32416}"/>
          </ac:spMkLst>
        </pc:spChg>
        <pc:spChg chg="mod">
          <ac:chgData name="魏 星达" userId="ca17b13798aa44f7" providerId="LiveId" clId="{12B9301D-149E-A749-98A6-AB1C52D14326}" dt="2021-09-28T09:52:59.896" v="2120"/>
          <ac:spMkLst>
            <pc:docMk/>
            <pc:sldMk cId="1402896438" sldId="2435"/>
            <ac:spMk id="29" creationId="{5B45B1CD-7524-0044-A7B0-C21CC0405FD7}"/>
          </ac:spMkLst>
        </pc:spChg>
        <pc:spChg chg="mod">
          <ac:chgData name="魏 星达" userId="ca17b13798aa44f7" providerId="LiveId" clId="{12B9301D-149E-A749-98A6-AB1C52D14326}" dt="2021-09-28T09:52:59.896" v="2120"/>
          <ac:spMkLst>
            <pc:docMk/>
            <pc:sldMk cId="1402896438" sldId="2435"/>
            <ac:spMk id="30" creationId="{EBC4CF27-45AC-224A-9B57-1C5B61C97453}"/>
          </ac:spMkLst>
        </pc:spChg>
        <pc:spChg chg="mod">
          <ac:chgData name="魏 星达" userId="ca17b13798aa44f7" providerId="LiveId" clId="{12B9301D-149E-A749-98A6-AB1C52D14326}" dt="2021-09-28T09:52:59.896" v="2120"/>
          <ac:spMkLst>
            <pc:docMk/>
            <pc:sldMk cId="1402896438" sldId="2435"/>
            <ac:spMk id="33" creationId="{618D4482-7249-B044-AEFE-755DB589E36C}"/>
          </ac:spMkLst>
        </pc:spChg>
        <pc:spChg chg="mod">
          <ac:chgData name="魏 星达" userId="ca17b13798aa44f7" providerId="LiveId" clId="{12B9301D-149E-A749-98A6-AB1C52D14326}" dt="2021-09-28T09:52:59.896" v="2120"/>
          <ac:spMkLst>
            <pc:docMk/>
            <pc:sldMk cId="1402896438" sldId="2435"/>
            <ac:spMk id="34" creationId="{A2C7C8EF-DE8E-FC4A-8908-CA90B1692FC7}"/>
          </ac:spMkLst>
        </pc:spChg>
        <pc:spChg chg="mod">
          <ac:chgData name="魏 星达" userId="ca17b13798aa44f7" providerId="LiveId" clId="{12B9301D-149E-A749-98A6-AB1C52D14326}" dt="2021-09-28T09:52:59.896" v="2120"/>
          <ac:spMkLst>
            <pc:docMk/>
            <pc:sldMk cId="1402896438" sldId="2435"/>
            <ac:spMk id="35" creationId="{4507F13F-CDB4-C749-BC4D-CAC6446469BA}"/>
          </ac:spMkLst>
        </pc:spChg>
        <pc:spChg chg="mod">
          <ac:chgData name="魏 星达" userId="ca17b13798aa44f7" providerId="LiveId" clId="{12B9301D-149E-A749-98A6-AB1C52D14326}" dt="2021-09-28T09:52:59.896" v="2120"/>
          <ac:spMkLst>
            <pc:docMk/>
            <pc:sldMk cId="1402896438" sldId="2435"/>
            <ac:spMk id="37" creationId="{2665B35C-AD6A-0749-BFDD-36B04632BCD6}"/>
          </ac:spMkLst>
        </pc:spChg>
        <pc:spChg chg="mod">
          <ac:chgData name="魏 星达" userId="ca17b13798aa44f7" providerId="LiveId" clId="{12B9301D-149E-A749-98A6-AB1C52D14326}" dt="2021-09-28T09:52:59.896" v="2120"/>
          <ac:spMkLst>
            <pc:docMk/>
            <pc:sldMk cId="1402896438" sldId="2435"/>
            <ac:spMk id="38" creationId="{ABB860BB-0433-A146-8459-526711C39117}"/>
          </ac:spMkLst>
        </pc:spChg>
        <pc:spChg chg="mod">
          <ac:chgData name="魏 星达" userId="ca17b13798aa44f7" providerId="LiveId" clId="{12B9301D-149E-A749-98A6-AB1C52D14326}" dt="2021-09-28T09:52:59.896" v="2120"/>
          <ac:spMkLst>
            <pc:docMk/>
            <pc:sldMk cId="1402896438" sldId="2435"/>
            <ac:spMk id="42" creationId="{E550EFE5-082E-3142-8FBB-EADBCD1E6448}"/>
          </ac:spMkLst>
        </pc:spChg>
        <pc:spChg chg="mod">
          <ac:chgData name="魏 星达" userId="ca17b13798aa44f7" providerId="LiveId" clId="{12B9301D-149E-A749-98A6-AB1C52D14326}" dt="2021-09-28T09:52:59.896" v="2120"/>
          <ac:spMkLst>
            <pc:docMk/>
            <pc:sldMk cId="1402896438" sldId="2435"/>
            <ac:spMk id="43" creationId="{94E2788F-DD1A-2640-B0BF-A218B8D6C5D0}"/>
          </ac:spMkLst>
        </pc:spChg>
        <pc:spChg chg="mod">
          <ac:chgData name="魏 星达" userId="ca17b13798aa44f7" providerId="LiveId" clId="{12B9301D-149E-A749-98A6-AB1C52D14326}" dt="2021-09-28T09:52:59.896" v="2120"/>
          <ac:spMkLst>
            <pc:docMk/>
            <pc:sldMk cId="1402896438" sldId="2435"/>
            <ac:spMk id="45" creationId="{71D6CF18-6CAB-F241-AF58-5193CAFE4D22}"/>
          </ac:spMkLst>
        </pc:spChg>
        <pc:spChg chg="mod">
          <ac:chgData name="魏 星达" userId="ca17b13798aa44f7" providerId="LiveId" clId="{12B9301D-149E-A749-98A6-AB1C52D14326}" dt="2021-09-28T09:52:59.896" v="2120"/>
          <ac:spMkLst>
            <pc:docMk/>
            <pc:sldMk cId="1402896438" sldId="2435"/>
            <ac:spMk id="46" creationId="{E17F3306-3EC4-9C4D-9E33-8E15D43DBAE0}"/>
          </ac:spMkLst>
        </pc:spChg>
        <pc:spChg chg="mod">
          <ac:chgData name="魏 星达" userId="ca17b13798aa44f7" providerId="LiveId" clId="{12B9301D-149E-A749-98A6-AB1C52D14326}" dt="2021-09-28T09:52:59.896" v="2120"/>
          <ac:spMkLst>
            <pc:docMk/>
            <pc:sldMk cId="1402896438" sldId="2435"/>
            <ac:spMk id="49" creationId="{86C22CC1-29BD-3242-86F2-1AB5B94E9189}"/>
          </ac:spMkLst>
        </pc:spChg>
        <pc:spChg chg="mod">
          <ac:chgData name="魏 星达" userId="ca17b13798aa44f7" providerId="LiveId" clId="{12B9301D-149E-A749-98A6-AB1C52D14326}" dt="2021-09-28T09:52:59.896" v="2120"/>
          <ac:spMkLst>
            <pc:docMk/>
            <pc:sldMk cId="1402896438" sldId="2435"/>
            <ac:spMk id="54" creationId="{F0154AD6-97C3-914B-8D5B-F7586AC97EB4}"/>
          </ac:spMkLst>
        </pc:spChg>
        <pc:spChg chg="mod">
          <ac:chgData name="魏 星达" userId="ca17b13798aa44f7" providerId="LiveId" clId="{12B9301D-149E-A749-98A6-AB1C52D14326}" dt="2021-09-28T09:52:59.896" v="2120"/>
          <ac:spMkLst>
            <pc:docMk/>
            <pc:sldMk cId="1402896438" sldId="2435"/>
            <ac:spMk id="55" creationId="{1E942CA3-3760-7744-8314-C7BDA1C6D378}"/>
          </ac:spMkLst>
        </pc:spChg>
        <pc:spChg chg="mod">
          <ac:chgData name="魏 星达" userId="ca17b13798aa44f7" providerId="LiveId" clId="{12B9301D-149E-A749-98A6-AB1C52D14326}" dt="2021-09-28T09:52:59.896" v="2120"/>
          <ac:spMkLst>
            <pc:docMk/>
            <pc:sldMk cId="1402896438" sldId="2435"/>
            <ac:spMk id="57" creationId="{04CEBECA-1CAC-3B45-A6D8-861D9330E965}"/>
          </ac:spMkLst>
        </pc:spChg>
        <pc:spChg chg="mod">
          <ac:chgData name="魏 星达" userId="ca17b13798aa44f7" providerId="LiveId" clId="{12B9301D-149E-A749-98A6-AB1C52D14326}" dt="2021-09-28T09:52:59.896" v="2120"/>
          <ac:spMkLst>
            <pc:docMk/>
            <pc:sldMk cId="1402896438" sldId="2435"/>
            <ac:spMk id="58" creationId="{38587EF6-A24C-2444-A932-39BC7D828462}"/>
          </ac:spMkLst>
        </pc:spChg>
        <pc:spChg chg="mod">
          <ac:chgData name="魏 星达" userId="ca17b13798aa44f7" providerId="LiveId" clId="{12B9301D-149E-A749-98A6-AB1C52D14326}" dt="2021-09-28T09:52:59.896" v="2120"/>
          <ac:spMkLst>
            <pc:docMk/>
            <pc:sldMk cId="1402896438" sldId="2435"/>
            <ac:spMk id="61" creationId="{20AEBD0D-EF9C-5D4E-863B-570331E509B4}"/>
          </ac:spMkLst>
        </pc:spChg>
        <pc:spChg chg="mod">
          <ac:chgData name="魏 星达" userId="ca17b13798aa44f7" providerId="LiveId" clId="{12B9301D-149E-A749-98A6-AB1C52D14326}" dt="2021-09-28T09:52:59.896" v="2120"/>
          <ac:spMkLst>
            <pc:docMk/>
            <pc:sldMk cId="1402896438" sldId="2435"/>
            <ac:spMk id="62" creationId="{87972453-0AA7-3949-9E6A-406E68170F34}"/>
          </ac:spMkLst>
        </pc:spChg>
        <pc:spChg chg="mod">
          <ac:chgData name="魏 星达" userId="ca17b13798aa44f7" providerId="LiveId" clId="{12B9301D-149E-A749-98A6-AB1C52D14326}" dt="2021-09-28T09:52:59.896" v="2120"/>
          <ac:spMkLst>
            <pc:docMk/>
            <pc:sldMk cId="1402896438" sldId="2435"/>
            <ac:spMk id="64" creationId="{BBF9C1A2-99D1-2D44-AC34-ADD9CD710ACC}"/>
          </ac:spMkLst>
        </pc:spChg>
        <pc:spChg chg="mod">
          <ac:chgData name="魏 星达" userId="ca17b13798aa44f7" providerId="LiveId" clId="{12B9301D-149E-A749-98A6-AB1C52D14326}" dt="2021-09-28T09:52:59.896" v="2120"/>
          <ac:spMkLst>
            <pc:docMk/>
            <pc:sldMk cId="1402896438" sldId="2435"/>
            <ac:spMk id="65" creationId="{E54B4490-3634-944C-9ECC-6B887CDA7140}"/>
          </ac:spMkLst>
        </pc:spChg>
        <pc:spChg chg="mod">
          <ac:chgData name="魏 星达" userId="ca17b13798aa44f7" providerId="LiveId" clId="{12B9301D-149E-A749-98A6-AB1C52D14326}" dt="2021-09-28T09:52:59.896" v="2120"/>
          <ac:spMkLst>
            <pc:docMk/>
            <pc:sldMk cId="1402896438" sldId="2435"/>
            <ac:spMk id="67" creationId="{B5F86C54-AA30-8A45-B123-E43ACABF1DC9}"/>
          </ac:spMkLst>
        </pc:spChg>
        <pc:spChg chg="mod">
          <ac:chgData name="魏 星达" userId="ca17b13798aa44f7" providerId="LiveId" clId="{12B9301D-149E-A749-98A6-AB1C52D14326}" dt="2021-09-28T09:52:59.896" v="2120"/>
          <ac:spMkLst>
            <pc:docMk/>
            <pc:sldMk cId="1402896438" sldId="2435"/>
            <ac:spMk id="69" creationId="{F8DA816B-CEB7-014E-8F7A-79EF61336EA6}"/>
          </ac:spMkLst>
        </pc:spChg>
        <pc:spChg chg="mod">
          <ac:chgData name="魏 星达" userId="ca17b13798aa44f7" providerId="LiveId" clId="{12B9301D-149E-A749-98A6-AB1C52D14326}" dt="2021-09-28T09:52:59.896" v="2120"/>
          <ac:spMkLst>
            <pc:docMk/>
            <pc:sldMk cId="1402896438" sldId="2435"/>
            <ac:spMk id="70" creationId="{902B1E05-B7EA-9C43-9C95-2983C007317E}"/>
          </ac:spMkLst>
        </pc:spChg>
        <pc:grpChg chg="add mod">
          <ac:chgData name="魏 星达" userId="ca17b13798aa44f7" providerId="LiveId" clId="{12B9301D-149E-A749-98A6-AB1C52D14326}" dt="2021-09-28T09:52:59.896" v="2120"/>
          <ac:grpSpMkLst>
            <pc:docMk/>
            <pc:sldMk cId="1402896438" sldId="2435"/>
            <ac:grpSpMk id="5" creationId="{9986E7D0-FBD0-0548-B57B-6CA1E117B1BE}"/>
          </ac:grpSpMkLst>
        </pc:grpChg>
        <pc:grpChg chg="mod">
          <ac:chgData name="魏 星达" userId="ca17b13798aa44f7" providerId="LiveId" clId="{12B9301D-149E-A749-98A6-AB1C52D14326}" dt="2021-09-28T09:52:59.896" v="2120"/>
          <ac:grpSpMkLst>
            <pc:docMk/>
            <pc:sldMk cId="1402896438" sldId="2435"/>
            <ac:grpSpMk id="6" creationId="{40B89C01-C7F1-2F4A-96F3-D44FECBEB4F7}"/>
          </ac:grpSpMkLst>
        </pc:grpChg>
        <pc:grpChg chg="mod">
          <ac:chgData name="魏 星达" userId="ca17b13798aa44f7" providerId="LiveId" clId="{12B9301D-149E-A749-98A6-AB1C52D14326}" dt="2021-09-28T09:52:59.896" v="2120"/>
          <ac:grpSpMkLst>
            <pc:docMk/>
            <pc:sldMk cId="1402896438" sldId="2435"/>
            <ac:grpSpMk id="12" creationId="{359AA3CB-74A9-3440-A289-E09A0C5A4FF3}"/>
          </ac:grpSpMkLst>
        </pc:grpChg>
        <pc:grpChg chg="add mod">
          <ac:chgData name="魏 星达" userId="ca17b13798aa44f7" providerId="LiveId" clId="{12B9301D-149E-A749-98A6-AB1C52D14326}" dt="2021-09-28T09:52:59.896" v="2120"/>
          <ac:grpSpMkLst>
            <pc:docMk/>
            <pc:sldMk cId="1402896438" sldId="2435"/>
            <ac:grpSpMk id="24" creationId="{5C65B002-5EE6-DD4B-9A98-91296A9615AC}"/>
          </ac:grpSpMkLst>
        </pc:grpChg>
        <pc:grpChg chg="mod">
          <ac:chgData name="魏 星达" userId="ca17b13798aa44f7" providerId="LiveId" clId="{12B9301D-149E-A749-98A6-AB1C52D14326}" dt="2021-09-28T09:52:59.896" v="2120"/>
          <ac:grpSpMkLst>
            <pc:docMk/>
            <pc:sldMk cId="1402896438" sldId="2435"/>
            <ac:grpSpMk id="25" creationId="{5EB5AFB0-8893-694B-8C5E-FA62E20B6ECB}"/>
          </ac:grpSpMkLst>
        </pc:grpChg>
        <pc:grpChg chg="mod">
          <ac:chgData name="魏 星达" userId="ca17b13798aa44f7" providerId="LiveId" clId="{12B9301D-149E-A749-98A6-AB1C52D14326}" dt="2021-09-28T09:52:59.896" v="2120"/>
          <ac:grpSpMkLst>
            <pc:docMk/>
            <pc:sldMk cId="1402896438" sldId="2435"/>
            <ac:grpSpMk id="28" creationId="{E90788FB-2692-A342-BA6F-D13FCB0E82F6}"/>
          </ac:grpSpMkLst>
        </pc:grpChg>
        <pc:grpChg chg="add mod">
          <ac:chgData name="魏 星达" userId="ca17b13798aa44f7" providerId="LiveId" clId="{12B9301D-149E-A749-98A6-AB1C52D14326}" dt="2021-09-28T09:52:59.896" v="2120"/>
          <ac:grpSpMkLst>
            <pc:docMk/>
            <pc:sldMk cId="1402896438" sldId="2435"/>
            <ac:grpSpMk id="40" creationId="{6F2E6399-D696-EA4F-B614-7A6B94F10D28}"/>
          </ac:grpSpMkLst>
        </pc:grpChg>
        <pc:grpChg chg="mod">
          <ac:chgData name="魏 星达" userId="ca17b13798aa44f7" providerId="LiveId" clId="{12B9301D-149E-A749-98A6-AB1C52D14326}" dt="2021-09-28T09:52:59.896" v="2120"/>
          <ac:grpSpMkLst>
            <pc:docMk/>
            <pc:sldMk cId="1402896438" sldId="2435"/>
            <ac:grpSpMk id="41" creationId="{72088A3E-35A3-154B-BF55-9F1DF50A2C7A}"/>
          </ac:grpSpMkLst>
        </pc:grpChg>
        <pc:grpChg chg="mod">
          <ac:chgData name="魏 星达" userId="ca17b13798aa44f7" providerId="LiveId" clId="{12B9301D-149E-A749-98A6-AB1C52D14326}" dt="2021-09-28T09:52:59.896" v="2120"/>
          <ac:grpSpMkLst>
            <pc:docMk/>
            <pc:sldMk cId="1402896438" sldId="2435"/>
            <ac:grpSpMk id="44" creationId="{9E6574E7-3275-094D-8818-14553F899778}"/>
          </ac:grpSpMkLst>
        </pc:grpChg>
        <pc:grpChg chg="add mod">
          <ac:chgData name="魏 星达" userId="ca17b13798aa44f7" providerId="LiveId" clId="{12B9301D-149E-A749-98A6-AB1C52D14326}" dt="2021-09-28T09:52:59.896" v="2120"/>
          <ac:grpSpMkLst>
            <pc:docMk/>
            <pc:sldMk cId="1402896438" sldId="2435"/>
            <ac:grpSpMk id="60" creationId="{823CD1CF-399C-804C-8F0A-D7756B5AC379}"/>
          </ac:grpSpMkLst>
        </pc:grpChg>
        <pc:grpChg chg="mod">
          <ac:chgData name="魏 星达" userId="ca17b13798aa44f7" providerId="LiveId" clId="{12B9301D-149E-A749-98A6-AB1C52D14326}" dt="2021-09-28T09:52:59.896" v="2120"/>
          <ac:grpSpMkLst>
            <pc:docMk/>
            <pc:sldMk cId="1402896438" sldId="2435"/>
            <ac:grpSpMk id="63" creationId="{93AE66AA-83F3-4841-8181-8049A4648D19}"/>
          </ac:grpSpMkLst>
        </pc:grpChg>
        <pc:cxnChg chg="mod">
          <ac:chgData name="魏 星达" userId="ca17b13798aa44f7" providerId="LiveId" clId="{12B9301D-149E-A749-98A6-AB1C52D14326}" dt="2021-09-28T09:52:59.896" v="2120"/>
          <ac:cxnSpMkLst>
            <pc:docMk/>
            <pc:sldMk cId="1402896438" sldId="2435"/>
            <ac:cxnSpMk id="20" creationId="{758C7729-6A44-174E-B585-8223B850578E}"/>
          </ac:cxnSpMkLst>
        </pc:cxnChg>
        <pc:cxnChg chg="mod">
          <ac:chgData name="魏 星达" userId="ca17b13798aa44f7" providerId="LiveId" clId="{12B9301D-149E-A749-98A6-AB1C52D14326}" dt="2021-09-28T09:52:59.896" v="2120"/>
          <ac:cxnSpMkLst>
            <pc:docMk/>
            <pc:sldMk cId="1402896438" sldId="2435"/>
            <ac:cxnSpMk id="23" creationId="{4BD988DE-2634-F74D-8F5E-13C59E5BA5D6}"/>
          </ac:cxnSpMkLst>
        </pc:cxnChg>
        <pc:cxnChg chg="mod">
          <ac:chgData name="魏 星达" userId="ca17b13798aa44f7" providerId="LiveId" clId="{12B9301D-149E-A749-98A6-AB1C52D14326}" dt="2021-09-28T09:52:59.896" v="2120"/>
          <ac:cxnSpMkLst>
            <pc:docMk/>
            <pc:sldMk cId="1402896438" sldId="2435"/>
            <ac:cxnSpMk id="31" creationId="{7BAC49A0-9A12-604A-8DEB-D853613CAA64}"/>
          </ac:cxnSpMkLst>
        </pc:cxnChg>
        <pc:cxnChg chg="mod">
          <ac:chgData name="魏 星达" userId="ca17b13798aa44f7" providerId="LiveId" clId="{12B9301D-149E-A749-98A6-AB1C52D14326}" dt="2021-09-28T09:52:59.896" v="2120"/>
          <ac:cxnSpMkLst>
            <pc:docMk/>
            <pc:sldMk cId="1402896438" sldId="2435"/>
            <ac:cxnSpMk id="32" creationId="{B7C7CCB3-F3C5-1F4C-90D4-F54C247DAE09}"/>
          </ac:cxnSpMkLst>
        </pc:cxnChg>
        <pc:cxnChg chg="mod">
          <ac:chgData name="魏 星达" userId="ca17b13798aa44f7" providerId="LiveId" clId="{12B9301D-149E-A749-98A6-AB1C52D14326}" dt="2021-09-28T09:52:59.896" v="2120"/>
          <ac:cxnSpMkLst>
            <pc:docMk/>
            <pc:sldMk cId="1402896438" sldId="2435"/>
            <ac:cxnSpMk id="36" creationId="{50ADF0B1-EC3B-C34C-AF66-058BA1236BBA}"/>
          </ac:cxnSpMkLst>
        </pc:cxnChg>
        <pc:cxnChg chg="mod">
          <ac:chgData name="魏 星达" userId="ca17b13798aa44f7" providerId="LiveId" clId="{12B9301D-149E-A749-98A6-AB1C52D14326}" dt="2021-09-28T09:52:59.896" v="2120"/>
          <ac:cxnSpMkLst>
            <pc:docMk/>
            <pc:sldMk cId="1402896438" sldId="2435"/>
            <ac:cxnSpMk id="39" creationId="{D301BD42-D3CB-9F4C-847B-EBF8670E7973}"/>
          </ac:cxnSpMkLst>
        </pc:cxnChg>
        <pc:cxnChg chg="mod">
          <ac:chgData name="魏 星达" userId="ca17b13798aa44f7" providerId="LiveId" clId="{12B9301D-149E-A749-98A6-AB1C52D14326}" dt="2021-09-28T09:52:59.896" v="2120"/>
          <ac:cxnSpMkLst>
            <pc:docMk/>
            <pc:sldMk cId="1402896438" sldId="2435"/>
            <ac:cxnSpMk id="47" creationId="{B05CA683-D4C0-3047-9C45-7E5593462F3D}"/>
          </ac:cxnSpMkLst>
        </pc:cxnChg>
        <pc:cxnChg chg="mod">
          <ac:chgData name="魏 星达" userId="ca17b13798aa44f7" providerId="LiveId" clId="{12B9301D-149E-A749-98A6-AB1C52D14326}" dt="2021-09-28T09:52:59.896" v="2120"/>
          <ac:cxnSpMkLst>
            <pc:docMk/>
            <pc:sldMk cId="1402896438" sldId="2435"/>
            <ac:cxnSpMk id="48" creationId="{A4A65D24-DCD0-7C44-B111-CEDB939143EB}"/>
          </ac:cxnSpMkLst>
        </pc:cxnChg>
        <pc:cxnChg chg="mod">
          <ac:chgData name="魏 星达" userId="ca17b13798aa44f7" providerId="LiveId" clId="{12B9301D-149E-A749-98A6-AB1C52D14326}" dt="2021-09-28T09:52:59.896" v="2120"/>
          <ac:cxnSpMkLst>
            <pc:docMk/>
            <pc:sldMk cId="1402896438" sldId="2435"/>
            <ac:cxnSpMk id="50" creationId="{EBCD3B52-2CDF-ED40-9301-B1517DE515AB}"/>
          </ac:cxnSpMkLst>
        </pc:cxnChg>
        <pc:cxnChg chg="mod">
          <ac:chgData name="魏 星达" userId="ca17b13798aa44f7" providerId="LiveId" clId="{12B9301D-149E-A749-98A6-AB1C52D14326}" dt="2021-09-28T09:52:59.896" v="2120"/>
          <ac:cxnSpMkLst>
            <pc:docMk/>
            <pc:sldMk cId="1402896438" sldId="2435"/>
            <ac:cxnSpMk id="51" creationId="{FF69B94D-4E11-584D-B2F1-9613FE1EDA66}"/>
          </ac:cxnSpMkLst>
        </pc:cxnChg>
        <pc:cxnChg chg="mod">
          <ac:chgData name="魏 星达" userId="ca17b13798aa44f7" providerId="LiveId" clId="{12B9301D-149E-A749-98A6-AB1C52D14326}" dt="2021-09-28T09:52:59.896" v="2120"/>
          <ac:cxnSpMkLst>
            <pc:docMk/>
            <pc:sldMk cId="1402896438" sldId="2435"/>
            <ac:cxnSpMk id="52" creationId="{B05F0CB0-2BD1-5A4D-BCCE-B1EB7EA22D98}"/>
          </ac:cxnSpMkLst>
        </pc:cxnChg>
        <pc:cxnChg chg="mod">
          <ac:chgData name="魏 星达" userId="ca17b13798aa44f7" providerId="LiveId" clId="{12B9301D-149E-A749-98A6-AB1C52D14326}" dt="2021-09-28T09:52:59.896" v="2120"/>
          <ac:cxnSpMkLst>
            <pc:docMk/>
            <pc:sldMk cId="1402896438" sldId="2435"/>
            <ac:cxnSpMk id="53" creationId="{2ADE0B4E-A519-F046-9CC1-FC1E1471D523}"/>
          </ac:cxnSpMkLst>
        </pc:cxnChg>
        <pc:cxnChg chg="mod">
          <ac:chgData name="魏 星达" userId="ca17b13798aa44f7" providerId="LiveId" clId="{12B9301D-149E-A749-98A6-AB1C52D14326}" dt="2021-09-28T09:52:59.896" v="2120"/>
          <ac:cxnSpMkLst>
            <pc:docMk/>
            <pc:sldMk cId="1402896438" sldId="2435"/>
            <ac:cxnSpMk id="56" creationId="{BEF87AD4-6B44-024D-9F83-983C283417D7}"/>
          </ac:cxnSpMkLst>
        </pc:cxnChg>
        <pc:cxnChg chg="mod">
          <ac:chgData name="魏 星达" userId="ca17b13798aa44f7" providerId="LiveId" clId="{12B9301D-149E-A749-98A6-AB1C52D14326}" dt="2021-09-28T09:52:59.896" v="2120"/>
          <ac:cxnSpMkLst>
            <pc:docMk/>
            <pc:sldMk cId="1402896438" sldId="2435"/>
            <ac:cxnSpMk id="59" creationId="{2630568A-8075-0B46-B21B-2B44C1AFEF8A}"/>
          </ac:cxnSpMkLst>
        </pc:cxnChg>
        <pc:cxnChg chg="mod">
          <ac:chgData name="魏 星达" userId="ca17b13798aa44f7" providerId="LiveId" clId="{12B9301D-149E-A749-98A6-AB1C52D14326}" dt="2021-09-28T09:52:59.896" v="2120"/>
          <ac:cxnSpMkLst>
            <pc:docMk/>
            <pc:sldMk cId="1402896438" sldId="2435"/>
            <ac:cxnSpMk id="66" creationId="{B083AC24-564C-4148-8FA8-C7D736FEBC2C}"/>
          </ac:cxnSpMkLst>
        </pc:cxnChg>
        <pc:cxnChg chg="mod">
          <ac:chgData name="魏 星达" userId="ca17b13798aa44f7" providerId="LiveId" clId="{12B9301D-149E-A749-98A6-AB1C52D14326}" dt="2021-09-28T09:52:59.896" v="2120"/>
          <ac:cxnSpMkLst>
            <pc:docMk/>
            <pc:sldMk cId="1402896438" sldId="2435"/>
            <ac:cxnSpMk id="68" creationId="{FFD00062-AE48-084C-BF25-A47C1E738BFD}"/>
          </ac:cxnSpMkLst>
        </pc:cxnChg>
        <pc:cxnChg chg="add mod">
          <ac:chgData name="魏 星达" userId="ca17b13798aa44f7" providerId="LiveId" clId="{12B9301D-149E-A749-98A6-AB1C52D14326}" dt="2021-09-28T09:52:59.896" v="2120"/>
          <ac:cxnSpMkLst>
            <pc:docMk/>
            <pc:sldMk cId="1402896438" sldId="2435"/>
            <ac:cxnSpMk id="71" creationId="{4F81A7F7-39F9-1A4C-BADE-A39F2471B64E}"/>
          </ac:cxnSpMkLst>
        </pc:cxnChg>
        <pc:cxnChg chg="add mod">
          <ac:chgData name="魏 星达" userId="ca17b13798aa44f7" providerId="LiveId" clId="{12B9301D-149E-A749-98A6-AB1C52D14326}" dt="2021-09-28T09:52:59.896" v="2120"/>
          <ac:cxnSpMkLst>
            <pc:docMk/>
            <pc:sldMk cId="1402896438" sldId="2435"/>
            <ac:cxnSpMk id="72" creationId="{04B05B2C-1C02-584B-878C-BB43BE5E29AF}"/>
          </ac:cxnSpMkLst>
        </pc:cxnChg>
        <pc:cxnChg chg="add mod">
          <ac:chgData name="魏 星达" userId="ca17b13798aa44f7" providerId="LiveId" clId="{12B9301D-149E-A749-98A6-AB1C52D14326}" dt="2021-09-28T09:52:59.896" v="2120"/>
          <ac:cxnSpMkLst>
            <pc:docMk/>
            <pc:sldMk cId="1402896438" sldId="2435"/>
            <ac:cxnSpMk id="73" creationId="{558322A3-DC82-BC4D-BBC1-A4D059A1D6B3}"/>
          </ac:cxnSpMkLst>
        </pc:cxnChg>
        <pc:cxnChg chg="add mod">
          <ac:chgData name="魏 星达" userId="ca17b13798aa44f7" providerId="LiveId" clId="{12B9301D-149E-A749-98A6-AB1C52D14326}" dt="2021-09-28T09:52:59.896" v="2120"/>
          <ac:cxnSpMkLst>
            <pc:docMk/>
            <pc:sldMk cId="1402896438" sldId="2435"/>
            <ac:cxnSpMk id="74" creationId="{AD001BF9-DA22-1B40-8775-2EB951D03518}"/>
          </ac:cxnSpMkLst>
        </pc:cxnChg>
        <pc:cxnChg chg="add mod">
          <ac:chgData name="魏 星达" userId="ca17b13798aa44f7" providerId="LiveId" clId="{12B9301D-149E-A749-98A6-AB1C52D14326}" dt="2021-09-28T09:52:59.896" v="2120"/>
          <ac:cxnSpMkLst>
            <pc:docMk/>
            <pc:sldMk cId="1402896438" sldId="2435"/>
            <ac:cxnSpMk id="75" creationId="{C0F44391-2081-454F-9E56-E711BD58C90D}"/>
          </ac:cxnSpMkLst>
        </pc:cxnChg>
      </pc:sldChg>
      <pc:sldChg chg="addSp delSp modSp new mod">
        <pc:chgData name="魏 星达" userId="ca17b13798aa44f7" providerId="LiveId" clId="{12B9301D-149E-A749-98A6-AB1C52D14326}" dt="2021-09-28T09:59:21.372" v="2188"/>
        <pc:sldMkLst>
          <pc:docMk/>
          <pc:sldMk cId="1410798192" sldId="2436"/>
        </pc:sldMkLst>
        <pc:spChg chg="mod">
          <ac:chgData name="魏 星达" userId="ca17b13798aa44f7" providerId="LiveId" clId="{12B9301D-149E-A749-98A6-AB1C52D14326}" dt="2021-09-28T09:56:13.625" v="2164" actId="207"/>
          <ac:spMkLst>
            <pc:docMk/>
            <pc:sldMk cId="1410798192" sldId="2436"/>
            <ac:spMk id="2" creationId="{B4F40402-A595-2C42-89F5-91AF216BFB5B}"/>
          </ac:spMkLst>
        </pc:spChg>
        <pc:spChg chg="mod">
          <ac:chgData name="魏 星达" userId="ca17b13798aa44f7" providerId="LiveId" clId="{12B9301D-149E-A749-98A6-AB1C52D14326}" dt="2021-09-28T09:57:51.611" v="2178" actId="115"/>
          <ac:spMkLst>
            <pc:docMk/>
            <pc:sldMk cId="1410798192" sldId="2436"/>
            <ac:spMk id="3" creationId="{1783C278-9AF5-DE4F-8E94-8698F09D8E53}"/>
          </ac:spMkLst>
        </pc:spChg>
        <pc:spChg chg="add del mod">
          <ac:chgData name="魏 星达" userId="ca17b13798aa44f7" providerId="LiveId" clId="{12B9301D-149E-A749-98A6-AB1C52D14326}" dt="2021-09-28T09:58:56.899" v="2181"/>
          <ac:spMkLst>
            <pc:docMk/>
            <pc:sldMk cId="1410798192" sldId="2436"/>
            <ac:spMk id="5" creationId="{94D17E03-DE77-E840-A81E-27AA3AD93213}"/>
          </ac:spMkLst>
        </pc:spChg>
        <pc:spChg chg="add del mod">
          <ac:chgData name="魏 星达" userId="ca17b13798aa44f7" providerId="LiveId" clId="{12B9301D-149E-A749-98A6-AB1C52D14326}" dt="2021-09-28T09:59:17.014" v="2187"/>
          <ac:spMkLst>
            <pc:docMk/>
            <pc:sldMk cId="1410798192" sldId="2436"/>
            <ac:spMk id="6" creationId="{C8B5754A-E28E-0E43-BCDF-4E5A78CC2101}"/>
          </ac:spMkLst>
        </pc:spChg>
        <pc:spChg chg="add del mod">
          <ac:chgData name="魏 星达" userId="ca17b13798aa44f7" providerId="LiveId" clId="{12B9301D-149E-A749-98A6-AB1C52D14326}" dt="2021-09-28T09:59:17.014" v="2187"/>
          <ac:spMkLst>
            <pc:docMk/>
            <pc:sldMk cId="1410798192" sldId="2436"/>
            <ac:spMk id="7" creationId="{9E8CD1B6-A45D-0249-A4AA-B8A35F7DEEEC}"/>
          </ac:spMkLst>
        </pc:spChg>
        <pc:spChg chg="add del mod">
          <ac:chgData name="魏 星达" userId="ca17b13798aa44f7" providerId="LiveId" clId="{12B9301D-149E-A749-98A6-AB1C52D14326}" dt="2021-09-28T09:59:17.014" v="2187"/>
          <ac:spMkLst>
            <pc:docMk/>
            <pc:sldMk cId="1410798192" sldId="2436"/>
            <ac:spMk id="8" creationId="{176BEF08-EAE9-7B4E-99A7-D2AC66DE48E2}"/>
          </ac:spMkLst>
        </pc:spChg>
        <pc:spChg chg="add del mod">
          <ac:chgData name="魏 星达" userId="ca17b13798aa44f7" providerId="LiveId" clId="{12B9301D-149E-A749-98A6-AB1C52D14326}" dt="2021-09-28T09:59:17.014" v="2187"/>
          <ac:spMkLst>
            <pc:docMk/>
            <pc:sldMk cId="1410798192" sldId="2436"/>
            <ac:spMk id="9" creationId="{94632793-B670-674E-983B-941E85964998}"/>
          </ac:spMkLst>
        </pc:spChg>
        <pc:spChg chg="add del mod">
          <ac:chgData name="魏 星达" userId="ca17b13798aa44f7" providerId="LiveId" clId="{12B9301D-149E-A749-98A6-AB1C52D14326}" dt="2021-09-28T09:59:17.014" v="2187"/>
          <ac:spMkLst>
            <pc:docMk/>
            <pc:sldMk cId="1410798192" sldId="2436"/>
            <ac:spMk id="10" creationId="{2AC1FA07-B51D-E942-8401-38B41722D29C}"/>
          </ac:spMkLst>
        </pc:spChg>
        <pc:spChg chg="add del mod">
          <ac:chgData name="魏 星达" userId="ca17b13798aa44f7" providerId="LiveId" clId="{12B9301D-149E-A749-98A6-AB1C52D14326}" dt="2021-09-28T09:59:17.014" v="2187"/>
          <ac:spMkLst>
            <pc:docMk/>
            <pc:sldMk cId="1410798192" sldId="2436"/>
            <ac:spMk id="11" creationId="{F143ED51-547B-B343-BC53-2E7529067B96}"/>
          </ac:spMkLst>
        </pc:spChg>
        <pc:spChg chg="add del mod">
          <ac:chgData name="魏 星达" userId="ca17b13798aa44f7" providerId="LiveId" clId="{12B9301D-149E-A749-98A6-AB1C52D14326}" dt="2021-09-28T09:59:17.014" v="2187"/>
          <ac:spMkLst>
            <pc:docMk/>
            <pc:sldMk cId="1410798192" sldId="2436"/>
            <ac:spMk id="12" creationId="{B3B1BF31-779D-2443-9907-8DB7D0CBEE88}"/>
          </ac:spMkLst>
        </pc:spChg>
        <pc:spChg chg="add del mod">
          <ac:chgData name="魏 星达" userId="ca17b13798aa44f7" providerId="LiveId" clId="{12B9301D-149E-A749-98A6-AB1C52D14326}" dt="2021-09-28T09:59:17.014" v="2187"/>
          <ac:spMkLst>
            <pc:docMk/>
            <pc:sldMk cId="1410798192" sldId="2436"/>
            <ac:spMk id="15" creationId="{0F5519EF-CF72-1541-943F-099239437B04}"/>
          </ac:spMkLst>
        </pc:spChg>
        <pc:spChg chg="add del mod">
          <ac:chgData name="魏 星达" userId="ca17b13798aa44f7" providerId="LiveId" clId="{12B9301D-149E-A749-98A6-AB1C52D14326}" dt="2021-09-28T09:59:17.014" v="2187"/>
          <ac:spMkLst>
            <pc:docMk/>
            <pc:sldMk cId="1410798192" sldId="2436"/>
            <ac:spMk id="18" creationId="{A54FECAB-7DB5-B74C-9E53-985E5E333DD6}"/>
          </ac:spMkLst>
        </pc:spChg>
        <pc:spChg chg="add del mod">
          <ac:chgData name="魏 星达" userId="ca17b13798aa44f7" providerId="LiveId" clId="{12B9301D-149E-A749-98A6-AB1C52D14326}" dt="2021-09-28T09:59:17.014" v="2187"/>
          <ac:spMkLst>
            <pc:docMk/>
            <pc:sldMk cId="1410798192" sldId="2436"/>
            <ac:spMk id="21" creationId="{608AC935-639F-9E45-B677-10E0A1B2F6DA}"/>
          </ac:spMkLst>
        </pc:spChg>
        <pc:spChg chg="add del mod">
          <ac:chgData name="魏 星达" userId="ca17b13798aa44f7" providerId="LiveId" clId="{12B9301D-149E-A749-98A6-AB1C52D14326}" dt="2021-09-28T09:59:17.014" v="2187"/>
          <ac:spMkLst>
            <pc:docMk/>
            <pc:sldMk cId="1410798192" sldId="2436"/>
            <ac:spMk id="24" creationId="{BD9EEE41-F3B5-2F4A-9F04-32DCD12E4BC5}"/>
          </ac:spMkLst>
        </pc:spChg>
        <pc:spChg chg="add del mod">
          <ac:chgData name="魏 星达" userId="ca17b13798aa44f7" providerId="LiveId" clId="{12B9301D-149E-A749-98A6-AB1C52D14326}" dt="2021-09-28T09:59:17.014" v="2187"/>
          <ac:spMkLst>
            <pc:docMk/>
            <pc:sldMk cId="1410798192" sldId="2436"/>
            <ac:spMk id="25" creationId="{CBC63A8A-E83D-CE46-9B60-9C989C23E0B7}"/>
          </ac:spMkLst>
        </pc:spChg>
        <pc:spChg chg="add del mod">
          <ac:chgData name="魏 星达" userId="ca17b13798aa44f7" providerId="LiveId" clId="{12B9301D-149E-A749-98A6-AB1C52D14326}" dt="2021-09-28T09:59:17.014" v="2187"/>
          <ac:spMkLst>
            <pc:docMk/>
            <pc:sldMk cId="1410798192" sldId="2436"/>
            <ac:spMk id="29" creationId="{120E1ED4-A619-A14F-B4AD-E33349BA92C7}"/>
          </ac:spMkLst>
        </pc:spChg>
        <pc:spChg chg="add del mod">
          <ac:chgData name="魏 星达" userId="ca17b13798aa44f7" providerId="LiveId" clId="{12B9301D-149E-A749-98A6-AB1C52D14326}" dt="2021-09-28T09:59:17.014" v="2187"/>
          <ac:spMkLst>
            <pc:docMk/>
            <pc:sldMk cId="1410798192" sldId="2436"/>
            <ac:spMk id="30" creationId="{66DBEEDA-3CD1-3745-96BE-13312A1A531C}"/>
          </ac:spMkLst>
        </pc:spChg>
        <pc:spChg chg="add del mod">
          <ac:chgData name="魏 星达" userId="ca17b13798aa44f7" providerId="LiveId" clId="{12B9301D-149E-A749-98A6-AB1C52D14326}" dt="2021-09-28T09:59:17.014" v="2187"/>
          <ac:spMkLst>
            <pc:docMk/>
            <pc:sldMk cId="1410798192" sldId="2436"/>
            <ac:spMk id="39" creationId="{A259655A-B110-434A-8FA2-37A791841301}"/>
          </ac:spMkLst>
        </pc:spChg>
        <pc:spChg chg="add del mod">
          <ac:chgData name="魏 星达" userId="ca17b13798aa44f7" providerId="LiveId" clId="{12B9301D-149E-A749-98A6-AB1C52D14326}" dt="2021-09-28T09:59:17.014" v="2187"/>
          <ac:spMkLst>
            <pc:docMk/>
            <pc:sldMk cId="1410798192" sldId="2436"/>
            <ac:spMk id="40" creationId="{DABBD306-2286-6E4F-8E91-CB59F4D5AD15}"/>
          </ac:spMkLst>
        </pc:spChg>
        <pc:spChg chg="add del mod">
          <ac:chgData name="魏 星达" userId="ca17b13798aa44f7" providerId="LiveId" clId="{12B9301D-149E-A749-98A6-AB1C52D14326}" dt="2021-09-28T09:59:17.014" v="2187"/>
          <ac:spMkLst>
            <pc:docMk/>
            <pc:sldMk cId="1410798192" sldId="2436"/>
            <ac:spMk id="41" creationId="{946164F9-15C7-EE4D-9235-6F1905A2C39D}"/>
          </ac:spMkLst>
        </pc:spChg>
        <pc:spChg chg="add del mod">
          <ac:chgData name="魏 星达" userId="ca17b13798aa44f7" providerId="LiveId" clId="{12B9301D-149E-A749-98A6-AB1C52D14326}" dt="2021-09-28T09:59:17.014" v="2187"/>
          <ac:spMkLst>
            <pc:docMk/>
            <pc:sldMk cId="1410798192" sldId="2436"/>
            <ac:spMk id="48" creationId="{6B089B03-1207-ED4E-BE2B-F2AAB82AC303}"/>
          </ac:spMkLst>
        </pc:spChg>
        <pc:spChg chg="add del mod">
          <ac:chgData name="魏 星达" userId="ca17b13798aa44f7" providerId="LiveId" clId="{12B9301D-149E-A749-98A6-AB1C52D14326}" dt="2021-09-28T09:59:17.014" v="2187"/>
          <ac:spMkLst>
            <pc:docMk/>
            <pc:sldMk cId="1410798192" sldId="2436"/>
            <ac:spMk id="49" creationId="{522C283D-5384-6340-9645-05BFEFDF7E10}"/>
          </ac:spMkLst>
        </pc:spChg>
        <pc:spChg chg="add del mod">
          <ac:chgData name="魏 星达" userId="ca17b13798aa44f7" providerId="LiveId" clId="{12B9301D-149E-A749-98A6-AB1C52D14326}" dt="2021-09-28T09:59:16.169" v="2186"/>
          <ac:spMkLst>
            <pc:docMk/>
            <pc:sldMk cId="1410798192" sldId="2436"/>
            <ac:spMk id="52" creationId="{90349659-F077-C141-AED7-D7216D4D7D8A}"/>
          </ac:spMkLst>
        </pc:spChg>
        <pc:spChg chg="add mod">
          <ac:chgData name="魏 星达" userId="ca17b13798aa44f7" providerId="LiveId" clId="{12B9301D-149E-A749-98A6-AB1C52D14326}" dt="2021-09-28T09:59:21.372" v="2188"/>
          <ac:spMkLst>
            <pc:docMk/>
            <pc:sldMk cId="1410798192" sldId="2436"/>
            <ac:spMk id="53" creationId="{0F83A794-2098-C043-9B51-C1B2E080BF3B}"/>
          </ac:spMkLst>
        </pc:spChg>
        <pc:spChg chg="add mod">
          <ac:chgData name="魏 星达" userId="ca17b13798aa44f7" providerId="LiveId" clId="{12B9301D-149E-A749-98A6-AB1C52D14326}" dt="2021-09-28T09:59:21.372" v="2188"/>
          <ac:spMkLst>
            <pc:docMk/>
            <pc:sldMk cId="1410798192" sldId="2436"/>
            <ac:spMk id="54" creationId="{80C0337C-E6A7-F245-95BD-ADCB1EF74F04}"/>
          </ac:spMkLst>
        </pc:spChg>
        <pc:spChg chg="add mod">
          <ac:chgData name="魏 星达" userId="ca17b13798aa44f7" providerId="LiveId" clId="{12B9301D-149E-A749-98A6-AB1C52D14326}" dt="2021-09-28T09:59:21.372" v="2188"/>
          <ac:spMkLst>
            <pc:docMk/>
            <pc:sldMk cId="1410798192" sldId="2436"/>
            <ac:spMk id="55" creationId="{A68C36B0-84B3-6F4D-BF93-91B6B0628C67}"/>
          </ac:spMkLst>
        </pc:spChg>
        <pc:spChg chg="add mod">
          <ac:chgData name="魏 星达" userId="ca17b13798aa44f7" providerId="LiveId" clId="{12B9301D-149E-A749-98A6-AB1C52D14326}" dt="2021-09-28T09:59:21.372" v="2188"/>
          <ac:spMkLst>
            <pc:docMk/>
            <pc:sldMk cId="1410798192" sldId="2436"/>
            <ac:spMk id="56" creationId="{878A29CD-4743-4E4A-941E-2D9EAE18C722}"/>
          </ac:spMkLst>
        </pc:spChg>
        <pc:spChg chg="add mod">
          <ac:chgData name="魏 星达" userId="ca17b13798aa44f7" providerId="LiveId" clId="{12B9301D-149E-A749-98A6-AB1C52D14326}" dt="2021-09-28T09:59:21.372" v="2188"/>
          <ac:spMkLst>
            <pc:docMk/>
            <pc:sldMk cId="1410798192" sldId="2436"/>
            <ac:spMk id="57" creationId="{32CEB1C9-9432-0449-9837-4DE89FB647D1}"/>
          </ac:spMkLst>
        </pc:spChg>
        <pc:spChg chg="add mod">
          <ac:chgData name="魏 星达" userId="ca17b13798aa44f7" providerId="LiveId" clId="{12B9301D-149E-A749-98A6-AB1C52D14326}" dt="2021-09-28T09:59:21.372" v="2188"/>
          <ac:spMkLst>
            <pc:docMk/>
            <pc:sldMk cId="1410798192" sldId="2436"/>
            <ac:spMk id="58" creationId="{C8A87037-BFAC-814F-A098-82F548DFF861}"/>
          </ac:spMkLst>
        </pc:spChg>
        <pc:spChg chg="add mod">
          <ac:chgData name="魏 星达" userId="ca17b13798aa44f7" providerId="LiveId" clId="{12B9301D-149E-A749-98A6-AB1C52D14326}" dt="2021-09-28T09:59:21.372" v="2188"/>
          <ac:spMkLst>
            <pc:docMk/>
            <pc:sldMk cId="1410798192" sldId="2436"/>
            <ac:spMk id="59" creationId="{EAB4643B-8DB2-C348-8C63-BB672BF2DCBC}"/>
          </ac:spMkLst>
        </pc:spChg>
        <pc:spChg chg="add mod">
          <ac:chgData name="魏 星达" userId="ca17b13798aa44f7" providerId="LiveId" clId="{12B9301D-149E-A749-98A6-AB1C52D14326}" dt="2021-09-28T09:59:21.372" v="2188"/>
          <ac:spMkLst>
            <pc:docMk/>
            <pc:sldMk cId="1410798192" sldId="2436"/>
            <ac:spMk id="60" creationId="{7EB6A145-72EC-2C4E-9603-751D97573F4E}"/>
          </ac:spMkLst>
        </pc:spChg>
        <pc:spChg chg="add mod">
          <ac:chgData name="魏 星达" userId="ca17b13798aa44f7" providerId="LiveId" clId="{12B9301D-149E-A749-98A6-AB1C52D14326}" dt="2021-09-28T09:59:21.372" v="2188"/>
          <ac:spMkLst>
            <pc:docMk/>
            <pc:sldMk cId="1410798192" sldId="2436"/>
            <ac:spMk id="63" creationId="{AA85A733-43F8-CE46-AF2C-A11B92CB0DF1}"/>
          </ac:spMkLst>
        </pc:spChg>
        <pc:spChg chg="add mod">
          <ac:chgData name="魏 星达" userId="ca17b13798aa44f7" providerId="LiveId" clId="{12B9301D-149E-A749-98A6-AB1C52D14326}" dt="2021-09-28T09:59:21.372" v="2188"/>
          <ac:spMkLst>
            <pc:docMk/>
            <pc:sldMk cId="1410798192" sldId="2436"/>
            <ac:spMk id="66" creationId="{EA5A3BFC-8051-EB4C-BF19-3233480F4BF2}"/>
          </ac:spMkLst>
        </pc:spChg>
        <pc:spChg chg="add mod">
          <ac:chgData name="魏 星达" userId="ca17b13798aa44f7" providerId="LiveId" clId="{12B9301D-149E-A749-98A6-AB1C52D14326}" dt="2021-09-28T09:59:21.372" v="2188"/>
          <ac:spMkLst>
            <pc:docMk/>
            <pc:sldMk cId="1410798192" sldId="2436"/>
            <ac:spMk id="69" creationId="{42F14688-713A-124B-BE3A-8FF54F08EE5D}"/>
          </ac:spMkLst>
        </pc:spChg>
        <pc:spChg chg="add mod">
          <ac:chgData name="魏 星达" userId="ca17b13798aa44f7" providerId="LiveId" clId="{12B9301D-149E-A749-98A6-AB1C52D14326}" dt="2021-09-28T09:59:21.372" v="2188"/>
          <ac:spMkLst>
            <pc:docMk/>
            <pc:sldMk cId="1410798192" sldId="2436"/>
            <ac:spMk id="72" creationId="{7B6FCA9C-E2B4-C048-A701-3E60881EC05E}"/>
          </ac:spMkLst>
        </pc:spChg>
        <pc:spChg chg="add mod">
          <ac:chgData name="魏 星达" userId="ca17b13798aa44f7" providerId="LiveId" clId="{12B9301D-149E-A749-98A6-AB1C52D14326}" dt="2021-09-28T09:59:21.372" v="2188"/>
          <ac:spMkLst>
            <pc:docMk/>
            <pc:sldMk cId="1410798192" sldId="2436"/>
            <ac:spMk id="73" creationId="{F047AD7E-F113-034C-82AA-A684420D0CF7}"/>
          </ac:spMkLst>
        </pc:spChg>
        <pc:spChg chg="add mod">
          <ac:chgData name="魏 星达" userId="ca17b13798aa44f7" providerId="LiveId" clId="{12B9301D-149E-A749-98A6-AB1C52D14326}" dt="2021-09-28T09:59:21.372" v="2188"/>
          <ac:spMkLst>
            <pc:docMk/>
            <pc:sldMk cId="1410798192" sldId="2436"/>
            <ac:spMk id="77" creationId="{991B7C72-D4E7-4549-AC81-237556047FEF}"/>
          </ac:spMkLst>
        </pc:spChg>
        <pc:spChg chg="add mod">
          <ac:chgData name="魏 星达" userId="ca17b13798aa44f7" providerId="LiveId" clId="{12B9301D-149E-A749-98A6-AB1C52D14326}" dt="2021-09-28T09:59:21.372" v="2188"/>
          <ac:spMkLst>
            <pc:docMk/>
            <pc:sldMk cId="1410798192" sldId="2436"/>
            <ac:spMk id="78" creationId="{69DF1A0E-D644-A045-BCA8-E1BF04BC4373}"/>
          </ac:spMkLst>
        </pc:spChg>
        <pc:spChg chg="add mod">
          <ac:chgData name="魏 星达" userId="ca17b13798aa44f7" providerId="LiveId" clId="{12B9301D-149E-A749-98A6-AB1C52D14326}" dt="2021-09-28T09:59:21.372" v="2188"/>
          <ac:spMkLst>
            <pc:docMk/>
            <pc:sldMk cId="1410798192" sldId="2436"/>
            <ac:spMk id="87" creationId="{6E737293-09BA-1149-BBB0-AC957D06A946}"/>
          </ac:spMkLst>
        </pc:spChg>
        <pc:spChg chg="add mod">
          <ac:chgData name="魏 星达" userId="ca17b13798aa44f7" providerId="LiveId" clId="{12B9301D-149E-A749-98A6-AB1C52D14326}" dt="2021-09-28T09:59:21.372" v="2188"/>
          <ac:spMkLst>
            <pc:docMk/>
            <pc:sldMk cId="1410798192" sldId="2436"/>
            <ac:spMk id="88" creationId="{7D107E46-897A-5944-B4BB-CB6F77DFAB36}"/>
          </ac:spMkLst>
        </pc:spChg>
        <pc:spChg chg="add mod">
          <ac:chgData name="魏 星达" userId="ca17b13798aa44f7" providerId="LiveId" clId="{12B9301D-149E-A749-98A6-AB1C52D14326}" dt="2021-09-28T09:59:21.372" v="2188"/>
          <ac:spMkLst>
            <pc:docMk/>
            <pc:sldMk cId="1410798192" sldId="2436"/>
            <ac:spMk id="89" creationId="{F4E66E4D-6948-664A-ACD1-E704C7B2D676}"/>
          </ac:spMkLst>
        </pc:spChg>
        <pc:spChg chg="add mod">
          <ac:chgData name="魏 星达" userId="ca17b13798aa44f7" providerId="LiveId" clId="{12B9301D-149E-A749-98A6-AB1C52D14326}" dt="2021-09-28T09:59:21.372" v="2188"/>
          <ac:spMkLst>
            <pc:docMk/>
            <pc:sldMk cId="1410798192" sldId="2436"/>
            <ac:spMk id="96" creationId="{16FBDB89-C28F-484F-A3B5-DB7C2F46EEB2}"/>
          </ac:spMkLst>
        </pc:spChg>
        <pc:spChg chg="add mod">
          <ac:chgData name="魏 星达" userId="ca17b13798aa44f7" providerId="LiveId" clId="{12B9301D-149E-A749-98A6-AB1C52D14326}" dt="2021-09-28T09:59:21.372" v="2188"/>
          <ac:spMkLst>
            <pc:docMk/>
            <pc:sldMk cId="1410798192" sldId="2436"/>
            <ac:spMk id="97" creationId="{68C3852F-B718-674A-A003-D8428E45980A}"/>
          </ac:spMkLst>
        </pc:spChg>
        <pc:cxnChg chg="add del mod">
          <ac:chgData name="魏 星达" userId="ca17b13798aa44f7" providerId="LiveId" clId="{12B9301D-149E-A749-98A6-AB1C52D14326}" dt="2021-09-28T09:59:17.014" v="2187"/>
          <ac:cxnSpMkLst>
            <pc:docMk/>
            <pc:sldMk cId="1410798192" sldId="2436"/>
            <ac:cxnSpMk id="13" creationId="{DD5B494E-CEE5-114E-ABED-FE172EA7ECBA}"/>
          </ac:cxnSpMkLst>
        </pc:cxnChg>
        <pc:cxnChg chg="add del mod">
          <ac:chgData name="魏 星达" userId="ca17b13798aa44f7" providerId="LiveId" clId="{12B9301D-149E-A749-98A6-AB1C52D14326}" dt="2021-09-28T09:59:17.014" v="2187"/>
          <ac:cxnSpMkLst>
            <pc:docMk/>
            <pc:sldMk cId="1410798192" sldId="2436"/>
            <ac:cxnSpMk id="14" creationId="{DDDA244B-8483-6048-A022-8AB0C7573C8F}"/>
          </ac:cxnSpMkLst>
        </pc:cxnChg>
        <pc:cxnChg chg="add del mod">
          <ac:chgData name="魏 星达" userId="ca17b13798aa44f7" providerId="LiveId" clId="{12B9301D-149E-A749-98A6-AB1C52D14326}" dt="2021-09-28T09:59:17.014" v="2187"/>
          <ac:cxnSpMkLst>
            <pc:docMk/>
            <pc:sldMk cId="1410798192" sldId="2436"/>
            <ac:cxnSpMk id="16" creationId="{C9E47FAF-5741-2C47-ADCF-067521CBCC35}"/>
          </ac:cxnSpMkLst>
        </pc:cxnChg>
        <pc:cxnChg chg="add del mod">
          <ac:chgData name="魏 星达" userId="ca17b13798aa44f7" providerId="LiveId" clId="{12B9301D-149E-A749-98A6-AB1C52D14326}" dt="2021-09-28T09:59:17.014" v="2187"/>
          <ac:cxnSpMkLst>
            <pc:docMk/>
            <pc:sldMk cId="1410798192" sldId="2436"/>
            <ac:cxnSpMk id="17" creationId="{123F1E9D-A066-B648-9AA5-A33C9C7D13C3}"/>
          </ac:cxnSpMkLst>
        </pc:cxnChg>
        <pc:cxnChg chg="add del mod">
          <ac:chgData name="魏 星达" userId="ca17b13798aa44f7" providerId="LiveId" clId="{12B9301D-149E-A749-98A6-AB1C52D14326}" dt="2021-09-28T09:59:17.014" v="2187"/>
          <ac:cxnSpMkLst>
            <pc:docMk/>
            <pc:sldMk cId="1410798192" sldId="2436"/>
            <ac:cxnSpMk id="19" creationId="{7841771C-75D7-1C42-8126-C6D833788967}"/>
          </ac:cxnSpMkLst>
        </pc:cxnChg>
        <pc:cxnChg chg="add del mod">
          <ac:chgData name="魏 星达" userId="ca17b13798aa44f7" providerId="LiveId" clId="{12B9301D-149E-A749-98A6-AB1C52D14326}" dt="2021-09-28T09:59:17.014" v="2187"/>
          <ac:cxnSpMkLst>
            <pc:docMk/>
            <pc:sldMk cId="1410798192" sldId="2436"/>
            <ac:cxnSpMk id="20" creationId="{10292580-2C8D-E040-96BE-59632462F330}"/>
          </ac:cxnSpMkLst>
        </pc:cxnChg>
        <pc:cxnChg chg="add del mod">
          <ac:chgData name="魏 星达" userId="ca17b13798aa44f7" providerId="LiveId" clId="{12B9301D-149E-A749-98A6-AB1C52D14326}" dt="2021-09-28T09:59:17.014" v="2187"/>
          <ac:cxnSpMkLst>
            <pc:docMk/>
            <pc:sldMk cId="1410798192" sldId="2436"/>
            <ac:cxnSpMk id="22" creationId="{E10D234C-A05A-1D4C-B319-A31B2217A55C}"/>
          </ac:cxnSpMkLst>
        </pc:cxnChg>
        <pc:cxnChg chg="add del mod">
          <ac:chgData name="魏 星达" userId="ca17b13798aa44f7" providerId="LiveId" clId="{12B9301D-149E-A749-98A6-AB1C52D14326}" dt="2021-09-28T09:59:17.014" v="2187"/>
          <ac:cxnSpMkLst>
            <pc:docMk/>
            <pc:sldMk cId="1410798192" sldId="2436"/>
            <ac:cxnSpMk id="23" creationId="{0EE7392B-18BD-D248-AB2D-80E31658AAE4}"/>
          </ac:cxnSpMkLst>
        </pc:cxnChg>
        <pc:cxnChg chg="add del mod">
          <ac:chgData name="魏 星达" userId="ca17b13798aa44f7" providerId="LiveId" clId="{12B9301D-149E-A749-98A6-AB1C52D14326}" dt="2021-09-28T09:59:17.014" v="2187"/>
          <ac:cxnSpMkLst>
            <pc:docMk/>
            <pc:sldMk cId="1410798192" sldId="2436"/>
            <ac:cxnSpMk id="26" creationId="{51E612CC-357C-154C-98B3-CABA034506B0}"/>
          </ac:cxnSpMkLst>
        </pc:cxnChg>
        <pc:cxnChg chg="add del mod">
          <ac:chgData name="魏 星达" userId="ca17b13798aa44f7" providerId="LiveId" clId="{12B9301D-149E-A749-98A6-AB1C52D14326}" dt="2021-09-28T09:59:17.014" v="2187"/>
          <ac:cxnSpMkLst>
            <pc:docMk/>
            <pc:sldMk cId="1410798192" sldId="2436"/>
            <ac:cxnSpMk id="27" creationId="{33ED06D4-7584-804E-A39A-95D2FF5CB749}"/>
          </ac:cxnSpMkLst>
        </pc:cxnChg>
        <pc:cxnChg chg="add del mod">
          <ac:chgData name="魏 星达" userId="ca17b13798aa44f7" providerId="LiveId" clId="{12B9301D-149E-A749-98A6-AB1C52D14326}" dt="2021-09-28T09:59:17.014" v="2187"/>
          <ac:cxnSpMkLst>
            <pc:docMk/>
            <pc:sldMk cId="1410798192" sldId="2436"/>
            <ac:cxnSpMk id="28" creationId="{5E067DFE-25F8-B34F-A32C-ACBB1056F3D4}"/>
          </ac:cxnSpMkLst>
        </pc:cxnChg>
        <pc:cxnChg chg="add del mod">
          <ac:chgData name="魏 星达" userId="ca17b13798aa44f7" providerId="LiveId" clId="{12B9301D-149E-A749-98A6-AB1C52D14326}" dt="2021-09-28T09:59:17.014" v="2187"/>
          <ac:cxnSpMkLst>
            <pc:docMk/>
            <pc:sldMk cId="1410798192" sldId="2436"/>
            <ac:cxnSpMk id="31" creationId="{A25C2335-3648-3442-8CB0-CC1F3ECE988B}"/>
          </ac:cxnSpMkLst>
        </pc:cxnChg>
        <pc:cxnChg chg="add del mod">
          <ac:chgData name="魏 星达" userId="ca17b13798aa44f7" providerId="LiveId" clId="{12B9301D-149E-A749-98A6-AB1C52D14326}" dt="2021-09-28T09:59:17.014" v="2187"/>
          <ac:cxnSpMkLst>
            <pc:docMk/>
            <pc:sldMk cId="1410798192" sldId="2436"/>
            <ac:cxnSpMk id="32" creationId="{11E00077-7CFC-7240-85EA-9F6DB1D637A5}"/>
          </ac:cxnSpMkLst>
        </pc:cxnChg>
        <pc:cxnChg chg="add del mod">
          <ac:chgData name="魏 星达" userId="ca17b13798aa44f7" providerId="LiveId" clId="{12B9301D-149E-A749-98A6-AB1C52D14326}" dt="2021-09-28T09:59:17.014" v="2187"/>
          <ac:cxnSpMkLst>
            <pc:docMk/>
            <pc:sldMk cId="1410798192" sldId="2436"/>
            <ac:cxnSpMk id="33" creationId="{B5C19A05-74A0-E24F-B3A1-5A94E38D9B56}"/>
          </ac:cxnSpMkLst>
        </pc:cxnChg>
        <pc:cxnChg chg="add del mod">
          <ac:chgData name="魏 星达" userId="ca17b13798aa44f7" providerId="LiveId" clId="{12B9301D-149E-A749-98A6-AB1C52D14326}" dt="2021-09-28T09:59:17.014" v="2187"/>
          <ac:cxnSpMkLst>
            <pc:docMk/>
            <pc:sldMk cId="1410798192" sldId="2436"/>
            <ac:cxnSpMk id="34" creationId="{63739845-836F-094B-ADFA-9B0726907BEB}"/>
          </ac:cxnSpMkLst>
        </pc:cxnChg>
        <pc:cxnChg chg="add del mod">
          <ac:chgData name="魏 星达" userId="ca17b13798aa44f7" providerId="LiveId" clId="{12B9301D-149E-A749-98A6-AB1C52D14326}" dt="2021-09-28T09:59:17.014" v="2187"/>
          <ac:cxnSpMkLst>
            <pc:docMk/>
            <pc:sldMk cId="1410798192" sldId="2436"/>
            <ac:cxnSpMk id="35" creationId="{05432A09-A804-534F-82FC-53E5E269E993}"/>
          </ac:cxnSpMkLst>
        </pc:cxnChg>
        <pc:cxnChg chg="add del mod">
          <ac:chgData name="魏 星达" userId="ca17b13798aa44f7" providerId="LiveId" clId="{12B9301D-149E-A749-98A6-AB1C52D14326}" dt="2021-09-28T09:59:17.014" v="2187"/>
          <ac:cxnSpMkLst>
            <pc:docMk/>
            <pc:sldMk cId="1410798192" sldId="2436"/>
            <ac:cxnSpMk id="36" creationId="{665EDE17-D34A-FD4F-B431-4D095E38814B}"/>
          </ac:cxnSpMkLst>
        </pc:cxnChg>
        <pc:cxnChg chg="add del mod">
          <ac:chgData name="魏 星达" userId="ca17b13798aa44f7" providerId="LiveId" clId="{12B9301D-149E-A749-98A6-AB1C52D14326}" dt="2021-09-28T09:59:17.014" v="2187"/>
          <ac:cxnSpMkLst>
            <pc:docMk/>
            <pc:sldMk cId="1410798192" sldId="2436"/>
            <ac:cxnSpMk id="37" creationId="{FBB63E33-D2C4-1A47-92C5-36B9F89A22E3}"/>
          </ac:cxnSpMkLst>
        </pc:cxnChg>
        <pc:cxnChg chg="add del mod">
          <ac:chgData name="魏 星达" userId="ca17b13798aa44f7" providerId="LiveId" clId="{12B9301D-149E-A749-98A6-AB1C52D14326}" dt="2021-09-28T09:59:17.014" v="2187"/>
          <ac:cxnSpMkLst>
            <pc:docMk/>
            <pc:sldMk cId="1410798192" sldId="2436"/>
            <ac:cxnSpMk id="38" creationId="{8B10BD4C-B92C-8045-9B93-25A63709A350}"/>
          </ac:cxnSpMkLst>
        </pc:cxnChg>
        <pc:cxnChg chg="add del mod">
          <ac:chgData name="魏 星达" userId="ca17b13798aa44f7" providerId="LiveId" clId="{12B9301D-149E-A749-98A6-AB1C52D14326}" dt="2021-09-28T09:59:17.014" v="2187"/>
          <ac:cxnSpMkLst>
            <pc:docMk/>
            <pc:sldMk cId="1410798192" sldId="2436"/>
            <ac:cxnSpMk id="42" creationId="{26DE99BA-EA54-C747-9E6C-0CC4E76EC046}"/>
          </ac:cxnSpMkLst>
        </pc:cxnChg>
        <pc:cxnChg chg="add del mod">
          <ac:chgData name="魏 星达" userId="ca17b13798aa44f7" providerId="LiveId" clId="{12B9301D-149E-A749-98A6-AB1C52D14326}" dt="2021-09-28T09:59:17.014" v="2187"/>
          <ac:cxnSpMkLst>
            <pc:docMk/>
            <pc:sldMk cId="1410798192" sldId="2436"/>
            <ac:cxnSpMk id="43" creationId="{2332A19B-E28D-7C4B-A77E-19C765C8C73E}"/>
          </ac:cxnSpMkLst>
        </pc:cxnChg>
        <pc:cxnChg chg="add del mod">
          <ac:chgData name="魏 星达" userId="ca17b13798aa44f7" providerId="LiveId" clId="{12B9301D-149E-A749-98A6-AB1C52D14326}" dt="2021-09-28T09:59:17.014" v="2187"/>
          <ac:cxnSpMkLst>
            <pc:docMk/>
            <pc:sldMk cId="1410798192" sldId="2436"/>
            <ac:cxnSpMk id="44" creationId="{84524A05-0CDF-6E4A-9318-14C1F3AB0D7F}"/>
          </ac:cxnSpMkLst>
        </pc:cxnChg>
        <pc:cxnChg chg="add del mod">
          <ac:chgData name="魏 星达" userId="ca17b13798aa44f7" providerId="LiveId" clId="{12B9301D-149E-A749-98A6-AB1C52D14326}" dt="2021-09-28T09:59:17.014" v="2187"/>
          <ac:cxnSpMkLst>
            <pc:docMk/>
            <pc:sldMk cId="1410798192" sldId="2436"/>
            <ac:cxnSpMk id="45" creationId="{8710030A-7C4F-304B-A489-57CAE6EADA89}"/>
          </ac:cxnSpMkLst>
        </pc:cxnChg>
        <pc:cxnChg chg="add del mod">
          <ac:chgData name="魏 星达" userId="ca17b13798aa44f7" providerId="LiveId" clId="{12B9301D-149E-A749-98A6-AB1C52D14326}" dt="2021-09-28T09:59:17.014" v="2187"/>
          <ac:cxnSpMkLst>
            <pc:docMk/>
            <pc:sldMk cId="1410798192" sldId="2436"/>
            <ac:cxnSpMk id="46" creationId="{A686C8E0-7063-BB4D-AC19-54913FD0D4A5}"/>
          </ac:cxnSpMkLst>
        </pc:cxnChg>
        <pc:cxnChg chg="add del mod">
          <ac:chgData name="魏 星达" userId="ca17b13798aa44f7" providerId="LiveId" clId="{12B9301D-149E-A749-98A6-AB1C52D14326}" dt="2021-09-28T09:59:17.014" v="2187"/>
          <ac:cxnSpMkLst>
            <pc:docMk/>
            <pc:sldMk cId="1410798192" sldId="2436"/>
            <ac:cxnSpMk id="47" creationId="{C324EDAC-8108-EA4D-80B8-7CD8A267287D}"/>
          </ac:cxnSpMkLst>
        </pc:cxnChg>
        <pc:cxnChg chg="add del mod">
          <ac:chgData name="魏 星达" userId="ca17b13798aa44f7" providerId="LiveId" clId="{12B9301D-149E-A749-98A6-AB1C52D14326}" dt="2021-09-28T09:59:17.014" v="2187"/>
          <ac:cxnSpMkLst>
            <pc:docMk/>
            <pc:sldMk cId="1410798192" sldId="2436"/>
            <ac:cxnSpMk id="50" creationId="{3E693875-F07B-8744-B9B9-7D9914612EE8}"/>
          </ac:cxnSpMkLst>
        </pc:cxnChg>
        <pc:cxnChg chg="add del mod">
          <ac:chgData name="魏 星达" userId="ca17b13798aa44f7" providerId="LiveId" clId="{12B9301D-149E-A749-98A6-AB1C52D14326}" dt="2021-09-28T09:59:17.014" v="2187"/>
          <ac:cxnSpMkLst>
            <pc:docMk/>
            <pc:sldMk cId="1410798192" sldId="2436"/>
            <ac:cxnSpMk id="51" creationId="{AF09626E-27E6-DE44-B3F9-FF7951A8EA55}"/>
          </ac:cxnSpMkLst>
        </pc:cxnChg>
        <pc:cxnChg chg="add mod">
          <ac:chgData name="魏 星达" userId="ca17b13798aa44f7" providerId="LiveId" clId="{12B9301D-149E-A749-98A6-AB1C52D14326}" dt="2021-09-28T09:59:21.372" v="2188"/>
          <ac:cxnSpMkLst>
            <pc:docMk/>
            <pc:sldMk cId="1410798192" sldId="2436"/>
            <ac:cxnSpMk id="61" creationId="{91A3B1A7-204B-0248-8D10-DCFA1713F3E3}"/>
          </ac:cxnSpMkLst>
        </pc:cxnChg>
        <pc:cxnChg chg="add mod">
          <ac:chgData name="魏 星达" userId="ca17b13798aa44f7" providerId="LiveId" clId="{12B9301D-149E-A749-98A6-AB1C52D14326}" dt="2021-09-28T09:59:21.372" v="2188"/>
          <ac:cxnSpMkLst>
            <pc:docMk/>
            <pc:sldMk cId="1410798192" sldId="2436"/>
            <ac:cxnSpMk id="62" creationId="{01BF9C1F-0B81-4240-9F5B-371A8D2CBF33}"/>
          </ac:cxnSpMkLst>
        </pc:cxnChg>
        <pc:cxnChg chg="add mod">
          <ac:chgData name="魏 星达" userId="ca17b13798aa44f7" providerId="LiveId" clId="{12B9301D-149E-A749-98A6-AB1C52D14326}" dt="2021-09-28T09:59:21.372" v="2188"/>
          <ac:cxnSpMkLst>
            <pc:docMk/>
            <pc:sldMk cId="1410798192" sldId="2436"/>
            <ac:cxnSpMk id="64" creationId="{87465E3F-D748-8F41-81C0-9FE8C961ACAE}"/>
          </ac:cxnSpMkLst>
        </pc:cxnChg>
        <pc:cxnChg chg="add mod">
          <ac:chgData name="魏 星达" userId="ca17b13798aa44f7" providerId="LiveId" clId="{12B9301D-149E-A749-98A6-AB1C52D14326}" dt="2021-09-28T09:59:21.372" v="2188"/>
          <ac:cxnSpMkLst>
            <pc:docMk/>
            <pc:sldMk cId="1410798192" sldId="2436"/>
            <ac:cxnSpMk id="65" creationId="{BB639821-648F-3047-B105-7ED394D227C7}"/>
          </ac:cxnSpMkLst>
        </pc:cxnChg>
        <pc:cxnChg chg="add mod">
          <ac:chgData name="魏 星达" userId="ca17b13798aa44f7" providerId="LiveId" clId="{12B9301D-149E-A749-98A6-AB1C52D14326}" dt="2021-09-28T09:59:21.372" v="2188"/>
          <ac:cxnSpMkLst>
            <pc:docMk/>
            <pc:sldMk cId="1410798192" sldId="2436"/>
            <ac:cxnSpMk id="67" creationId="{6E03DE17-95BF-B64D-92B8-1314E53CC88B}"/>
          </ac:cxnSpMkLst>
        </pc:cxnChg>
        <pc:cxnChg chg="add mod">
          <ac:chgData name="魏 星达" userId="ca17b13798aa44f7" providerId="LiveId" clId="{12B9301D-149E-A749-98A6-AB1C52D14326}" dt="2021-09-28T09:59:21.372" v="2188"/>
          <ac:cxnSpMkLst>
            <pc:docMk/>
            <pc:sldMk cId="1410798192" sldId="2436"/>
            <ac:cxnSpMk id="68" creationId="{B7765203-A0D5-EE44-9AB7-2994B96054E0}"/>
          </ac:cxnSpMkLst>
        </pc:cxnChg>
        <pc:cxnChg chg="add mod">
          <ac:chgData name="魏 星达" userId="ca17b13798aa44f7" providerId="LiveId" clId="{12B9301D-149E-A749-98A6-AB1C52D14326}" dt="2021-09-28T09:59:21.372" v="2188"/>
          <ac:cxnSpMkLst>
            <pc:docMk/>
            <pc:sldMk cId="1410798192" sldId="2436"/>
            <ac:cxnSpMk id="70" creationId="{42A4E6F8-021F-DB47-BF8D-2148F4870507}"/>
          </ac:cxnSpMkLst>
        </pc:cxnChg>
        <pc:cxnChg chg="add mod">
          <ac:chgData name="魏 星达" userId="ca17b13798aa44f7" providerId="LiveId" clId="{12B9301D-149E-A749-98A6-AB1C52D14326}" dt="2021-09-28T09:59:21.372" v="2188"/>
          <ac:cxnSpMkLst>
            <pc:docMk/>
            <pc:sldMk cId="1410798192" sldId="2436"/>
            <ac:cxnSpMk id="71" creationId="{C6383F52-BB6E-8341-AE49-C6A28E258998}"/>
          </ac:cxnSpMkLst>
        </pc:cxnChg>
        <pc:cxnChg chg="add mod">
          <ac:chgData name="魏 星达" userId="ca17b13798aa44f7" providerId="LiveId" clId="{12B9301D-149E-A749-98A6-AB1C52D14326}" dt="2021-09-28T09:59:21.372" v="2188"/>
          <ac:cxnSpMkLst>
            <pc:docMk/>
            <pc:sldMk cId="1410798192" sldId="2436"/>
            <ac:cxnSpMk id="74" creationId="{5FBCC6E1-C7BB-7E40-B1A5-0B6AA761DF4B}"/>
          </ac:cxnSpMkLst>
        </pc:cxnChg>
        <pc:cxnChg chg="add mod">
          <ac:chgData name="魏 星达" userId="ca17b13798aa44f7" providerId="LiveId" clId="{12B9301D-149E-A749-98A6-AB1C52D14326}" dt="2021-09-28T09:59:21.372" v="2188"/>
          <ac:cxnSpMkLst>
            <pc:docMk/>
            <pc:sldMk cId="1410798192" sldId="2436"/>
            <ac:cxnSpMk id="75" creationId="{DB8E643B-E63C-F342-AEFC-8574AE8C9D39}"/>
          </ac:cxnSpMkLst>
        </pc:cxnChg>
        <pc:cxnChg chg="add mod">
          <ac:chgData name="魏 星达" userId="ca17b13798aa44f7" providerId="LiveId" clId="{12B9301D-149E-A749-98A6-AB1C52D14326}" dt="2021-09-28T09:59:21.372" v="2188"/>
          <ac:cxnSpMkLst>
            <pc:docMk/>
            <pc:sldMk cId="1410798192" sldId="2436"/>
            <ac:cxnSpMk id="76" creationId="{F58FDBA0-4BD4-2546-B901-CA57B59B9868}"/>
          </ac:cxnSpMkLst>
        </pc:cxnChg>
        <pc:cxnChg chg="add mod">
          <ac:chgData name="魏 星达" userId="ca17b13798aa44f7" providerId="LiveId" clId="{12B9301D-149E-A749-98A6-AB1C52D14326}" dt="2021-09-28T09:59:21.372" v="2188"/>
          <ac:cxnSpMkLst>
            <pc:docMk/>
            <pc:sldMk cId="1410798192" sldId="2436"/>
            <ac:cxnSpMk id="79" creationId="{7D4CAB11-E2FD-C94D-8E2C-E2DA55FFFE4E}"/>
          </ac:cxnSpMkLst>
        </pc:cxnChg>
        <pc:cxnChg chg="add mod">
          <ac:chgData name="魏 星达" userId="ca17b13798aa44f7" providerId="LiveId" clId="{12B9301D-149E-A749-98A6-AB1C52D14326}" dt="2021-09-28T09:59:21.372" v="2188"/>
          <ac:cxnSpMkLst>
            <pc:docMk/>
            <pc:sldMk cId="1410798192" sldId="2436"/>
            <ac:cxnSpMk id="80" creationId="{82A909B8-8609-4A4D-8318-D4B7CE3BF0E6}"/>
          </ac:cxnSpMkLst>
        </pc:cxnChg>
        <pc:cxnChg chg="add mod">
          <ac:chgData name="魏 星达" userId="ca17b13798aa44f7" providerId="LiveId" clId="{12B9301D-149E-A749-98A6-AB1C52D14326}" dt="2021-09-28T09:59:21.372" v="2188"/>
          <ac:cxnSpMkLst>
            <pc:docMk/>
            <pc:sldMk cId="1410798192" sldId="2436"/>
            <ac:cxnSpMk id="81" creationId="{78D00093-582B-FB4A-8B86-BC7E12149656}"/>
          </ac:cxnSpMkLst>
        </pc:cxnChg>
        <pc:cxnChg chg="add mod">
          <ac:chgData name="魏 星达" userId="ca17b13798aa44f7" providerId="LiveId" clId="{12B9301D-149E-A749-98A6-AB1C52D14326}" dt="2021-09-28T09:59:21.372" v="2188"/>
          <ac:cxnSpMkLst>
            <pc:docMk/>
            <pc:sldMk cId="1410798192" sldId="2436"/>
            <ac:cxnSpMk id="82" creationId="{99D71594-AF9A-EE46-9104-DFDAB7C10FBD}"/>
          </ac:cxnSpMkLst>
        </pc:cxnChg>
        <pc:cxnChg chg="add mod">
          <ac:chgData name="魏 星达" userId="ca17b13798aa44f7" providerId="LiveId" clId="{12B9301D-149E-A749-98A6-AB1C52D14326}" dt="2021-09-28T09:59:21.372" v="2188"/>
          <ac:cxnSpMkLst>
            <pc:docMk/>
            <pc:sldMk cId="1410798192" sldId="2436"/>
            <ac:cxnSpMk id="83" creationId="{EFC01637-3306-F143-9B01-8FA5EC422A05}"/>
          </ac:cxnSpMkLst>
        </pc:cxnChg>
        <pc:cxnChg chg="add mod">
          <ac:chgData name="魏 星达" userId="ca17b13798aa44f7" providerId="LiveId" clId="{12B9301D-149E-A749-98A6-AB1C52D14326}" dt="2021-09-28T09:59:21.372" v="2188"/>
          <ac:cxnSpMkLst>
            <pc:docMk/>
            <pc:sldMk cId="1410798192" sldId="2436"/>
            <ac:cxnSpMk id="84" creationId="{041F087A-4B20-2547-B364-933559AB8197}"/>
          </ac:cxnSpMkLst>
        </pc:cxnChg>
        <pc:cxnChg chg="add mod">
          <ac:chgData name="魏 星达" userId="ca17b13798aa44f7" providerId="LiveId" clId="{12B9301D-149E-A749-98A6-AB1C52D14326}" dt="2021-09-28T09:59:21.372" v="2188"/>
          <ac:cxnSpMkLst>
            <pc:docMk/>
            <pc:sldMk cId="1410798192" sldId="2436"/>
            <ac:cxnSpMk id="85" creationId="{00DB711F-99BC-DD4B-B27B-F93C8C7D164E}"/>
          </ac:cxnSpMkLst>
        </pc:cxnChg>
        <pc:cxnChg chg="add mod">
          <ac:chgData name="魏 星达" userId="ca17b13798aa44f7" providerId="LiveId" clId="{12B9301D-149E-A749-98A6-AB1C52D14326}" dt="2021-09-28T09:59:21.372" v="2188"/>
          <ac:cxnSpMkLst>
            <pc:docMk/>
            <pc:sldMk cId="1410798192" sldId="2436"/>
            <ac:cxnSpMk id="86" creationId="{F4A4CC10-8001-5749-898A-0A12D2046A57}"/>
          </ac:cxnSpMkLst>
        </pc:cxnChg>
        <pc:cxnChg chg="add mod">
          <ac:chgData name="魏 星达" userId="ca17b13798aa44f7" providerId="LiveId" clId="{12B9301D-149E-A749-98A6-AB1C52D14326}" dt="2021-09-28T09:59:21.372" v="2188"/>
          <ac:cxnSpMkLst>
            <pc:docMk/>
            <pc:sldMk cId="1410798192" sldId="2436"/>
            <ac:cxnSpMk id="90" creationId="{D75A3252-DDA2-CC4A-83AE-9D6D9B697862}"/>
          </ac:cxnSpMkLst>
        </pc:cxnChg>
        <pc:cxnChg chg="add mod">
          <ac:chgData name="魏 星达" userId="ca17b13798aa44f7" providerId="LiveId" clId="{12B9301D-149E-A749-98A6-AB1C52D14326}" dt="2021-09-28T09:59:21.372" v="2188"/>
          <ac:cxnSpMkLst>
            <pc:docMk/>
            <pc:sldMk cId="1410798192" sldId="2436"/>
            <ac:cxnSpMk id="91" creationId="{0387F9DE-3AC6-4F48-A67E-02DCB56AC6B9}"/>
          </ac:cxnSpMkLst>
        </pc:cxnChg>
        <pc:cxnChg chg="add mod">
          <ac:chgData name="魏 星达" userId="ca17b13798aa44f7" providerId="LiveId" clId="{12B9301D-149E-A749-98A6-AB1C52D14326}" dt="2021-09-28T09:59:21.372" v="2188"/>
          <ac:cxnSpMkLst>
            <pc:docMk/>
            <pc:sldMk cId="1410798192" sldId="2436"/>
            <ac:cxnSpMk id="92" creationId="{5C079689-F23B-A045-BEBF-4AA53780E8E6}"/>
          </ac:cxnSpMkLst>
        </pc:cxnChg>
        <pc:cxnChg chg="add mod">
          <ac:chgData name="魏 星达" userId="ca17b13798aa44f7" providerId="LiveId" clId="{12B9301D-149E-A749-98A6-AB1C52D14326}" dt="2021-09-28T09:59:21.372" v="2188"/>
          <ac:cxnSpMkLst>
            <pc:docMk/>
            <pc:sldMk cId="1410798192" sldId="2436"/>
            <ac:cxnSpMk id="93" creationId="{6B2C3318-F10D-EB46-8E65-82864FDF4199}"/>
          </ac:cxnSpMkLst>
        </pc:cxnChg>
        <pc:cxnChg chg="add mod">
          <ac:chgData name="魏 星达" userId="ca17b13798aa44f7" providerId="LiveId" clId="{12B9301D-149E-A749-98A6-AB1C52D14326}" dt="2021-09-28T09:59:21.372" v="2188"/>
          <ac:cxnSpMkLst>
            <pc:docMk/>
            <pc:sldMk cId="1410798192" sldId="2436"/>
            <ac:cxnSpMk id="94" creationId="{C41C3B6E-40F4-F64E-8C33-84262383D125}"/>
          </ac:cxnSpMkLst>
        </pc:cxnChg>
        <pc:cxnChg chg="add mod">
          <ac:chgData name="魏 星达" userId="ca17b13798aa44f7" providerId="LiveId" clId="{12B9301D-149E-A749-98A6-AB1C52D14326}" dt="2021-09-28T09:59:21.372" v="2188"/>
          <ac:cxnSpMkLst>
            <pc:docMk/>
            <pc:sldMk cId="1410798192" sldId="2436"/>
            <ac:cxnSpMk id="95" creationId="{DE884F89-43B2-5248-A938-A66D1342460A}"/>
          </ac:cxnSpMkLst>
        </pc:cxnChg>
        <pc:cxnChg chg="add mod">
          <ac:chgData name="魏 星达" userId="ca17b13798aa44f7" providerId="LiveId" clId="{12B9301D-149E-A749-98A6-AB1C52D14326}" dt="2021-09-28T09:59:21.372" v="2188"/>
          <ac:cxnSpMkLst>
            <pc:docMk/>
            <pc:sldMk cId="1410798192" sldId="2436"/>
            <ac:cxnSpMk id="98" creationId="{D680BC9A-7797-294B-B8FF-53F0C6D55638}"/>
          </ac:cxnSpMkLst>
        </pc:cxnChg>
        <pc:cxnChg chg="add mod">
          <ac:chgData name="魏 星达" userId="ca17b13798aa44f7" providerId="LiveId" clId="{12B9301D-149E-A749-98A6-AB1C52D14326}" dt="2021-09-28T09:59:21.372" v="2188"/>
          <ac:cxnSpMkLst>
            <pc:docMk/>
            <pc:sldMk cId="1410798192" sldId="2436"/>
            <ac:cxnSpMk id="99" creationId="{EC2121EA-C1D9-F54D-8C43-F6799E1C1578}"/>
          </ac:cxnSpMkLst>
        </pc:cxnChg>
      </pc:sldChg>
      <pc:sldChg chg="addSp delSp modSp add mod">
        <pc:chgData name="魏 星达" userId="ca17b13798aa44f7" providerId="LiveId" clId="{12B9301D-149E-A749-98A6-AB1C52D14326}" dt="2021-09-28T10:03:36.363" v="2323" actId="692"/>
        <pc:sldMkLst>
          <pc:docMk/>
          <pc:sldMk cId="4248800669" sldId="2437"/>
        </pc:sldMkLst>
        <pc:spChg chg="mod">
          <ac:chgData name="魏 星达" userId="ca17b13798aa44f7" providerId="LiveId" clId="{12B9301D-149E-A749-98A6-AB1C52D14326}" dt="2021-09-28T10:00:03.949" v="2239" actId="207"/>
          <ac:spMkLst>
            <pc:docMk/>
            <pc:sldMk cId="4248800669" sldId="2437"/>
            <ac:spMk id="3" creationId="{1783C278-9AF5-DE4F-8E94-8698F09D8E53}"/>
          </ac:spMkLst>
        </pc:spChg>
        <pc:spChg chg="add del mod">
          <ac:chgData name="魏 星达" userId="ca17b13798aa44f7" providerId="LiveId" clId="{12B9301D-149E-A749-98A6-AB1C52D14326}" dt="2021-09-28T10:00:55.400" v="2250"/>
          <ac:spMkLst>
            <pc:docMk/>
            <pc:sldMk cId="4248800669" sldId="2437"/>
            <ac:spMk id="5" creationId="{02BC33B7-FEA9-0D4F-82C9-A13F689A25AE}"/>
          </ac:spMkLst>
        </pc:spChg>
        <pc:spChg chg="add mod">
          <ac:chgData name="魏 星达" userId="ca17b13798aa44f7" providerId="LiveId" clId="{12B9301D-149E-A749-98A6-AB1C52D14326}" dt="2021-09-28T10:01:11.460" v="2267" actId="1076"/>
          <ac:spMkLst>
            <pc:docMk/>
            <pc:sldMk cId="4248800669" sldId="2437"/>
            <ac:spMk id="6" creationId="{B498DFAF-2572-7646-8566-3A298278B9B3}"/>
          </ac:spMkLst>
        </pc:spChg>
        <pc:spChg chg="del">
          <ac:chgData name="魏 星达" userId="ca17b13798aa44f7" providerId="LiveId" clId="{12B9301D-149E-A749-98A6-AB1C52D14326}" dt="2021-09-28T09:59:31.542" v="2191" actId="478"/>
          <ac:spMkLst>
            <pc:docMk/>
            <pc:sldMk cId="4248800669" sldId="2437"/>
            <ac:spMk id="53" creationId="{0F83A794-2098-C043-9B51-C1B2E080BF3B}"/>
          </ac:spMkLst>
        </pc:spChg>
        <pc:spChg chg="del">
          <ac:chgData name="魏 星达" userId="ca17b13798aa44f7" providerId="LiveId" clId="{12B9301D-149E-A749-98A6-AB1C52D14326}" dt="2021-09-28T09:59:31.542" v="2191" actId="478"/>
          <ac:spMkLst>
            <pc:docMk/>
            <pc:sldMk cId="4248800669" sldId="2437"/>
            <ac:spMk id="54" creationId="{80C0337C-E6A7-F245-95BD-ADCB1EF74F04}"/>
          </ac:spMkLst>
        </pc:spChg>
        <pc:spChg chg="del">
          <ac:chgData name="魏 星达" userId="ca17b13798aa44f7" providerId="LiveId" clId="{12B9301D-149E-A749-98A6-AB1C52D14326}" dt="2021-09-28T09:59:31.542" v="2191" actId="478"/>
          <ac:spMkLst>
            <pc:docMk/>
            <pc:sldMk cId="4248800669" sldId="2437"/>
            <ac:spMk id="55" creationId="{A68C36B0-84B3-6F4D-BF93-91B6B0628C67}"/>
          </ac:spMkLst>
        </pc:spChg>
        <pc:spChg chg="del">
          <ac:chgData name="魏 星达" userId="ca17b13798aa44f7" providerId="LiveId" clId="{12B9301D-149E-A749-98A6-AB1C52D14326}" dt="2021-09-28T09:59:31.542" v="2191" actId="478"/>
          <ac:spMkLst>
            <pc:docMk/>
            <pc:sldMk cId="4248800669" sldId="2437"/>
            <ac:spMk id="56" creationId="{878A29CD-4743-4E4A-941E-2D9EAE18C722}"/>
          </ac:spMkLst>
        </pc:spChg>
        <pc:spChg chg="del">
          <ac:chgData name="魏 星达" userId="ca17b13798aa44f7" providerId="LiveId" clId="{12B9301D-149E-A749-98A6-AB1C52D14326}" dt="2021-09-28T09:59:31.542" v="2191" actId="478"/>
          <ac:spMkLst>
            <pc:docMk/>
            <pc:sldMk cId="4248800669" sldId="2437"/>
            <ac:spMk id="57" creationId="{32CEB1C9-9432-0449-9837-4DE89FB647D1}"/>
          </ac:spMkLst>
        </pc:spChg>
        <pc:spChg chg="del">
          <ac:chgData name="魏 星达" userId="ca17b13798aa44f7" providerId="LiveId" clId="{12B9301D-149E-A749-98A6-AB1C52D14326}" dt="2021-09-28T09:59:31.542" v="2191" actId="478"/>
          <ac:spMkLst>
            <pc:docMk/>
            <pc:sldMk cId="4248800669" sldId="2437"/>
            <ac:spMk id="58" creationId="{C8A87037-BFAC-814F-A098-82F548DFF861}"/>
          </ac:spMkLst>
        </pc:spChg>
        <pc:spChg chg="del">
          <ac:chgData name="魏 星达" userId="ca17b13798aa44f7" providerId="LiveId" clId="{12B9301D-149E-A749-98A6-AB1C52D14326}" dt="2021-09-28T09:59:31.542" v="2191" actId="478"/>
          <ac:spMkLst>
            <pc:docMk/>
            <pc:sldMk cId="4248800669" sldId="2437"/>
            <ac:spMk id="59" creationId="{EAB4643B-8DB2-C348-8C63-BB672BF2DCBC}"/>
          </ac:spMkLst>
        </pc:spChg>
        <pc:spChg chg="del">
          <ac:chgData name="魏 星达" userId="ca17b13798aa44f7" providerId="LiveId" clId="{12B9301D-149E-A749-98A6-AB1C52D14326}" dt="2021-09-28T09:59:31.542" v="2191" actId="478"/>
          <ac:spMkLst>
            <pc:docMk/>
            <pc:sldMk cId="4248800669" sldId="2437"/>
            <ac:spMk id="60" creationId="{7EB6A145-72EC-2C4E-9603-751D97573F4E}"/>
          </ac:spMkLst>
        </pc:spChg>
        <pc:spChg chg="del">
          <ac:chgData name="魏 星达" userId="ca17b13798aa44f7" providerId="LiveId" clId="{12B9301D-149E-A749-98A6-AB1C52D14326}" dt="2021-09-28T09:59:31.542" v="2191" actId="478"/>
          <ac:spMkLst>
            <pc:docMk/>
            <pc:sldMk cId="4248800669" sldId="2437"/>
            <ac:spMk id="63" creationId="{AA85A733-43F8-CE46-AF2C-A11B92CB0DF1}"/>
          </ac:spMkLst>
        </pc:spChg>
        <pc:spChg chg="del">
          <ac:chgData name="魏 星达" userId="ca17b13798aa44f7" providerId="LiveId" clId="{12B9301D-149E-A749-98A6-AB1C52D14326}" dt="2021-09-28T09:59:31.542" v="2191" actId="478"/>
          <ac:spMkLst>
            <pc:docMk/>
            <pc:sldMk cId="4248800669" sldId="2437"/>
            <ac:spMk id="66" creationId="{EA5A3BFC-8051-EB4C-BF19-3233480F4BF2}"/>
          </ac:spMkLst>
        </pc:spChg>
        <pc:spChg chg="del">
          <ac:chgData name="魏 星达" userId="ca17b13798aa44f7" providerId="LiveId" clId="{12B9301D-149E-A749-98A6-AB1C52D14326}" dt="2021-09-28T09:59:31.542" v="2191" actId="478"/>
          <ac:spMkLst>
            <pc:docMk/>
            <pc:sldMk cId="4248800669" sldId="2437"/>
            <ac:spMk id="69" creationId="{42F14688-713A-124B-BE3A-8FF54F08EE5D}"/>
          </ac:spMkLst>
        </pc:spChg>
        <pc:spChg chg="del">
          <ac:chgData name="魏 星达" userId="ca17b13798aa44f7" providerId="LiveId" clId="{12B9301D-149E-A749-98A6-AB1C52D14326}" dt="2021-09-28T09:59:31.542" v="2191" actId="478"/>
          <ac:spMkLst>
            <pc:docMk/>
            <pc:sldMk cId="4248800669" sldId="2437"/>
            <ac:spMk id="72" creationId="{7B6FCA9C-E2B4-C048-A701-3E60881EC05E}"/>
          </ac:spMkLst>
        </pc:spChg>
        <pc:spChg chg="del">
          <ac:chgData name="魏 星达" userId="ca17b13798aa44f7" providerId="LiveId" clId="{12B9301D-149E-A749-98A6-AB1C52D14326}" dt="2021-09-28T09:59:31.542" v="2191" actId="478"/>
          <ac:spMkLst>
            <pc:docMk/>
            <pc:sldMk cId="4248800669" sldId="2437"/>
            <ac:spMk id="73" creationId="{F047AD7E-F113-034C-82AA-A684420D0CF7}"/>
          </ac:spMkLst>
        </pc:spChg>
        <pc:spChg chg="del">
          <ac:chgData name="魏 星达" userId="ca17b13798aa44f7" providerId="LiveId" clId="{12B9301D-149E-A749-98A6-AB1C52D14326}" dt="2021-09-28T09:59:31.542" v="2191" actId="478"/>
          <ac:spMkLst>
            <pc:docMk/>
            <pc:sldMk cId="4248800669" sldId="2437"/>
            <ac:spMk id="77" creationId="{991B7C72-D4E7-4549-AC81-237556047FEF}"/>
          </ac:spMkLst>
        </pc:spChg>
        <pc:spChg chg="del">
          <ac:chgData name="魏 星达" userId="ca17b13798aa44f7" providerId="LiveId" clId="{12B9301D-149E-A749-98A6-AB1C52D14326}" dt="2021-09-28T09:59:31.542" v="2191" actId="478"/>
          <ac:spMkLst>
            <pc:docMk/>
            <pc:sldMk cId="4248800669" sldId="2437"/>
            <ac:spMk id="78" creationId="{69DF1A0E-D644-A045-BCA8-E1BF04BC4373}"/>
          </ac:spMkLst>
        </pc:spChg>
        <pc:spChg chg="del">
          <ac:chgData name="魏 星达" userId="ca17b13798aa44f7" providerId="LiveId" clId="{12B9301D-149E-A749-98A6-AB1C52D14326}" dt="2021-09-28T09:59:31.542" v="2191" actId="478"/>
          <ac:spMkLst>
            <pc:docMk/>
            <pc:sldMk cId="4248800669" sldId="2437"/>
            <ac:spMk id="87" creationId="{6E737293-09BA-1149-BBB0-AC957D06A946}"/>
          </ac:spMkLst>
        </pc:spChg>
        <pc:spChg chg="del">
          <ac:chgData name="魏 星达" userId="ca17b13798aa44f7" providerId="LiveId" clId="{12B9301D-149E-A749-98A6-AB1C52D14326}" dt="2021-09-28T09:59:34.535" v="2192" actId="478"/>
          <ac:spMkLst>
            <pc:docMk/>
            <pc:sldMk cId="4248800669" sldId="2437"/>
            <ac:spMk id="88" creationId="{7D107E46-897A-5944-B4BB-CB6F77DFAB36}"/>
          </ac:spMkLst>
        </pc:spChg>
        <pc:spChg chg="del">
          <ac:chgData name="魏 星达" userId="ca17b13798aa44f7" providerId="LiveId" clId="{12B9301D-149E-A749-98A6-AB1C52D14326}" dt="2021-09-28T09:59:31.542" v="2191" actId="478"/>
          <ac:spMkLst>
            <pc:docMk/>
            <pc:sldMk cId="4248800669" sldId="2437"/>
            <ac:spMk id="89" creationId="{F4E66E4D-6948-664A-ACD1-E704C7B2D676}"/>
          </ac:spMkLst>
        </pc:spChg>
        <pc:spChg chg="del">
          <ac:chgData name="魏 星达" userId="ca17b13798aa44f7" providerId="LiveId" clId="{12B9301D-149E-A749-98A6-AB1C52D14326}" dt="2021-09-28T09:59:31.542" v="2191" actId="478"/>
          <ac:spMkLst>
            <pc:docMk/>
            <pc:sldMk cId="4248800669" sldId="2437"/>
            <ac:spMk id="96" creationId="{16FBDB89-C28F-484F-A3B5-DB7C2F46EEB2}"/>
          </ac:spMkLst>
        </pc:spChg>
        <pc:spChg chg="del">
          <ac:chgData name="魏 星达" userId="ca17b13798aa44f7" providerId="LiveId" clId="{12B9301D-149E-A749-98A6-AB1C52D14326}" dt="2021-09-28T09:59:31.542" v="2191" actId="478"/>
          <ac:spMkLst>
            <pc:docMk/>
            <pc:sldMk cId="4248800669" sldId="2437"/>
            <ac:spMk id="97" creationId="{68C3852F-B718-674A-A003-D8428E45980A}"/>
          </ac:spMkLst>
        </pc:spChg>
        <pc:spChg chg="add mod">
          <ac:chgData name="魏 星达" userId="ca17b13798aa44f7" providerId="LiveId" clId="{12B9301D-149E-A749-98A6-AB1C52D14326}" dt="2021-09-28T10:02:55.539" v="2307" actId="1076"/>
          <ac:spMkLst>
            <pc:docMk/>
            <pc:sldMk cId="4248800669" sldId="2437"/>
            <ac:spMk id="100" creationId="{A74372BE-CDC4-4242-B274-A6B863406D04}"/>
          </ac:spMkLst>
        </pc:spChg>
        <pc:spChg chg="add mod">
          <ac:chgData name="魏 星达" userId="ca17b13798aa44f7" providerId="LiveId" clId="{12B9301D-149E-A749-98A6-AB1C52D14326}" dt="2021-09-28T10:02:50.730" v="2305" actId="1076"/>
          <ac:spMkLst>
            <pc:docMk/>
            <pc:sldMk cId="4248800669" sldId="2437"/>
            <ac:spMk id="101" creationId="{17B80D75-7775-B64D-83DB-5B5CCD1A5DF9}"/>
          </ac:spMkLst>
        </pc:spChg>
        <pc:spChg chg="add mod">
          <ac:chgData name="魏 星达" userId="ca17b13798aa44f7" providerId="LiveId" clId="{12B9301D-149E-A749-98A6-AB1C52D14326}" dt="2021-09-28T10:00:28.003" v="2242" actId="1076"/>
          <ac:spMkLst>
            <pc:docMk/>
            <pc:sldMk cId="4248800669" sldId="2437"/>
            <ac:spMk id="102" creationId="{375DCFC7-118C-7F48-B5CA-DA170151DA53}"/>
          </ac:spMkLst>
        </pc:spChg>
        <pc:spChg chg="add mod">
          <ac:chgData name="魏 星达" userId="ca17b13798aa44f7" providerId="LiveId" clId="{12B9301D-149E-A749-98A6-AB1C52D14326}" dt="2021-09-28T10:00:45.109" v="2246" actId="1076"/>
          <ac:spMkLst>
            <pc:docMk/>
            <pc:sldMk cId="4248800669" sldId="2437"/>
            <ac:spMk id="107" creationId="{BE7B2B51-C332-C14E-AF4A-D9CBCB2D2852}"/>
          </ac:spMkLst>
        </pc:spChg>
        <pc:spChg chg="add mod">
          <ac:chgData name="魏 星达" userId="ca17b13798aa44f7" providerId="LiveId" clId="{12B9301D-149E-A749-98A6-AB1C52D14326}" dt="2021-09-28T10:03:03.176" v="2312" actId="1076"/>
          <ac:spMkLst>
            <pc:docMk/>
            <pc:sldMk cId="4248800669" sldId="2437"/>
            <ac:spMk id="110" creationId="{928B29E4-39DE-BA43-B24F-76360B99512E}"/>
          </ac:spMkLst>
        </pc:spChg>
        <pc:spChg chg="add mod">
          <ac:chgData name="魏 星达" userId="ca17b13798aa44f7" providerId="LiveId" clId="{12B9301D-149E-A749-98A6-AB1C52D14326}" dt="2021-09-28T10:02:57.363" v="2308" actId="1076"/>
          <ac:spMkLst>
            <pc:docMk/>
            <pc:sldMk cId="4248800669" sldId="2437"/>
            <ac:spMk id="111" creationId="{E98A1B2B-40E3-EB40-8D4B-8BAA513B15E1}"/>
          </ac:spMkLst>
        </pc:spChg>
        <pc:spChg chg="add mod">
          <ac:chgData name="魏 星达" userId="ca17b13798aa44f7" providerId="LiveId" clId="{12B9301D-149E-A749-98A6-AB1C52D14326}" dt="2021-09-28T10:01:37.223" v="2276" actId="20577"/>
          <ac:spMkLst>
            <pc:docMk/>
            <pc:sldMk cId="4248800669" sldId="2437"/>
            <ac:spMk id="112" creationId="{ACDFB0D9-4210-6E42-9CF3-D9631EAEF67B}"/>
          </ac:spMkLst>
        </pc:spChg>
        <pc:spChg chg="add mod">
          <ac:chgData name="魏 星达" userId="ca17b13798aa44f7" providerId="LiveId" clId="{12B9301D-149E-A749-98A6-AB1C52D14326}" dt="2021-09-28T10:03:10.501" v="2315" actId="1076"/>
          <ac:spMkLst>
            <pc:docMk/>
            <pc:sldMk cId="4248800669" sldId="2437"/>
            <ac:spMk id="115" creationId="{93661839-5812-3C44-8025-D04C61731FE3}"/>
          </ac:spMkLst>
        </pc:spChg>
        <pc:spChg chg="add del mod">
          <ac:chgData name="魏 星达" userId="ca17b13798aa44f7" providerId="LiveId" clId="{12B9301D-149E-A749-98A6-AB1C52D14326}" dt="2021-09-28T10:02:15.288" v="2285" actId="478"/>
          <ac:spMkLst>
            <pc:docMk/>
            <pc:sldMk cId="4248800669" sldId="2437"/>
            <ac:spMk id="116" creationId="{AE0401D9-18D8-524D-B381-CBC94CE7F9EE}"/>
          </ac:spMkLst>
        </pc:spChg>
        <pc:spChg chg="add mod">
          <ac:chgData name="魏 星达" userId="ca17b13798aa44f7" providerId="LiveId" clId="{12B9301D-149E-A749-98A6-AB1C52D14326}" dt="2021-09-28T10:02:22.299" v="2293" actId="20577"/>
          <ac:spMkLst>
            <pc:docMk/>
            <pc:sldMk cId="4248800669" sldId="2437"/>
            <ac:spMk id="117" creationId="{F5952BBD-3B34-4940-B82E-38618F0B64EF}"/>
          </ac:spMkLst>
        </pc:spChg>
        <pc:spChg chg="add mod">
          <ac:chgData name="魏 星达" userId="ca17b13798aa44f7" providerId="LiveId" clId="{12B9301D-149E-A749-98A6-AB1C52D14326}" dt="2021-09-28T10:03:13.157" v="2316" actId="1076"/>
          <ac:spMkLst>
            <pc:docMk/>
            <pc:sldMk cId="4248800669" sldId="2437"/>
            <ac:spMk id="118" creationId="{B909F1CE-EE36-7F45-A516-C7B540895DA2}"/>
          </ac:spMkLst>
        </pc:spChg>
        <pc:picChg chg="add mod">
          <ac:chgData name="魏 星达" userId="ca17b13798aa44f7" providerId="LiveId" clId="{12B9301D-149E-A749-98A6-AB1C52D14326}" dt="2021-09-28T10:03:01.451" v="2311" actId="1076"/>
          <ac:picMkLst>
            <pc:docMk/>
            <pc:sldMk cId="4248800669" sldId="2437"/>
            <ac:picMk id="52" creationId="{96F807E7-80F0-6B4A-A85D-7BAD29D0DC7A}"/>
          </ac:picMkLst>
        </pc:picChg>
        <pc:cxnChg chg="add mod">
          <ac:chgData name="魏 星达" userId="ca17b13798aa44f7" providerId="LiveId" clId="{12B9301D-149E-A749-98A6-AB1C52D14326}" dt="2021-09-28T10:03:36.363" v="2323" actId="692"/>
          <ac:cxnSpMkLst>
            <pc:docMk/>
            <pc:sldMk cId="4248800669" sldId="2437"/>
            <ac:cxnSpMk id="13" creationId="{0070ADC9-CC95-A640-85F7-B356EE9044A8}"/>
          </ac:cxnSpMkLst>
        </pc:cxnChg>
        <pc:cxnChg chg="del mod">
          <ac:chgData name="魏 星达" userId="ca17b13798aa44f7" providerId="LiveId" clId="{12B9301D-149E-A749-98A6-AB1C52D14326}" dt="2021-09-28T09:59:31.542" v="2191" actId="478"/>
          <ac:cxnSpMkLst>
            <pc:docMk/>
            <pc:sldMk cId="4248800669" sldId="2437"/>
            <ac:cxnSpMk id="61" creationId="{91A3B1A7-204B-0248-8D10-DCFA1713F3E3}"/>
          </ac:cxnSpMkLst>
        </pc:cxnChg>
        <pc:cxnChg chg="del mod">
          <ac:chgData name="魏 星达" userId="ca17b13798aa44f7" providerId="LiveId" clId="{12B9301D-149E-A749-98A6-AB1C52D14326}" dt="2021-09-28T09:59:31.542" v="2191" actId="478"/>
          <ac:cxnSpMkLst>
            <pc:docMk/>
            <pc:sldMk cId="4248800669" sldId="2437"/>
            <ac:cxnSpMk id="62" creationId="{01BF9C1F-0B81-4240-9F5B-371A8D2CBF33}"/>
          </ac:cxnSpMkLst>
        </pc:cxnChg>
        <pc:cxnChg chg="del mod">
          <ac:chgData name="魏 星达" userId="ca17b13798aa44f7" providerId="LiveId" clId="{12B9301D-149E-A749-98A6-AB1C52D14326}" dt="2021-09-28T09:59:31.542" v="2191" actId="478"/>
          <ac:cxnSpMkLst>
            <pc:docMk/>
            <pc:sldMk cId="4248800669" sldId="2437"/>
            <ac:cxnSpMk id="64" creationId="{87465E3F-D748-8F41-81C0-9FE8C961ACAE}"/>
          </ac:cxnSpMkLst>
        </pc:cxnChg>
        <pc:cxnChg chg="del mod">
          <ac:chgData name="魏 星达" userId="ca17b13798aa44f7" providerId="LiveId" clId="{12B9301D-149E-A749-98A6-AB1C52D14326}" dt="2021-09-28T09:59:31.542" v="2191" actId="478"/>
          <ac:cxnSpMkLst>
            <pc:docMk/>
            <pc:sldMk cId="4248800669" sldId="2437"/>
            <ac:cxnSpMk id="65" creationId="{BB639821-648F-3047-B105-7ED394D227C7}"/>
          </ac:cxnSpMkLst>
        </pc:cxnChg>
        <pc:cxnChg chg="del mod">
          <ac:chgData name="魏 星达" userId="ca17b13798aa44f7" providerId="LiveId" clId="{12B9301D-149E-A749-98A6-AB1C52D14326}" dt="2021-09-28T09:59:31.542" v="2191" actId="478"/>
          <ac:cxnSpMkLst>
            <pc:docMk/>
            <pc:sldMk cId="4248800669" sldId="2437"/>
            <ac:cxnSpMk id="67" creationId="{6E03DE17-95BF-B64D-92B8-1314E53CC88B}"/>
          </ac:cxnSpMkLst>
        </pc:cxnChg>
        <pc:cxnChg chg="del mod">
          <ac:chgData name="魏 星达" userId="ca17b13798aa44f7" providerId="LiveId" clId="{12B9301D-149E-A749-98A6-AB1C52D14326}" dt="2021-09-28T09:59:31.542" v="2191" actId="478"/>
          <ac:cxnSpMkLst>
            <pc:docMk/>
            <pc:sldMk cId="4248800669" sldId="2437"/>
            <ac:cxnSpMk id="68" creationId="{B7765203-A0D5-EE44-9AB7-2994B96054E0}"/>
          </ac:cxnSpMkLst>
        </pc:cxnChg>
        <pc:cxnChg chg="del mod">
          <ac:chgData name="魏 星达" userId="ca17b13798aa44f7" providerId="LiveId" clId="{12B9301D-149E-A749-98A6-AB1C52D14326}" dt="2021-09-28T09:59:31.542" v="2191" actId="478"/>
          <ac:cxnSpMkLst>
            <pc:docMk/>
            <pc:sldMk cId="4248800669" sldId="2437"/>
            <ac:cxnSpMk id="70" creationId="{42A4E6F8-021F-DB47-BF8D-2148F4870507}"/>
          </ac:cxnSpMkLst>
        </pc:cxnChg>
        <pc:cxnChg chg="del mod">
          <ac:chgData name="魏 星达" userId="ca17b13798aa44f7" providerId="LiveId" clId="{12B9301D-149E-A749-98A6-AB1C52D14326}" dt="2021-09-28T09:59:31.542" v="2191" actId="478"/>
          <ac:cxnSpMkLst>
            <pc:docMk/>
            <pc:sldMk cId="4248800669" sldId="2437"/>
            <ac:cxnSpMk id="71" creationId="{C6383F52-BB6E-8341-AE49-C6A28E258998}"/>
          </ac:cxnSpMkLst>
        </pc:cxnChg>
        <pc:cxnChg chg="del mod">
          <ac:chgData name="魏 星达" userId="ca17b13798aa44f7" providerId="LiveId" clId="{12B9301D-149E-A749-98A6-AB1C52D14326}" dt="2021-09-28T09:59:31.542" v="2191" actId="478"/>
          <ac:cxnSpMkLst>
            <pc:docMk/>
            <pc:sldMk cId="4248800669" sldId="2437"/>
            <ac:cxnSpMk id="74" creationId="{5FBCC6E1-C7BB-7E40-B1A5-0B6AA761DF4B}"/>
          </ac:cxnSpMkLst>
        </pc:cxnChg>
        <pc:cxnChg chg="del mod">
          <ac:chgData name="魏 星达" userId="ca17b13798aa44f7" providerId="LiveId" clId="{12B9301D-149E-A749-98A6-AB1C52D14326}" dt="2021-09-28T09:59:31.542" v="2191" actId="478"/>
          <ac:cxnSpMkLst>
            <pc:docMk/>
            <pc:sldMk cId="4248800669" sldId="2437"/>
            <ac:cxnSpMk id="75" creationId="{DB8E643B-E63C-F342-AEFC-8574AE8C9D39}"/>
          </ac:cxnSpMkLst>
        </pc:cxnChg>
        <pc:cxnChg chg="del mod">
          <ac:chgData name="魏 星达" userId="ca17b13798aa44f7" providerId="LiveId" clId="{12B9301D-149E-A749-98A6-AB1C52D14326}" dt="2021-09-28T09:59:31.542" v="2191" actId="478"/>
          <ac:cxnSpMkLst>
            <pc:docMk/>
            <pc:sldMk cId="4248800669" sldId="2437"/>
            <ac:cxnSpMk id="76" creationId="{F58FDBA0-4BD4-2546-B901-CA57B59B9868}"/>
          </ac:cxnSpMkLst>
        </pc:cxnChg>
        <pc:cxnChg chg="del mod">
          <ac:chgData name="魏 星达" userId="ca17b13798aa44f7" providerId="LiveId" clId="{12B9301D-149E-A749-98A6-AB1C52D14326}" dt="2021-09-28T09:59:31.542" v="2191" actId="478"/>
          <ac:cxnSpMkLst>
            <pc:docMk/>
            <pc:sldMk cId="4248800669" sldId="2437"/>
            <ac:cxnSpMk id="79" creationId="{7D4CAB11-E2FD-C94D-8E2C-E2DA55FFFE4E}"/>
          </ac:cxnSpMkLst>
        </pc:cxnChg>
        <pc:cxnChg chg="del mod">
          <ac:chgData name="魏 星达" userId="ca17b13798aa44f7" providerId="LiveId" clId="{12B9301D-149E-A749-98A6-AB1C52D14326}" dt="2021-09-28T09:59:31.542" v="2191" actId="478"/>
          <ac:cxnSpMkLst>
            <pc:docMk/>
            <pc:sldMk cId="4248800669" sldId="2437"/>
            <ac:cxnSpMk id="80" creationId="{82A909B8-8609-4A4D-8318-D4B7CE3BF0E6}"/>
          </ac:cxnSpMkLst>
        </pc:cxnChg>
        <pc:cxnChg chg="del mod">
          <ac:chgData name="魏 星达" userId="ca17b13798aa44f7" providerId="LiveId" clId="{12B9301D-149E-A749-98A6-AB1C52D14326}" dt="2021-09-28T09:59:31.542" v="2191" actId="478"/>
          <ac:cxnSpMkLst>
            <pc:docMk/>
            <pc:sldMk cId="4248800669" sldId="2437"/>
            <ac:cxnSpMk id="81" creationId="{78D00093-582B-FB4A-8B86-BC7E12149656}"/>
          </ac:cxnSpMkLst>
        </pc:cxnChg>
        <pc:cxnChg chg="del mod">
          <ac:chgData name="魏 星达" userId="ca17b13798aa44f7" providerId="LiveId" clId="{12B9301D-149E-A749-98A6-AB1C52D14326}" dt="2021-09-28T09:59:31.542" v="2191" actId="478"/>
          <ac:cxnSpMkLst>
            <pc:docMk/>
            <pc:sldMk cId="4248800669" sldId="2437"/>
            <ac:cxnSpMk id="82" creationId="{99D71594-AF9A-EE46-9104-DFDAB7C10FBD}"/>
          </ac:cxnSpMkLst>
        </pc:cxnChg>
        <pc:cxnChg chg="del mod">
          <ac:chgData name="魏 星达" userId="ca17b13798aa44f7" providerId="LiveId" clId="{12B9301D-149E-A749-98A6-AB1C52D14326}" dt="2021-09-28T09:59:31.542" v="2191" actId="478"/>
          <ac:cxnSpMkLst>
            <pc:docMk/>
            <pc:sldMk cId="4248800669" sldId="2437"/>
            <ac:cxnSpMk id="83" creationId="{EFC01637-3306-F143-9B01-8FA5EC422A05}"/>
          </ac:cxnSpMkLst>
        </pc:cxnChg>
        <pc:cxnChg chg="del mod">
          <ac:chgData name="魏 星达" userId="ca17b13798aa44f7" providerId="LiveId" clId="{12B9301D-149E-A749-98A6-AB1C52D14326}" dt="2021-09-28T09:59:31.542" v="2191" actId="478"/>
          <ac:cxnSpMkLst>
            <pc:docMk/>
            <pc:sldMk cId="4248800669" sldId="2437"/>
            <ac:cxnSpMk id="84" creationId="{041F087A-4B20-2547-B364-933559AB8197}"/>
          </ac:cxnSpMkLst>
        </pc:cxnChg>
        <pc:cxnChg chg="del mod">
          <ac:chgData name="魏 星达" userId="ca17b13798aa44f7" providerId="LiveId" clId="{12B9301D-149E-A749-98A6-AB1C52D14326}" dt="2021-09-28T09:59:31.542" v="2191" actId="478"/>
          <ac:cxnSpMkLst>
            <pc:docMk/>
            <pc:sldMk cId="4248800669" sldId="2437"/>
            <ac:cxnSpMk id="85" creationId="{00DB711F-99BC-DD4B-B27B-F93C8C7D164E}"/>
          </ac:cxnSpMkLst>
        </pc:cxnChg>
        <pc:cxnChg chg="del mod">
          <ac:chgData name="魏 星达" userId="ca17b13798aa44f7" providerId="LiveId" clId="{12B9301D-149E-A749-98A6-AB1C52D14326}" dt="2021-09-28T09:59:31.542" v="2191" actId="478"/>
          <ac:cxnSpMkLst>
            <pc:docMk/>
            <pc:sldMk cId="4248800669" sldId="2437"/>
            <ac:cxnSpMk id="86" creationId="{F4A4CC10-8001-5749-898A-0A12D2046A57}"/>
          </ac:cxnSpMkLst>
        </pc:cxnChg>
        <pc:cxnChg chg="del">
          <ac:chgData name="魏 星达" userId="ca17b13798aa44f7" providerId="LiveId" clId="{12B9301D-149E-A749-98A6-AB1C52D14326}" dt="2021-09-28T09:59:31.542" v="2191" actId="478"/>
          <ac:cxnSpMkLst>
            <pc:docMk/>
            <pc:sldMk cId="4248800669" sldId="2437"/>
            <ac:cxnSpMk id="90" creationId="{D75A3252-DDA2-CC4A-83AE-9D6D9B697862}"/>
          </ac:cxnSpMkLst>
        </pc:cxnChg>
        <pc:cxnChg chg="del">
          <ac:chgData name="魏 星达" userId="ca17b13798aa44f7" providerId="LiveId" clId="{12B9301D-149E-A749-98A6-AB1C52D14326}" dt="2021-09-28T09:59:31.542" v="2191" actId="478"/>
          <ac:cxnSpMkLst>
            <pc:docMk/>
            <pc:sldMk cId="4248800669" sldId="2437"/>
            <ac:cxnSpMk id="91" creationId="{0387F9DE-3AC6-4F48-A67E-02DCB56AC6B9}"/>
          </ac:cxnSpMkLst>
        </pc:cxnChg>
        <pc:cxnChg chg="del mod">
          <ac:chgData name="魏 星达" userId="ca17b13798aa44f7" providerId="LiveId" clId="{12B9301D-149E-A749-98A6-AB1C52D14326}" dt="2021-09-28T09:59:31.542" v="2191" actId="478"/>
          <ac:cxnSpMkLst>
            <pc:docMk/>
            <pc:sldMk cId="4248800669" sldId="2437"/>
            <ac:cxnSpMk id="92" creationId="{5C079689-F23B-A045-BEBF-4AA53780E8E6}"/>
          </ac:cxnSpMkLst>
        </pc:cxnChg>
        <pc:cxnChg chg="del">
          <ac:chgData name="魏 星达" userId="ca17b13798aa44f7" providerId="LiveId" clId="{12B9301D-149E-A749-98A6-AB1C52D14326}" dt="2021-09-28T09:59:31.542" v="2191" actId="478"/>
          <ac:cxnSpMkLst>
            <pc:docMk/>
            <pc:sldMk cId="4248800669" sldId="2437"/>
            <ac:cxnSpMk id="93" creationId="{6B2C3318-F10D-EB46-8E65-82864FDF4199}"/>
          </ac:cxnSpMkLst>
        </pc:cxnChg>
        <pc:cxnChg chg="del">
          <ac:chgData name="魏 星达" userId="ca17b13798aa44f7" providerId="LiveId" clId="{12B9301D-149E-A749-98A6-AB1C52D14326}" dt="2021-09-28T09:59:31.542" v="2191" actId="478"/>
          <ac:cxnSpMkLst>
            <pc:docMk/>
            <pc:sldMk cId="4248800669" sldId="2437"/>
            <ac:cxnSpMk id="94" creationId="{C41C3B6E-40F4-F64E-8C33-84262383D125}"/>
          </ac:cxnSpMkLst>
        </pc:cxnChg>
        <pc:cxnChg chg="del">
          <ac:chgData name="魏 星达" userId="ca17b13798aa44f7" providerId="LiveId" clId="{12B9301D-149E-A749-98A6-AB1C52D14326}" dt="2021-09-28T09:59:31.542" v="2191" actId="478"/>
          <ac:cxnSpMkLst>
            <pc:docMk/>
            <pc:sldMk cId="4248800669" sldId="2437"/>
            <ac:cxnSpMk id="95" creationId="{DE884F89-43B2-5248-A938-A66D1342460A}"/>
          </ac:cxnSpMkLst>
        </pc:cxnChg>
        <pc:cxnChg chg="del mod">
          <ac:chgData name="魏 星达" userId="ca17b13798aa44f7" providerId="LiveId" clId="{12B9301D-149E-A749-98A6-AB1C52D14326}" dt="2021-09-28T09:59:31.542" v="2191" actId="478"/>
          <ac:cxnSpMkLst>
            <pc:docMk/>
            <pc:sldMk cId="4248800669" sldId="2437"/>
            <ac:cxnSpMk id="98" creationId="{D680BC9A-7797-294B-B8FF-53F0C6D55638}"/>
          </ac:cxnSpMkLst>
        </pc:cxnChg>
        <pc:cxnChg chg="del mod">
          <ac:chgData name="魏 星达" userId="ca17b13798aa44f7" providerId="LiveId" clId="{12B9301D-149E-A749-98A6-AB1C52D14326}" dt="2021-09-28T09:59:31.542" v="2191" actId="478"/>
          <ac:cxnSpMkLst>
            <pc:docMk/>
            <pc:sldMk cId="4248800669" sldId="2437"/>
            <ac:cxnSpMk id="99" creationId="{EC2121EA-C1D9-F54D-8C43-F6799E1C1578}"/>
          </ac:cxnSpMkLst>
        </pc:cxnChg>
        <pc:cxnChg chg="add mod">
          <ac:chgData name="魏 星达" userId="ca17b13798aa44f7" providerId="LiveId" clId="{12B9301D-149E-A749-98A6-AB1C52D14326}" dt="2021-09-28T10:02:55.539" v="2307" actId="1076"/>
          <ac:cxnSpMkLst>
            <pc:docMk/>
            <pc:sldMk cId="4248800669" sldId="2437"/>
            <ac:cxnSpMk id="103" creationId="{1CD4F99F-B421-514A-BC8C-A63BDDEFA40E}"/>
          </ac:cxnSpMkLst>
        </pc:cxnChg>
        <pc:cxnChg chg="add mod">
          <ac:chgData name="魏 星达" userId="ca17b13798aa44f7" providerId="LiveId" clId="{12B9301D-149E-A749-98A6-AB1C52D14326}" dt="2021-09-28T10:02:50.730" v="2305" actId="1076"/>
          <ac:cxnSpMkLst>
            <pc:docMk/>
            <pc:sldMk cId="4248800669" sldId="2437"/>
            <ac:cxnSpMk id="104" creationId="{2049BCF2-7B83-6844-9AD3-25B67E9DD4E9}"/>
          </ac:cxnSpMkLst>
        </pc:cxnChg>
        <pc:cxnChg chg="add mod">
          <ac:chgData name="魏 星达" userId="ca17b13798aa44f7" providerId="LiveId" clId="{12B9301D-149E-A749-98A6-AB1C52D14326}" dt="2021-09-28T10:02:59.545" v="2309" actId="14100"/>
          <ac:cxnSpMkLst>
            <pc:docMk/>
            <pc:sldMk cId="4248800669" sldId="2437"/>
            <ac:cxnSpMk id="105" creationId="{8441E32B-8E1D-6243-8764-D297DC55E8F6}"/>
          </ac:cxnSpMkLst>
        </pc:cxnChg>
        <pc:cxnChg chg="add mod">
          <ac:chgData name="魏 星达" userId="ca17b13798aa44f7" providerId="LiveId" clId="{12B9301D-149E-A749-98A6-AB1C52D14326}" dt="2021-09-28T10:02:53.347" v="2306" actId="14100"/>
          <ac:cxnSpMkLst>
            <pc:docMk/>
            <pc:sldMk cId="4248800669" sldId="2437"/>
            <ac:cxnSpMk id="106" creationId="{0D2C4E0B-4B4D-A146-9D4C-A77AB109A251}"/>
          </ac:cxnSpMkLst>
        </pc:cxnChg>
        <pc:cxnChg chg="add mod">
          <ac:chgData name="魏 星达" userId="ca17b13798aa44f7" providerId="LiveId" clId="{12B9301D-149E-A749-98A6-AB1C52D14326}" dt="2021-09-28T10:00:45.109" v="2246" actId="1076"/>
          <ac:cxnSpMkLst>
            <pc:docMk/>
            <pc:sldMk cId="4248800669" sldId="2437"/>
            <ac:cxnSpMk id="108" creationId="{21DCD8B0-839F-A84A-BCD9-9244E563E6DE}"/>
          </ac:cxnSpMkLst>
        </pc:cxnChg>
        <pc:cxnChg chg="add mod">
          <ac:chgData name="魏 星达" userId="ca17b13798aa44f7" providerId="LiveId" clId="{12B9301D-149E-A749-98A6-AB1C52D14326}" dt="2021-09-28T10:00:45.109" v="2246" actId="1076"/>
          <ac:cxnSpMkLst>
            <pc:docMk/>
            <pc:sldMk cId="4248800669" sldId="2437"/>
            <ac:cxnSpMk id="109" creationId="{9DFD7E08-25E8-2949-8048-7A757189C111}"/>
          </ac:cxnSpMkLst>
        </pc:cxnChg>
        <pc:cxnChg chg="add mod">
          <ac:chgData name="魏 星达" userId="ca17b13798aa44f7" providerId="LiveId" clId="{12B9301D-149E-A749-98A6-AB1C52D14326}" dt="2021-09-28T10:03:07.297" v="2314" actId="1076"/>
          <ac:cxnSpMkLst>
            <pc:docMk/>
            <pc:sldMk cId="4248800669" sldId="2437"/>
            <ac:cxnSpMk id="113" creationId="{F5A94565-D004-1C4A-B5EA-3A0671D8D428}"/>
          </ac:cxnSpMkLst>
        </pc:cxnChg>
        <pc:cxnChg chg="add mod">
          <ac:chgData name="魏 星达" userId="ca17b13798aa44f7" providerId="LiveId" clId="{12B9301D-149E-A749-98A6-AB1C52D14326}" dt="2021-09-28T10:03:15.586" v="2317" actId="14100"/>
          <ac:cxnSpMkLst>
            <pc:docMk/>
            <pc:sldMk cId="4248800669" sldId="2437"/>
            <ac:cxnSpMk id="114" creationId="{7289A96F-E6F7-3D4D-8D6D-F1A810076058}"/>
          </ac:cxnSpMkLst>
        </pc:cxnChg>
        <pc:cxnChg chg="add mod">
          <ac:chgData name="魏 星达" userId="ca17b13798aa44f7" providerId="LiveId" clId="{12B9301D-149E-A749-98A6-AB1C52D14326}" dt="2021-09-28T10:03:23.651" v="2321" actId="1076"/>
          <ac:cxnSpMkLst>
            <pc:docMk/>
            <pc:sldMk cId="4248800669" sldId="2437"/>
            <ac:cxnSpMk id="119" creationId="{7B9AD9D8-7BA6-E147-BE58-38EF50747A5A}"/>
          </ac:cxnSpMkLst>
        </pc:cxnChg>
      </pc:sldChg>
      <pc:sldChg chg="addSp delSp modSp new mod">
        <pc:chgData name="魏 星达" userId="ca17b13798aa44f7" providerId="LiveId" clId="{12B9301D-149E-A749-98A6-AB1C52D14326}" dt="2021-09-28T10:04:45.458" v="2354" actId="1036"/>
        <pc:sldMkLst>
          <pc:docMk/>
          <pc:sldMk cId="2188590441" sldId="2438"/>
        </pc:sldMkLst>
        <pc:spChg chg="mod">
          <ac:chgData name="魏 星达" userId="ca17b13798aa44f7" providerId="LiveId" clId="{12B9301D-149E-A749-98A6-AB1C52D14326}" dt="2021-09-28T10:04:22.499" v="2347" actId="20577"/>
          <ac:spMkLst>
            <pc:docMk/>
            <pc:sldMk cId="2188590441" sldId="2438"/>
            <ac:spMk id="2" creationId="{682B1482-3AD7-4548-8D57-A5A8F3D32CAC}"/>
          </ac:spMkLst>
        </pc:spChg>
        <pc:spChg chg="del">
          <ac:chgData name="魏 星达" userId="ca17b13798aa44f7" providerId="LiveId" clId="{12B9301D-149E-A749-98A6-AB1C52D14326}" dt="2021-09-28T10:04:33.061" v="2350" actId="478"/>
          <ac:spMkLst>
            <pc:docMk/>
            <pc:sldMk cId="2188590441" sldId="2438"/>
            <ac:spMk id="3" creationId="{E4E7E43D-C409-0C43-A333-F36D3AFD8825}"/>
          </ac:spMkLst>
        </pc:spChg>
        <pc:spChg chg="add mod">
          <ac:chgData name="魏 星达" userId="ca17b13798aa44f7" providerId="LiveId" clId="{12B9301D-149E-A749-98A6-AB1C52D14326}" dt="2021-09-28T10:04:31.068" v="2349" actId="1076"/>
          <ac:spMkLst>
            <pc:docMk/>
            <pc:sldMk cId="2188590441" sldId="2438"/>
            <ac:spMk id="5" creationId="{2CB73904-5802-A843-92CE-05CEEC7DD025}"/>
          </ac:spMkLst>
        </pc:spChg>
        <pc:spChg chg="add mod">
          <ac:chgData name="魏 星达" userId="ca17b13798aa44f7" providerId="LiveId" clId="{12B9301D-149E-A749-98A6-AB1C52D14326}" dt="2021-09-28T10:04:41.444" v="2352" actId="1076"/>
          <ac:spMkLst>
            <pc:docMk/>
            <pc:sldMk cId="2188590441" sldId="2438"/>
            <ac:spMk id="6" creationId="{2735442F-019C-A649-9677-7A3BD3865880}"/>
          </ac:spMkLst>
        </pc:spChg>
        <pc:spChg chg="add mod">
          <ac:chgData name="魏 星达" userId="ca17b13798aa44f7" providerId="LiveId" clId="{12B9301D-149E-A749-98A6-AB1C52D14326}" dt="2021-09-28T10:04:41.444" v="2352" actId="1076"/>
          <ac:spMkLst>
            <pc:docMk/>
            <pc:sldMk cId="2188590441" sldId="2438"/>
            <ac:spMk id="7" creationId="{66D6C170-C721-1F40-B8C0-EDEE137B140E}"/>
          </ac:spMkLst>
        </pc:spChg>
        <pc:spChg chg="add mod">
          <ac:chgData name="魏 星达" userId="ca17b13798aa44f7" providerId="LiveId" clId="{12B9301D-149E-A749-98A6-AB1C52D14326}" dt="2021-09-28T10:04:41.444" v="2352" actId="1076"/>
          <ac:spMkLst>
            <pc:docMk/>
            <pc:sldMk cId="2188590441" sldId="2438"/>
            <ac:spMk id="8" creationId="{1675C23C-05CB-5743-A4E9-9B6DE242C7E0}"/>
          </ac:spMkLst>
        </pc:spChg>
        <pc:spChg chg="add mod">
          <ac:chgData name="魏 星达" userId="ca17b13798aa44f7" providerId="LiveId" clId="{12B9301D-149E-A749-98A6-AB1C52D14326}" dt="2021-09-28T10:04:41.444" v="2352" actId="1076"/>
          <ac:spMkLst>
            <pc:docMk/>
            <pc:sldMk cId="2188590441" sldId="2438"/>
            <ac:spMk id="9" creationId="{8C6CC346-756D-C64E-A10F-EDCBCC3F2F8D}"/>
          </ac:spMkLst>
        </pc:spChg>
        <pc:spChg chg="add mod">
          <ac:chgData name="魏 星达" userId="ca17b13798aa44f7" providerId="LiveId" clId="{12B9301D-149E-A749-98A6-AB1C52D14326}" dt="2021-09-28T10:04:41.444" v="2352" actId="1076"/>
          <ac:spMkLst>
            <pc:docMk/>
            <pc:sldMk cId="2188590441" sldId="2438"/>
            <ac:spMk id="10" creationId="{0DDBD8E5-E280-854D-8CCC-6097B615C032}"/>
          </ac:spMkLst>
        </pc:spChg>
        <pc:spChg chg="add mod">
          <ac:chgData name="魏 星达" userId="ca17b13798aa44f7" providerId="LiveId" clId="{12B9301D-149E-A749-98A6-AB1C52D14326}" dt="2021-09-28T10:04:41.444" v="2352" actId="1076"/>
          <ac:spMkLst>
            <pc:docMk/>
            <pc:sldMk cId="2188590441" sldId="2438"/>
            <ac:spMk id="11" creationId="{AF6E5F51-D555-DC42-B815-E20A9E74BC28}"/>
          </ac:spMkLst>
        </pc:spChg>
        <pc:spChg chg="add mod">
          <ac:chgData name="魏 星达" userId="ca17b13798aa44f7" providerId="LiveId" clId="{12B9301D-149E-A749-98A6-AB1C52D14326}" dt="2021-09-28T10:04:41.444" v="2352" actId="1076"/>
          <ac:spMkLst>
            <pc:docMk/>
            <pc:sldMk cId="2188590441" sldId="2438"/>
            <ac:spMk id="12" creationId="{87E7C422-7809-E442-8AC2-81D1A6D89816}"/>
          </ac:spMkLst>
        </pc:spChg>
        <pc:spChg chg="add mod">
          <ac:chgData name="魏 星达" userId="ca17b13798aa44f7" providerId="LiveId" clId="{12B9301D-149E-A749-98A6-AB1C52D14326}" dt="2021-09-28T10:04:41.444" v="2352" actId="1076"/>
          <ac:spMkLst>
            <pc:docMk/>
            <pc:sldMk cId="2188590441" sldId="2438"/>
            <ac:spMk id="13" creationId="{ACF3F4F8-202C-1F47-AB0F-633E73548979}"/>
          </ac:spMkLst>
        </pc:spChg>
        <pc:spChg chg="add mod">
          <ac:chgData name="魏 星达" userId="ca17b13798aa44f7" providerId="LiveId" clId="{12B9301D-149E-A749-98A6-AB1C52D14326}" dt="2021-09-28T10:04:41.444" v="2352" actId="1076"/>
          <ac:spMkLst>
            <pc:docMk/>
            <pc:sldMk cId="2188590441" sldId="2438"/>
            <ac:spMk id="14" creationId="{C7B66169-B57D-4C41-B435-30EA460878BE}"/>
          </ac:spMkLst>
        </pc:spChg>
        <pc:spChg chg="add mod">
          <ac:chgData name="魏 星达" userId="ca17b13798aa44f7" providerId="LiveId" clId="{12B9301D-149E-A749-98A6-AB1C52D14326}" dt="2021-09-28T10:04:41.444" v="2352" actId="1076"/>
          <ac:spMkLst>
            <pc:docMk/>
            <pc:sldMk cId="2188590441" sldId="2438"/>
            <ac:spMk id="15" creationId="{9C5AF17C-9C65-304A-944B-0FF71BBA73EC}"/>
          </ac:spMkLst>
        </pc:spChg>
        <pc:spChg chg="add mod">
          <ac:chgData name="魏 星达" userId="ca17b13798aa44f7" providerId="LiveId" clId="{12B9301D-149E-A749-98A6-AB1C52D14326}" dt="2021-09-28T10:04:41.444" v="2352" actId="1076"/>
          <ac:spMkLst>
            <pc:docMk/>
            <pc:sldMk cId="2188590441" sldId="2438"/>
            <ac:spMk id="16" creationId="{530EF4D2-0733-624B-9C6C-6CE2651F3273}"/>
          </ac:spMkLst>
        </pc:spChg>
        <pc:spChg chg="add mod">
          <ac:chgData name="魏 星达" userId="ca17b13798aa44f7" providerId="LiveId" clId="{12B9301D-149E-A749-98A6-AB1C52D14326}" dt="2021-09-28T10:04:41.444" v="2352" actId="1076"/>
          <ac:spMkLst>
            <pc:docMk/>
            <pc:sldMk cId="2188590441" sldId="2438"/>
            <ac:spMk id="17" creationId="{FA76F568-A72A-2649-B302-27175F61EEA7}"/>
          </ac:spMkLst>
        </pc:spChg>
        <pc:spChg chg="add mod">
          <ac:chgData name="魏 星达" userId="ca17b13798aa44f7" providerId="LiveId" clId="{12B9301D-149E-A749-98A6-AB1C52D14326}" dt="2021-09-28T10:04:41.444" v="2352" actId="1076"/>
          <ac:spMkLst>
            <pc:docMk/>
            <pc:sldMk cId="2188590441" sldId="2438"/>
            <ac:spMk id="18" creationId="{A77A23D4-E934-CC4B-B434-2AD0A53D6975}"/>
          </ac:spMkLst>
        </pc:spChg>
        <pc:spChg chg="add mod">
          <ac:chgData name="魏 星达" userId="ca17b13798aa44f7" providerId="LiveId" clId="{12B9301D-149E-A749-98A6-AB1C52D14326}" dt="2021-09-28T10:04:41.444" v="2352" actId="1076"/>
          <ac:spMkLst>
            <pc:docMk/>
            <pc:sldMk cId="2188590441" sldId="2438"/>
            <ac:spMk id="19" creationId="{0103C254-37F5-BD4B-BA98-4E90F100FB32}"/>
          </ac:spMkLst>
        </pc:spChg>
        <pc:spChg chg="add mod">
          <ac:chgData name="魏 星达" userId="ca17b13798aa44f7" providerId="LiveId" clId="{12B9301D-149E-A749-98A6-AB1C52D14326}" dt="2021-09-28T10:04:41.444" v="2352" actId="1076"/>
          <ac:spMkLst>
            <pc:docMk/>
            <pc:sldMk cId="2188590441" sldId="2438"/>
            <ac:spMk id="20" creationId="{179468A7-C6FC-A942-BC19-E99ECE71BAEB}"/>
          </ac:spMkLst>
        </pc:spChg>
        <pc:spChg chg="add mod">
          <ac:chgData name="魏 星达" userId="ca17b13798aa44f7" providerId="LiveId" clId="{12B9301D-149E-A749-98A6-AB1C52D14326}" dt="2021-09-28T10:04:41.444" v="2352" actId="1076"/>
          <ac:spMkLst>
            <pc:docMk/>
            <pc:sldMk cId="2188590441" sldId="2438"/>
            <ac:spMk id="21" creationId="{90A5BDC1-D832-E54D-B908-D4A6F4AD13B8}"/>
          </ac:spMkLst>
        </pc:spChg>
        <pc:spChg chg="add mod">
          <ac:chgData name="魏 星达" userId="ca17b13798aa44f7" providerId="LiveId" clId="{12B9301D-149E-A749-98A6-AB1C52D14326}" dt="2021-09-28T10:04:41.444" v="2352" actId="1076"/>
          <ac:spMkLst>
            <pc:docMk/>
            <pc:sldMk cId="2188590441" sldId="2438"/>
            <ac:spMk id="22" creationId="{5BD43EF6-4C59-4144-9EE1-4BB66E62B4C8}"/>
          </ac:spMkLst>
        </pc:spChg>
        <pc:spChg chg="add mod">
          <ac:chgData name="魏 星达" userId="ca17b13798aa44f7" providerId="LiveId" clId="{12B9301D-149E-A749-98A6-AB1C52D14326}" dt="2021-09-28T10:04:41.444" v="2352" actId="1076"/>
          <ac:spMkLst>
            <pc:docMk/>
            <pc:sldMk cId="2188590441" sldId="2438"/>
            <ac:spMk id="23" creationId="{3AB27BBA-2A83-174D-848F-0128FE13A8D2}"/>
          </ac:spMkLst>
        </pc:spChg>
        <pc:spChg chg="add mod">
          <ac:chgData name="魏 星达" userId="ca17b13798aa44f7" providerId="LiveId" clId="{12B9301D-149E-A749-98A6-AB1C52D14326}" dt="2021-09-28T10:04:41.444" v="2352" actId="1076"/>
          <ac:spMkLst>
            <pc:docMk/>
            <pc:sldMk cId="2188590441" sldId="2438"/>
            <ac:spMk id="24" creationId="{EF88A78E-7192-4640-86AE-9F62D5D2A28E}"/>
          </ac:spMkLst>
        </pc:spChg>
        <pc:spChg chg="add mod">
          <ac:chgData name="魏 星达" userId="ca17b13798aa44f7" providerId="LiveId" clId="{12B9301D-149E-A749-98A6-AB1C52D14326}" dt="2021-09-28T10:04:41.444" v="2352" actId="1076"/>
          <ac:spMkLst>
            <pc:docMk/>
            <pc:sldMk cId="2188590441" sldId="2438"/>
            <ac:spMk id="25" creationId="{5ADA64CB-65B7-A04D-BDD4-BCE9B9C16791}"/>
          </ac:spMkLst>
        </pc:spChg>
        <pc:spChg chg="add mod">
          <ac:chgData name="魏 星达" userId="ca17b13798aa44f7" providerId="LiveId" clId="{12B9301D-149E-A749-98A6-AB1C52D14326}" dt="2021-09-28T10:04:41.444" v="2352" actId="1076"/>
          <ac:spMkLst>
            <pc:docMk/>
            <pc:sldMk cId="2188590441" sldId="2438"/>
            <ac:spMk id="26" creationId="{ABFEF8E8-52D7-1847-A000-43B2E27FE353}"/>
          </ac:spMkLst>
        </pc:spChg>
        <pc:spChg chg="add mod">
          <ac:chgData name="魏 星达" userId="ca17b13798aa44f7" providerId="LiveId" clId="{12B9301D-149E-A749-98A6-AB1C52D14326}" dt="2021-09-28T10:04:41.444" v="2352" actId="1076"/>
          <ac:spMkLst>
            <pc:docMk/>
            <pc:sldMk cId="2188590441" sldId="2438"/>
            <ac:spMk id="27" creationId="{BCE521E8-C247-F44E-967B-366F9A9A9646}"/>
          </ac:spMkLst>
        </pc:spChg>
        <pc:spChg chg="add mod">
          <ac:chgData name="魏 星达" userId="ca17b13798aa44f7" providerId="LiveId" clId="{12B9301D-149E-A749-98A6-AB1C52D14326}" dt="2021-09-28T10:04:41.444" v="2352" actId="1076"/>
          <ac:spMkLst>
            <pc:docMk/>
            <pc:sldMk cId="2188590441" sldId="2438"/>
            <ac:spMk id="28" creationId="{122378A5-15BD-334C-B02A-274228B3501E}"/>
          </ac:spMkLst>
        </pc:spChg>
        <pc:spChg chg="add mod">
          <ac:chgData name="魏 星达" userId="ca17b13798aa44f7" providerId="LiveId" clId="{12B9301D-149E-A749-98A6-AB1C52D14326}" dt="2021-09-28T10:04:41.444" v="2352" actId="1076"/>
          <ac:spMkLst>
            <pc:docMk/>
            <pc:sldMk cId="2188590441" sldId="2438"/>
            <ac:spMk id="29" creationId="{301BAAAC-F3F3-8E46-8265-6B6E88828C3D}"/>
          </ac:spMkLst>
        </pc:spChg>
        <pc:spChg chg="add mod">
          <ac:chgData name="魏 星达" userId="ca17b13798aa44f7" providerId="LiveId" clId="{12B9301D-149E-A749-98A6-AB1C52D14326}" dt="2021-09-28T10:04:41.444" v="2352" actId="1076"/>
          <ac:spMkLst>
            <pc:docMk/>
            <pc:sldMk cId="2188590441" sldId="2438"/>
            <ac:spMk id="30" creationId="{81CEC565-D7A5-224F-953B-9913BBC5B5F1}"/>
          </ac:spMkLst>
        </pc:spChg>
        <pc:spChg chg="add mod">
          <ac:chgData name="魏 星达" userId="ca17b13798aa44f7" providerId="LiveId" clId="{12B9301D-149E-A749-98A6-AB1C52D14326}" dt="2021-09-28T10:04:41.444" v="2352" actId="1076"/>
          <ac:spMkLst>
            <pc:docMk/>
            <pc:sldMk cId="2188590441" sldId="2438"/>
            <ac:spMk id="31" creationId="{8304FFD9-F097-6D47-9091-C6A54B2A3A8D}"/>
          </ac:spMkLst>
        </pc:spChg>
        <pc:spChg chg="add mod">
          <ac:chgData name="魏 星达" userId="ca17b13798aa44f7" providerId="LiveId" clId="{12B9301D-149E-A749-98A6-AB1C52D14326}" dt="2021-09-28T10:04:41.444" v="2352" actId="1076"/>
          <ac:spMkLst>
            <pc:docMk/>
            <pc:sldMk cId="2188590441" sldId="2438"/>
            <ac:spMk id="32" creationId="{96CFB0E3-A02E-184C-80E9-8E7F9A6C5B0B}"/>
          </ac:spMkLst>
        </pc:spChg>
        <pc:spChg chg="add mod">
          <ac:chgData name="魏 星达" userId="ca17b13798aa44f7" providerId="LiveId" clId="{12B9301D-149E-A749-98A6-AB1C52D14326}" dt="2021-09-28T10:04:41.444" v="2352" actId="1076"/>
          <ac:spMkLst>
            <pc:docMk/>
            <pc:sldMk cId="2188590441" sldId="2438"/>
            <ac:spMk id="33" creationId="{FCCC51DF-B0CA-7747-AEAC-8174FC02EC68}"/>
          </ac:spMkLst>
        </pc:spChg>
        <pc:spChg chg="add mod">
          <ac:chgData name="魏 星达" userId="ca17b13798aa44f7" providerId="LiveId" clId="{12B9301D-149E-A749-98A6-AB1C52D14326}" dt="2021-09-28T10:04:41.444" v="2352" actId="1076"/>
          <ac:spMkLst>
            <pc:docMk/>
            <pc:sldMk cId="2188590441" sldId="2438"/>
            <ac:spMk id="34" creationId="{A10336D3-0F23-1F40-A838-AF3267EC0C43}"/>
          </ac:spMkLst>
        </pc:spChg>
        <pc:spChg chg="add mod">
          <ac:chgData name="魏 星达" userId="ca17b13798aa44f7" providerId="LiveId" clId="{12B9301D-149E-A749-98A6-AB1C52D14326}" dt="2021-09-28T10:04:41.444" v="2352" actId="1076"/>
          <ac:spMkLst>
            <pc:docMk/>
            <pc:sldMk cId="2188590441" sldId="2438"/>
            <ac:spMk id="35" creationId="{9A98E189-D1CF-654F-96E8-A2BEECBC0CC5}"/>
          </ac:spMkLst>
        </pc:spChg>
        <pc:spChg chg="add mod">
          <ac:chgData name="魏 星达" userId="ca17b13798aa44f7" providerId="LiveId" clId="{12B9301D-149E-A749-98A6-AB1C52D14326}" dt="2021-09-28T10:04:41.444" v="2352" actId="1076"/>
          <ac:spMkLst>
            <pc:docMk/>
            <pc:sldMk cId="2188590441" sldId="2438"/>
            <ac:spMk id="36" creationId="{4DB38044-4086-984F-9A4B-DEBCF53DBE79}"/>
          </ac:spMkLst>
        </pc:spChg>
        <pc:spChg chg="add mod">
          <ac:chgData name="魏 星达" userId="ca17b13798aa44f7" providerId="LiveId" clId="{12B9301D-149E-A749-98A6-AB1C52D14326}" dt="2021-09-28T10:04:41.444" v="2352" actId="1076"/>
          <ac:spMkLst>
            <pc:docMk/>
            <pc:sldMk cId="2188590441" sldId="2438"/>
            <ac:spMk id="37" creationId="{E78928E9-B7C6-3547-B5D9-6CFD7FD3B2F9}"/>
          </ac:spMkLst>
        </pc:spChg>
        <pc:spChg chg="add mod">
          <ac:chgData name="魏 星达" userId="ca17b13798aa44f7" providerId="LiveId" clId="{12B9301D-149E-A749-98A6-AB1C52D14326}" dt="2021-09-28T10:04:41.444" v="2352" actId="1076"/>
          <ac:spMkLst>
            <pc:docMk/>
            <pc:sldMk cId="2188590441" sldId="2438"/>
            <ac:spMk id="38" creationId="{3DD2E026-C372-A64C-A4A9-B2067A19DBBA}"/>
          </ac:spMkLst>
        </pc:spChg>
        <pc:spChg chg="add mod">
          <ac:chgData name="魏 星达" userId="ca17b13798aa44f7" providerId="LiveId" clId="{12B9301D-149E-A749-98A6-AB1C52D14326}" dt="2021-09-28T10:04:41.444" v="2352" actId="1076"/>
          <ac:spMkLst>
            <pc:docMk/>
            <pc:sldMk cId="2188590441" sldId="2438"/>
            <ac:spMk id="39" creationId="{77BB4EB7-8BC0-6741-9D60-B3A570292249}"/>
          </ac:spMkLst>
        </pc:spChg>
        <pc:spChg chg="add mod">
          <ac:chgData name="魏 星达" userId="ca17b13798aa44f7" providerId="LiveId" clId="{12B9301D-149E-A749-98A6-AB1C52D14326}" dt="2021-09-28T10:04:41.444" v="2352" actId="1076"/>
          <ac:spMkLst>
            <pc:docMk/>
            <pc:sldMk cId="2188590441" sldId="2438"/>
            <ac:spMk id="40" creationId="{8D6CBDE0-B75F-8142-B16F-A1BE992787E6}"/>
          </ac:spMkLst>
        </pc:spChg>
        <pc:spChg chg="add mod">
          <ac:chgData name="魏 星达" userId="ca17b13798aa44f7" providerId="LiveId" clId="{12B9301D-149E-A749-98A6-AB1C52D14326}" dt="2021-09-28T10:04:41.444" v="2352" actId="1076"/>
          <ac:spMkLst>
            <pc:docMk/>
            <pc:sldMk cId="2188590441" sldId="2438"/>
            <ac:spMk id="41" creationId="{EC730031-DC6F-D749-ABEC-245E49D543AC}"/>
          </ac:spMkLst>
        </pc:spChg>
        <pc:spChg chg="add mod">
          <ac:chgData name="魏 星达" userId="ca17b13798aa44f7" providerId="LiveId" clId="{12B9301D-149E-A749-98A6-AB1C52D14326}" dt="2021-09-28T10:04:41.444" v="2352" actId="1076"/>
          <ac:spMkLst>
            <pc:docMk/>
            <pc:sldMk cId="2188590441" sldId="2438"/>
            <ac:spMk id="42" creationId="{99C88031-AF31-384B-BEF9-B429BEC45024}"/>
          </ac:spMkLst>
        </pc:spChg>
        <pc:spChg chg="add mod">
          <ac:chgData name="魏 星达" userId="ca17b13798aa44f7" providerId="LiveId" clId="{12B9301D-149E-A749-98A6-AB1C52D14326}" dt="2021-09-28T10:04:41.444" v="2352" actId="1076"/>
          <ac:spMkLst>
            <pc:docMk/>
            <pc:sldMk cId="2188590441" sldId="2438"/>
            <ac:spMk id="43" creationId="{703B9BA6-0E21-6D49-85F0-87168397D330}"/>
          </ac:spMkLst>
        </pc:spChg>
        <pc:spChg chg="add mod">
          <ac:chgData name="魏 星达" userId="ca17b13798aa44f7" providerId="LiveId" clId="{12B9301D-149E-A749-98A6-AB1C52D14326}" dt="2021-09-28T10:04:41.444" v="2352" actId="1076"/>
          <ac:spMkLst>
            <pc:docMk/>
            <pc:sldMk cId="2188590441" sldId="2438"/>
            <ac:spMk id="44" creationId="{CD3F0644-6818-E94A-B3B4-3BBF95124102}"/>
          </ac:spMkLst>
        </pc:spChg>
        <pc:spChg chg="add mod">
          <ac:chgData name="魏 星达" userId="ca17b13798aa44f7" providerId="LiveId" clId="{12B9301D-149E-A749-98A6-AB1C52D14326}" dt="2021-09-28T10:04:41.444" v="2352" actId="1076"/>
          <ac:spMkLst>
            <pc:docMk/>
            <pc:sldMk cId="2188590441" sldId="2438"/>
            <ac:spMk id="45" creationId="{F59DCD69-5F98-B94C-940D-D9E2EC0255A0}"/>
          </ac:spMkLst>
        </pc:spChg>
        <pc:spChg chg="add mod">
          <ac:chgData name="魏 星达" userId="ca17b13798aa44f7" providerId="LiveId" clId="{12B9301D-149E-A749-98A6-AB1C52D14326}" dt="2021-09-28T10:04:41.444" v="2352" actId="1076"/>
          <ac:spMkLst>
            <pc:docMk/>
            <pc:sldMk cId="2188590441" sldId="2438"/>
            <ac:spMk id="46" creationId="{5C5EE3FB-4641-4C49-A0EF-F8BB8F335B1A}"/>
          </ac:spMkLst>
        </pc:spChg>
        <pc:spChg chg="add mod">
          <ac:chgData name="魏 星达" userId="ca17b13798aa44f7" providerId="LiveId" clId="{12B9301D-149E-A749-98A6-AB1C52D14326}" dt="2021-09-28T10:04:41.444" v="2352" actId="1076"/>
          <ac:spMkLst>
            <pc:docMk/>
            <pc:sldMk cId="2188590441" sldId="2438"/>
            <ac:spMk id="47" creationId="{0B724403-4008-FC4F-B3C8-FFC5CA81D669}"/>
          </ac:spMkLst>
        </pc:spChg>
        <pc:spChg chg="add mod">
          <ac:chgData name="魏 星达" userId="ca17b13798aa44f7" providerId="LiveId" clId="{12B9301D-149E-A749-98A6-AB1C52D14326}" dt="2021-09-28T10:04:41.444" v="2352" actId="1076"/>
          <ac:spMkLst>
            <pc:docMk/>
            <pc:sldMk cId="2188590441" sldId="2438"/>
            <ac:spMk id="48" creationId="{0A1B5AE0-87D7-A54E-B79A-40A6A6C2D463}"/>
          </ac:spMkLst>
        </pc:spChg>
        <pc:spChg chg="add mod">
          <ac:chgData name="魏 星达" userId="ca17b13798aa44f7" providerId="LiveId" clId="{12B9301D-149E-A749-98A6-AB1C52D14326}" dt="2021-09-28T10:04:41.444" v="2352" actId="1076"/>
          <ac:spMkLst>
            <pc:docMk/>
            <pc:sldMk cId="2188590441" sldId="2438"/>
            <ac:spMk id="49" creationId="{DAE26A07-0DDF-544B-9A64-8694DE7A6159}"/>
          </ac:spMkLst>
        </pc:spChg>
        <pc:spChg chg="add mod">
          <ac:chgData name="魏 星达" userId="ca17b13798aa44f7" providerId="LiveId" clId="{12B9301D-149E-A749-98A6-AB1C52D14326}" dt="2021-09-28T10:04:41.444" v="2352" actId="1076"/>
          <ac:spMkLst>
            <pc:docMk/>
            <pc:sldMk cId="2188590441" sldId="2438"/>
            <ac:spMk id="50" creationId="{CFDE8A24-253F-3841-979A-D3EA6D571CF0}"/>
          </ac:spMkLst>
        </pc:spChg>
        <pc:spChg chg="add mod">
          <ac:chgData name="魏 星达" userId="ca17b13798aa44f7" providerId="LiveId" clId="{12B9301D-149E-A749-98A6-AB1C52D14326}" dt="2021-09-28T10:04:41.444" v="2352" actId="1076"/>
          <ac:spMkLst>
            <pc:docMk/>
            <pc:sldMk cId="2188590441" sldId="2438"/>
            <ac:spMk id="51" creationId="{3B7D7A22-59FC-774D-9A6B-DFEAC7646D2B}"/>
          </ac:spMkLst>
        </pc:spChg>
        <pc:spChg chg="add mod">
          <ac:chgData name="魏 星达" userId="ca17b13798aa44f7" providerId="LiveId" clId="{12B9301D-149E-A749-98A6-AB1C52D14326}" dt="2021-09-28T10:04:41.444" v="2352" actId="1076"/>
          <ac:spMkLst>
            <pc:docMk/>
            <pc:sldMk cId="2188590441" sldId="2438"/>
            <ac:spMk id="52" creationId="{7C8F021A-D93B-C645-9ED3-D2B7193015D3}"/>
          </ac:spMkLst>
        </pc:spChg>
        <pc:spChg chg="add mod">
          <ac:chgData name="魏 星达" userId="ca17b13798aa44f7" providerId="LiveId" clId="{12B9301D-149E-A749-98A6-AB1C52D14326}" dt="2021-09-28T10:04:41.444" v="2352" actId="1076"/>
          <ac:spMkLst>
            <pc:docMk/>
            <pc:sldMk cId="2188590441" sldId="2438"/>
            <ac:spMk id="53" creationId="{202E7FB2-C79F-114E-A68A-172ABF48F204}"/>
          </ac:spMkLst>
        </pc:spChg>
        <pc:spChg chg="add mod">
          <ac:chgData name="魏 星达" userId="ca17b13798aa44f7" providerId="LiveId" clId="{12B9301D-149E-A749-98A6-AB1C52D14326}" dt="2021-09-28T10:04:41.444" v="2352" actId="1076"/>
          <ac:spMkLst>
            <pc:docMk/>
            <pc:sldMk cId="2188590441" sldId="2438"/>
            <ac:spMk id="54" creationId="{E32D03CD-D7F5-8440-9334-8106A47BD6F9}"/>
          </ac:spMkLst>
        </pc:spChg>
        <pc:spChg chg="add mod">
          <ac:chgData name="魏 星达" userId="ca17b13798aa44f7" providerId="LiveId" clId="{12B9301D-149E-A749-98A6-AB1C52D14326}" dt="2021-09-28T10:04:41.444" v="2352" actId="1076"/>
          <ac:spMkLst>
            <pc:docMk/>
            <pc:sldMk cId="2188590441" sldId="2438"/>
            <ac:spMk id="55" creationId="{1CB06102-225A-8B45-98E3-D35D7D01DE37}"/>
          </ac:spMkLst>
        </pc:spChg>
        <pc:spChg chg="add mod">
          <ac:chgData name="魏 星达" userId="ca17b13798aa44f7" providerId="LiveId" clId="{12B9301D-149E-A749-98A6-AB1C52D14326}" dt="2021-09-28T10:04:41.444" v="2352" actId="1076"/>
          <ac:spMkLst>
            <pc:docMk/>
            <pc:sldMk cId="2188590441" sldId="2438"/>
            <ac:spMk id="56" creationId="{8F14C375-4035-EF46-AAB0-3E9997BBA0BC}"/>
          </ac:spMkLst>
        </pc:spChg>
        <pc:spChg chg="add mod">
          <ac:chgData name="魏 星达" userId="ca17b13798aa44f7" providerId="LiveId" clId="{12B9301D-149E-A749-98A6-AB1C52D14326}" dt="2021-09-28T10:04:41.444" v="2352" actId="1076"/>
          <ac:spMkLst>
            <pc:docMk/>
            <pc:sldMk cId="2188590441" sldId="2438"/>
            <ac:spMk id="57" creationId="{28F0E9A5-DCC0-0C44-887A-23992CFFA100}"/>
          </ac:spMkLst>
        </pc:spChg>
        <pc:spChg chg="add mod">
          <ac:chgData name="魏 星达" userId="ca17b13798aa44f7" providerId="LiveId" clId="{12B9301D-149E-A749-98A6-AB1C52D14326}" dt="2021-09-28T10:04:41.444" v="2352" actId="1076"/>
          <ac:spMkLst>
            <pc:docMk/>
            <pc:sldMk cId="2188590441" sldId="2438"/>
            <ac:spMk id="58" creationId="{3170F3C6-549F-BC41-8AFC-25CDF773C971}"/>
          </ac:spMkLst>
        </pc:spChg>
        <pc:spChg chg="add mod">
          <ac:chgData name="魏 星达" userId="ca17b13798aa44f7" providerId="LiveId" clId="{12B9301D-149E-A749-98A6-AB1C52D14326}" dt="2021-09-28T10:04:41.444" v="2352" actId="1076"/>
          <ac:spMkLst>
            <pc:docMk/>
            <pc:sldMk cId="2188590441" sldId="2438"/>
            <ac:spMk id="59" creationId="{2A2DAE27-CC6E-494F-B1B5-36A456FAAC16}"/>
          </ac:spMkLst>
        </pc:spChg>
        <pc:spChg chg="add mod">
          <ac:chgData name="魏 星达" userId="ca17b13798aa44f7" providerId="LiveId" clId="{12B9301D-149E-A749-98A6-AB1C52D14326}" dt="2021-09-28T10:04:41.444" v="2352" actId="1076"/>
          <ac:spMkLst>
            <pc:docMk/>
            <pc:sldMk cId="2188590441" sldId="2438"/>
            <ac:spMk id="60" creationId="{DC3E8C5E-D094-404F-B3E6-591CCF740923}"/>
          </ac:spMkLst>
        </pc:spChg>
        <pc:spChg chg="add mod">
          <ac:chgData name="魏 星达" userId="ca17b13798aa44f7" providerId="LiveId" clId="{12B9301D-149E-A749-98A6-AB1C52D14326}" dt="2021-09-28T10:04:41.444" v="2352" actId="1076"/>
          <ac:spMkLst>
            <pc:docMk/>
            <pc:sldMk cId="2188590441" sldId="2438"/>
            <ac:spMk id="61" creationId="{923B8739-7435-A345-A83C-436FEFDF81F0}"/>
          </ac:spMkLst>
        </pc:spChg>
        <pc:spChg chg="add mod">
          <ac:chgData name="魏 星达" userId="ca17b13798aa44f7" providerId="LiveId" clId="{12B9301D-149E-A749-98A6-AB1C52D14326}" dt="2021-09-28T10:04:41.444" v="2352" actId="1076"/>
          <ac:spMkLst>
            <pc:docMk/>
            <pc:sldMk cId="2188590441" sldId="2438"/>
            <ac:spMk id="62" creationId="{0C9E5C82-F3DC-D842-9195-839099554757}"/>
          </ac:spMkLst>
        </pc:spChg>
        <pc:spChg chg="add mod">
          <ac:chgData name="魏 星达" userId="ca17b13798aa44f7" providerId="LiveId" clId="{12B9301D-149E-A749-98A6-AB1C52D14326}" dt="2021-09-28T10:04:41.444" v="2352" actId="1076"/>
          <ac:spMkLst>
            <pc:docMk/>
            <pc:sldMk cId="2188590441" sldId="2438"/>
            <ac:spMk id="63" creationId="{8F4301A4-544D-0540-B628-53804F92B37C}"/>
          </ac:spMkLst>
        </pc:spChg>
        <pc:spChg chg="add mod">
          <ac:chgData name="魏 星达" userId="ca17b13798aa44f7" providerId="LiveId" clId="{12B9301D-149E-A749-98A6-AB1C52D14326}" dt="2021-09-28T10:04:41.444" v="2352" actId="1076"/>
          <ac:spMkLst>
            <pc:docMk/>
            <pc:sldMk cId="2188590441" sldId="2438"/>
            <ac:spMk id="64" creationId="{D088B87B-1B90-FC4E-9496-C1502A630743}"/>
          </ac:spMkLst>
        </pc:spChg>
        <pc:spChg chg="add mod">
          <ac:chgData name="魏 星达" userId="ca17b13798aa44f7" providerId="LiveId" clId="{12B9301D-149E-A749-98A6-AB1C52D14326}" dt="2021-09-28T10:04:41.444" v="2352" actId="1076"/>
          <ac:spMkLst>
            <pc:docMk/>
            <pc:sldMk cId="2188590441" sldId="2438"/>
            <ac:spMk id="65" creationId="{6CBB9F25-E23F-7A4E-8B6D-8F73E06B7A8F}"/>
          </ac:spMkLst>
        </pc:spChg>
        <pc:spChg chg="add mod">
          <ac:chgData name="魏 星达" userId="ca17b13798aa44f7" providerId="LiveId" clId="{12B9301D-149E-A749-98A6-AB1C52D14326}" dt="2021-09-28T10:04:45.458" v="2354" actId="1036"/>
          <ac:spMkLst>
            <pc:docMk/>
            <pc:sldMk cId="2188590441" sldId="2438"/>
            <ac:spMk id="66" creationId="{A69356CC-A89B-5547-A4C1-EBFC4062FBA8}"/>
          </ac:spMkLst>
        </pc:spChg>
        <pc:spChg chg="add mod">
          <ac:chgData name="魏 星达" userId="ca17b13798aa44f7" providerId="LiveId" clId="{12B9301D-149E-A749-98A6-AB1C52D14326}" dt="2021-09-28T10:04:41.444" v="2352" actId="1076"/>
          <ac:spMkLst>
            <pc:docMk/>
            <pc:sldMk cId="2188590441" sldId="2438"/>
            <ac:spMk id="67" creationId="{B8505A01-470B-AE4A-A41D-C6C8B4981C21}"/>
          </ac:spMkLst>
        </pc:spChg>
        <pc:spChg chg="add mod">
          <ac:chgData name="魏 星达" userId="ca17b13798aa44f7" providerId="LiveId" clId="{12B9301D-149E-A749-98A6-AB1C52D14326}" dt="2021-09-28T10:04:41.444" v="2352" actId="1076"/>
          <ac:spMkLst>
            <pc:docMk/>
            <pc:sldMk cId="2188590441" sldId="2438"/>
            <ac:spMk id="68" creationId="{7A523694-9792-9142-A23F-1BFDD649EAAB}"/>
          </ac:spMkLst>
        </pc:spChg>
        <pc:spChg chg="add mod">
          <ac:chgData name="魏 星达" userId="ca17b13798aa44f7" providerId="LiveId" clId="{12B9301D-149E-A749-98A6-AB1C52D14326}" dt="2021-09-28T10:04:41.444" v="2352" actId="1076"/>
          <ac:spMkLst>
            <pc:docMk/>
            <pc:sldMk cId="2188590441" sldId="2438"/>
            <ac:spMk id="69" creationId="{41D8D644-4194-114A-B0CB-01FFF0FC7B21}"/>
          </ac:spMkLst>
        </pc:spChg>
        <pc:spChg chg="add mod">
          <ac:chgData name="魏 星达" userId="ca17b13798aa44f7" providerId="LiveId" clId="{12B9301D-149E-A749-98A6-AB1C52D14326}" dt="2021-09-28T10:04:41.444" v="2352" actId="1076"/>
          <ac:spMkLst>
            <pc:docMk/>
            <pc:sldMk cId="2188590441" sldId="2438"/>
            <ac:spMk id="77" creationId="{735BB839-2C0D-204C-B96A-908AD9464FDD}"/>
          </ac:spMkLst>
        </pc:spChg>
        <pc:spChg chg="add mod">
          <ac:chgData name="魏 星达" userId="ca17b13798aa44f7" providerId="LiveId" clId="{12B9301D-149E-A749-98A6-AB1C52D14326}" dt="2021-09-28T10:04:41.444" v="2352" actId="1076"/>
          <ac:spMkLst>
            <pc:docMk/>
            <pc:sldMk cId="2188590441" sldId="2438"/>
            <ac:spMk id="78" creationId="{A66C6B35-54F4-464D-B50F-7972DAB96CBB}"/>
          </ac:spMkLst>
        </pc:spChg>
        <pc:spChg chg="add mod">
          <ac:chgData name="魏 星达" userId="ca17b13798aa44f7" providerId="LiveId" clId="{12B9301D-149E-A749-98A6-AB1C52D14326}" dt="2021-09-28T10:04:41.444" v="2352" actId="1076"/>
          <ac:spMkLst>
            <pc:docMk/>
            <pc:sldMk cId="2188590441" sldId="2438"/>
            <ac:spMk id="79" creationId="{EC63329A-DAE9-724B-82A6-CE34A7F0C382}"/>
          </ac:spMkLst>
        </pc:spChg>
        <pc:spChg chg="add mod">
          <ac:chgData name="魏 星达" userId="ca17b13798aa44f7" providerId="LiveId" clId="{12B9301D-149E-A749-98A6-AB1C52D14326}" dt="2021-09-28T10:04:41.444" v="2352" actId="1076"/>
          <ac:spMkLst>
            <pc:docMk/>
            <pc:sldMk cId="2188590441" sldId="2438"/>
            <ac:spMk id="82" creationId="{B2699FEA-27FD-674B-BB04-DD0C9CEACB06}"/>
          </ac:spMkLst>
        </pc:spChg>
        <pc:spChg chg="add mod">
          <ac:chgData name="魏 星达" userId="ca17b13798aa44f7" providerId="LiveId" clId="{12B9301D-149E-A749-98A6-AB1C52D14326}" dt="2021-09-28T10:04:41.444" v="2352" actId="1076"/>
          <ac:spMkLst>
            <pc:docMk/>
            <pc:sldMk cId="2188590441" sldId="2438"/>
            <ac:spMk id="84" creationId="{5D6EEC5F-E99E-CF49-BDC4-280A8CBF8015}"/>
          </ac:spMkLst>
        </pc:spChg>
        <pc:spChg chg="add mod">
          <ac:chgData name="魏 星达" userId="ca17b13798aa44f7" providerId="LiveId" clId="{12B9301D-149E-A749-98A6-AB1C52D14326}" dt="2021-09-28T10:04:41.444" v="2352" actId="1076"/>
          <ac:spMkLst>
            <pc:docMk/>
            <pc:sldMk cId="2188590441" sldId="2438"/>
            <ac:spMk id="90" creationId="{2A83FDC7-BBD4-2F4F-8CBF-69B8FEB88012}"/>
          </ac:spMkLst>
        </pc:spChg>
        <pc:spChg chg="add mod">
          <ac:chgData name="魏 星达" userId="ca17b13798aa44f7" providerId="LiveId" clId="{12B9301D-149E-A749-98A6-AB1C52D14326}" dt="2021-09-28T10:04:45.458" v="2354" actId="1036"/>
          <ac:spMkLst>
            <pc:docMk/>
            <pc:sldMk cId="2188590441" sldId="2438"/>
            <ac:spMk id="91" creationId="{7CB98795-3A1F-F94E-9B52-BA2075E9B040}"/>
          </ac:spMkLst>
        </pc:spChg>
        <pc:spChg chg="add mod">
          <ac:chgData name="魏 星达" userId="ca17b13798aa44f7" providerId="LiveId" clId="{12B9301D-149E-A749-98A6-AB1C52D14326}" dt="2021-09-28T10:04:41.444" v="2352" actId="1076"/>
          <ac:spMkLst>
            <pc:docMk/>
            <pc:sldMk cId="2188590441" sldId="2438"/>
            <ac:spMk id="92" creationId="{5AFA318C-37F1-2442-945E-A362B3B44D7A}"/>
          </ac:spMkLst>
        </pc:spChg>
        <pc:cxnChg chg="add mod">
          <ac:chgData name="魏 星达" userId="ca17b13798aa44f7" providerId="LiveId" clId="{12B9301D-149E-A749-98A6-AB1C52D14326}" dt="2021-09-28T10:04:41.444" v="2352" actId="1076"/>
          <ac:cxnSpMkLst>
            <pc:docMk/>
            <pc:sldMk cId="2188590441" sldId="2438"/>
            <ac:cxnSpMk id="70" creationId="{DF15F354-D722-9441-AC36-2FF3B44B02EF}"/>
          </ac:cxnSpMkLst>
        </pc:cxnChg>
        <pc:cxnChg chg="add mod">
          <ac:chgData name="魏 星达" userId="ca17b13798aa44f7" providerId="LiveId" clId="{12B9301D-149E-A749-98A6-AB1C52D14326}" dt="2021-09-28T10:04:41.444" v="2352" actId="1076"/>
          <ac:cxnSpMkLst>
            <pc:docMk/>
            <pc:sldMk cId="2188590441" sldId="2438"/>
            <ac:cxnSpMk id="71" creationId="{9F7505D2-7AAD-BE4B-AF80-FEFC7C8CB259}"/>
          </ac:cxnSpMkLst>
        </pc:cxnChg>
        <pc:cxnChg chg="add mod">
          <ac:chgData name="魏 星达" userId="ca17b13798aa44f7" providerId="LiveId" clId="{12B9301D-149E-A749-98A6-AB1C52D14326}" dt="2021-09-28T10:04:41.444" v="2352" actId="1076"/>
          <ac:cxnSpMkLst>
            <pc:docMk/>
            <pc:sldMk cId="2188590441" sldId="2438"/>
            <ac:cxnSpMk id="72" creationId="{E64B77FA-1081-B049-8197-092CF0121852}"/>
          </ac:cxnSpMkLst>
        </pc:cxnChg>
        <pc:cxnChg chg="add mod">
          <ac:chgData name="魏 星达" userId="ca17b13798aa44f7" providerId="LiveId" clId="{12B9301D-149E-A749-98A6-AB1C52D14326}" dt="2021-09-28T10:04:41.444" v="2352" actId="1076"/>
          <ac:cxnSpMkLst>
            <pc:docMk/>
            <pc:sldMk cId="2188590441" sldId="2438"/>
            <ac:cxnSpMk id="73" creationId="{0BB44921-B0C4-B44C-84A0-C05D7A9888D6}"/>
          </ac:cxnSpMkLst>
        </pc:cxnChg>
        <pc:cxnChg chg="add mod">
          <ac:chgData name="魏 星达" userId="ca17b13798aa44f7" providerId="LiveId" clId="{12B9301D-149E-A749-98A6-AB1C52D14326}" dt="2021-09-28T10:04:41.444" v="2352" actId="1076"/>
          <ac:cxnSpMkLst>
            <pc:docMk/>
            <pc:sldMk cId="2188590441" sldId="2438"/>
            <ac:cxnSpMk id="74" creationId="{298C7049-D0F5-8540-9E19-AEE5E9A17331}"/>
          </ac:cxnSpMkLst>
        </pc:cxnChg>
        <pc:cxnChg chg="add mod">
          <ac:chgData name="魏 星达" userId="ca17b13798aa44f7" providerId="LiveId" clId="{12B9301D-149E-A749-98A6-AB1C52D14326}" dt="2021-09-28T10:04:41.444" v="2352" actId="1076"/>
          <ac:cxnSpMkLst>
            <pc:docMk/>
            <pc:sldMk cId="2188590441" sldId="2438"/>
            <ac:cxnSpMk id="75" creationId="{321E2438-1797-FD40-8615-8544D2E7C25A}"/>
          </ac:cxnSpMkLst>
        </pc:cxnChg>
        <pc:cxnChg chg="add mod">
          <ac:chgData name="魏 星达" userId="ca17b13798aa44f7" providerId="LiveId" clId="{12B9301D-149E-A749-98A6-AB1C52D14326}" dt="2021-09-28T10:04:41.444" v="2352" actId="1076"/>
          <ac:cxnSpMkLst>
            <pc:docMk/>
            <pc:sldMk cId="2188590441" sldId="2438"/>
            <ac:cxnSpMk id="76" creationId="{EDD95232-D8AA-F140-816D-4D0F969F12AD}"/>
          </ac:cxnSpMkLst>
        </pc:cxnChg>
        <pc:cxnChg chg="add mod">
          <ac:chgData name="魏 星达" userId="ca17b13798aa44f7" providerId="LiveId" clId="{12B9301D-149E-A749-98A6-AB1C52D14326}" dt="2021-09-28T10:04:41.444" v="2352" actId="1076"/>
          <ac:cxnSpMkLst>
            <pc:docMk/>
            <pc:sldMk cId="2188590441" sldId="2438"/>
            <ac:cxnSpMk id="80" creationId="{98F8D5CC-CA5E-BD46-9A2D-8DA7EDB76F8B}"/>
          </ac:cxnSpMkLst>
        </pc:cxnChg>
        <pc:cxnChg chg="add mod">
          <ac:chgData name="魏 星达" userId="ca17b13798aa44f7" providerId="LiveId" clId="{12B9301D-149E-A749-98A6-AB1C52D14326}" dt="2021-09-28T10:04:41.444" v="2352" actId="1076"/>
          <ac:cxnSpMkLst>
            <pc:docMk/>
            <pc:sldMk cId="2188590441" sldId="2438"/>
            <ac:cxnSpMk id="81" creationId="{5EA486D8-E6B8-BD4B-838F-215F3596C694}"/>
          </ac:cxnSpMkLst>
        </pc:cxnChg>
        <pc:cxnChg chg="add mod">
          <ac:chgData name="魏 星达" userId="ca17b13798aa44f7" providerId="LiveId" clId="{12B9301D-149E-A749-98A6-AB1C52D14326}" dt="2021-09-28T10:04:41.444" v="2352" actId="1076"/>
          <ac:cxnSpMkLst>
            <pc:docMk/>
            <pc:sldMk cId="2188590441" sldId="2438"/>
            <ac:cxnSpMk id="83" creationId="{7C6B3078-6946-1F45-B993-F43493A05597}"/>
          </ac:cxnSpMkLst>
        </pc:cxnChg>
        <pc:cxnChg chg="add mod">
          <ac:chgData name="魏 星达" userId="ca17b13798aa44f7" providerId="LiveId" clId="{12B9301D-149E-A749-98A6-AB1C52D14326}" dt="2021-09-28T10:04:41.444" v="2352" actId="1076"/>
          <ac:cxnSpMkLst>
            <pc:docMk/>
            <pc:sldMk cId="2188590441" sldId="2438"/>
            <ac:cxnSpMk id="85" creationId="{789E3BCB-C687-3149-A9AA-B7A78726164D}"/>
          </ac:cxnSpMkLst>
        </pc:cxnChg>
        <pc:cxnChg chg="add mod">
          <ac:chgData name="魏 星达" userId="ca17b13798aa44f7" providerId="LiveId" clId="{12B9301D-149E-A749-98A6-AB1C52D14326}" dt="2021-09-28T10:04:41.444" v="2352" actId="1076"/>
          <ac:cxnSpMkLst>
            <pc:docMk/>
            <pc:sldMk cId="2188590441" sldId="2438"/>
            <ac:cxnSpMk id="86" creationId="{7B8AA52D-1B27-0C40-A0AE-3976D9265F1E}"/>
          </ac:cxnSpMkLst>
        </pc:cxnChg>
        <pc:cxnChg chg="add mod">
          <ac:chgData name="魏 星达" userId="ca17b13798aa44f7" providerId="LiveId" clId="{12B9301D-149E-A749-98A6-AB1C52D14326}" dt="2021-09-28T10:04:41.444" v="2352" actId="1076"/>
          <ac:cxnSpMkLst>
            <pc:docMk/>
            <pc:sldMk cId="2188590441" sldId="2438"/>
            <ac:cxnSpMk id="87" creationId="{E16188D6-FBB0-A74B-8843-60546CF69C5E}"/>
          </ac:cxnSpMkLst>
        </pc:cxnChg>
        <pc:cxnChg chg="add mod">
          <ac:chgData name="魏 星达" userId="ca17b13798aa44f7" providerId="LiveId" clId="{12B9301D-149E-A749-98A6-AB1C52D14326}" dt="2021-09-28T10:04:41.444" v="2352" actId="1076"/>
          <ac:cxnSpMkLst>
            <pc:docMk/>
            <pc:sldMk cId="2188590441" sldId="2438"/>
            <ac:cxnSpMk id="88" creationId="{F1C00B28-97B4-164B-BE84-67603C9706E6}"/>
          </ac:cxnSpMkLst>
        </pc:cxnChg>
        <pc:cxnChg chg="add mod">
          <ac:chgData name="魏 星达" userId="ca17b13798aa44f7" providerId="LiveId" clId="{12B9301D-149E-A749-98A6-AB1C52D14326}" dt="2021-09-28T10:04:41.444" v="2352" actId="1076"/>
          <ac:cxnSpMkLst>
            <pc:docMk/>
            <pc:sldMk cId="2188590441" sldId="2438"/>
            <ac:cxnSpMk id="89" creationId="{1524AB05-F7FF-7843-BA84-AE8C9BAAF337}"/>
          </ac:cxnSpMkLst>
        </pc:cxnChg>
      </pc:sldChg>
      <pc:sldChg chg="addSp delSp modSp new mod">
        <pc:chgData name="魏 星达" userId="ca17b13798aa44f7" providerId="LiveId" clId="{12B9301D-149E-A749-98A6-AB1C52D14326}" dt="2021-09-28T10:06:34.901" v="2366" actId="478"/>
        <pc:sldMkLst>
          <pc:docMk/>
          <pc:sldMk cId="3329816781" sldId="2439"/>
        </pc:sldMkLst>
        <pc:spChg chg="mod">
          <ac:chgData name="魏 星达" userId="ca17b13798aa44f7" providerId="LiveId" clId="{12B9301D-149E-A749-98A6-AB1C52D14326}" dt="2021-09-28T10:05:18.425" v="2358"/>
          <ac:spMkLst>
            <pc:docMk/>
            <pc:sldMk cId="3329816781" sldId="2439"/>
            <ac:spMk id="2" creationId="{BC8EE552-7327-9147-91E5-14FB053910ED}"/>
          </ac:spMkLst>
        </pc:spChg>
        <pc:spChg chg="del">
          <ac:chgData name="魏 星达" userId="ca17b13798aa44f7" providerId="LiveId" clId="{12B9301D-149E-A749-98A6-AB1C52D14326}" dt="2021-09-28T10:06:34.901" v="2366" actId="478"/>
          <ac:spMkLst>
            <pc:docMk/>
            <pc:sldMk cId="3329816781" sldId="2439"/>
            <ac:spMk id="3" creationId="{5AAFFB8F-7AC7-CB45-8288-329E589D5781}"/>
          </ac:spMkLst>
        </pc:spChg>
        <pc:spChg chg="add mod">
          <ac:chgData name="魏 星达" userId="ca17b13798aa44f7" providerId="LiveId" clId="{12B9301D-149E-A749-98A6-AB1C52D14326}" dt="2021-09-28T10:05:30.366" v="2360" actId="1076"/>
          <ac:spMkLst>
            <pc:docMk/>
            <pc:sldMk cId="3329816781" sldId="2439"/>
            <ac:spMk id="5" creationId="{D4C1AECF-11AF-7249-BCB7-F7B89E53BE9D}"/>
          </ac:spMkLst>
        </pc:spChg>
        <pc:spChg chg="add mod">
          <ac:chgData name="魏 星达" userId="ca17b13798aa44f7" providerId="LiveId" clId="{12B9301D-149E-A749-98A6-AB1C52D14326}" dt="2021-09-28T10:05:54.651" v="2361"/>
          <ac:spMkLst>
            <pc:docMk/>
            <pc:sldMk cId="3329816781" sldId="2439"/>
            <ac:spMk id="6" creationId="{2C5604E9-F6C9-1C43-B0F3-9027A2B556F5}"/>
          </ac:spMkLst>
        </pc:spChg>
        <pc:spChg chg="add mod">
          <ac:chgData name="魏 星达" userId="ca17b13798aa44f7" providerId="LiveId" clId="{12B9301D-149E-A749-98A6-AB1C52D14326}" dt="2021-09-28T10:05:54.651" v="2361"/>
          <ac:spMkLst>
            <pc:docMk/>
            <pc:sldMk cId="3329816781" sldId="2439"/>
            <ac:spMk id="7" creationId="{8AA14733-747D-0142-B186-AA3F608996E7}"/>
          </ac:spMkLst>
        </pc:spChg>
        <pc:spChg chg="add mod">
          <ac:chgData name="魏 星达" userId="ca17b13798aa44f7" providerId="LiveId" clId="{12B9301D-149E-A749-98A6-AB1C52D14326}" dt="2021-09-28T10:05:54.651" v="2361"/>
          <ac:spMkLst>
            <pc:docMk/>
            <pc:sldMk cId="3329816781" sldId="2439"/>
            <ac:spMk id="8" creationId="{7D42784C-0CBF-EC4F-938F-37613AE1107E}"/>
          </ac:spMkLst>
        </pc:spChg>
        <pc:spChg chg="add mod">
          <ac:chgData name="魏 星达" userId="ca17b13798aa44f7" providerId="LiveId" clId="{12B9301D-149E-A749-98A6-AB1C52D14326}" dt="2021-09-28T10:05:54.651" v="2361"/>
          <ac:spMkLst>
            <pc:docMk/>
            <pc:sldMk cId="3329816781" sldId="2439"/>
            <ac:spMk id="9" creationId="{ABFF7640-5F9D-9643-BBC4-594510089BB7}"/>
          </ac:spMkLst>
        </pc:spChg>
        <pc:spChg chg="add mod">
          <ac:chgData name="魏 星达" userId="ca17b13798aa44f7" providerId="LiveId" clId="{12B9301D-149E-A749-98A6-AB1C52D14326}" dt="2021-09-28T10:05:54.651" v="2361"/>
          <ac:spMkLst>
            <pc:docMk/>
            <pc:sldMk cId="3329816781" sldId="2439"/>
            <ac:spMk id="10" creationId="{12094E24-2090-E843-AF1C-F61CD1A8C61B}"/>
          </ac:spMkLst>
        </pc:spChg>
        <pc:spChg chg="add mod">
          <ac:chgData name="魏 星达" userId="ca17b13798aa44f7" providerId="LiveId" clId="{12B9301D-149E-A749-98A6-AB1C52D14326}" dt="2021-09-28T10:05:54.651" v="2361"/>
          <ac:spMkLst>
            <pc:docMk/>
            <pc:sldMk cId="3329816781" sldId="2439"/>
            <ac:spMk id="11" creationId="{1E894466-6736-1F48-9078-0FB11BDB1B7E}"/>
          </ac:spMkLst>
        </pc:spChg>
        <pc:spChg chg="add mod">
          <ac:chgData name="魏 星达" userId="ca17b13798aa44f7" providerId="LiveId" clId="{12B9301D-149E-A749-98A6-AB1C52D14326}" dt="2021-09-28T10:05:54.651" v="2361"/>
          <ac:spMkLst>
            <pc:docMk/>
            <pc:sldMk cId="3329816781" sldId="2439"/>
            <ac:spMk id="12" creationId="{5C0176FB-FAC9-AE42-A815-B369F0A676F2}"/>
          </ac:spMkLst>
        </pc:spChg>
        <pc:spChg chg="add mod">
          <ac:chgData name="魏 星达" userId="ca17b13798aa44f7" providerId="LiveId" clId="{12B9301D-149E-A749-98A6-AB1C52D14326}" dt="2021-09-28T10:05:54.651" v="2361"/>
          <ac:spMkLst>
            <pc:docMk/>
            <pc:sldMk cId="3329816781" sldId="2439"/>
            <ac:spMk id="13" creationId="{272E3C16-E8E8-C741-903A-27F5951999A3}"/>
          </ac:spMkLst>
        </pc:spChg>
        <pc:spChg chg="add mod">
          <ac:chgData name="魏 星达" userId="ca17b13798aa44f7" providerId="LiveId" clId="{12B9301D-149E-A749-98A6-AB1C52D14326}" dt="2021-09-28T10:05:54.651" v="2361"/>
          <ac:spMkLst>
            <pc:docMk/>
            <pc:sldMk cId="3329816781" sldId="2439"/>
            <ac:spMk id="14" creationId="{7D418BA7-AFB5-7748-BE0E-3E6965DCA3D7}"/>
          </ac:spMkLst>
        </pc:spChg>
        <pc:spChg chg="add mod">
          <ac:chgData name="魏 星达" userId="ca17b13798aa44f7" providerId="LiveId" clId="{12B9301D-149E-A749-98A6-AB1C52D14326}" dt="2021-09-28T10:05:54.651" v="2361"/>
          <ac:spMkLst>
            <pc:docMk/>
            <pc:sldMk cId="3329816781" sldId="2439"/>
            <ac:spMk id="15" creationId="{D5F45158-CBA9-2340-B6A4-1A4D4192D358}"/>
          </ac:spMkLst>
        </pc:spChg>
        <pc:spChg chg="add mod">
          <ac:chgData name="魏 星达" userId="ca17b13798aa44f7" providerId="LiveId" clId="{12B9301D-149E-A749-98A6-AB1C52D14326}" dt="2021-09-28T10:05:54.651" v="2361"/>
          <ac:spMkLst>
            <pc:docMk/>
            <pc:sldMk cId="3329816781" sldId="2439"/>
            <ac:spMk id="16" creationId="{BBB55AF5-E0C2-904D-A861-0C0925BE4CDD}"/>
          </ac:spMkLst>
        </pc:spChg>
        <pc:spChg chg="add mod">
          <ac:chgData name="魏 星达" userId="ca17b13798aa44f7" providerId="LiveId" clId="{12B9301D-149E-A749-98A6-AB1C52D14326}" dt="2021-09-28T10:05:54.651" v="2361"/>
          <ac:spMkLst>
            <pc:docMk/>
            <pc:sldMk cId="3329816781" sldId="2439"/>
            <ac:spMk id="17" creationId="{812265C4-C4B3-E14C-A7E4-D7750140B5EE}"/>
          </ac:spMkLst>
        </pc:spChg>
        <pc:spChg chg="add mod">
          <ac:chgData name="魏 星达" userId="ca17b13798aa44f7" providerId="LiveId" clId="{12B9301D-149E-A749-98A6-AB1C52D14326}" dt="2021-09-28T10:05:54.651" v="2361"/>
          <ac:spMkLst>
            <pc:docMk/>
            <pc:sldMk cId="3329816781" sldId="2439"/>
            <ac:spMk id="18" creationId="{B54A7DED-7D06-1044-981F-C421EF306B25}"/>
          </ac:spMkLst>
        </pc:spChg>
        <pc:spChg chg="add mod">
          <ac:chgData name="魏 星达" userId="ca17b13798aa44f7" providerId="LiveId" clId="{12B9301D-149E-A749-98A6-AB1C52D14326}" dt="2021-09-28T10:05:54.651" v="2361"/>
          <ac:spMkLst>
            <pc:docMk/>
            <pc:sldMk cId="3329816781" sldId="2439"/>
            <ac:spMk id="19" creationId="{97A8426E-CC61-9547-9845-11CE96C5AD87}"/>
          </ac:spMkLst>
        </pc:spChg>
        <pc:spChg chg="add mod">
          <ac:chgData name="魏 星达" userId="ca17b13798aa44f7" providerId="LiveId" clId="{12B9301D-149E-A749-98A6-AB1C52D14326}" dt="2021-09-28T10:05:54.651" v="2361"/>
          <ac:spMkLst>
            <pc:docMk/>
            <pc:sldMk cId="3329816781" sldId="2439"/>
            <ac:spMk id="20" creationId="{0A43E76C-416B-3F4C-8231-38375380BCB7}"/>
          </ac:spMkLst>
        </pc:spChg>
        <pc:spChg chg="add mod">
          <ac:chgData name="魏 星达" userId="ca17b13798aa44f7" providerId="LiveId" clId="{12B9301D-149E-A749-98A6-AB1C52D14326}" dt="2021-09-28T10:05:54.651" v="2361"/>
          <ac:spMkLst>
            <pc:docMk/>
            <pc:sldMk cId="3329816781" sldId="2439"/>
            <ac:spMk id="21" creationId="{947CBF70-4A1F-5549-8455-B07CC28CE740}"/>
          </ac:spMkLst>
        </pc:spChg>
        <pc:spChg chg="add mod">
          <ac:chgData name="魏 星达" userId="ca17b13798aa44f7" providerId="LiveId" clId="{12B9301D-149E-A749-98A6-AB1C52D14326}" dt="2021-09-28T10:05:54.651" v="2361"/>
          <ac:spMkLst>
            <pc:docMk/>
            <pc:sldMk cId="3329816781" sldId="2439"/>
            <ac:spMk id="22" creationId="{67E59C0D-3AB7-9D4F-8447-2B5F58D6487C}"/>
          </ac:spMkLst>
        </pc:spChg>
        <pc:spChg chg="add mod">
          <ac:chgData name="魏 星达" userId="ca17b13798aa44f7" providerId="LiveId" clId="{12B9301D-149E-A749-98A6-AB1C52D14326}" dt="2021-09-28T10:05:54.651" v="2361"/>
          <ac:spMkLst>
            <pc:docMk/>
            <pc:sldMk cId="3329816781" sldId="2439"/>
            <ac:spMk id="23" creationId="{36058946-483A-934D-9F27-9E82BAF3CC5D}"/>
          </ac:spMkLst>
        </pc:spChg>
        <pc:spChg chg="add mod">
          <ac:chgData name="魏 星达" userId="ca17b13798aa44f7" providerId="LiveId" clId="{12B9301D-149E-A749-98A6-AB1C52D14326}" dt="2021-09-28T10:05:54.651" v="2361"/>
          <ac:spMkLst>
            <pc:docMk/>
            <pc:sldMk cId="3329816781" sldId="2439"/>
            <ac:spMk id="24" creationId="{CAF1AC15-B1B9-3345-9636-06EC335AAC4E}"/>
          </ac:spMkLst>
        </pc:spChg>
        <pc:spChg chg="add mod">
          <ac:chgData name="魏 星达" userId="ca17b13798aa44f7" providerId="LiveId" clId="{12B9301D-149E-A749-98A6-AB1C52D14326}" dt="2021-09-28T10:05:54.651" v="2361"/>
          <ac:spMkLst>
            <pc:docMk/>
            <pc:sldMk cId="3329816781" sldId="2439"/>
            <ac:spMk id="25" creationId="{D5B19B4E-4C3D-984F-9117-E9ACC6DB86B7}"/>
          </ac:spMkLst>
        </pc:spChg>
        <pc:spChg chg="add mod">
          <ac:chgData name="魏 星达" userId="ca17b13798aa44f7" providerId="LiveId" clId="{12B9301D-149E-A749-98A6-AB1C52D14326}" dt="2021-09-28T10:05:54.651" v="2361"/>
          <ac:spMkLst>
            <pc:docMk/>
            <pc:sldMk cId="3329816781" sldId="2439"/>
            <ac:spMk id="26" creationId="{1DEF6FA6-1C3A-3949-B3F1-0E2A60F3F32D}"/>
          </ac:spMkLst>
        </pc:spChg>
        <pc:spChg chg="add mod">
          <ac:chgData name="魏 星达" userId="ca17b13798aa44f7" providerId="LiveId" clId="{12B9301D-149E-A749-98A6-AB1C52D14326}" dt="2021-09-28T10:05:54.651" v="2361"/>
          <ac:spMkLst>
            <pc:docMk/>
            <pc:sldMk cId="3329816781" sldId="2439"/>
            <ac:spMk id="27" creationId="{74DCD8AD-8F11-4F4B-8DD3-8D3AEB6B7B9C}"/>
          </ac:spMkLst>
        </pc:spChg>
        <pc:spChg chg="add mod">
          <ac:chgData name="魏 星达" userId="ca17b13798aa44f7" providerId="LiveId" clId="{12B9301D-149E-A749-98A6-AB1C52D14326}" dt="2021-09-28T10:05:54.651" v="2361"/>
          <ac:spMkLst>
            <pc:docMk/>
            <pc:sldMk cId="3329816781" sldId="2439"/>
            <ac:spMk id="28" creationId="{DA07F43C-6522-B045-9482-394F209A4E2E}"/>
          </ac:spMkLst>
        </pc:spChg>
        <pc:spChg chg="add mod">
          <ac:chgData name="魏 星达" userId="ca17b13798aa44f7" providerId="LiveId" clId="{12B9301D-149E-A749-98A6-AB1C52D14326}" dt="2021-09-28T10:05:54.651" v="2361"/>
          <ac:spMkLst>
            <pc:docMk/>
            <pc:sldMk cId="3329816781" sldId="2439"/>
            <ac:spMk id="29" creationId="{43A91C9E-EF94-AC4E-B3C7-05944CEA7508}"/>
          </ac:spMkLst>
        </pc:spChg>
        <pc:spChg chg="add mod">
          <ac:chgData name="魏 星达" userId="ca17b13798aa44f7" providerId="LiveId" clId="{12B9301D-149E-A749-98A6-AB1C52D14326}" dt="2021-09-28T10:05:54.651" v="2361"/>
          <ac:spMkLst>
            <pc:docMk/>
            <pc:sldMk cId="3329816781" sldId="2439"/>
            <ac:spMk id="30" creationId="{D6750C6D-640D-1B44-9FE6-DCBFB71153B7}"/>
          </ac:spMkLst>
        </pc:spChg>
        <pc:spChg chg="add mod">
          <ac:chgData name="魏 星达" userId="ca17b13798aa44f7" providerId="LiveId" clId="{12B9301D-149E-A749-98A6-AB1C52D14326}" dt="2021-09-28T10:05:54.651" v="2361"/>
          <ac:spMkLst>
            <pc:docMk/>
            <pc:sldMk cId="3329816781" sldId="2439"/>
            <ac:spMk id="31" creationId="{F6281ECC-8CFF-534B-B6B2-3D6FAB037983}"/>
          </ac:spMkLst>
        </pc:spChg>
        <pc:spChg chg="add mod">
          <ac:chgData name="魏 星达" userId="ca17b13798aa44f7" providerId="LiveId" clId="{12B9301D-149E-A749-98A6-AB1C52D14326}" dt="2021-09-28T10:05:54.651" v="2361"/>
          <ac:spMkLst>
            <pc:docMk/>
            <pc:sldMk cId="3329816781" sldId="2439"/>
            <ac:spMk id="32" creationId="{7BBE844E-E989-2D44-9209-08DB9C7CA5A7}"/>
          </ac:spMkLst>
        </pc:spChg>
        <pc:spChg chg="add mod">
          <ac:chgData name="魏 星达" userId="ca17b13798aa44f7" providerId="LiveId" clId="{12B9301D-149E-A749-98A6-AB1C52D14326}" dt="2021-09-28T10:05:54.651" v="2361"/>
          <ac:spMkLst>
            <pc:docMk/>
            <pc:sldMk cId="3329816781" sldId="2439"/>
            <ac:spMk id="33" creationId="{C2C42B41-30F8-E64B-9EA4-91A6A05566BC}"/>
          </ac:spMkLst>
        </pc:spChg>
        <pc:spChg chg="add mod">
          <ac:chgData name="魏 星达" userId="ca17b13798aa44f7" providerId="LiveId" clId="{12B9301D-149E-A749-98A6-AB1C52D14326}" dt="2021-09-28T10:05:54.651" v="2361"/>
          <ac:spMkLst>
            <pc:docMk/>
            <pc:sldMk cId="3329816781" sldId="2439"/>
            <ac:spMk id="34" creationId="{1C7BBA3F-5593-C74F-B06B-7ED0F3FE56AB}"/>
          </ac:spMkLst>
        </pc:spChg>
        <pc:spChg chg="add mod">
          <ac:chgData name="魏 星达" userId="ca17b13798aa44f7" providerId="LiveId" clId="{12B9301D-149E-A749-98A6-AB1C52D14326}" dt="2021-09-28T10:05:54.651" v="2361"/>
          <ac:spMkLst>
            <pc:docMk/>
            <pc:sldMk cId="3329816781" sldId="2439"/>
            <ac:spMk id="35" creationId="{E5D5F34D-A666-C341-9506-2A32B1BB44C4}"/>
          </ac:spMkLst>
        </pc:spChg>
        <pc:spChg chg="add mod">
          <ac:chgData name="魏 星达" userId="ca17b13798aa44f7" providerId="LiveId" clId="{12B9301D-149E-A749-98A6-AB1C52D14326}" dt="2021-09-28T10:05:54.651" v="2361"/>
          <ac:spMkLst>
            <pc:docMk/>
            <pc:sldMk cId="3329816781" sldId="2439"/>
            <ac:spMk id="36" creationId="{652EF287-9881-F84A-BC26-2EF0CF1D8E4D}"/>
          </ac:spMkLst>
        </pc:spChg>
        <pc:spChg chg="add mod">
          <ac:chgData name="魏 星达" userId="ca17b13798aa44f7" providerId="LiveId" clId="{12B9301D-149E-A749-98A6-AB1C52D14326}" dt="2021-09-28T10:05:54.651" v="2361"/>
          <ac:spMkLst>
            <pc:docMk/>
            <pc:sldMk cId="3329816781" sldId="2439"/>
            <ac:spMk id="37" creationId="{3B0E517C-6196-044D-8F2F-055090731D19}"/>
          </ac:spMkLst>
        </pc:spChg>
        <pc:spChg chg="add mod">
          <ac:chgData name="魏 星达" userId="ca17b13798aa44f7" providerId="LiveId" clId="{12B9301D-149E-A749-98A6-AB1C52D14326}" dt="2021-09-28T10:05:54.651" v="2361"/>
          <ac:spMkLst>
            <pc:docMk/>
            <pc:sldMk cId="3329816781" sldId="2439"/>
            <ac:spMk id="38" creationId="{61E61F81-79DE-C446-A73C-E5E8A3B6143B}"/>
          </ac:spMkLst>
        </pc:spChg>
        <pc:spChg chg="add mod">
          <ac:chgData name="魏 星达" userId="ca17b13798aa44f7" providerId="LiveId" clId="{12B9301D-149E-A749-98A6-AB1C52D14326}" dt="2021-09-28T10:05:54.651" v="2361"/>
          <ac:spMkLst>
            <pc:docMk/>
            <pc:sldMk cId="3329816781" sldId="2439"/>
            <ac:spMk id="39" creationId="{BC524D33-3730-154D-9DC7-7AF5CE580551}"/>
          </ac:spMkLst>
        </pc:spChg>
        <pc:spChg chg="add mod">
          <ac:chgData name="魏 星达" userId="ca17b13798aa44f7" providerId="LiveId" clId="{12B9301D-149E-A749-98A6-AB1C52D14326}" dt="2021-09-28T10:05:54.651" v="2361"/>
          <ac:spMkLst>
            <pc:docMk/>
            <pc:sldMk cId="3329816781" sldId="2439"/>
            <ac:spMk id="40" creationId="{A74465D3-42EE-714F-8757-72E80A1FF32C}"/>
          </ac:spMkLst>
        </pc:spChg>
        <pc:spChg chg="add mod">
          <ac:chgData name="魏 星达" userId="ca17b13798aa44f7" providerId="LiveId" clId="{12B9301D-149E-A749-98A6-AB1C52D14326}" dt="2021-09-28T10:05:54.651" v="2361"/>
          <ac:spMkLst>
            <pc:docMk/>
            <pc:sldMk cId="3329816781" sldId="2439"/>
            <ac:spMk id="41" creationId="{AF27B31C-C1EE-CF49-AFA0-22F168CF3D35}"/>
          </ac:spMkLst>
        </pc:spChg>
        <pc:spChg chg="add mod">
          <ac:chgData name="魏 星达" userId="ca17b13798aa44f7" providerId="LiveId" clId="{12B9301D-149E-A749-98A6-AB1C52D14326}" dt="2021-09-28T10:05:54.651" v="2361"/>
          <ac:spMkLst>
            <pc:docMk/>
            <pc:sldMk cId="3329816781" sldId="2439"/>
            <ac:spMk id="42" creationId="{F3289877-53DE-5F4A-811F-6FF95A33AFFC}"/>
          </ac:spMkLst>
        </pc:spChg>
        <pc:spChg chg="add mod">
          <ac:chgData name="魏 星达" userId="ca17b13798aa44f7" providerId="LiveId" clId="{12B9301D-149E-A749-98A6-AB1C52D14326}" dt="2021-09-28T10:05:54.651" v="2361"/>
          <ac:spMkLst>
            <pc:docMk/>
            <pc:sldMk cId="3329816781" sldId="2439"/>
            <ac:spMk id="43" creationId="{781F09E5-D085-AC44-898F-A48B5D49F6FA}"/>
          </ac:spMkLst>
        </pc:spChg>
        <pc:spChg chg="add mod">
          <ac:chgData name="魏 星达" userId="ca17b13798aa44f7" providerId="LiveId" clId="{12B9301D-149E-A749-98A6-AB1C52D14326}" dt="2021-09-28T10:05:54.651" v="2361"/>
          <ac:spMkLst>
            <pc:docMk/>
            <pc:sldMk cId="3329816781" sldId="2439"/>
            <ac:spMk id="44" creationId="{F1D98FAA-EA2C-7D4D-8F23-11E94B4254CF}"/>
          </ac:spMkLst>
        </pc:spChg>
        <pc:spChg chg="add mod">
          <ac:chgData name="魏 星达" userId="ca17b13798aa44f7" providerId="LiveId" clId="{12B9301D-149E-A749-98A6-AB1C52D14326}" dt="2021-09-28T10:05:54.651" v="2361"/>
          <ac:spMkLst>
            <pc:docMk/>
            <pc:sldMk cId="3329816781" sldId="2439"/>
            <ac:spMk id="45" creationId="{D2A97FD9-27B5-E04B-8DEE-5EC8F730D50A}"/>
          </ac:spMkLst>
        </pc:spChg>
        <pc:spChg chg="add mod">
          <ac:chgData name="魏 星达" userId="ca17b13798aa44f7" providerId="LiveId" clId="{12B9301D-149E-A749-98A6-AB1C52D14326}" dt="2021-09-28T10:05:54.651" v="2361"/>
          <ac:spMkLst>
            <pc:docMk/>
            <pc:sldMk cId="3329816781" sldId="2439"/>
            <ac:spMk id="46" creationId="{FC11F888-07B4-EA47-A3BD-6D9B87040922}"/>
          </ac:spMkLst>
        </pc:spChg>
        <pc:spChg chg="add mod">
          <ac:chgData name="魏 星达" userId="ca17b13798aa44f7" providerId="LiveId" clId="{12B9301D-149E-A749-98A6-AB1C52D14326}" dt="2021-09-28T10:05:54.651" v="2361"/>
          <ac:spMkLst>
            <pc:docMk/>
            <pc:sldMk cId="3329816781" sldId="2439"/>
            <ac:spMk id="47" creationId="{ABA9E80C-A93A-624E-8426-97E5B0C6BA49}"/>
          </ac:spMkLst>
        </pc:spChg>
        <pc:spChg chg="add mod">
          <ac:chgData name="魏 星达" userId="ca17b13798aa44f7" providerId="LiveId" clId="{12B9301D-149E-A749-98A6-AB1C52D14326}" dt="2021-09-28T10:05:54.651" v="2361"/>
          <ac:spMkLst>
            <pc:docMk/>
            <pc:sldMk cId="3329816781" sldId="2439"/>
            <ac:spMk id="48" creationId="{2F8F999E-66E0-3841-B3AE-5C3B756B68AB}"/>
          </ac:spMkLst>
        </pc:spChg>
        <pc:spChg chg="add mod">
          <ac:chgData name="魏 星达" userId="ca17b13798aa44f7" providerId="LiveId" clId="{12B9301D-149E-A749-98A6-AB1C52D14326}" dt="2021-09-28T10:05:54.651" v="2361"/>
          <ac:spMkLst>
            <pc:docMk/>
            <pc:sldMk cId="3329816781" sldId="2439"/>
            <ac:spMk id="49" creationId="{CC1D4A22-6CF2-C34E-86E5-B942B0683DD2}"/>
          </ac:spMkLst>
        </pc:spChg>
        <pc:spChg chg="add mod">
          <ac:chgData name="魏 星达" userId="ca17b13798aa44f7" providerId="LiveId" clId="{12B9301D-149E-A749-98A6-AB1C52D14326}" dt="2021-09-28T10:05:54.651" v="2361"/>
          <ac:spMkLst>
            <pc:docMk/>
            <pc:sldMk cId="3329816781" sldId="2439"/>
            <ac:spMk id="50" creationId="{9E21F83C-2FEA-5C47-BD2A-585B66C49B85}"/>
          </ac:spMkLst>
        </pc:spChg>
        <pc:spChg chg="add mod">
          <ac:chgData name="魏 星达" userId="ca17b13798aa44f7" providerId="LiveId" clId="{12B9301D-149E-A749-98A6-AB1C52D14326}" dt="2021-09-28T10:05:54.651" v="2361"/>
          <ac:spMkLst>
            <pc:docMk/>
            <pc:sldMk cId="3329816781" sldId="2439"/>
            <ac:spMk id="51" creationId="{8F13376C-AEBA-2B47-9F68-F635EEC18EE2}"/>
          </ac:spMkLst>
        </pc:spChg>
        <pc:spChg chg="add mod">
          <ac:chgData name="魏 星达" userId="ca17b13798aa44f7" providerId="LiveId" clId="{12B9301D-149E-A749-98A6-AB1C52D14326}" dt="2021-09-28T10:05:54.651" v="2361"/>
          <ac:spMkLst>
            <pc:docMk/>
            <pc:sldMk cId="3329816781" sldId="2439"/>
            <ac:spMk id="52" creationId="{22C5E4B7-7557-F941-95BE-3A2DAD677AB8}"/>
          </ac:spMkLst>
        </pc:spChg>
        <pc:spChg chg="add mod">
          <ac:chgData name="魏 星达" userId="ca17b13798aa44f7" providerId="LiveId" clId="{12B9301D-149E-A749-98A6-AB1C52D14326}" dt="2021-09-28T10:05:54.651" v="2361"/>
          <ac:spMkLst>
            <pc:docMk/>
            <pc:sldMk cId="3329816781" sldId="2439"/>
            <ac:spMk id="53" creationId="{33772275-1A70-FD4E-A3E6-244F3B486A31}"/>
          </ac:spMkLst>
        </pc:spChg>
        <pc:spChg chg="add mod">
          <ac:chgData name="魏 星达" userId="ca17b13798aa44f7" providerId="LiveId" clId="{12B9301D-149E-A749-98A6-AB1C52D14326}" dt="2021-09-28T10:05:54.651" v="2361"/>
          <ac:spMkLst>
            <pc:docMk/>
            <pc:sldMk cId="3329816781" sldId="2439"/>
            <ac:spMk id="54" creationId="{44A049CA-3982-5A47-886C-AB390CF7A3AF}"/>
          </ac:spMkLst>
        </pc:spChg>
        <pc:spChg chg="add mod">
          <ac:chgData name="魏 星达" userId="ca17b13798aa44f7" providerId="LiveId" clId="{12B9301D-149E-A749-98A6-AB1C52D14326}" dt="2021-09-28T10:05:54.651" v="2361"/>
          <ac:spMkLst>
            <pc:docMk/>
            <pc:sldMk cId="3329816781" sldId="2439"/>
            <ac:spMk id="55" creationId="{272A9910-5742-B14F-9A88-E99F97C5D2DE}"/>
          </ac:spMkLst>
        </pc:spChg>
        <pc:spChg chg="add mod">
          <ac:chgData name="魏 星达" userId="ca17b13798aa44f7" providerId="LiveId" clId="{12B9301D-149E-A749-98A6-AB1C52D14326}" dt="2021-09-28T10:05:54.651" v="2361"/>
          <ac:spMkLst>
            <pc:docMk/>
            <pc:sldMk cId="3329816781" sldId="2439"/>
            <ac:spMk id="56" creationId="{5CCEEB67-1BAB-B848-9EF2-B53FA1C60A02}"/>
          </ac:spMkLst>
        </pc:spChg>
        <pc:spChg chg="add mod">
          <ac:chgData name="魏 星达" userId="ca17b13798aa44f7" providerId="LiveId" clId="{12B9301D-149E-A749-98A6-AB1C52D14326}" dt="2021-09-28T10:05:54.651" v="2361"/>
          <ac:spMkLst>
            <pc:docMk/>
            <pc:sldMk cId="3329816781" sldId="2439"/>
            <ac:spMk id="57" creationId="{4FFEFA2F-42DB-1540-AB3C-56D40D167152}"/>
          </ac:spMkLst>
        </pc:spChg>
        <pc:spChg chg="add mod">
          <ac:chgData name="魏 星达" userId="ca17b13798aa44f7" providerId="LiveId" clId="{12B9301D-149E-A749-98A6-AB1C52D14326}" dt="2021-09-28T10:05:54.651" v="2361"/>
          <ac:spMkLst>
            <pc:docMk/>
            <pc:sldMk cId="3329816781" sldId="2439"/>
            <ac:spMk id="58" creationId="{A4D5F144-CA6C-4841-B6D9-DA855A0D58AD}"/>
          </ac:spMkLst>
        </pc:spChg>
        <pc:spChg chg="add mod">
          <ac:chgData name="魏 星达" userId="ca17b13798aa44f7" providerId="LiveId" clId="{12B9301D-149E-A749-98A6-AB1C52D14326}" dt="2021-09-28T10:05:54.651" v="2361"/>
          <ac:spMkLst>
            <pc:docMk/>
            <pc:sldMk cId="3329816781" sldId="2439"/>
            <ac:spMk id="59" creationId="{DA85DCD8-70E7-104F-967E-5ACEDE89150C}"/>
          </ac:spMkLst>
        </pc:spChg>
        <pc:spChg chg="add mod">
          <ac:chgData name="魏 星达" userId="ca17b13798aa44f7" providerId="LiveId" clId="{12B9301D-149E-A749-98A6-AB1C52D14326}" dt="2021-09-28T10:05:54.651" v="2361"/>
          <ac:spMkLst>
            <pc:docMk/>
            <pc:sldMk cId="3329816781" sldId="2439"/>
            <ac:spMk id="60" creationId="{40FCC70E-E029-F04A-970A-437813F149F3}"/>
          </ac:spMkLst>
        </pc:spChg>
        <pc:spChg chg="add mod">
          <ac:chgData name="魏 星达" userId="ca17b13798aa44f7" providerId="LiveId" clId="{12B9301D-149E-A749-98A6-AB1C52D14326}" dt="2021-09-28T10:05:54.651" v="2361"/>
          <ac:spMkLst>
            <pc:docMk/>
            <pc:sldMk cId="3329816781" sldId="2439"/>
            <ac:spMk id="61" creationId="{8EBA2447-04C2-B04E-B82F-A63D7BBC37A1}"/>
          </ac:spMkLst>
        </pc:spChg>
        <pc:spChg chg="add mod">
          <ac:chgData name="魏 星达" userId="ca17b13798aa44f7" providerId="LiveId" clId="{12B9301D-149E-A749-98A6-AB1C52D14326}" dt="2021-09-28T10:05:54.651" v="2361"/>
          <ac:spMkLst>
            <pc:docMk/>
            <pc:sldMk cId="3329816781" sldId="2439"/>
            <ac:spMk id="62" creationId="{25B68300-697A-4941-A46C-3A70EB4768A0}"/>
          </ac:spMkLst>
        </pc:spChg>
        <pc:spChg chg="add mod">
          <ac:chgData name="魏 星达" userId="ca17b13798aa44f7" providerId="LiveId" clId="{12B9301D-149E-A749-98A6-AB1C52D14326}" dt="2021-09-28T10:05:54.651" v="2361"/>
          <ac:spMkLst>
            <pc:docMk/>
            <pc:sldMk cId="3329816781" sldId="2439"/>
            <ac:spMk id="63" creationId="{03855651-D109-C34F-BE85-3FADC4390F3A}"/>
          </ac:spMkLst>
        </pc:spChg>
        <pc:spChg chg="add mod">
          <ac:chgData name="魏 星达" userId="ca17b13798aa44f7" providerId="LiveId" clId="{12B9301D-149E-A749-98A6-AB1C52D14326}" dt="2021-09-28T10:05:54.651" v="2361"/>
          <ac:spMkLst>
            <pc:docMk/>
            <pc:sldMk cId="3329816781" sldId="2439"/>
            <ac:spMk id="64" creationId="{E0D615A3-F896-A14A-9B47-CDBDE5F47E28}"/>
          </ac:spMkLst>
        </pc:spChg>
        <pc:spChg chg="add mod">
          <ac:chgData name="魏 星达" userId="ca17b13798aa44f7" providerId="LiveId" clId="{12B9301D-149E-A749-98A6-AB1C52D14326}" dt="2021-09-28T10:05:54.651" v="2361"/>
          <ac:spMkLst>
            <pc:docMk/>
            <pc:sldMk cId="3329816781" sldId="2439"/>
            <ac:spMk id="65" creationId="{B51E52B3-A4B4-5743-992E-567C24987573}"/>
          </ac:spMkLst>
        </pc:spChg>
        <pc:spChg chg="add mod">
          <ac:chgData name="魏 星达" userId="ca17b13798aa44f7" providerId="LiveId" clId="{12B9301D-149E-A749-98A6-AB1C52D14326}" dt="2021-09-28T10:05:54.651" v="2361"/>
          <ac:spMkLst>
            <pc:docMk/>
            <pc:sldMk cId="3329816781" sldId="2439"/>
            <ac:spMk id="66" creationId="{265DB779-60DD-A546-8C33-06E600578652}"/>
          </ac:spMkLst>
        </pc:spChg>
        <pc:spChg chg="add mod">
          <ac:chgData name="魏 星达" userId="ca17b13798aa44f7" providerId="LiveId" clId="{12B9301D-149E-A749-98A6-AB1C52D14326}" dt="2021-09-28T10:05:54.651" v="2361"/>
          <ac:spMkLst>
            <pc:docMk/>
            <pc:sldMk cId="3329816781" sldId="2439"/>
            <ac:spMk id="67" creationId="{47F9CD07-AEF3-6846-8E72-64AF02EF83A2}"/>
          </ac:spMkLst>
        </pc:spChg>
        <pc:spChg chg="add mod">
          <ac:chgData name="魏 星达" userId="ca17b13798aa44f7" providerId="LiveId" clId="{12B9301D-149E-A749-98A6-AB1C52D14326}" dt="2021-09-28T10:05:54.651" v="2361"/>
          <ac:spMkLst>
            <pc:docMk/>
            <pc:sldMk cId="3329816781" sldId="2439"/>
            <ac:spMk id="68" creationId="{CEC5C2D0-415C-374B-949C-87F10BB133B9}"/>
          </ac:spMkLst>
        </pc:spChg>
        <pc:spChg chg="add mod">
          <ac:chgData name="魏 星达" userId="ca17b13798aa44f7" providerId="LiveId" clId="{12B9301D-149E-A749-98A6-AB1C52D14326}" dt="2021-09-28T10:05:54.651" v="2361"/>
          <ac:spMkLst>
            <pc:docMk/>
            <pc:sldMk cId="3329816781" sldId="2439"/>
            <ac:spMk id="69" creationId="{69ADC33F-6AD4-1148-A350-C4B6FDA43824}"/>
          </ac:spMkLst>
        </pc:spChg>
        <pc:spChg chg="add mod">
          <ac:chgData name="魏 星达" userId="ca17b13798aa44f7" providerId="LiveId" clId="{12B9301D-149E-A749-98A6-AB1C52D14326}" dt="2021-09-28T10:05:54.651" v="2361"/>
          <ac:spMkLst>
            <pc:docMk/>
            <pc:sldMk cId="3329816781" sldId="2439"/>
            <ac:spMk id="70" creationId="{A15AE116-C0BB-CF4F-BADC-99888F5032A8}"/>
          </ac:spMkLst>
        </pc:spChg>
        <pc:spChg chg="add mod">
          <ac:chgData name="魏 星达" userId="ca17b13798aa44f7" providerId="LiveId" clId="{12B9301D-149E-A749-98A6-AB1C52D14326}" dt="2021-09-28T10:05:54.651" v="2361"/>
          <ac:spMkLst>
            <pc:docMk/>
            <pc:sldMk cId="3329816781" sldId="2439"/>
            <ac:spMk id="78" creationId="{AD7AB132-F0E8-5741-A16F-A97D3810C965}"/>
          </ac:spMkLst>
        </pc:spChg>
        <pc:spChg chg="add mod">
          <ac:chgData name="魏 星达" userId="ca17b13798aa44f7" providerId="LiveId" clId="{12B9301D-149E-A749-98A6-AB1C52D14326}" dt="2021-09-28T10:05:54.651" v="2361"/>
          <ac:spMkLst>
            <pc:docMk/>
            <pc:sldMk cId="3329816781" sldId="2439"/>
            <ac:spMk id="79" creationId="{2310A036-9E1A-9C43-9154-4DB12F3A855D}"/>
          </ac:spMkLst>
        </pc:spChg>
        <pc:spChg chg="add mod">
          <ac:chgData name="魏 星达" userId="ca17b13798aa44f7" providerId="LiveId" clId="{12B9301D-149E-A749-98A6-AB1C52D14326}" dt="2021-09-28T10:05:54.651" v="2361"/>
          <ac:spMkLst>
            <pc:docMk/>
            <pc:sldMk cId="3329816781" sldId="2439"/>
            <ac:spMk id="80" creationId="{249248E2-22D3-7845-804B-3E5699EC0AED}"/>
          </ac:spMkLst>
        </pc:spChg>
        <pc:spChg chg="add mod">
          <ac:chgData name="魏 星达" userId="ca17b13798aa44f7" providerId="LiveId" clId="{12B9301D-149E-A749-98A6-AB1C52D14326}" dt="2021-09-28T10:05:54.651" v="2361"/>
          <ac:spMkLst>
            <pc:docMk/>
            <pc:sldMk cId="3329816781" sldId="2439"/>
            <ac:spMk id="83" creationId="{34C1E00F-A1F3-4249-83C6-3DFCC27878A5}"/>
          </ac:spMkLst>
        </pc:spChg>
        <pc:spChg chg="add mod">
          <ac:chgData name="魏 星达" userId="ca17b13798aa44f7" providerId="LiveId" clId="{12B9301D-149E-A749-98A6-AB1C52D14326}" dt="2021-09-28T10:05:54.651" v="2361"/>
          <ac:spMkLst>
            <pc:docMk/>
            <pc:sldMk cId="3329816781" sldId="2439"/>
            <ac:spMk id="85" creationId="{7402AD8C-BE16-9441-9EFF-B85CA02DB402}"/>
          </ac:spMkLst>
        </pc:spChg>
        <pc:spChg chg="add mod">
          <ac:chgData name="魏 星达" userId="ca17b13798aa44f7" providerId="LiveId" clId="{12B9301D-149E-A749-98A6-AB1C52D14326}" dt="2021-09-28T10:05:54.651" v="2361"/>
          <ac:spMkLst>
            <pc:docMk/>
            <pc:sldMk cId="3329816781" sldId="2439"/>
            <ac:spMk id="91" creationId="{748B0636-78B1-984A-848B-BB97FF020DEB}"/>
          </ac:spMkLst>
        </pc:spChg>
        <pc:spChg chg="add mod">
          <ac:chgData name="魏 星达" userId="ca17b13798aa44f7" providerId="LiveId" clId="{12B9301D-149E-A749-98A6-AB1C52D14326}" dt="2021-09-28T10:05:54.651" v="2361"/>
          <ac:spMkLst>
            <pc:docMk/>
            <pc:sldMk cId="3329816781" sldId="2439"/>
            <ac:spMk id="92" creationId="{F8546CD6-7DE6-3549-A1A6-161420F0ADF3}"/>
          </ac:spMkLst>
        </pc:spChg>
        <pc:spChg chg="add mod">
          <ac:chgData name="魏 星达" userId="ca17b13798aa44f7" providerId="LiveId" clId="{12B9301D-149E-A749-98A6-AB1C52D14326}" dt="2021-09-28T10:05:54.651" v="2361"/>
          <ac:spMkLst>
            <pc:docMk/>
            <pc:sldMk cId="3329816781" sldId="2439"/>
            <ac:spMk id="93" creationId="{36A24D74-7DD3-0249-B395-D1EE4522EA8D}"/>
          </ac:spMkLst>
        </pc:spChg>
        <pc:cxnChg chg="add mod">
          <ac:chgData name="魏 星达" userId="ca17b13798aa44f7" providerId="LiveId" clId="{12B9301D-149E-A749-98A6-AB1C52D14326}" dt="2021-09-28T10:05:54.651" v="2361"/>
          <ac:cxnSpMkLst>
            <pc:docMk/>
            <pc:sldMk cId="3329816781" sldId="2439"/>
            <ac:cxnSpMk id="71" creationId="{65EC5E50-BBE3-C648-9571-B5DEED59C3EF}"/>
          </ac:cxnSpMkLst>
        </pc:cxnChg>
        <pc:cxnChg chg="add mod">
          <ac:chgData name="魏 星达" userId="ca17b13798aa44f7" providerId="LiveId" clId="{12B9301D-149E-A749-98A6-AB1C52D14326}" dt="2021-09-28T10:05:54.651" v="2361"/>
          <ac:cxnSpMkLst>
            <pc:docMk/>
            <pc:sldMk cId="3329816781" sldId="2439"/>
            <ac:cxnSpMk id="72" creationId="{301DDCD4-3D0B-FA44-94D2-03C4698F475D}"/>
          </ac:cxnSpMkLst>
        </pc:cxnChg>
        <pc:cxnChg chg="add mod">
          <ac:chgData name="魏 星达" userId="ca17b13798aa44f7" providerId="LiveId" clId="{12B9301D-149E-A749-98A6-AB1C52D14326}" dt="2021-09-28T10:05:54.651" v="2361"/>
          <ac:cxnSpMkLst>
            <pc:docMk/>
            <pc:sldMk cId="3329816781" sldId="2439"/>
            <ac:cxnSpMk id="73" creationId="{D34237EC-F004-8146-9AD0-6A52846C99FE}"/>
          </ac:cxnSpMkLst>
        </pc:cxnChg>
        <pc:cxnChg chg="add mod">
          <ac:chgData name="魏 星达" userId="ca17b13798aa44f7" providerId="LiveId" clId="{12B9301D-149E-A749-98A6-AB1C52D14326}" dt="2021-09-28T10:05:54.651" v="2361"/>
          <ac:cxnSpMkLst>
            <pc:docMk/>
            <pc:sldMk cId="3329816781" sldId="2439"/>
            <ac:cxnSpMk id="74" creationId="{889E59F2-9D31-784E-812E-8EDFD3C620DB}"/>
          </ac:cxnSpMkLst>
        </pc:cxnChg>
        <pc:cxnChg chg="add mod">
          <ac:chgData name="魏 星达" userId="ca17b13798aa44f7" providerId="LiveId" clId="{12B9301D-149E-A749-98A6-AB1C52D14326}" dt="2021-09-28T10:05:54.651" v="2361"/>
          <ac:cxnSpMkLst>
            <pc:docMk/>
            <pc:sldMk cId="3329816781" sldId="2439"/>
            <ac:cxnSpMk id="75" creationId="{7A48BF18-27F2-8447-BA41-2CC8ACF213A9}"/>
          </ac:cxnSpMkLst>
        </pc:cxnChg>
        <pc:cxnChg chg="add mod">
          <ac:chgData name="魏 星达" userId="ca17b13798aa44f7" providerId="LiveId" clId="{12B9301D-149E-A749-98A6-AB1C52D14326}" dt="2021-09-28T10:05:54.651" v="2361"/>
          <ac:cxnSpMkLst>
            <pc:docMk/>
            <pc:sldMk cId="3329816781" sldId="2439"/>
            <ac:cxnSpMk id="76" creationId="{F8B74665-9238-0A40-9A07-8C4045C66E47}"/>
          </ac:cxnSpMkLst>
        </pc:cxnChg>
        <pc:cxnChg chg="add mod">
          <ac:chgData name="魏 星达" userId="ca17b13798aa44f7" providerId="LiveId" clId="{12B9301D-149E-A749-98A6-AB1C52D14326}" dt="2021-09-28T10:05:54.651" v="2361"/>
          <ac:cxnSpMkLst>
            <pc:docMk/>
            <pc:sldMk cId="3329816781" sldId="2439"/>
            <ac:cxnSpMk id="77" creationId="{CCEC8F94-36CF-2F44-9E49-FA803C61D766}"/>
          </ac:cxnSpMkLst>
        </pc:cxnChg>
        <pc:cxnChg chg="add mod">
          <ac:chgData name="魏 星达" userId="ca17b13798aa44f7" providerId="LiveId" clId="{12B9301D-149E-A749-98A6-AB1C52D14326}" dt="2021-09-28T10:05:54.651" v="2361"/>
          <ac:cxnSpMkLst>
            <pc:docMk/>
            <pc:sldMk cId="3329816781" sldId="2439"/>
            <ac:cxnSpMk id="81" creationId="{C2DB5E06-5B58-C246-9EC3-45D77410DC4A}"/>
          </ac:cxnSpMkLst>
        </pc:cxnChg>
        <pc:cxnChg chg="add mod">
          <ac:chgData name="魏 星达" userId="ca17b13798aa44f7" providerId="LiveId" clId="{12B9301D-149E-A749-98A6-AB1C52D14326}" dt="2021-09-28T10:05:54.651" v="2361"/>
          <ac:cxnSpMkLst>
            <pc:docMk/>
            <pc:sldMk cId="3329816781" sldId="2439"/>
            <ac:cxnSpMk id="82" creationId="{D5332342-5F5B-0447-8A64-796CE8388DDD}"/>
          </ac:cxnSpMkLst>
        </pc:cxnChg>
        <pc:cxnChg chg="add mod">
          <ac:chgData name="魏 星达" userId="ca17b13798aa44f7" providerId="LiveId" clId="{12B9301D-149E-A749-98A6-AB1C52D14326}" dt="2021-09-28T10:05:54.651" v="2361"/>
          <ac:cxnSpMkLst>
            <pc:docMk/>
            <pc:sldMk cId="3329816781" sldId="2439"/>
            <ac:cxnSpMk id="84" creationId="{F168EBDD-D759-B648-A4AB-EDE567ADC1ED}"/>
          </ac:cxnSpMkLst>
        </pc:cxnChg>
        <pc:cxnChg chg="add mod">
          <ac:chgData name="魏 星达" userId="ca17b13798aa44f7" providerId="LiveId" clId="{12B9301D-149E-A749-98A6-AB1C52D14326}" dt="2021-09-28T10:05:54.651" v="2361"/>
          <ac:cxnSpMkLst>
            <pc:docMk/>
            <pc:sldMk cId="3329816781" sldId="2439"/>
            <ac:cxnSpMk id="86" creationId="{9189913C-8728-014A-B8C7-5C78986E56FA}"/>
          </ac:cxnSpMkLst>
        </pc:cxnChg>
        <pc:cxnChg chg="add mod">
          <ac:chgData name="魏 星达" userId="ca17b13798aa44f7" providerId="LiveId" clId="{12B9301D-149E-A749-98A6-AB1C52D14326}" dt="2021-09-28T10:05:54.651" v="2361"/>
          <ac:cxnSpMkLst>
            <pc:docMk/>
            <pc:sldMk cId="3329816781" sldId="2439"/>
            <ac:cxnSpMk id="87" creationId="{A824FB32-C871-534C-A1FD-6105A2BBBFF3}"/>
          </ac:cxnSpMkLst>
        </pc:cxnChg>
        <pc:cxnChg chg="add mod">
          <ac:chgData name="魏 星达" userId="ca17b13798aa44f7" providerId="LiveId" clId="{12B9301D-149E-A749-98A6-AB1C52D14326}" dt="2021-09-28T10:05:54.651" v="2361"/>
          <ac:cxnSpMkLst>
            <pc:docMk/>
            <pc:sldMk cId="3329816781" sldId="2439"/>
            <ac:cxnSpMk id="88" creationId="{858F45F3-A662-E34D-B3E6-00B797BBA463}"/>
          </ac:cxnSpMkLst>
        </pc:cxnChg>
        <pc:cxnChg chg="add mod">
          <ac:chgData name="魏 星达" userId="ca17b13798aa44f7" providerId="LiveId" clId="{12B9301D-149E-A749-98A6-AB1C52D14326}" dt="2021-09-28T10:05:54.651" v="2361"/>
          <ac:cxnSpMkLst>
            <pc:docMk/>
            <pc:sldMk cId="3329816781" sldId="2439"/>
            <ac:cxnSpMk id="89" creationId="{B21ED247-B3A3-8744-9C26-0DE9976A255F}"/>
          </ac:cxnSpMkLst>
        </pc:cxnChg>
        <pc:cxnChg chg="add mod">
          <ac:chgData name="魏 星达" userId="ca17b13798aa44f7" providerId="LiveId" clId="{12B9301D-149E-A749-98A6-AB1C52D14326}" dt="2021-09-28T10:05:54.651" v="2361"/>
          <ac:cxnSpMkLst>
            <pc:docMk/>
            <pc:sldMk cId="3329816781" sldId="2439"/>
            <ac:cxnSpMk id="90" creationId="{6DD66F95-3647-DE4C-9C92-1BDED0A1EC01}"/>
          </ac:cxnSpMkLst>
        </pc:cxnChg>
      </pc:sldChg>
      <pc:sldChg chg="addSp modSp new mod">
        <pc:chgData name="魏 星达" userId="ca17b13798aa44f7" providerId="LiveId" clId="{12B9301D-149E-A749-98A6-AB1C52D14326}" dt="2021-09-28T10:06:39.367" v="2367"/>
        <pc:sldMkLst>
          <pc:docMk/>
          <pc:sldMk cId="3798911711" sldId="2440"/>
        </pc:sldMkLst>
        <pc:spChg chg="mod">
          <ac:chgData name="魏 星达" userId="ca17b13798aa44f7" providerId="LiveId" clId="{12B9301D-149E-A749-98A6-AB1C52D14326}" dt="2021-09-28T10:06:16.185" v="2363"/>
          <ac:spMkLst>
            <pc:docMk/>
            <pc:sldMk cId="3798911711" sldId="2440"/>
            <ac:spMk id="2" creationId="{D38BD85F-F7B5-0A4C-8394-28C1AD603CE2}"/>
          </ac:spMkLst>
        </pc:spChg>
        <pc:spChg chg="add mod">
          <ac:chgData name="魏 星达" userId="ca17b13798aa44f7" providerId="LiveId" clId="{12B9301D-149E-A749-98A6-AB1C52D14326}" dt="2021-09-28T10:06:30.213" v="2365" actId="1076"/>
          <ac:spMkLst>
            <pc:docMk/>
            <pc:sldMk cId="3798911711" sldId="2440"/>
            <ac:spMk id="5" creationId="{5A01DF40-4EC8-F54B-9C27-76780C2D4E35}"/>
          </ac:spMkLst>
        </pc:spChg>
        <pc:spChg chg="add mod">
          <ac:chgData name="魏 星达" userId="ca17b13798aa44f7" providerId="LiveId" clId="{12B9301D-149E-A749-98A6-AB1C52D14326}" dt="2021-09-28T10:06:39.367" v="2367"/>
          <ac:spMkLst>
            <pc:docMk/>
            <pc:sldMk cId="3798911711" sldId="2440"/>
            <ac:spMk id="6" creationId="{3C02D847-F5AB-2846-94B5-ADE9688C2206}"/>
          </ac:spMkLst>
        </pc:spChg>
        <pc:spChg chg="add mod">
          <ac:chgData name="魏 星达" userId="ca17b13798aa44f7" providerId="LiveId" clId="{12B9301D-149E-A749-98A6-AB1C52D14326}" dt="2021-09-28T10:06:39.367" v="2367"/>
          <ac:spMkLst>
            <pc:docMk/>
            <pc:sldMk cId="3798911711" sldId="2440"/>
            <ac:spMk id="7" creationId="{CD5C41B5-DAD3-4146-80DF-06238AC02FDC}"/>
          </ac:spMkLst>
        </pc:spChg>
        <pc:spChg chg="add mod">
          <ac:chgData name="魏 星达" userId="ca17b13798aa44f7" providerId="LiveId" clId="{12B9301D-149E-A749-98A6-AB1C52D14326}" dt="2021-09-28T10:06:39.367" v="2367"/>
          <ac:spMkLst>
            <pc:docMk/>
            <pc:sldMk cId="3798911711" sldId="2440"/>
            <ac:spMk id="8" creationId="{9FDFFF17-8BA9-9348-87FF-378CF7CED821}"/>
          </ac:spMkLst>
        </pc:spChg>
        <pc:spChg chg="add mod">
          <ac:chgData name="魏 星达" userId="ca17b13798aa44f7" providerId="LiveId" clId="{12B9301D-149E-A749-98A6-AB1C52D14326}" dt="2021-09-28T10:06:39.367" v="2367"/>
          <ac:spMkLst>
            <pc:docMk/>
            <pc:sldMk cId="3798911711" sldId="2440"/>
            <ac:spMk id="9" creationId="{84ADEB71-1589-8C44-8990-D450272F2439}"/>
          </ac:spMkLst>
        </pc:spChg>
        <pc:spChg chg="add mod">
          <ac:chgData name="魏 星达" userId="ca17b13798aa44f7" providerId="LiveId" clId="{12B9301D-149E-A749-98A6-AB1C52D14326}" dt="2021-09-28T10:06:39.367" v="2367"/>
          <ac:spMkLst>
            <pc:docMk/>
            <pc:sldMk cId="3798911711" sldId="2440"/>
            <ac:spMk id="10" creationId="{7ACA79C2-83CE-8043-A7E7-D3E860B7AB7B}"/>
          </ac:spMkLst>
        </pc:spChg>
        <pc:spChg chg="add mod">
          <ac:chgData name="魏 星达" userId="ca17b13798aa44f7" providerId="LiveId" clId="{12B9301D-149E-A749-98A6-AB1C52D14326}" dt="2021-09-28T10:06:39.367" v="2367"/>
          <ac:spMkLst>
            <pc:docMk/>
            <pc:sldMk cId="3798911711" sldId="2440"/>
            <ac:spMk id="11" creationId="{D3E0DA02-B6A6-C840-B58C-D9DB354D9BF4}"/>
          </ac:spMkLst>
        </pc:spChg>
        <pc:spChg chg="add mod">
          <ac:chgData name="魏 星达" userId="ca17b13798aa44f7" providerId="LiveId" clId="{12B9301D-149E-A749-98A6-AB1C52D14326}" dt="2021-09-28T10:06:39.367" v="2367"/>
          <ac:spMkLst>
            <pc:docMk/>
            <pc:sldMk cId="3798911711" sldId="2440"/>
            <ac:spMk id="12" creationId="{51FD3FE7-ADDF-BE49-87CF-ED2A7CF01B04}"/>
          </ac:spMkLst>
        </pc:spChg>
        <pc:spChg chg="add mod">
          <ac:chgData name="魏 星达" userId="ca17b13798aa44f7" providerId="LiveId" clId="{12B9301D-149E-A749-98A6-AB1C52D14326}" dt="2021-09-28T10:06:39.367" v="2367"/>
          <ac:spMkLst>
            <pc:docMk/>
            <pc:sldMk cId="3798911711" sldId="2440"/>
            <ac:spMk id="13" creationId="{85CE670D-B93C-0446-BBAB-50DD63D75F2B}"/>
          </ac:spMkLst>
        </pc:spChg>
        <pc:spChg chg="add mod">
          <ac:chgData name="魏 星达" userId="ca17b13798aa44f7" providerId="LiveId" clId="{12B9301D-149E-A749-98A6-AB1C52D14326}" dt="2021-09-28T10:06:39.367" v="2367"/>
          <ac:spMkLst>
            <pc:docMk/>
            <pc:sldMk cId="3798911711" sldId="2440"/>
            <ac:spMk id="14" creationId="{0761EA73-CBFD-2940-9FA1-CC3FEF41546F}"/>
          </ac:spMkLst>
        </pc:spChg>
        <pc:spChg chg="add mod">
          <ac:chgData name="魏 星达" userId="ca17b13798aa44f7" providerId="LiveId" clId="{12B9301D-149E-A749-98A6-AB1C52D14326}" dt="2021-09-28T10:06:39.367" v="2367"/>
          <ac:spMkLst>
            <pc:docMk/>
            <pc:sldMk cId="3798911711" sldId="2440"/>
            <ac:spMk id="15" creationId="{ED2E17AE-19B1-9E4F-B012-519992440B5B}"/>
          </ac:spMkLst>
        </pc:spChg>
        <pc:spChg chg="add mod">
          <ac:chgData name="魏 星达" userId="ca17b13798aa44f7" providerId="LiveId" clId="{12B9301D-149E-A749-98A6-AB1C52D14326}" dt="2021-09-28T10:06:39.367" v="2367"/>
          <ac:spMkLst>
            <pc:docMk/>
            <pc:sldMk cId="3798911711" sldId="2440"/>
            <ac:spMk id="16" creationId="{DE812F91-496F-254C-8197-A9A3286312C1}"/>
          </ac:spMkLst>
        </pc:spChg>
        <pc:spChg chg="add mod">
          <ac:chgData name="魏 星达" userId="ca17b13798aa44f7" providerId="LiveId" clId="{12B9301D-149E-A749-98A6-AB1C52D14326}" dt="2021-09-28T10:06:39.367" v="2367"/>
          <ac:spMkLst>
            <pc:docMk/>
            <pc:sldMk cId="3798911711" sldId="2440"/>
            <ac:spMk id="17" creationId="{427D78D6-B160-4A46-8B66-57F199546CDC}"/>
          </ac:spMkLst>
        </pc:spChg>
        <pc:spChg chg="add mod">
          <ac:chgData name="魏 星达" userId="ca17b13798aa44f7" providerId="LiveId" clId="{12B9301D-149E-A749-98A6-AB1C52D14326}" dt="2021-09-28T10:06:39.367" v="2367"/>
          <ac:spMkLst>
            <pc:docMk/>
            <pc:sldMk cId="3798911711" sldId="2440"/>
            <ac:spMk id="18" creationId="{59697D31-FD95-6044-8C30-EBE25D84584C}"/>
          </ac:spMkLst>
        </pc:spChg>
        <pc:spChg chg="add mod">
          <ac:chgData name="魏 星达" userId="ca17b13798aa44f7" providerId="LiveId" clId="{12B9301D-149E-A749-98A6-AB1C52D14326}" dt="2021-09-28T10:06:39.367" v="2367"/>
          <ac:spMkLst>
            <pc:docMk/>
            <pc:sldMk cId="3798911711" sldId="2440"/>
            <ac:spMk id="19" creationId="{2450555A-6AD2-B040-B398-0AA77841ADA3}"/>
          </ac:spMkLst>
        </pc:spChg>
        <pc:spChg chg="add mod">
          <ac:chgData name="魏 星达" userId="ca17b13798aa44f7" providerId="LiveId" clId="{12B9301D-149E-A749-98A6-AB1C52D14326}" dt="2021-09-28T10:06:39.367" v="2367"/>
          <ac:spMkLst>
            <pc:docMk/>
            <pc:sldMk cId="3798911711" sldId="2440"/>
            <ac:spMk id="20" creationId="{9A57F832-AA5F-6F4E-A5AC-15C98411010F}"/>
          </ac:spMkLst>
        </pc:spChg>
        <pc:spChg chg="add mod">
          <ac:chgData name="魏 星达" userId="ca17b13798aa44f7" providerId="LiveId" clId="{12B9301D-149E-A749-98A6-AB1C52D14326}" dt="2021-09-28T10:06:39.367" v="2367"/>
          <ac:spMkLst>
            <pc:docMk/>
            <pc:sldMk cId="3798911711" sldId="2440"/>
            <ac:spMk id="21" creationId="{4817AA12-5E3A-8E4C-92E1-817B085BFB95}"/>
          </ac:spMkLst>
        </pc:spChg>
        <pc:spChg chg="add mod">
          <ac:chgData name="魏 星达" userId="ca17b13798aa44f7" providerId="LiveId" clId="{12B9301D-149E-A749-98A6-AB1C52D14326}" dt="2021-09-28T10:06:39.367" v="2367"/>
          <ac:spMkLst>
            <pc:docMk/>
            <pc:sldMk cId="3798911711" sldId="2440"/>
            <ac:spMk id="22" creationId="{EF0FBA92-CBD2-AD49-9B22-171D9354709A}"/>
          </ac:spMkLst>
        </pc:spChg>
        <pc:spChg chg="add mod">
          <ac:chgData name="魏 星达" userId="ca17b13798aa44f7" providerId="LiveId" clId="{12B9301D-149E-A749-98A6-AB1C52D14326}" dt="2021-09-28T10:06:39.367" v="2367"/>
          <ac:spMkLst>
            <pc:docMk/>
            <pc:sldMk cId="3798911711" sldId="2440"/>
            <ac:spMk id="23" creationId="{C6F52F36-0B4A-8D44-86FD-8A52A76ED258}"/>
          </ac:spMkLst>
        </pc:spChg>
        <pc:spChg chg="add mod">
          <ac:chgData name="魏 星达" userId="ca17b13798aa44f7" providerId="LiveId" clId="{12B9301D-149E-A749-98A6-AB1C52D14326}" dt="2021-09-28T10:06:39.367" v="2367"/>
          <ac:spMkLst>
            <pc:docMk/>
            <pc:sldMk cId="3798911711" sldId="2440"/>
            <ac:spMk id="24" creationId="{D4F17BF7-4C99-4241-863C-383A0282DC49}"/>
          </ac:spMkLst>
        </pc:spChg>
        <pc:spChg chg="add mod">
          <ac:chgData name="魏 星达" userId="ca17b13798aa44f7" providerId="LiveId" clId="{12B9301D-149E-A749-98A6-AB1C52D14326}" dt="2021-09-28T10:06:39.367" v="2367"/>
          <ac:spMkLst>
            <pc:docMk/>
            <pc:sldMk cId="3798911711" sldId="2440"/>
            <ac:spMk id="25" creationId="{E1F3A43F-B6EE-7F44-9FE1-E989CF36FDF7}"/>
          </ac:spMkLst>
        </pc:spChg>
        <pc:spChg chg="add mod">
          <ac:chgData name="魏 星达" userId="ca17b13798aa44f7" providerId="LiveId" clId="{12B9301D-149E-A749-98A6-AB1C52D14326}" dt="2021-09-28T10:06:39.367" v="2367"/>
          <ac:spMkLst>
            <pc:docMk/>
            <pc:sldMk cId="3798911711" sldId="2440"/>
            <ac:spMk id="26" creationId="{74B0AF0F-CB28-8D4C-BB17-6C0029CC9828}"/>
          </ac:spMkLst>
        </pc:spChg>
        <pc:spChg chg="add mod">
          <ac:chgData name="魏 星达" userId="ca17b13798aa44f7" providerId="LiveId" clId="{12B9301D-149E-A749-98A6-AB1C52D14326}" dt="2021-09-28T10:06:39.367" v="2367"/>
          <ac:spMkLst>
            <pc:docMk/>
            <pc:sldMk cId="3798911711" sldId="2440"/>
            <ac:spMk id="27" creationId="{DB314F0B-1CBB-DA44-A994-484C52CAD804}"/>
          </ac:spMkLst>
        </pc:spChg>
        <pc:spChg chg="add mod">
          <ac:chgData name="魏 星达" userId="ca17b13798aa44f7" providerId="LiveId" clId="{12B9301D-149E-A749-98A6-AB1C52D14326}" dt="2021-09-28T10:06:39.367" v="2367"/>
          <ac:spMkLst>
            <pc:docMk/>
            <pc:sldMk cId="3798911711" sldId="2440"/>
            <ac:spMk id="28" creationId="{E65224C8-0DC0-9247-B030-AF5C26802E82}"/>
          </ac:spMkLst>
        </pc:spChg>
        <pc:spChg chg="add mod">
          <ac:chgData name="魏 星达" userId="ca17b13798aa44f7" providerId="LiveId" clId="{12B9301D-149E-A749-98A6-AB1C52D14326}" dt="2021-09-28T10:06:39.367" v="2367"/>
          <ac:spMkLst>
            <pc:docMk/>
            <pc:sldMk cId="3798911711" sldId="2440"/>
            <ac:spMk id="29" creationId="{09A2A8BE-454F-414E-B642-95808FBC6335}"/>
          </ac:spMkLst>
        </pc:spChg>
        <pc:spChg chg="add mod">
          <ac:chgData name="魏 星达" userId="ca17b13798aa44f7" providerId="LiveId" clId="{12B9301D-149E-A749-98A6-AB1C52D14326}" dt="2021-09-28T10:06:39.367" v="2367"/>
          <ac:spMkLst>
            <pc:docMk/>
            <pc:sldMk cId="3798911711" sldId="2440"/>
            <ac:spMk id="30" creationId="{C32BCB0F-16FB-6A44-B54B-0F8A54763412}"/>
          </ac:spMkLst>
        </pc:spChg>
        <pc:spChg chg="add mod">
          <ac:chgData name="魏 星达" userId="ca17b13798aa44f7" providerId="LiveId" clId="{12B9301D-149E-A749-98A6-AB1C52D14326}" dt="2021-09-28T10:06:39.367" v="2367"/>
          <ac:spMkLst>
            <pc:docMk/>
            <pc:sldMk cId="3798911711" sldId="2440"/>
            <ac:spMk id="31" creationId="{ACAFF2E4-CA31-5549-972A-16B792947498}"/>
          </ac:spMkLst>
        </pc:spChg>
        <pc:spChg chg="add mod">
          <ac:chgData name="魏 星达" userId="ca17b13798aa44f7" providerId="LiveId" clId="{12B9301D-149E-A749-98A6-AB1C52D14326}" dt="2021-09-28T10:06:39.367" v="2367"/>
          <ac:spMkLst>
            <pc:docMk/>
            <pc:sldMk cId="3798911711" sldId="2440"/>
            <ac:spMk id="32" creationId="{AEDD9826-1F3B-EB4B-89B9-4E85DCDFF041}"/>
          </ac:spMkLst>
        </pc:spChg>
        <pc:spChg chg="add mod">
          <ac:chgData name="魏 星达" userId="ca17b13798aa44f7" providerId="LiveId" clId="{12B9301D-149E-A749-98A6-AB1C52D14326}" dt="2021-09-28T10:06:39.367" v="2367"/>
          <ac:spMkLst>
            <pc:docMk/>
            <pc:sldMk cId="3798911711" sldId="2440"/>
            <ac:spMk id="33" creationId="{D236774E-2F60-404F-8149-9EAA2922AF8A}"/>
          </ac:spMkLst>
        </pc:spChg>
        <pc:spChg chg="add mod">
          <ac:chgData name="魏 星达" userId="ca17b13798aa44f7" providerId="LiveId" clId="{12B9301D-149E-A749-98A6-AB1C52D14326}" dt="2021-09-28T10:06:39.367" v="2367"/>
          <ac:spMkLst>
            <pc:docMk/>
            <pc:sldMk cId="3798911711" sldId="2440"/>
            <ac:spMk id="34" creationId="{A169FEEA-B538-D049-B87A-8B5C57CE72E3}"/>
          </ac:spMkLst>
        </pc:spChg>
        <pc:spChg chg="add mod">
          <ac:chgData name="魏 星达" userId="ca17b13798aa44f7" providerId="LiveId" clId="{12B9301D-149E-A749-98A6-AB1C52D14326}" dt="2021-09-28T10:06:39.367" v="2367"/>
          <ac:spMkLst>
            <pc:docMk/>
            <pc:sldMk cId="3798911711" sldId="2440"/>
            <ac:spMk id="35" creationId="{BF99DFF6-2738-114A-8EE0-ED28DFE1FCF4}"/>
          </ac:spMkLst>
        </pc:spChg>
        <pc:spChg chg="add mod">
          <ac:chgData name="魏 星达" userId="ca17b13798aa44f7" providerId="LiveId" clId="{12B9301D-149E-A749-98A6-AB1C52D14326}" dt="2021-09-28T10:06:39.367" v="2367"/>
          <ac:spMkLst>
            <pc:docMk/>
            <pc:sldMk cId="3798911711" sldId="2440"/>
            <ac:spMk id="36" creationId="{AB4E1286-E433-0D4F-80F2-8F8C366A26BD}"/>
          </ac:spMkLst>
        </pc:spChg>
        <pc:spChg chg="add mod">
          <ac:chgData name="魏 星达" userId="ca17b13798aa44f7" providerId="LiveId" clId="{12B9301D-149E-A749-98A6-AB1C52D14326}" dt="2021-09-28T10:06:39.367" v="2367"/>
          <ac:spMkLst>
            <pc:docMk/>
            <pc:sldMk cId="3798911711" sldId="2440"/>
            <ac:spMk id="37" creationId="{0F448268-9843-2545-85D5-22C884ACE29F}"/>
          </ac:spMkLst>
        </pc:spChg>
        <pc:spChg chg="add mod">
          <ac:chgData name="魏 星达" userId="ca17b13798aa44f7" providerId="LiveId" clId="{12B9301D-149E-A749-98A6-AB1C52D14326}" dt="2021-09-28T10:06:39.367" v="2367"/>
          <ac:spMkLst>
            <pc:docMk/>
            <pc:sldMk cId="3798911711" sldId="2440"/>
            <ac:spMk id="38" creationId="{6EDF103D-E670-EE40-B562-569FA3BAD7A3}"/>
          </ac:spMkLst>
        </pc:spChg>
        <pc:spChg chg="add mod">
          <ac:chgData name="魏 星达" userId="ca17b13798aa44f7" providerId="LiveId" clId="{12B9301D-149E-A749-98A6-AB1C52D14326}" dt="2021-09-28T10:06:39.367" v="2367"/>
          <ac:spMkLst>
            <pc:docMk/>
            <pc:sldMk cId="3798911711" sldId="2440"/>
            <ac:spMk id="39" creationId="{B4AC7957-8EEC-6D40-908C-2C6769AEB0EA}"/>
          </ac:spMkLst>
        </pc:spChg>
        <pc:spChg chg="add mod">
          <ac:chgData name="魏 星达" userId="ca17b13798aa44f7" providerId="LiveId" clId="{12B9301D-149E-A749-98A6-AB1C52D14326}" dt="2021-09-28T10:06:39.367" v="2367"/>
          <ac:spMkLst>
            <pc:docMk/>
            <pc:sldMk cId="3798911711" sldId="2440"/>
            <ac:spMk id="40" creationId="{5F1FB7F1-F9CA-ED41-8F6D-582AE8B9A978}"/>
          </ac:spMkLst>
        </pc:spChg>
        <pc:spChg chg="add mod">
          <ac:chgData name="魏 星达" userId="ca17b13798aa44f7" providerId="LiveId" clId="{12B9301D-149E-A749-98A6-AB1C52D14326}" dt="2021-09-28T10:06:39.367" v="2367"/>
          <ac:spMkLst>
            <pc:docMk/>
            <pc:sldMk cId="3798911711" sldId="2440"/>
            <ac:spMk id="41" creationId="{35BFF93E-5440-2A43-AB38-D5347D1430E6}"/>
          </ac:spMkLst>
        </pc:spChg>
        <pc:spChg chg="add mod">
          <ac:chgData name="魏 星达" userId="ca17b13798aa44f7" providerId="LiveId" clId="{12B9301D-149E-A749-98A6-AB1C52D14326}" dt="2021-09-28T10:06:39.367" v="2367"/>
          <ac:spMkLst>
            <pc:docMk/>
            <pc:sldMk cId="3798911711" sldId="2440"/>
            <ac:spMk id="42" creationId="{73FDC007-DDC2-B049-8132-BDF9B7060BC4}"/>
          </ac:spMkLst>
        </pc:spChg>
        <pc:spChg chg="add mod">
          <ac:chgData name="魏 星达" userId="ca17b13798aa44f7" providerId="LiveId" clId="{12B9301D-149E-A749-98A6-AB1C52D14326}" dt="2021-09-28T10:06:39.367" v="2367"/>
          <ac:spMkLst>
            <pc:docMk/>
            <pc:sldMk cId="3798911711" sldId="2440"/>
            <ac:spMk id="43" creationId="{1046DD53-6F25-7248-A81F-6CD58CC39C07}"/>
          </ac:spMkLst>
        </pc:spChg>
        <pc:spChg chg="add mod">
          <ac:chgData name="魏 星达" userId="ca17b13798aa44f7" providerId="LiveId" clId="{12B9301D-149E-A749-98A6-AB1C52D14326}" dt="2021-09-28T10:06:39.367" v="2367"/>
          <ac:spMkLst>
            <pc:docMk/>
            <pc:sldMk cId="3798911711" sldId="2440"/>
            <ac:spMk id="44" creationId="{CDDC4B2E-6B66-7641-8C5F-3A3F01CFFD71}"/>
          </ac:spMkLst>
        </pc:spChg>
        <pc:spChg chg="add mod">
          <ac:chgData name="魏 星达" userId="ca17b13798aa44f7" providerId="LiveId" clId="{12B9301D-149E-A749-98A6-AB1C52D14326}" dt="2021-09-28T10:06:39.367" v="2367"/>
          <ac:spMkLst>
            <pc:docMk/>
            <pc:sldMk cId="3798911711" sldId="2440"/>
            <ac:spMk id="45" creationId="{0FDB5930-B154-D444-8B20-2DFBC961635D}"/>
          </ac:spMkLst>
        </pc:spChg>
        <pc:spChg chg="add mod">
          <ac:chgData name="魏 星达" userId="ca17b13798aa44f7" providerId="LiveId" clId="{12B9301D-149E-A749-98A6-AB1C52D14326}" dt="2021-09-28T10:06:39.367" v="2367"/>
          <ac:spMkLst>
            <pc:docMk/>
            <pc:sldMk cId="3798911711" sldId="2440"/>
            <ac:spMk id="46" creationId="{11763E97-4C62-DD41-AC43-4DB5D36A726C}"/>
          </ac:spMkLst>
        </pc:spChg>
        <pc:spChg chg="add mod">
          <ac:chgData name="魏 星达" userId="ca17b13798aa44f7" providerId="LiveId" clId="{12B9301D-149E-A749-98A6-AB1C52D14326}" dt="2021-09-28T10:06:39.367" v="2367"/>
          <ac:spMkLst>
            <pc:docMk/>
            <pc:sldMk cId="3798911711" sldId="2440"/>
            <ac:spMk id="47" creationId="{9BD23E18-73DC-4545-A983-18ADB5EF282F}"/>
          </ac:spMkLst>
        </pc:spChg>
        <pc:spChg chg="add mod">
          <ac:chgData name="魏 星达" userId="ca17b13798aa44f7" providerId="LiveId" clId="{12B9301D-149E-A749-98A6-AB1C52D14326}" dt="2021-09-28T10:06:39.367" v="2367"/>
          <ac:spMkLst>
            <pc:docMk/>
            <pc:sldMk cId="3798911711" sldId="2440"/>
            <ac:spMk id="48" creationId="{B921D9AB-2914-164D-8A0F-D8F1498A4D1B}"/>
          </ac:spMkLst>
        </pc:spChg>
        <pc:spChg chg="add mod">
          <ac:chgData name="魏 星达" userId="ca17b13798aa44f7" providerId="LiveId" clId="{12B9301D-149E-A749-98A6-AB1C52D14326}" dt="2021-09-28T10:06:39.367" v="2367"/>
          <ac:spMkLst>
            <pc:docMk/>
            <pc:sldMk cId="3798911711" sldId="2440"/>
            <ac:spMk id="49" creationId="{257F98C4-CA33-6549-86D8-09D43415030A}"/>
          </ac:spMkLst>
        </pc:spChg>
        <pc:spChg chg="add mod">
          <ac:chgData name="魏 星达" userId="ca17b13798aa44f7" providerId="LiveId" clId="{12B9301D-149E-A749-98A6-AB1C52D14326}" dt="2021-09-28T10:06:39.367" v="2367"/>
          <ac:spMkLst>
            <pc:docMk/>
            <pc:sldMk cId="3798911711" sldId="2440"/>
            <ac:spMk id="50" creationId="{B4D5E1AE-737E-974D-92EC-A4201CAB565B}"/>
          </ac:spMkLst>
        </pc:spChg>
        <pc:spChg chg="add mod">
          <ac:chgData name="魏 星达" userId="ca17b13798aa44f7" providerId="LiveId" clId="{12B9301D-149E-A749-98A6-AB1C52D14326}" dt="2021-09-28T10:06:39.367" v="2367"/>
          <ac:spMkLst>
            <pc:docMk/>
            <pc:sldMk cId="3798911711" sldId="2440"/>
            <ac:spMk id="51" creationId="{308B04F1-F3CE-684D-B434-5CCE16584080}"/>
          </ac:spMkLst>
        </pc:spChg>
        <pc:spChg chg="add mod">
          <ac:chgData name="魏 星达" userId="ca17b13798aa44f7" providerId="LiveId" clId="{12B9301D-149E-A749-98A6-AB1C52D14326}" dt="2021-09-28T10:06:39.367" v="2367"/>
          <ac:spMkLst>
            <pc:docMk/>
            <pc:sldMk cId="3798911711" sldId="2440"/>
            <ac:spMk id="52" creationId="{067E2AA9-0844-174E-86BE-636AE661C1BB}"/>
          </ac:spMkLst>
        </pc:spChg>
        <pc:spChg chg="add mod">
          <ac:chgData name="魏 星达" userId="ca17b13798aa44f7" providerId="LiveId" clId="{12B9301D-149E-A749-98A6-AB1C52D14326}" dt="2021-09-28T10:06:39.367" v="2367"/>
          <ac:spMkLst>
            <pc:docMk/>
            <pc:sldMk cId="3798911711" sldId="2440"/>
            <ac:spMk id="53" creationId="{F9466BA4-A05B-9A41-9720-8F3593A071F9}"/>
          </ac:spMkLst>
        </pc:spChg>
        <pc:spChg chg="add mod">
          <ac:chgData name="魏 星达" userId="ca17b13798aa44f7" providerId="LiveId" clId="{12B9301D-149E-A749-98A6-AB1C52D14326}" dt="2021-09-28T10:06:39.367" v="2367"/>
          <ac:spMkLst>
            <pc:docMk/>
            <pc:sldMk cId="3798911711" sldId="2440"/>
            <ac:spMk id="54" creationId="{7230C3F8-1B82-EC44-A9F4-5D47D806E613}"/>
          </ac:spMkLst>
        </pc:spChg>
        <pc:spChg chg="add mod">
          <ac:chgData name="魏 星达" userId="ca17b13798aa44f7" providerId="LiveId" clId="{12B9301D-149E-A749-98A6-AB1C52D14326}" dt="2021-09-28T10:06:39.367" v="2367"/>
          <ac:spMkLst>
            <pc:docMk/>
            <pc:sldMk cId="3798911711" sldId="2440"/>
            <ac:spMk id="55" creationId="{23E4323E-D246-7C42-B07C-683A2C61EB23}"/>
          </ac:spMkLst>
        </pc:spChg>
        <pc:spChg chg="add mod">
          <ac:chgData name="魏 星达" userId="ca17b13798aa44f7" providerId="LiveId" clId="{12B9301D-149E-A749-98A6-AB1C52D14326}" dt="2021-09-28T10:06:39.367" v="2367"/>
          <ac:spMkLst>
            <pc:docMk/>
            <pc:sldMk cId="3798911711" sldId="2440"/>
            <ac:spMk id="56" creationId="{B934ECE9-A74F-FB4F-947B-F97D4DF7D9F6}"/>
          </ac:spMkLst>
        </pc:spChg>
        <pc:spChg chg="add mod">
          <ac:chgData name="魏 星达" userId="ca17b13798aa44f7" providerId="LiveId" clId="{12B9301D-149E-A749-98A6-AB1C52D14326}" dt="2021-09-28T10:06:39.367" v="2367"/>
          <ac:spMkLst>
            <pc:docMk/>
            <pc:sldMk cId="3798911711" sldId="2440"/>
            <ac:spMk id="57" creationId="{8896C619-3F5F-1D4F-9F67-9EAE21B1AF6E}"/>
          </ac:spMkLst>
        </pc:spChg>
        <pc:spChg chg="add mod">
          <ac:chgData name="魏 星达" userId="ca17b13798aa44f7" providerId="LiveId" clId="{12B9301D-149E-A749-98A6-AB1C52D14326}" dt="2021-09-28T10:06:39.367" v="2367"/>
          <ac:spMkLst>
            <pc:docMk/>
            <pc:sldMk cId="3798911711" sldId="2440"/>
            <ac:spMk id="58" creationId="{C4B8226A-18AD-1A4D-8D56-A0CD79B84583}"/>
          </ac:spMkLst>
        </pc:spChg>
        <pc:spChg chg="add mod">
          <ac:chgData name="魏 星达" userId="ca17b13798aa44f7" providerId="LiveId" clId="{12B9301D-149E-A749-98A6-AB1C52D14326}" dt="2021-09-28T10:06:39.367" v="2367"/>
          <ac:spMkLst>
            <pc:docMk/>
            <pc:sldMk cId="3798911711" sldId="2440"/>
            <ac:spMk id="59" creationId="{519A0006-321B-E54F-944C-45C899454AB8}"/>
          </ac:spMkLst>
        </pc:spChg>
        <pc:spChg chg="add mod">
          <ac:chgData name="魏 星达" userId="ca17b13798aa44f7" providerId="LiveId" clId="{12B9301D-149E-A749-98A6-AB1C52D14326}" dt="2021-09-28T10:06:39.367" v="2367"/>
          <ac:spMkLst>
            <pc:docMk/>
            <pc:sldMk cId="3798911711" sldId="2440"/>
            <ac:spMk id="60" creationId="{25ABE7E1-9601-0C47-BA69-EC852864C3C2}"/>
          </ac:spMkLst>
        </pc:spChg>
        <pc:spChg chg="add mod">
          <ac:chgData name="魏 星达" userId="ca17b13798aa44f7" providerId="LiveId" clId="{12B9301D-149E-A749-98A6-AB1C52D14326}" dt="2021-09-28T10:06:39.367" v="2367"/>
          <ac:spMkLst>
            <pc:docMk/>
            <pc:sldMk cId="3798911711" sldId="2440"/>
            <ac:spMk id="61" creationId="{91972DBD-1D44-9C4B-8A8F-82A5901DE446}"/>
          </ac:spMkLst>
        </pc:spChg>
        <pc:spChg chg="add mod">
          <ac:chgData name="魏 星达" userId="ca17b13798aa44f7" providerId="LiveId" clId="{12B9301D-149E-A749-98A6-AB1C52D14326}" dt="2021-09-28T10:06:39.367" v="2367"/>
          <ac:spMkLst>
            <pc:docMk/>
            <pc:sldMk cId="3798911711" sldId="2440"/>
            <ac:spMk id="62" creationId="{23D8FE7F-F1EB-2941-B5EA-B0724AD57DC7}"/>
          </ac:spMkLst>
        </pc:spChg>
        <pc:spChg chg="add mod">
          <ac:chgData name="魏 星达" userId="ca17b13798aa44f7" providerId="LiveId" clId="{12B9301D-149E-A749-98A6-AB1C52D14326}" dt="2021-09-28T10:06:39.367" v="2367"/>
          <ac:spMkLst>
            <pc:docMk/>
            <pc:sldMk cId="3798911711" sldId="2440"/>
            <ac:spMk id="63" creationId="{AC5C4E82-7638-EB44-AD8A-F3BCD471A7CF}"/>
          </ac:spMkLst>
        </pc:spChg>
        <pc:spChg chg="add mod">
          <ac:chgData name="魏 星达" userId="ca17b13798aa44f7" providerId="LiveId" clId="{12B9301D-149E-A749-98A6-AB1C52D14326}" dt="2021-09-28T10:06:39.367" v="2367"/>
          <ac:spMkLst>
            <pc:docMk/>
            <pc:sldMk cId="3798911711" sldId="2440"/>
            <ac:spMk id="64" creationId="{865AFDAD-9E29-8C42-8BA9-B5565ACD49D9}"/>
          </ac:spMkLst>
        </pc:spChg>
        <pc:spChg chg="add mod">
          <ac:chgData name="魏 星达" userId="ca17b13798aa44f7" providerId="LiveId" clId="{12B9301D-149E-A749-98A6-AB1C52D14326}" dt="2021-09-28T10:06:39.367" v="2367"/>
          <ac:spMkLst>
            <pc:docMk/>
            <pc:sldMk cId="3798911711" sldId="2440"/>
            <ac:spMk id="65" creationId="{2BE3FDE4-323A-BE43-9EB0-CB16047A8514}"/>
          </ac:spMkLst>
        </pc:spChg>
        <pc:spChg chg="add mod">
          <ac:chgData name="魏 星达" userId="ca17b13798aa44f7" providerId="LiveId" clId="{12B9301D-149E-A749-98A6-AB1C52D14326}" dt="2021-09-28T10:06:39.367" v="2367"/>
          <ac:spMkLst>
            <pc:docMk/>
            <pc:sldMk cId="3798911711" sldId="2440"/>
            <ac:spMk id="66" creationId="{C130DB71-DCEC-EF4C-855B-E80E8A5BA849}"/>
          </ac:spMkLst>
        </pc:spChg>
        <pc:spChg chg="add mod">
          <ac:chgData name="魏 星达" userId="ca17b13798aa44f7" providerId="LiveId" clId="{12B9301D-149E-A749-98A6-AB1C52D14326}" dt="2021-09-28T10:06:39.367" v="2367"/>
          <ac:spMkLst>
            <pc:docMk/>
            <pc:sldMk cId="3798911711" sldId="2440"/>
            <ac:spMk id="67" creationId="{569E2FC6-839E-6D45-8486-ED03A4713F71}"/>
          </ac:spMkLst>
        </pc:spChg>
        <pc:spChg chg="add mod">
          <ac:chgData name="魏 星达" userId="ca17b13798aa44f7" providerId="LiveId" clId="{12B9301D-149E-A749-98A6-AB1C52D14326}" dt="2021-09-28T10:06:39.367" v="2367"/>
          <ac:spMkLst>
            <pc:docMk/>
            <pc:sldMk cId="3798911711" sldId="2440"/>
            <ac:spMk id="68" creationId="{DAE6FB4A-C48D-9946-B1AC-75C2FF93AAA6}"/>
          </ac:spMkLst>
        </pc:spChg>
        <pc:spChg chg="add mod">
          <ac:chgData name="魏 星达" userId="ca17b13798aa44f7" providerId="LiveId" clId="{12B9301D-149E-A749-98A6-AB1C52D14326}" dt="2021-09-28T10:06:39.367" v="2367"/>
          <ac:spMkLst>
            <pc:docMk/>
            <pc:sldMk cId="3798911711" sldId="2440"/>
            <ac:spMk id="69" creationId="{B03BE913-DFA0-3348-B1C8-7DF8725BAA51}"/>
          </ac:spMkLst>
        </pc:spChg>
        <pc:spChg chg="add mod">
          <ac:chgData name="魏 星达" userId="ca17b13798aa44f7" providerId="LiveId" clId="{12B9301D-149E-A749-98A6-AB1C52D14326}" dt="2021-09-28T10:06:39.367" v="2367"/>
          <ac:spMkLst>
            <pc:docMk/>
            <pc:sldMk cId="3798911711" sldId="2440"/>
            <ac:spMk id="77" creationId="{42F34034-160F-E549-8C33-52EA3F3BD7B5}"/>
          </ac:spMkLst>
        </pc:spChg>
        <pc:spChg chg="add mod">
          <ac:chgData name="魏 星达" userId="ca17b13798aa44f7" providerId="LiveId" clId="{12B9301D-149E-A749-98A6-AB1C52D14326}" dt="2021-09-28T10:06:39.367" v="2367"/>
          <ac:spMkLst>
            <pc:docMk/>
            <pc:sldMk cId="3798911711" sldId="2440"/>
            <ac:spMk id="78" creationId="{F6B27B8F-69ED-E942-B773-2DAC3FB6ACE4}"/>
          </ac:spMkLst>
        </pc:spChg>
        <pc:spChg chg="add mod">
          <ac:chgData name="魏 星达" userId="ca17b13798aa44f7" providerId="LiveId" clId="{12B9301D-149E-A749-98A6-AB1C52D14326}" dt="2021-09-28T10:06:39.367" v="2367"/>
          <ac:spMkLst>
            <pc:docMk/>
            <pc:sldMk cId="3798911711" sldId="2440"/>
            <ac:spMk id="79" creationId="{11CD944A-7C74-6F4B-B4A9-949075BDE969}"/>
          </ac:spMkLst>
        </pc:spChg>
        <pc:spChg chg="add mod">
          <ac:chgData name="魏 星达" userId="ca17b13798aa44f7" providerId="LiveId" clId="{12B9301D-149E-A749-98A6-AB1C52D14326}" dt="2021-09-28T10:06:39.367" v="2367"/>
          <ac:spMkLst>
            <pc:docMk/>
            <pc:sldMk cId="3798911711" sldId="2440"/>
            <ac:spMk id="82" creationId="{2090CB27-5EA1-F44C-90D2-4C14DE89B4BA}"/>
          </ac:spMkLst>
        </pc:spChg>
        <pc:spChg chg="add mod">
          <ac:chgData name="魏 星达" userId="ca17b13798aa44f7" providerId="LiveId" clId="{12B9301D-149E-A749-98A6-AB1C52D14326}" dt="2021-09-28T10:06:39.367" v="2367"/>
          <ac:spMkLst>
            <pc:docMk/>
            <pc:sldMk cId="3798911711" sldId="2440"/>
            <ac:spMk id="84" creationId="{AAAE0BF6-4992-E241-B602-41A3B8821B6F}"/>
          </ac:spMkLst>
        </pc:spChg>
        <pc:spChg chg="add mod">
          <ac:chgData name="魏 星达" userId="ca17b13798aa44f7" providerId="LiveId" clId="{12B9301D-149E-A749-98A6-AB1C52D14326}" dt="2021-09-28T10:06:39.367" v="2367"/>
          <ac:spMkLst>
            <pc:docMk/>
            <pc:sldMk cId="3798911711" sldId="2440"/>
            <ac:spMk id="90" creationId="{11E00A46-5129-2549-954F-BFC3F97DDD5C}"/>
          </ac:spMkLst>
        </pc:spChg>
        <pc:spChg chg="add mod">
          <ac:chgData name="魏 星达" userId="ca17b13798aa44f7" providerId="LiveId" clId="{12B9301D-149E-A749-98A6-AB1C52D14326}" dt="2021-09-28T10:06:39.367" v="2367"/>
          <ac:spMkLst>
            <pc:docMk/>
            <pc:sldMk cId="3798911711" sldId="2440"/>
            <ac:spMk id="91" creationId="{AE835C25-7AEF-2A4C-B107-C53A6AADCF2D}"/>
          </ac:spMkLst>
        </pc:spChg>
        <pc:spChg chg="add mod">
          <ac:chgData name="魏 星达" userId="ca17b13798aa44f7" providerId="LiveId" clId="{12B9301D-149E-A749-98A6-AB1C52D14326}" dt="2021-09-28T10:06:39.367" v="2367"/>
          <ac:spMkLst>
            <pc:docMk/>
            <pc:sldMk cId="3798911711" sldId="2440"/>
            <ac:spMk id="92" creationId="{70E02A4B-92E7-8D4E-B5FD-91D2DC534E0E}"/>
          </ac:spMkLst>
        </pc:spChg>
        <pc:cxnChg chg="add mod">
          <ac:chgData name="魏 星达" userId="ca17b13798aa44f7" providerId="LiveId" clId="{12B9301D-149E-A749-98A6-AB1C52D14326}" dt="2021-09-28T10:06:39.367" v="2367"/>
          <ac:cxnSpMkLst>
            <pc:docMk/>
            <pc:sldMk cId="3798911711" sldId="2440"/>
            <ac:cxnSpMk id="70" creationId="{1DC9273E-3255-3747-909A-9C38053F509C}"/>
          </ac:cxnSpMkLst>
        </pc:cxnChg>
        <pc:cxnChg chg="add mod">
          <ac:chgData name="魏 星达" userId="ca17b13798aa44f7" providerId="LiveId" clId="{12B9301D-149E-A749-98A6-AB1C52D14326}" dt="2021-09-28T10:06:39.367" v="2367"/>
          <ac:cxnSpMkLst>
            <pc:docMk/>
            <pc:sldMk cId="3798911711" sldId="2440"/>
            <ac:cxnSpMk id="71" creationId="{4CF8FCF7-4B0F-D344-AD7D-57627AD24F6A}"/>
          </ac:cxnSpMkLst>
        </pc:cxnChg>
        <pc:cxnChg chg="add mod">
          <ac:chgData name="魏 星达" userId="ca17b13798aa44f7" providerId="LiveId" clId="{12B9301D-149E-A749-98A6-AB1C52D14326}" dt="2021-09-28T10:06:39.367" v="2367"/>
          <ac:cxnSpMkLst>
            <pc:docMk/>
            <pc:sldMk cId="3798911711" sldId="2440"/>
            <ac:cxnSpMk id="72" creationId="{1D87EAE7-DC1D-4D43-BBA4-B1B896504752}"/>
          </ac:cxnSpMkLst>
        </pc:cxnChg>
        <pc:cxnChg chg="add mod">
          <ac:chgData name="魏 星达" userId="ca17b13798aa44f7" providerId="LiveId" clId="{12B9301D-149E-A749-98A6-AB1C52D14326}" dt="2021-09-28T10:06:39.367" v="2367"/>
          <ac:cxnSpMkLst>
            <pc:docMk/>
            <pc:sldMk cId="3798911711" sldId="2440"/>
            <ac:cxnSpMk id="73" creationId="{81D8FE73-677B-214B-BD41-9587E83F6977}"/>
          </ac:cxnSpMkLst>
        </pc:cxnChg>
        <pc:cxnChg chg="add mod">
          <ac:chgData name="魏 星达" userId="ca17b13798aa44f7" providerId="LiveId" clId="{12B9301D-149E-A749-98A6-AB1C52D14326}" dt="2021-09-28T10:06:39.367" v="2367"/>
          <ac:cxnSpMkLst>
            <pc:docMk/>
            <pc:sldMk cId="3798911711" sldId="2440"/>
            <ac:cxnSpMk id="74" creationId="{C98C70AC-1D6D-CD45-9712-1F17B2EF638E}"/>
          </ac:cxnSpMkLst>
        </pc:cxnChg>
        <pc:cxnChg chg="add mod">
          <ac:chgData name="魏 星达" userId="ca17b13798aa44f7" providerId="LiveId" clId="{12B9301D-149E-A749-98A6-AB1C52D14326}" dt="2021-09-28T10:06:39.367" v="2367"/>
          <ac:cxnSpMkLst>
            <pc:docMk/>
            <pc:sldMk cId="3798911711" sldId="2440"/>
            <ac:cxnSpMk id="75" creationId="{7E077DC8-334E-9043-AB31-33588163E916}"/>
          </ac:cxnSpMkLst>
        </pc:cxnChg>
        <pc:cxnChg chg="add mod">
          <ac:chgData name="魏 星达" userId="ca17b13798aa44f7" providerId="LiveId" clId="{12B9301D-149E-A749-98A6-AB1C52D14326}" dt="2021-09-28T10:06:39.367" v="2367"/>
          <ac:cxnSpMkLst>
            <pc:docMk/>
            <pc:sldMk cId="3798911711" sldId="2440"/>
            <ac:cxnSpMk id="76" creationId="{281127A8-FCF1-2845-ADBF-C546A4D9FF1E}"/>
          </ac:cxnSpMkLst>
        </pc:cxnChg>
        <pc:cxnChg chg="add mod">
          <ac:chgData name="魏 星达" userId="ca17b13798aa44f7" providerId="LiveId" clId="{12B9301D-149E-A749-98A6-AB1C52D14326}" dt="2021-09-28T10:06:39.367" v="2367"/>
          <ac:cxnSpMkLst>
            <pc:docMk/>
            <pc:sldMk cId="3798911711" sldId="2440"/>
            <ac:cxnSpMk id="80" creationId="{F86D0D9F-A72E-2442-9965-24F7C2840FEF}"/>
          </ac:cxnSpMkLst>
        </pc:cxnChg>
        <pc:cxnChg chg="add mod">
          <ac:chgData name="魏 星达" userId="ca17b13798aa44f7" providerId="LiveId" clId="{12B9301D-149E-A749-98A6-AB1C52D14326}" dt="2021-09-28T10:06:39.367" v="2367"/>
          <ac:cxnSpMkLst>
            <pc:docMk/>
            <pc:sldMk cId="3798911711" sldId="2440"/>
            <ac:cxnSpMk id="81" creationId="{800C78FD-266A-4C4C-9628-EE629309F30D}"/>
          </ac:cxnSpMkLst>
        </pc:cxnChg>
        <pc:cxnChg chg="add mod">
          <ac:chgData name="魏 星达" userId="ca17b13798aa44f7" providerId="LiveId" clId="{12B9301D-149E-A749-98A6-AB1C52D14326}" dt="2021-09-28T10:06:39.367" v="2367"/>
          <ac:cxnSpMkLst>
            <pc:docMk/>
            <pc:sldMk cId="3798911711" sldId="2440"/>
            <ac:cxnSpMk id="83" creationId="{7D256DB3-E469-994F-A3B4-9DFAADB48E7D}"/>
          </ac:cxnSpMkLst>
        </pc:cxnChg>
        <pc:cxnChg chg="add mod">
          <ac:chgData name="魏 星达" userId="ca17b13798aa44f7" providerId="LiveId" clId="{12B9301D-149E-A749-98A6-AB1C52D14326}" dt="2021-09-28T10:06:39.367" v="2367"/>
          <ac:cxnSpMkLst>
            <pc:docMk/>
            <pc:sldMk cId="3798911711" sldId="2440"/>
            <ac:cxnSpMk id="85" creationId="{254B9897-A586-C246-8B01-6256D9E6DD1E}"/>
          </ac:cxnSpMkLst>
        </pc:cxnChg>
        <pc:cxnChg chg="add mod">
          <ac:chgData name="魏 星达" userId="ca17b13798aa44f7" providerId="LiveId" clId="{12B9301D-149E-A749-98A6-AB1C52D14326}" dt="2021-09-28T10:06:39.367" v="2367"/>
          <ac:cxnSpMkLst>
            <pc:docMk/>
            <pc:sldMk cId="3798911711" sldId="2440"/>
            <ac:cxnSpMk id="86" creationId="{839E2030-3902-664F-A6C3-934228C72170}"/>
          </ac:cxnSpMkLst>
        </pc:cxnChg>
        <pc:cxnChg chg="add mod">
          <ac:chgData name="魏 星达" userId="ca17b13798aa44f7" providerId="LiveId" clId="{12B9301D-149E-A749-98A6-AB1C52D14326}" dt="2021-09-28T10:06:39.367" v="2367"/>
          <ac:cxnSpMkLst>
            <pc:docMk/>
            <pc:sldMk cId="3798911711" sldId="2440"/>
            <ac:cxnSpMk id="87" creationId="{A1863C2D-4D32-8E4E-BE7B-FF459FF644F5}"/>
          </ac:cxnSpMkLst>
        </pc:cxnChg>
        <pc:cxnChg chg="add mod">
          <ac:chgData name="魏 星达" userId="ca17b13798aa44f7" providerId="LiveId" clId="{12B9301D-149E-A749-98A6-AB1C52D14326}" dt="2021-09-28T10:06:39.367" v="2367"/>
          <ac:cxnSpMkLst>
            <pc:docMk/>
            <pc:sldMk cId="3798911711" sldId="2440"/>
            <ac:cxnSpMk id="88" creationId="{C273E7FA-6E55-2948-B843-6522349F97C9}"/>
          </ac:cxnSpMkLst>
        </pc:cxnChg>
        <pc:cxnChg chg="add mod">
          <ac:chgData name="魏 星达" userId="ca17b13798aa44f7" providerId="LiveId" clId="{12B9301D-149E-A749-98A6-AB1C52D14326}" dt="2021-09-28T10:06:39.367" v="2367"/>
          <ac:cxnSpMkLst>
            <pc:docMk/>
            <pc:sldMk cId="3798911711" sldId="2440"/>
            <ac:cxnSpMk id="89" creationId="{690738C6-E4E3-7A48-B243-697DB03C1CD5}"/>
          </ac:cxnSpMkLst>
        </pc:cxnChg>
      </pc:sldChg>
      <pc:sldChg chg="addSp modSp new mod">
        <pc:chgData name="魏 星达" userId="ca17b13798aa44f7" providerId="LiveId" clId="{12B9301D-149E-A749-98A6-AB1C52D14326}" dt="2021-09-28T10:16:04.522" v="2444" actId="113"/>
        <pc:sldMkLst>
          <pc:docMk/>
          <pc:sldMk cId="1061116765" sldId="2441"/>
        </pc:sldMkLst>
        <pc:spChg chg="mod">
          <ac:chgData name="魏 星达" userId="ca17b13798aa44f7" providerId="LiveId" clId="{12B9301D-149E-A749-98A6-AB1C52D14326}" dt="2021-09-28T10:12:32.805" v="2371"/>
          <ac:spMkLst>
            <pc:docMk/>
            <pc:sldMk cId="1061116765" sldId="2441"/>
            <ac:spMk id="2" creationId="{BB2F5C86-D848-7D46-BF49-CC874EB6B924}"/>
          </ac:spMkLst>
        </pc:spChg>
        <pc:spChg chg="mod">
          <ac:chgData name="魏 星达" userId="ca17b13798aa44f7" providerId="LiveId" clId="{12B9301D-149E-A749-98A6-AB1C52D14326}" dt="2021-09-28T10:14:16.460" v="2392" actId="207"/>
          <ac:spMkLst>
            <pc:docMk/>
            <pc:sldMk cId="1061116765" sldId="2441"/>
            <ac:spMk id="3" creationId="{02DBCEED-5272-774F-824A-496D8B18A02D}"/>
          </ac:spMkLst>
        </pc:spChg>
        <pc:spChg chg="add mod">
          <ac:chgData name="魏 星达" userId="ca17b13798aa44f7" providerId="LiveId" clId="{12B9301D-149E-A749-98A6-AB1C52D14326}" dt="2021-09-28T10:16:04.522" v="2444" actId="113"/>
          <ac:spMkLst>
            <pc:docMk/>
            <pc:sldMk cId="1061116765" sldId="2441"/>
            <ac:spMk id="5" creationId="{CF8D9322-AB62-9140-9416-266F54ED8C12}"/>
          </ac:spMkLst>
        </pc:spChg>
      </pc:sldChg>
      <pc:sldChg chg="modSp new mod">
        <pc:chgData name="魏 星达" userId="ca17b13798aa44f7" providerId="LiveId" clId="{12B9301D-149E-A749-98A6-AB1C52D14326}" dt="2021-09-28T10:25:27.329" v="2468" actId="207"/>
        <pc:sldMkLst>
          <pc:docMk/>
          <pc:sldMk cId="187633443" sldId="2442"/>
        </pc:sldMkLst>
        <pc:spChg chg="mod">
          <ac:chgData name="魏 星达" userId="ca17b13798aa44f7" providerId="LiveId" clId="{12B9301D-149E-A749-98A6-AB1C52D14326}" dt="2021-09-28T10:16:30.962" v="2447"/>
          <ac:spMkLst>
            <pc:docMk/>
            <pc:sldMk cId="187633443" sldId="2442"/>
            <ac:spMk id="2" creationId="{44DE1308-886D-1843-B94A-9D13D30952B5}"/>
          </ac:spMkLst>
        </pc:spChg>
        <pc:spChg chg="mod">
          <ac:chgData name="魏 星达" userId="ca17b13798aa44f7" providerId="LiveId" clId="{12B9301D-149E-A749-98A6-AB1C52D14326}" dt="2021-09-28T10:25:27.329" v="2468" actId="207"/>
          <ac:spMkLst>
            <pc:docMk/>
            <pc:sldMk cId="187633443" sldId="2442"/>
            <ac:spMk id="3" creationId="{B6A394D1-A9E2-F54C-89B3-B48F9417B2D7}"/>
          </ac:spMkLst>
        </pc:spChg>
      </pc:sldChg>
      <pc:sldChg chg="addSp modSp new mod">
        <pc:chgData name="魏 星达" userId="ca17b13798aa44f7" providerId="LiveId" clId="{12B9301D-149E-A749-98A6-AB1C52D14326}" dt="2021-09-28T10:26:46.419" v="2489" actId="207"/>
        <pc:sldMkLst>
          <pc:docMk/>
          <pc:sldMk cId="4214004078" sldId="2443"/>
        </pc:sldMkLst>
        <pc:spChg chg="mod">
          <ac:chgData name="魏 星达" userId="ca17b13798aa44f7" providerId="LiveId" clId="{12B9301D-149E-A749-98A6-AB1C52D14326}" dt="2021-09-28T10:25:52.051" v="2472"/>
          <ac:spMkLst>
            <pc:docMk/>
            <pc:sldMk cId="4214004078" sldId="2443"/>
            <ac:spMk id="2" creationId="{4B674B3A-F9F7-FC4C-B75D-F7D8D7E432D9}"/>
          </ac:spMkLst>
        </pc:spChg>
        <pc:spChg chg="mod">
          <ac:chgData name="魏 星达" userId="ca17b13798aa44f7" providerId="LiveId" clId="{12B9301D-149E-A749-98A6-AB1C52D14326}" dt="2021-09-28T10:26:46.419" v="2489" actId="207"/>
          <ac:spMkLst>
            <pc:docMk/>
            <pc:sldMk cId="4214004078" sldId="2443"/>
            <ac:spMk id="3" creationId="{2BA5723F-8823-F248-BDFD-51AA32A3253D}"/>
          </ac:spMkLst>
        </pc:spChg>
        <pc:spChg chg="add mod">
          <ac:chgData name="魏 星达" userId="ca17b13798aa44f7" providerId="LiveId" clId="{12B9301D-149E-A749-98A6-AB1C52D14326}" dt="2021-09-28T10:25:56.921" v="2473"/>
          <ac:spMkLst>
            <pc:docMk/>
            <pc:sldMk cId="4214004078" sldId="2443"/>
            <ac:spMk id="5" creationId="{501AF9BD-BF22-AF44-9860-8427FEA10F2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2021/10/9</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2021/10/9</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17982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a:t>
            </a:fld>
            <a:endParaRPr lang="zh-CN" altLang="en-US"/>
          </a:p>
        </p:txBody>
      </p:sp>
    </p:spTree>
    <p:extLst>
      <p:ext uri="{BB962C8B-B14F-4D97-AF65-F5344CB8AC3E}">
        <p14:creationId xmlns:p14="http://schemas.microsoft.com/office/powerpoint/2010/main" val="42799986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a:t>
            </a:fld>
            <a:endParaRPr lang="zh-CN" altLang="en-US"/>
          </a:p>
        </p:txBody>
      </p:sp>
    </p:spTree>
    <p:extLst>
      <p:ext uri="{BB962C8B-B14F-4D97-AF65-F5344CB8AC3E}">
        <p14:creationId xmlns:p14="http://schemas.microsoft.com/office/powerpoint/2010/main" val="28351045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a:t>
            </a:fld>
            <a:endParaRPr lang="zh-CN" altLang="en-US"/>
          </a:p>
        </p:txBody>
      </p:sp>
    </p:spTree>
    <p:extLst>
      <p:ext uri="{BB962C8B-B14F-4D97-AF65-F5344CB8AC3E}">
        <p14:creationId xmlns:p14="http://schemas.microsoft.com/office/powerpoint/2010/main" val="3587902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a:t>
            </a:fld>
            <a:endParaRPr lang="zh-CN" altLang="en-US"/>
          </a:p>
        </p:txBody>
      </p:sp>
    </p:spTree>
    <p:extLst>
      <p:ext uri="{BB962C8B-B14F-4D97-AF65-F5344CB8AC3E}">
        <p14:creationId xmlns:p14="http://schemas.microsoft.com/office/powerpoint/2010/main" val="12998101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a:t>
            </a:fld>
            <a:endParaRPr lang="zh-CN" altLang="en-US"/>
          </a:p>
        </p:txBody>
      </p:sp>
    </p:spTree>
    <p:extLst>
      <p:ext uri="{BB962C8B-B14F-4D97-AF65-F5344CB8AC3E}">
        <p14:creationId xmlns:p14="http://schemas.microsoft.com/office/powerpoint/2010/main" val="711750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10</a:t>
            </a:fld>
            <a:endParaRPr lang="zh-CN" altLang="en-US"/>
          </a:p>
        </p:txBody>
      </p:sp>
    </p:spTree>
    <p:extLst>
      <p:ext uri="{BB962C8B-B14F-4D97-AF65-F5344CB8AC3E}">
        <p14:creationId xmlns:p14="http://schemas.microsoft.com/office/powerpoint/2010/main" val="1863492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17</a:t>
            </a:fld>
            <a:endParaRPr lang="zh-CN" altLang="en-US"/>
          </a:p>
        </p:txBody>
      </p:sp>
    </p:spTree>
    <p:extLst>
      <p:ext uri="{BB962C8B-B14F-4D97-AF65-F5344CB8AC3E}">
        <p14:creationId xmlns:p14="http://schemas.microsoft.com/office/powerpoint/2010/main" val="1563993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18</a:t>
            </a:fld>
            <a:endParaRPr lang="zh-CN" altLang="en-US"/>
          </a:p>
        </p:txBody>
      </p:sp>
    </p:spTree>
    <p:extLst>
      <p:ext uri="{BB962C8B-B14F-4D97-AF65-F5344CB8AC3E}">
        <p14:creationId xmlns:p14="http://schemas.microsoft.com/office/powerpoint/2010/main" val="34335218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19</a:t>
            </a:fld>
            <a:endParaRPr lang="zh-CN" altLang="en-US"/>
          </a:p>
        </p:txBody>
      </p:sp>
    </p:spTree>
    <p:extLst>
      <p:ext uri="{BB962C8B-B14F-4D97-AF65-F5344CB8AC3E}">
        <p14:creationId xmlns:p14="http://schemas.microsoft.com/office/powerpoint/2010/main" val="42187758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20</a:t>
            </a:fld>
            <a:endParaRPr lang="zh-CN" altLang="en-US"/>
          </a:p>
        </p:txBody>
      </p:sp>
    </p:spTree>
    <p:extLst>
      <p:ext uri="{BB962C8B-B14F-4D97-AF65-F5344CB8AC3E}">
        <p14:creationId xmlns:p14="http://schemas.microsoft.com/office/powerpoint/2010/main" val="2498628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21</a:t>
            </a:fld>
            <a:endParaRPr lang="zh-CN" altLang="en-US"/>
          </a:p>
        </p:txBody>
      </p:sp>
    </p:spTree>
    <p:extLst>
      <p:ext uri="{BB962C8B-B14F-4D97-AF65-F5344CB8AC3E}">
        <p14:creationId xmlns:p14="http://schemas.microsoft.com/office/powerpoint/2010/main" val="33170975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23</a:t>
            </a:fld>
            <a:endParaRPr lang="zh-CN" altLang="en-US"/>
          </a:p>
        </p:txBody>
      </p:sp>
    </p:spTree>
    <p:extLst>
      <p:ext uri="{BB962C8B-B14F-4D97-AF65-F5344CB8AC3E}">
        <p14:creationId xmlns:p14="http://schemas.microsoft.com/office/powerpoint/2010/main" val="2927479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24</a:t>
            </a:fld>
            <a:endParaRPr lang="zh-CN" altLang="en-US"/>
          </a:p>
        </p:txBody>
      </p:sp>
    </p:spTree>
    <p:extLst>
      <p:ext uri="{BB962C8B-B14F-4D97-AF65-F5344CB8AC3E}">
        <p14:creationId xmlns:p14="http://schemas.microsoft.com/office/powerpoint/2010/main" val="4481340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27</a:t>
            </a:fld>
            <a:endParaRPr lang="en-US" altLang="zh-TW"/>
          </a:p>
        </p:txBody>
      </p:sp>
    </p:spTree>
    <p:extLst>
      <p:ext uri="{BB962C8B-B14F-4D97-AF65-F5344CB8AC3E}">
        <p14:creationId xmlns:p14="http://schemas.microsoft.com/office/powerpoint/2010/main" val="33815597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28</a:t>
            </a:fld>
            <a:endParaRPr lang="zh-CN" altLang="en-US"/>
          </a:p>
        </p:txBody>
      </p:sp>
    </p:spTree>
    <p:extLst>
      <p:ext uri="{BB962C8B-B14F-4D97-AF65-F5344CB8AC3E}">
        <p14:creationId xmlns:p14="http://schemas.microsoft.com/office/powerpoint/2010/main" val="26507277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具体到实现，以文件作为</a:t>
            </a:r>
            <a:r>
              <a:rPr kumimoji="1" lang="en-US" altLang="zh-CN" dirty="0"/>
              <a:t>input</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31</a:t>
            </a:fld>
            <a:endParaRPr lang="zh-CN" altLang="en-US"/>
          </a:p>
        </p:txBody>
      </p:sp>
    </p:spTree>
    <p:extLst>
      <p:ext uri="{BB962C8B-B14F-4D97-AF65-F5344CB8AC3E}">
        <p14:creationId xmlns:p14="http://schemas.microsoft.com/office/powerpoint/2010/main" val="1283498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sz="1800" dirty="0"/>
              <a:t>XD</a:t>
            </a:r>
            <a:r>
              <a:rPr kumimoji="1" lang="zh-CN" altLang="en-US" sz="1800" dirty="0"/>
              <a:t>： 为什么</a:t>
            </a:r>
            <a:r>
              <a:rPr kumimoji="1" lang="en-US" altLang="zh-CN" sz="1800" dirty="0" err="1"/>
              <a:t>mapreduce</a:t>
            </a:r>
            <a:r>
              <a:rPr kumimoji="1" lang="zh-CN" altLang="en-US" sz="1800" dirty="0"/>
              <a:t>需要</a:t>
            </a:r>
            <a:r>
              <a:rPr kumimoji="1" lang="en-US" altLang="zh-CN" sz="1800" dirty="0"/>
              <a:t>sort</a:t>
            </a:r>
            <a:r>
              <a:rPr kumimoji="1" lang="zh-CN" altLang="en-US" sz="1800" dirty="0"/>
              <a:t> </a:t>
            </a:r>
            <a:r>
              <a:rPr kumimoji="1" lang="en-US" altLang="zh-CN" sz="1800" dirty="0"/>
              <a:t>key</a:t>
            </a:r>
            <a:r>
              <a:rPr kumimoji="1" lang="zh-CN" altLang="en-US" sz="1800" dirty="0"/>
              <a:t>？加速</a:t>
            </a:r>
            <a:r>
              <a:rPr kumimoji="1" lang="en-US" altLang="zh-CN" sz="1800" dirty="0"/>
              <a:t>reduce</a:t>
            </a:r>
            <a:r>
              <a:rPr kumimoji="1" lang="zh-CN" altLang="en-US" sz="1800" dirty="0"/>
              <a:t> </a:t>
            </a:r>
            <a:r>
              <a:rPr kumimoji="1" lang="en-US" altLang="zh-CN" sz="1800" dirty="0"/>
              <a:t>worker</a:t>
            </a:r>
            <a:r>
              <a:rPr kumimoji="1" lang="zh-CN" altLang="en-US" sz="1800" dirty="0"/>
              <a:t>的</a:t>
            </a:r>
            <a:r>
              <a:rPr kumimoji="1" lang="en-US" altLang="zh-CN" sz="1800"/>
              <a:t>merge</a:t>
            </a:r>
            <a:r>
              <a:rPr kumimoji="1" lang="zh-CN" altLang="en-US" sz="1800"/>
              <a:t> </a:t>
            </a:r>
            <a:r>
              <a:rPr kumimoji="1" lang="en-US" altLang="zh-CN" sz="1800"/>
              <a:t>key</a:t>
            </a:r>
            <a:r>
              <a:rPr kumimoji="1" lang="zh-CN" altLang="en-US" sz="1800"/>
              <a:t>过程</a:t>
            </a:r>
            <a:endParaRPr kumimoji="1" lang="zh-CN" altLang="en-US" sz="1800"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37</a:t>
            </a:fld>
            <a:endParaRPr lang="zh-CN" altLang="en-US"/>
          </a:p>
        </p:txBody>
      </p:sp>
    </p:spTree>
    <p:extLst>
      <p:ext uri="{BB962C8B-B14F-4D97-AF65-F5344CB8AC3E}">
        <p14:creationId xmlns:p14="http://schemas.microsoft.com/office/powerpoint/2010/main" val="2257955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43</a:t>
            </a:fld>
            <a:endParaRPr lang="zh-CN" altLang="en-US"/>
          </a:p>
        </p:txBody>
      </p:sp>
    </p:spTree>
    <p:extLst>
      <p:ext uri="{BB962C8B-B14F-4D97-AF65-F5344CB8AC3E}">
        <p14:creationId xmlns:p14="http://schemas.microsoft.com/office/powerpoint/2010/main" val="27718240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45</a:t>
            </a:fld>
            <a:endParaRPr lang="zh-CN" altLang="en-US"/>
          </a:p>
        </p:txBody>
      </p:sp>
    </p:spTree>
    <p:extLst>
      <p:ext uri="{BB962C8B-B14F-4D97-AF65-F5344CB8AC3E}">
        <p14:creationId xmlns:p14="http://schemas.microsoft.com/office/powerpoint/2010/main" val="23901988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46</a:t>
            </a:fld>
            <a:endParaRPr lang="zh-CN" altLang="en-US"/>
          </a:p>
        </p:txBody>
      </p:sp>
    </p:spTree>
    <p:extLst>
      <p:ext uri="{BB962C8B-B14F-4D97-AF65-F5344CB8AC3E}">
        <p14:creationId xmlns:p14="http://schemas.microsoft.com/office/powerpoint/2010/main" val="10682915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58</a:t>
            </a:fld>
            <a:endParaRPr lang="zh-CN" altLang="en-US"/>
          </a:p>
        </p:txBody>
      </p:sp>
    </p:spTree>
    <p:extLst>
      <p:ext uri="{BB962C8B-B14F-4D97-AF65-F5344CB8AC3E}">
        <p14:creationId xmlns:p14="http://schemas.microsoft.com/office/powerpoint/2010/main" val="20448667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59</a:t>
            </a:fld>
            <a:endParaRPr lang="zh-CN" altLang="en-US"/>
          </a:p>
        </p:txBody>
      </p:sp>
    </p:spTree>
    <p:extLst>
      <p:ext uri="{BB962C8B-B14F-4D97-AF65-F5344CB8AC3E}">
        <p14:creationId xmlns:p14="http://schemas.microsoft.com/office/powerpoint/2010/main" val="14016102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63</a:t>
            </a:fld>
            <a:endParaRPr lang="zh-CN" altLang="en-US"/>
          </a:p>
        </p:txBody>
      </p:sp>
    </p:spTree>
    <p:extLst>
      <p:ext uri="{BB962C8B-B14F-4D97-AF65-F5344CB8AC3E}">
        <p14:creationId xmlns:p14="http://schemas.microsoft.com/office/powerpoint/2010/main" val="9772289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66</a:t>
            </a:fld>
            <a:endParaRPr lang="zh-CN" altLang="en-US"/>
          </a:p>
        </p:txBody>
      </p:sp>
    </p:spTree>
    <p:extLst>
      <p:ext uri="{BB962C8B-B14F-4D97-AF65-F5344CB8AC3E}">
        <p14:creationId xmlns:p14="http://schemas.microsoft.com/office/powerpoint/2010/main" val="14156588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69</a:t>
            </a:fld>
            <a:endParaRPr lang="zh-CN" altLang="en-US"/>
          </a:p>
        </p:txBody>
      </p:sp>
    </p:spTree>
    <p:extLst>
      <p:ext uri="{BB962C8B-B14F-4D97-AF65-F5344CB8AC3E}">
        <p14:creationId xmlns:p14="http://schemas.microsoft.com/office/powerpoint/2010/main" val="2930361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8"/>
            <a:ext cx="7772400" cy="1225021"/>
          </a:xfrm>
        </p:spPr>
        <p:txBody>
          <a:bodyPr>
            <a:normAutofit/>
          </a:bodyPr>
          <a:lstStyle>
            <a:lvl1pPr algn="ctr">
              <a:defRPr sz="4400">
                <a:latin typeface="+mj-lt"/>
              </a:defRPr>
            </a:lvl1pPr>
          </a:lstStyle>
          <a:p>
            <a:r>
              <a:rPr lang="zh-CN" altLang="en-US" dirty="0"/>
              <a:t>单击此处编辑母版标题样式</a:t>
            </a:r>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941585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57200" y="228866"/>
            <a:ext cx="8229600" cy="900442"/>
          </a:xfrm>
        </p:spPr>
        <p:txBody>
          <a:bodyPr>
            <a:normAutofit/>
          </a:bodyPr>
          <a:lstStyle>
            <a:lvl1pPr>
              <a:defRPr sz="2400" b="1">
                <a:solidFill>
                  <a:schemeClr val="accent1"/>
                </a:solidFill>
                <a:latin typeface="+mn-lt"/>
                <a:ea typeface="+mn-ea"/>
                <a:cs typeface="PingFang SC" panose="020B0400000000000000" pitchFamily="34" charset="-122"/>
              </a:defRPr>
            </a:lvl1pPr>
          </a:lstStyle>
          <a:p>
            <a:r>
              <a:rPr lang="en-US" altLang="zh-CN" dirty="0"/>
              <a:t>xx</a:t>
            </a:r>
            <a:endParaRPr lang="zh-CN" altLang="en-US" dirty="0"/>
          </a:p>
        </p:txBody>
      </p:sp>
      <p:sp>
        <p:nvSpPr>
          <p:cNvPr id="3" name="内容占位符 2"/>
          <p:cNvSpPr>
            <a:spLocks noGrp="1"/>
          </p:cNvSpPr>
          <p:nvPr>
            <p:ph idx="1" hasCustomPrompt="1"/>
          </p:nvPr>
        </p:nvSpPr>
        <p:spPr>
          <a:xfrm>
            <a:off x="457200" y="1129308"/>
            <a:ext cx="8229600" cy="3771636"/>
          </a:xfrm>
        </p:spPr>
        <p:txBody>
          <a:bodyPr>
            <a:normAutofit/>
          </a:bodyPr>
          <a:lstStyle>
            <a:lvl1pPr marL="0" indent="0">
              <a:lnSpc>
                <a:spcPct val="120000"/>
              </a:lnSpc>
              <a:buFontTx/>
              <a:buNone/>
              <a:defRPr sz="1800" b="1" i="0">
                <a:latin typeface="+mn-lt"/>
                <a:ea typeface="+mn-ea"/>
                <a:cs typeface="PingFang SC" panose="020B0400000000000000" pitchFamily="34" charset="-122"/>
              </a:defRPr>
            </a:lvl1pPr>
            <a:lvl2pPr marL="360000">
              <a:lnSpc>
                <a:spcPct val="120000"/>
              </a:lnSpc>
              <a:defRPr sz="1800" b="0" i="0">
                <a:latin typeface="+mn-lt"/>
                <a:ea typeface="+mn-ea"/>
                <a:cs typeface="PingFang SC" panose="020B0400000000000000" pitchFamily="34" charset="-122"/>
              </a:defRPr>
            </a:lvl2pPr>
            <a:lvl3pPr>
              <a:lnSpc>
                <a:spcPct val="120000"/>
              </a:lnSpc>
              <a:defRPr sz="1800" b="0" i="0">
                <a:latin typeface="Arial" panose="020B0604020202020204" pitchFamily="34" charset="0"/>
                <a:ea typeface="+mn-ea"/>
                <a:cs typeface="Arial" panose="020B0604020202020204" pitchFamily="34" charset="0"/>
              </a:defRPr>
            </a:lvl3pPr>
            <a:lvl4pPr>
              <a:lnSpc>
                <a:spcPct val="120000"/>
              </a:lnSpc>
              <a:defRPr sz="1800" b="0" i="0">
                <a:latin typeface="+mn-ea"/>
                <a:ea typeface="+mn-ea"/>
                <a:cs typeface="PingFang SC" panose="020B0400000000000000" pitchFamily="34" charset="-122"/>
              </a:defRPr>
            </a:lvl4pPr>
            <a:lvl5pPr>
              <a:lnSpc>
                <a:spcPct val="120000"/>
              </a:lnSpc>
              <a:defRPr sz="1800" b="0" i="0">
                <a:latin typeface="+mn-ea"/>
                <a:ea typeface="+mn-ea"/>
                <a:cs typeface="PingFang SC" panose="020B0400000000000000" pitchFamily="34" charset="-122"/>
              </a:defRPr>
            </a:lvl5pPr>
          </a:lstStyle>
          <a:p>
            <a:pPr lvl="0"/>
            <a:r>
              <a:rPr lang="en-US" altLang="zh-CN" dirty="0" err="1"/>
              <a:t>yy</a:t>
            </a:r>
            <a:endParaRPr lang="zh-CN" altLang="en-US" dirty="0"/>
          </a:p>
          <a:p>
            <a:pPr lvl="1"/>
            <a:r>
              <a:rPr lang="en-US" altLang="zh-CN" dirty="0"/>
              <a:t>xx</a:t>
            </a:r>
            <a:endParaRPr lang="zh-CN" altLang="en-US" dirty="0"/>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180527" y="439062"/>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三角形 7">
            <a:extLst>
              <a:ext uri="{FF2B5EF4-FFF2-40B4-BE49-F238E27FC236}">
                <a16:creationId xmlns:a16="http://schemas.microsoft.com/office/drawing/2014/main" id="{066DE83E-C489-9340-8A6C-F2C63F8574DC}"/>
              </a:ext>
            </a:extLst>
          </p:cNvPr>
          <p:cNvSpPr/>
          <p:nvPr userDrawn="1"/>
        </p:nvSpPr>
        <p:spPr>
          <a:xfrm rot="5400000">
            <a:off x="-160702" y="599536"/>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3624512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1" cap="all">
                <a:latin typeface="+mj-lt"/>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8" name="三角形 7">
            <a:extLst>
              <a:ext uri="{FF2B5EF4-FFF2-40B4-BE49-F238E27FC236}">
                <a16:creationId xmlns:a16="http://schemas.microsoft.com/office/drawing/2014/main" id="{A8EE614D-B549-154F-943F-0F3919AB5939}"/>
              </a:ext>
            </a:extLst>
          </p:cNvPr>
          <p:cNvSpPr/>
          <p:nvPr userDrawn="1"/>
        </p:nvSpPr>
        <p:spPr>
          <a:xfrm rot="5400000">
            <a:off x="-160703" y="3920373"/>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13605760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1" y="5296962"/>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endParaRPr lang="zh-CN" altLang="en-US" dirty="0"/>
          </a:p>
        </p:txBody>
      </p:sp>
      <p:sp>
        <p:nvSpPr>
          <p:cNvPr id="5" name="页脚占位符 4"/>
          <p:cNvSpPr>
            <a:spLocks noGrp="1"/>
          </p:cNvSpPr>
          <p:nvPr>
            <p:ph type="ftr" sz="quarter" idx="3"/>
          </p:nvPr>
        </p:nvSpPr>
        <p:spPr>
          <a:xfrm>
            <a:off x="3124201" y="5296962"/>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2"/>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263381423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hf hdr="0" ftr="0" dt="0"/>
  <p:txStyles>
    <p:titleStyle>
      <a:lvl1pPr algn="l" defTabSz="914400" rtl="0" eaLnBrk="1" latinLnBrk="0" hangingPunct="1">
        <a:spcBef>
          <a:spcPct val="0"/>
        </a:spcBef>
        <a:buNone/>
        <a:defRPr sz="3600" b="1" kern="1200">
          <a:solidFill>
            <a:schemeClr val="accent1"/>
          </a:solidFill>
          <a:latin typeface="+mj-lt"/>
          <a:ea typeface="+mj-ea"/>
          <a:cs typeface="微软雅黑 Light" panose="020B0502040204020203" pitchFamily="34" charset="-122"/>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mn-lt"/>
          <a:ea typeface="+mn-ea"/>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mn-lt"/>
          <a:ea typeface="+mn-ea"/>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mn-lt"/>
          <a:ea typeface="+mn-ea"/>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tiff"/><Relationship Id="rId4" Type="http://schemas.openxmlformats.org/officeDocument/2006/relationships/image" Target="../media/image4.tif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tiff"/><Relationship Id="rId5" Type="http://schemas.openxmlformats.org/officeDocument/2006/relationships/image" Target="../media/image24.png"/><Relationship Id="rId4" Type="http://schemas.openxmlformats.org/officeDocument/2006/relationships/image" Target="../media/image23.png"/></Relationships>
</file>

<file path=ppt/slides/_rels/slide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685800" y="1720996"/>
            <a:ext cx="7772400" cy="1225021"/>
          </a:xfrm>
        </p:spPr>
        <p:txBody>
          <a:bodyPr>
            <a:noAutofit/>
          </a:bodyPr>
          <a:lstStyle/>
          <a:p>
            <a:pPr>
              <a:lnSpc>
                <a:spcPct val="110000"/>
              </a:lnSpc>
            </a:pPr>
            <a:r>
              <a:rPr kumimoji="1" lang="en-US" altLang="zh-CN" sz="3600" dirty="0">
                <a:latin typeface="+mn-lt"/>
              </a:rPr>
              <a:t>Batch Processing Systems</a:t>
            </a:r>
            <a:endParaRPr kumimoji="1" lang="zh-CN" altLang="en-US" sz="3600" dirty="0">
              <a:latin typeface="+mn-lt"/>
            </a:endParaRPr>
          </a:p>
        </p:txBody>
      </p:sp>
      <p:pic>
        <p:nvPicPr>
          <p:cNvPr id="9" name="图片 8">
            <a:extLst>
              <a:ext uri="{FF2B5EF4-FFF2-40B4-BE49-F238E27FC236}">
                <a16:creationId xmlns:a16="http://schemas.microsoft.com/office/drawing/2014/main" id="{23A70DCB-3E4D-4449-82B8-441C200ABD69}"/>
              </a:ext>
            </a:extLst>
          </p:cNvPr>
          <p:cNvPicPr>
            <a:picLocks noChangeAspect="1"/>
          </p:cNvPicPr>
          <p:nvPr/>
        </p:nvPicPr>
        <p:blipFill>
          <a:blip r:embed="rId3">
            <a:duotone>
              <a:schemeClr val="accent1">
                <a:shade val="45000"/>
                <a:satMod val="135000"/>
              </a:schemeClr>
              <a:prstClr val="white"/>
            </a:duotone>
          </a:blip>
          <a:stretch>
            <a:fillRect/>
          </a:stretch>
        </p:blipFill>
        <p:spPr>
          <a:xfrm>
            <a:off x="5652120" y="252561"/>
            <a:ext cx="1362088" cy="492009"/>
          </a:xfrm>
          <a:prstGeom prst="rect">
            <a:avLst/>
          </a:prstGeom>
        </p:spPr>
      </p:pic>
      <p:sp>
        <p:nvSpPr>
          <p:cNvPr id="7" name="副标题 2">
            <a:extLst>
              <a:ext uri="{FF2B5EF4-FFF2-40B4-BE49-F238E27FC236}">
                <a16:creationId xmlns:a16="http://schemas.microsoft.com/office/drawing/2014/main" id="{E2120B98-7095-B94B-B13B-75606426BFB4}"/>
              </a:ext>
            </a:extLst>
          </p:cNvPr>
          <p:cNvSpPr txBox="1">
            <a:spLocks/>
          </p:cNvSpPr>
          <p:nvPr/>
        </p:nvSpPr>
        <p:spPr>
          <a:xfrm>
            <a:off x="467544" y="252559"/>
            <a:ext cx="3240360" cy="504056"/>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ea"/>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ea"/>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ea"/>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defRPr/>
            </a:pPr>
            <a:r>
              <a:rPr lang="en-US" altLang="zh-CN" sz="1400" dirty="0">
                <a:solidFill>
                  <a:srgbClr val="000000">
                    <a:lumMod val="75000"/>
                    <a:lumOff val="25000"/>
                  </a:srgbClr>
                </a:solidFill>
                <a:latin typeface="+mj-lt"/>
              </a:rPr>
              <a:t>SE124</a:t>
            </a:r>
            <a:r>
              <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rPr>
              <a:t> </a:t>
            </a:r>
            <a:r>
              <a:rPr kumimoji="0" lang="en-US" altLang="zh-CN" sz="1400" b="0" i="0" u="none" strike="noStrike" kern="1200" cap="none" spc="0" normalizeH="0" baseline="0" noProof="0" dirty="0">
                <a:ln>
                  <a:noFill/>
                </a:ln>
                <a:solidFill>
                  <a:srgbClr val="000000">
                    <a:lumMod val="75000"/>
                    <a:lumOff val="25000"/>
                  </a:srgbClr>
                </a:solidFill>
                <a:effectLst/>
                <a:uLnTx/>
                <a:uFillTx/>
                <a:latin typeface="+mj-lt"/>
                <a:ea typeface="微软雅黑"/>
              </a:rPr>
              <a:t>(2021</a:t>
            </a:r>
            <a:r>
              <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rPr>
              <a:t> </a:t>
            </a:r>
            <a:r>
              <a:rPr kumimoji="0" lang="en-US" altLang="zh-CN" sz="1400" b="0" i="0" u="none" strike="noStrike" kern="1200" cap="none" spc="0" normalizeH="0" baseline="0" noProof="0" dirty="0">
                <a:ln>
                  <a:noFill/>
                </a:ln>
                <a:solidFill>
                  <a:srgbClr val="000000">
                    <a:lumMod val="75000"/>
                    <a:lumOff val="25000"/>
                  </a:srgbClr>
                </a:solidFill>
                <a:effectLst/>
                <a:uLnTx/>
                <a:uFillTx/>
                <a:latin typeface="+mj-lt"/>
                <a:ea typeface="微软雅黑"/>
              </a:rPr>
              <a:t>Fall)</a:t>
            </a:r>
            <a:endPar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endParaRPr>
          </a:p>
        </p:txBody>
      </p:sp>
      <p:pic>
        <p:nvPicPr>
          <p:cNvPr id="8" name="Picture 6" descr="http://korean.onlinesjtu.com/%E6%A0%A1%E5%BE%BD%E7%B3%BB%E5%88%97/%E7%BC%A9%E5%B0%8F%E7%89%88/%E8%93%9D%E8%89%B2%E7%B3%BB%20%E5%B0%8F%E5%B0%BA%E5%AF%B8%E6%A0%A1%E5%BE%BD%E5%B1%95%E5%BC%80%E5%BC%8F%20(10mm%E4%BB%A5%E4%B8%8B%E4%BD%BF%E7%94%A8)%20%5b%E8%BD%AC%E6%8D%A2%5d.png">
            <a:extLst>
              <a:ext uri="{FF2B5EF4-FFF2-40B4-BE49-F238E27FC236}">
                <a16:creationId xmlns:a16="http://schemas.microsoft.com/office/drawing/2014/main" id="{9D0C1772-9C9E-534B-9410-16BA28CA6EB4}"/>
              </a:ext>
            </a:extLst>
          </p:cNvPr>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64288" y="282539"/>
            <a:ext cx="1642840" cy="432048"/>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副标题 5">
            <a:extLst>
              <a:ext uri="{FF2B5EF4-FFF2-40B4-BE49-F238E27FC236}">
                <a16:creationId xmlns:a16="http://schemas.microsoft.com/office/drawing/2014/main" id="{6D22CAB8-32D2-2241-80C8-0D6645783B0C}"/>
              </a:ext>
            </a:extLst>
          </p:cNvPr>
          <p:cNvSpPr txBox="1">
            <a:spLocks/>
          </p:cNvSpPr>
          <p:nvPr/>
        </p:nvSpPr>
        <p:spPr>
          <a:xfrm>
            <a:off x="-6647" y="5210411"/>
            <a:ext cx="8224524" cy="504056"/>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lt"/>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lt"/>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lt"/>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150000"/>
              </a:lnSpc>
              <a:spcBef>
                <a:spcPts val="0"/>
              </a:spcBef>
            </a:pPr>
            <a:r>
              <a:rPr kumimoji="1" lang="en-US" altLang="zh-CN" sz="1800" dirty="0">
                <a:solidFill>
                  <a:schemeClr val="tx1">
                    <a:lumMod val="75000"/>
                    <a:lumOff val="25000"/>
                  </a:schemeClr>
                </a:solidFill>
                <a:latin typeface="+mj-lt"/>
              </a:rPr>
              <a:t>Credits: 	Rong </a:t>
            </a:r>
            <a:r>
              <a:rPr kumimoji="1" lang="en-US" altLang="zh-CN" sz="1800">
                <a:solidFill>
                  <a:schemeClr val="tx1">
                    <a:lumMod val="75000"/>
                    <a:lumOff val="25000"/>
                  </a:schemeClr>
                </a:solidFill>
                <a:latin typeface="+mj-lt"/>
              </a:rPr>
              <a:t>Chen@IPADS</a:t>
            </a:r>
            <a:endParaRPr kumimoji="1" lang="en-US" altLang="zh-CN" sz="1800" dirty="0">
              <a:solidFill>
                <a:schemeClr val="tx1">
                  <a:lumMod val="75000"/>
                  <a:lumOff val="25000"/>
                </a:schemeClr>
              </a:solidFill>
              <a:latin typeface="+mj-lt"/>
            </a:endParaRPr>
          </a:p>
          <a:p>
            <a:pPr algn="l">
              <a:lnSpc>
                <a:spcPct val="150000"/>
              </a:lnSpc>
              <a:spcBef>
                <a:spcPts val="0"/>
              </a:spcBef>
            </a:pPr>
            <a:endParaRPr kumimoji="1" lang="en-US" altLang="zh-CN" sz="1800" dirty="0">
              <a:solidFill>
                <a:schemeClr val="tx1">
                  <a:lumMod val="75000"/>
                  <a:lumOff val="25000"/>
                </a:schemeClr>
              </a:solidFill>
              <a:latin typeface="+mj-lt"/>
            </a:endParaRPr>
          </a:p>
          <a:p>
            <a:pPr algn="l">
              <a:lnSpc>
                <a:spcPct val="150000"/>
              </a:lnSpc>
              <a:spcBef>
                <a:spcPts val="0"/>
              </a:spcBef>
            </a:pPr>
            <a:r>
              <a:rPr kumimoji="1" lang="en-US" altLang="zh-CN" sz="1800" dirty="0">
                <a:solidFill>
                  <a:schemeClr val="tx1">
                    <a:lumMod val="75000"/>
                    <a:lumOff val="25000"/>
                  </a:schemeClr>
                </a:solidFill>
                <a:latin typeface="+mj-lt"/>
              </a:rPr>
              <a:t> </a:t>
            </a:r>
            <a:endParaRPr kumimoji="1" lang="en" altLang="zh-CN" sz="1800" dirty="0">
              <a:solidFill>
                <a:schemeClr val="tx1">
                  <a:lumMod val="50000"/>
                  <a:lumOff val="50000"/>
                </a:schemeClr>
              </a:solidFill>
              <a:latin typeface="+mj-lt"/>
            </a:endParaRPr>
          </a:p>
        </p:txBody>
      </p:sp>
      <p:sp>
        <p:nvSpPr>
          <p:cNvPr id="11" name="副标题 5">
            <a:extLst>
              <a:ext uri="{FF2B5EF4-FFF2-40B4-BE49-F238E27FC236}">
                <a16:creationId xmlns:a16="http://schemas.microsoft.com/office/drawing/2014/main" id="{A563D869-0A1B-F945-BE40-E508AA7EF050}"/>
              </a:ext>
            </a:extLst>
          </p:cNvPr>
          <p:cNvSpPr>
            <a:spLocks noGrp="1"/>
          </p:cNvSpPr>
          <p:nvPr>
            <p:ph type="subTitle" idx="1"/>
          </p:nvPr>
        </p:nvSpPr>
        <p:spPr>
          <a:xfrm>
            <a:off x="685800" y="3412362"/>
            <a:ext cx="7772400" cy="1461362"/>
          </a:xfrm>
        </p:spPr>
        <p:txBody>
          <a:bodyPr>
            <a:noAutofit/>
          </a:bodyPr>
          <a:lstStyle/>
          <a:p>
            <a:pPr>
              <a:lnSpc>
                <a:spcPct val="150000"/>
              </a:lnSpc>
              <a:spcBef>
                <a:spcPts val="0"/>
              </a:spcBef>
            </a:pPr>
            <a:r>
              <a:rPr kumimoji="1" lang="en-US" altLang="zh-CN" sz="1800" dirty="0">
                <a:solidFill>
                  <a:schemeClr val="tx1">
                    <a:lumMod val="75000"/>
                    <a:lumOff val="25000"/>
                  </a:schemeClr>
                </a:solidFill>
                <a:latin typeface="+mj-lt"/>
              </a:rPr>
              <a:t>Yubin</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Xia</a:t>
            </a:r>
          </a:p>
          <a:p>
            <a:pPr>
              <a:lnSpc>
                <a:spcPct val="150000"/>
              </a:lnSpc>
              <a:spcBef>
                <a:spcPts val="0"/>
              </a:spcBef>
            </a:pPr>
            <a:r>
              <a:rPr kumimoji="1" lang="en-US" altLang="zh-CN" sz="1800" dirty="0">
                <a:solidFill>
                  <a:schemeClr val="tx1">
                    <a:lumMod val="75000"/>
                    <a:lumOff val="25000"/>
                  </a:schemeClr>
                </a:solidFill>
                <a:latin typeface="+mj-lt"/>
              </a:rPr>
              <a:t>IPADS,</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Shanghai</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Jiao</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Tong</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University</a:t>
            </a:r>
          </a:p>
          <a:p>
            <a:pPr>
              <a:lnSpc>
                <a:spcPct val="150000"/>
              </a:lnSpc>
              <a:spcBef>
                <a:spcPts val="0"/>
              </a:spcBef>
            </a:pPr>
            <a:r>
              <a:rPr kumimoji="1" lang="en-US" altLang="zh-CN" sz="1800" dirty="0">
                <a:solidFill>
                  <a:schemeClr val="tx1">
                    <a:lumMod val="50000"/>
                    <a:lumOff val="50000"/>
                  </a:schemeClr>
                </a:solidFill>
                <a:latin typeface="+mj-lt"/>
              </a:rPr>
              <a:t>https://</a:t>
            </a:r>
            <a:r>
              <a:rPr kumimoji="1" lang="en-US" altLang="zh-CN" sz="1800" dirty="0" err="1">
                <a:solidFill>
                  <a:schemeClr val="tx1">
                    <a:lumMod val="50000"/>
                    <a:lumOff val="50000"/>
                  </a:schemeClr>
                </a:solidFill>
                <a:latin typeface="+mj-lt"/>
              </a:rPr>
              <a:t>www.sjtu.edu.cn</a:t>
            </a:r>
            <a:endParaRPr kumimoji="1" lang="en" altLang="zh-CN" sz="1800" dirty="0">
              <a:solidFill>
                <a:schemeClr val="tx1">
                  <a:lumMod val="50000"/>
                  <a:lumOff val="50000"/>
                </a:schemeClr>
              </a:solidFill>
              <a:latin typeface="+mj-lt"/>
            </a:endParaRPr>
          </a:p>
        </p:txBody>
      </p:sp>
    </p:spTree>
    <p:extLst>
      <p:ext uri="{BB962C8B-B14F-4D97-AF65-F5344CB8AC3E}">
        <p14:creationId xmlns:p14="http://schemas.microsoft.com/office/powerpoint/2010/main" val="3628960693"/>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68754C-6D49-064C-B39B-184FAC979391}"/>
              </a:ext>
            </a:extLst>
          </p:cNvPr>
          <p:cNvSpPr>
            <a:spLocks noGrp="1"/>
          </p:cNvSpPr>
          <p:nvPr>
            <p:ph type="title"/>
          </p:nvPr>
        </p:nvSpPr>
        <p:spPr/>
        <p:txBody>
          <a:bodyPr/>
          <a:lstStyle/>
          <a:p>
            <a:r>
              <a:rPr kumimoji="1" lang="en-US" altLang="zh-CN" dirty="0"/>
              <a:t>Scalable websites overview</a:t>
            </a:r>
            <a:endParaRPr kumimoji="1" lang="zh-CN" altLang="en-US" b="0" dirty="0"/>
          </a:p>
        </p:txBody>
      </p:sp>
      <p:sp>
        <p:nvSpPr>
          <p:cNvPr id="3" name="内容占位符 2">
            <a:extLst>
              <a:ext uri="{FF2B5EF4-FFF2-40B4-BE49-F238E27FC236}">
                <a16:creationId xmlns:a16="http://schemas.microsoft.com/office/drawing/2014/main" id="{2D84AAE6-ABA1-1148-828B-16573E4AFE73}"/>
              </a:ext>
            </a:extLst>
          </p:cNvPr>
          <p:cNvSpPr>
            <a:spLocks noGrp="1"/>
          </p:cNvSpPr>
          <p:nvPr>
            <p:ph idx="1"/>
          </p:nvPr>
        </p:nvSpPr>
        <p:spPr>
          <a:xfrm>
            <a:off x="457199" y="1129308"/>
            <a:ext cx="4658687" cy="1498280"/>
          </a:xfrm>
        </p:spPr>
        <p:txBody>
          <a:bodyPr>
            <a:normAutofit/>
          </a:bodyPr>
          <a:lstStyle/>
          <a:p>
            <a:r>
              <a:rPr kumimoji="1" lang="en-US" altLang="zh-CN" b="0" dirty="0"/>
              <a:t>Scalable websites powered by </a:t>
            </a:r>
            <a:r>
              <a:rPr kumimoji="1" lang="en-US" altLang="zh-CN" dirty="0">
                <a:solidFill>
                  <a:srgbClr val="BE384B"/>
                </a:solidFill>
              </a:rPr>
              <a:t>distributed systems </a:t>
            </a:r>
          </a:p>
          <a:p>
            <a:pPr lvl="1"/>
            <a:r>
              <a:rPr kumimoji="1" lang="en-US" altLang="zh-CN" dirty="0"/>
              <a:t>For request handling, data storage </a:t>
            </a:r>
          </a:p>
        </p:txBody>
      </p:sp>
      <p:grpSp>
        <p:nvGrpSpPr>
          <p:cNvPr id="31" name="组合 30">
            <a:extLst>
              <a:ext uri="{FF2B5EF4-FFF2-40B4-BE49-F238E27FC236}">
                <a16:creationId xmlns:a16="http://schemas.microsoft.com/office/drawing/2014/main" id="{5423F327-2DD2-FA46-9A5C-BBEC438FA290}"/>
              </a:ext>
            </a:extLst>
          </p:cNvPr>
          <p:cNvGrpSpPr/>
          <p:nvPr/>
        </p:nvGrpSpPr>
        <p:grpSpPr>
          <a:xfrm>
            <a:off x="5818303" y="4272758"/>
            <a:ext cx="3038209" cy="1240753"/>
            <a:chOff x="5004048" y="4297660"/>
            <a:chExt cx="3038209" cy="1240753"/>
          </a:xfrm>
        </p:grpSpPr>
        <p:grpSp>
          <p:nvGrpSpPr>
            <p:cNvPr id="12" name="组合 11">
              <a:extLst>
                <a:ext uri="{FF2B5EF4-FFF2-40B4-BE49-F238E27FC236}">
                  <a16:creationId xmlns:a16="http://schemas.microsoft.com/office/drawing/2014/main" id="{BD47C26A-2682-D644-A8F3-22B51129F77F}"/>
                </a:ext>
              </a:extLst>
            </p:cNvPr>
            <p:cNvGrpSpPr/>
            <p:nvPr/>
          </p:nvGrpSpPr>
          <p:grpSpPr>
            <a:xfrm>
              <a:off x="5004048" y="4297660"/>
              <a:ext cx="905319" cy="801616"/>
              <a:chOff x="5914584" y="4712265"/>
              <a:chExt cx="905319" cy="801616"/>
            </a:xfrm>
          </p:grpSpPr>
          <p:grpSp>
            <p:nvGrpSpPr>
              <p:cNvPr id="11" name="组合 10">
                <a:extLst>
                  <a:ext uri="{FF2B5EF4-FFF2-40B4-BE49-F238E27FC236}">
                    <a16:creationId xmlns:a16="http://schemas.microsoft.com/office/drawing/2014/main" id="{1C9ACDEE-184B-FB41-BFDE-1AEA1BFF4A14}"/>
                  </a:ext>
                </a:extLst>
              </p:cNvPr>
              <p:cNvGrpSpPr/>
              <p:nvPr/>
            </p:nvGrpSpPr>
            <p:grpSpPr>
              <a:xfrm>
                <a:off x="5914584" y="4712265"/>
                <a:ext cx="901209" cy="801616"/>
                <a:chOff x="5914584" y="4712265"/>
                <a:chExt cx="901209" cy="801616"/>
              </a:xfrm>
            </p:grpSpPr>
            <p:sp>
              <p:nvSpPr>
                <p:cNvPr id="6" name="矩形 5">
                  <a:extLst>
                    <a:ext uri="{FF2B5EF4-FFF2-40B4-BE49-F238E27FC236}">
                      <a16:creationId xmlns:a16="http://schemas.microsoft.com/office/drawing/2014/main" id="{91CA0E6D-03B6-9344-ABB3-0740EC8EA60A}"/>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9" name="矩形 8">
                  <a:extLst>
                    <a:ext uri="{FF2B5EF4-FFF2-40B4-BE49-F238E27FC236}">
                      <a16:creationId xmlns:a16="http://schemas.microsoft.com/office/drawing/2014/main" id="{5B45DDC4-A618-ED40-B089-5B3BED3F2E21}"/>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0" name="组合 9">
                <a:extLst>
                  <a:ext uri="{FF2B5EF4-FFF2-40B4-BE49-F238E27FC236}">
                    <a16:creationId xmlns:a16="http://schemas.microsoft.com/office/drawing/2014/main" id="{CCDC4E2E-5597-0A40-AB6D-EBE32629C798}"/>
                  </a:ext>
                </a:extLst>
              </p:cNvPr>
              <p:cNvGrpSpPr/>
              <p:nvPr/>
            </p:nvGrpSpPr>
            <p:grpSpPr>
              <a:xfrm>
                <a:off x="5914584" y="4989264"/>
                <a:ext cx="905319" cy="494965"/>
                <a:chOff x="4881156" y="4586631"/>
                <a:chExt cx="905319" cy="494965"/>
              </a:xfrm>
            </p:grpSpPr>
            <p:sp>
              <p:nvSpPr>
                <p:cNvPr id="7" name="一个圆顶角并剪去另一个顶角的矩形 6">
                  <a:extLst>
                    <a:ext uri="{FF2B5EF4-FFF2-40B4-BE49-F238E27FC236}">
                      <a16:creationId xmlns:a16="http://schemas.microsoft.com/office/drawing/2014/main" id="{989412F3-AEBD-444F-B936-10486FDC200C}"/>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84D9ADC0-48BD-1040-A20F-7EAE9C91BFAE}"/>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13" name="组合 12">
              <a:extLst>
                <a:ext uri="{FF2B5EF4-FFF2-40B4-BE49-F238E27FC236}">
                  <a16:creationId xmlns:a16="http://schemas.microsoft.com/office/drawing/2014/main" id="{34E2A74C-B1FB-3D4D-9031-321F4104551F}"/>
                </a:ext>
              </a:extLst>
            </p:cNvPr>
            <p:cNvGrpSpPr/>
            <p:nvPr/>
          </p:nvGrpSpPr>
          <p:grpSpPr>
            <a:xfrm>
              <a:off x="5835606" y="4297660"/>
              <a:ext cx="905319" cy="801616"/>
              <a:chOff x="5914584" y="4712265"/>
              <a:chExt cx="905319" cy="801616"/>
            </a:xfrm>
          </p:grpSpPr>
          <p:grpSp>
            <p:nvGrpSpPr>
              <p:cNvPr id="14" name="组合 13">
                <a:extLst>
                  <a:ext uri="{FF2B5EF4-FFF2-40B4-BE49-F238E27FC236}">
                    <a16:creationId xmlns:a16="http://schemas.microsoft.com/office/drawing/2014/main" id="{1A242605-15F2-4749-A385-E0A351BD5BC3}"/>
                  </a:ext>
                </a:extLst>
              </p:cNvPr>
              <p:cNvGrpSpPr/>
              <p:nvPr/>
            </p:nvGrpSpPr>
            <p:grpSpPr>
              <a:xfrm>
                <a:off x="5914584" y="4712265"/>
                <a:ext cx="901209" cy="801616"/>
                <a:chOff x="5914584" y="4712265"/>
                <a:chExt cx="901209" cy="801616"/>
              </a:xfrm>
            </p:grpSpPr>
            <p:sp>
              <p:nvSpPr>
                <p:cNvPr id="18" name="矩形 17">
                  <a:extLst>
                    <a:ext uri="{FF2B5EF4-FFF2-40B4-BE49-F238E27FC236}">
                      <a16:creationId xmlns:a16="http://schemas.microsoft.com/office/drawing/2014/main" id="{A7901C6F-3B85-C14F-B16B-C3FDC294A939}"/>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矩形 18">
                  <a:extLst>
                    <a:ext uri="{FF2B5EF4-FFF2-40B4-BE49-F238E27FC236}">
                      <a16:creationId xmlns:a16="http://schemas.microsoft.com/office/drawing/2014/main" id="{65785C67-74DC-A843-9940-64299D2305A5}"/>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5" name="组合 14">
                <a:extLst>
                  <a:ext uri="{FF2B5EF4-FFF2-40B4-BE49-F238E27FC236}">
                    <a16:creationId xmlns:a16="http://schemas.microsoft.com/office/drawing/2014/main" id="{AC0754F9-44CB-7C40-86EB-36552037A5FC}"/>
                  </a:ext>
                </a:extLst>
              </p:cNvPr>
              <p:cNvGrpSpPr/>
              <p:nvPr/>
            </p:nvGrpSpPr>
            <p:grpSpPr>
              <a:xfrm>
                <a:off x="5914584" y="4989264"/>
                <a:ext cx="905319" cy="494965"/>
                <a:chOff x="4881156" y="4586631"/>
                <a:chExt cx="905319" cy="494965"/>
              </a:xfrm>
            </p:grpSpPr>
            <p:sp>
              <p:nvSpPr>
                <p:cNvPr id="16" name="一个圆顶角并剪去另一个顶角的矩形 15">
                  <a:extLst>
                    <a:ext uri="{FF2B5EF4-FFF2-40B4-BE49-F238E27FC236}">
                      <a16:creationId xmlns:a16="http://schemas.microsoft.com/office/drawing/2014/main" id="{3E117309-25AE-0F4D-819E-16CB5A9B9930}"/>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a:extLst>
                    <a:ext uri="{FF2B5EF4-FFF2-40B4-BE49-F238E27FC236}">
                      <a16:creationId xmlns:a16="http://schemas.microsoft.com/office/drawing/2014/main" id="{C26124FB-877F-C84B-8C3B-CEA6BE7A4594}"/>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20" name="组合 19">
              <a:extLst>
                <a:ext uri="{FF2B5EF4-FFF2-40B4-BE49-F238E27FC236}">
                  <a16:creationId xmlns:a16="http://schemas.microsoft.com/office/drawing/2014/main" id="{4D019E42-DE43-9E4F-BE41-E461F630B312}"/>
                </a:ext>
              </a:extLst>
            </p:cNvPr>
            <p:cNvGrpSpPr/>
            <p:nvPr/>
          </p:nvGrpSpPr>
          <p:grpSpPr>
            <a:xfrm>
              <a:off x="7136938" y="4297660"/>
              <a:ext cx="905319" cy="801616"/>
              <a:chOff x="5914584" y="4712265"/>
              <a:chExt cx="905319" cy="801616"/>
            </a:xfrm>
          </p:grpSpPr>
          <p:grpSp>
            <p:nvGrpSpPr>
              <p:cNvPr id="21" name="组合 20">
                <a:extLst>
                  <a:ext uri="{FF2B5EF4-FFF2-40B4-BE49-F238E27FC236}">
                    <a16:creationId xmlns:a16="http://schemas.microsoft.com/office/drawing/2014/main" id="{15B81DAD-D9AB-114D-97D9-CAFCC43EAB07}"/>
                  </a:ext>
                </a:extLst>
              </p:cNvPr>
              <p:cNvGrpSpPr/>
              <p:nvPr/>
            </p:nvGrpSpPr>
            <p:grpSpPr>
              <a:xfrm>
                <a:off x="5914584" y="4712265"/>
                <a:ext cx="901209" cy="801616"/>
                <a:chOff x="5914584" y="4712265"/>
                <a:chExt cx="901209" cy="801616"/>
              </a:xfrm>
            </p:grpSpPr>
            <p:sp>
              <p:nvSpPr>
                <p:cNvPr id="25" name="矩形 24">
                  <a:extLst>
                    <a:ext uri="{FF2B5EF4-FFF2-40B4-BE49-F238E27FC236}">
                      <a16:creationId xmlns:a16="http://schemas.microsoft.com/office/drawing/2014/main" id="{35DE99A5-0432-AD41-A57D-48F2E7B450E1}"/>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6" name="矩形 25">
                  <a:extLst>
                    <a:ext uri="{FF2B5EF4-FFF2-40B4-BE49-F238E27FC236}">
                      <a16:creationId xmlns:a16="http://schemas.microsoft.com/office/drawing/2014/main" id="{2D40B61A-FBAD-294B-B9FA-7FFA36275BC2}"/>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22" name="组合 21">
                <a:extLst>
                  <a:ext uri="{FF2B5EF4-FFF2-40B4-BE49-F238E27FC236}">
                    <a16:creationId xmlns:a16="http://schemas.microsoft.com/office/drawing/2014/main" id="{B448FAA9-6953-FA46-9DA4-8FCD7826D0B2}"/>
                  </a:ext>
                </a:extLst>
              </p:cNvPr>
              <p:cNvGrpSpPr/>
              <p:nvPr/>
            </p:nvGrpSpPr>
            <p:grpSpPr>
              <a:xfrm>
                <a:off x="5914584" y="4989264"/>
                <a:ext cx="905319" cy="494965"/>
                <a:chOff x="4881156" y="4586631"/>
                <a:chExt cx="905319" cy="494965"/>
              </a:xfrm>
            </p:grpSpPr>
            <p:sp>
              <p:nvSpPr>
                <p:cNvPr id="23" name="一个圆顶角并剪去另一个顶角的矩形 22">
                  <a:extLst>
                    <a:ext uri="{FF2B5EF4-FFF2-40B4-BE49-F238E27FC236}">
                      <a16:creationId xmlns:a16="http://schemas.microsoft.com/office/drawing/2014/main" id="{93AC2A10-5F49-A343-A93D-44664AFDAB3F}"/>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矩形 23">
                  <a:extLst>
                    <a:ext uri="{FF2B5EF4-FFF2-40B4-BE49-F238E27FC236}">
                      <a16:creationId xmlns:a16="http://schemas.microsoft.com/office/drawing/2014/main" id="{598E71FE-609E-EC47-A067-0057A5232E4C}"/>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sp>
          <p:nvSpPr>
            <p:cNvPr id="27" name="矩形 26">
              <a:extLst>
                <a:ext uri="{FF2B5EF4-FFF2-40B4-BE49-F238E27FC236}">
                  <a16:creationId xmlns:a16="http://schemas.microsoft.com/office/drawing/2014/main" id="{DB10FC9C-A107-4149-8685-83B15C2B96BE}"/>
                </a:ext>
              </a:extLst>
            </p:cNvPr>
            <p:cNvSpPr/>
            <p:nvPr/>
          </p:nvSpPr>
          <p:spPr>
            <a:xfrm>
              <a:off x="6680258" y="454699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29" name="直线连接符 28">
              <a:extLst>
                <a:ext uri="{FF2B5EF4-FFF2-40B4-BE49-F238E27FC236}">
                  <a16:creationId xmlns:a16="http://schemas.microsoft.com/office/drawing/2014/main" id="{F4354987-ADF9-A14C-AB5D-ABFDD18A1C5F}"/>
                </a:ext>
              </a:extLst>
            </p:cNvPr>
            <p:cNvCxnSpPr/>
            <p:nvPr/>
          </p:nvCxnSpPr>
          <p:spPr>
            <a:xfrm>
              <a:off x="5090360" y="5161756"/>
              <a:ext cx="28884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2A90C5C2-5D9A-8D40-B8DD-CE12FA270E5E}"/>
                </a:ext>
              </a:extLst>
            </p:cNvPr>
            <p:cNvSpPr/>
            <p:nvPr/>
          </p:nvSpPr>
          <p:spPr>
            <a:xfrm>
              <a:off x="5495307" y="5199859"/>
              <a:ext cx="2191626" cy="338554"/>
            </a:xfrm>
            <a:prstGeom prst="rect">
              <a:avLst/>
            </a:prstGeom>
            <a:noFill/>
          </p:spPr>
          <p:txBody>
            <a:bodyPr wrap="none">
              <a:spAutoFit/>
            </a:bodyPr>
            <a:lstStyle/>
            <a:p>
              <a:r>
                <a:rPr kumimoji="1" lang="en-US" altLang="zh-CN" sz="1600" dirty="0">
                  <a:solidFill>
                    <a:srgbClr val="000000"/>
                  </a:solidFill>
                </a:rPr>
                <a:t>Distributed file system</a:t>
              </a:r>
              <a:endParaRPr lang="zh-CN" altLang="en-US" sz="1600" dirty="0"/>
            </a:p>
          </p:txBody>
        </p:sp>
      </p:grpSp>
      <p:grpSp>
        <p:nvGrpSpPr>
          <p:cNvPr id="49" name="组合 48">
            <a:extLst>
              <a:ext uri="{FF2B5EF4-FFF2-40B4-BE49-F238E27FC236}">
                <a16:creationId xmlns:a16="http://schemas.microsoft.com/office/drawing/2014/main" id="{64263A85-E40D-9D43-819A-CB01CE1D5607}"/>
              </a:ext>
            </a:extLst>
          </p:cNvPr>
          <p:cNvGrpSpPr/>
          <p:nvPr/>
        </p:nvGrpSpPr>
        <p:grpSpPr>
          <a:xfrm>
            <a:off x="5758122" y="2568458"/>
            <a:ext cx="3098390" cy="1384372"/>
            <a:chOff x="5645427" y="2766408"/>
            <a:chExt cx="3098390" cy="1384372"/>
          </a:xfrm>
        </p:grpSpPr>
        <p:grpSp>
          <p:nvGrpSpPr>
            <p:cNvPr id="33" name="组合 32">
              <a:extLst>
                <a:ext uri="{FF2B5EF4-FFF2-40B4-BE49-F238E27FC236}">
                  <a16:creationId xmlns:a16="http://schemas.microsoft.com/office/drawing/2014/main" id="{FB96783A-F43B-E541-8D1C-B7188074E461}"/>
                </a:ext>
              </a:extLst>
            </p:cNvPr>
            <p:cNvGrpSpPr/>
            <p:nvPr/>
          </p:nvGrpSpPr>
          <p:grpSpPr>
            <a:xfrm>
              <a:off x="5645427" y="2766408"/>
              <a:ext cx="1309974" cy="899967"/>
              <a:chOff x="6831174" y="4263832"/>
              <a:chExt cx="1309974" cy="899967"/>
            </a:xfrm>
          </p:grpSpPr>
          <p:sp>
            <p:nvSpPr>
              <p:cNvPr id="34" name="矩形 33">
                <a:extLst>
                  <a:ext uri="{FF2B5EF4-FFF2-40B4-BE49-F238E27FC236}">
                    <a16:creationId xmlns:a16="http://schemas.microsoft.com/office/drawing/2014/main" id="{F4C4882F-F695-0641-A35A-899F1DA963D8}"/>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5" name="矩形 34">
                <a:extLst>
                  <a:ext uri="{FF2B5EF4-FFF2-40B4-BE49-F238E27FC236}">
                    <a16:creationId xmlns:a16="http://schemas.microsoft.com/office/drawing/2014/main" id="{E7FBA828-708B-6141-A6E9-9819E16F5F8F}"/>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36" name="组合 35">
                <a:extLst>
                  <a:ext uri="{FF2B5EF4-FFF2-40B4-BE49-F238E27FC236}">
                    <a16:creationId xmlns:a16="http://schemas.microsoft.com/office/drawing/2014/main" id="{579059C0-7ABD-6345-851B-51E6A7A27EE0}"/>
                  </a:ext>
                </a:extLst>
              </p:cNvPr>
              <p:cNvGrpSpPr/>
              <p:nvPr/>
            </p:nvGrpSpPr>
            <p:grpSpPr>
              <a:xfrm>
                <a:off x="6951983" y="4538944"/>
                <a:ext cx="1080001" cy="584154"/>
                <a:chOff x="6642225" y="3964214"/>
                <a:chExt cx="816191" cy="584154"/>
              </a:xfrm>
            </p:grpSpPr>
            <p:sp>
              <p:nvSpPr>
                <p:cNvPr id="37" name="磁盘 36">
                  <a:extLst>
                    <a:ext uri="{FF2B5EF4-FFF2-40B4-BE49-F238E27FC236}">
                      <a16:creationId xmlns:a16="http://schemas.microsoft.com/office/drawing/2014/main" id="{D0FC551E-6A07-504F-BB0B-8B7650BF685C}"/>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38" name="矩形 37">
                  <a:extLst>
                    <a:ext uri="{FF2B5EF4-FFF2-40B4-BE49-F238E27FC236}">
                      <a16:creationId xmlns:a16="http://schemas.microsoft.com/office/drawing/2014/main" id="{383D9A28-8199-4A49-9A2F-8B6220A3E364}"/>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grpSp>
          <p:nvGrpSpPr>
            <p:cNvPr id="39" name="组合 38">
              <a:extLst>
                <a:ext uri="{FF2B5EF4-FFF2-40B4-BE49-F238E27FC236}">
                  <a16:creationId xmlns:a16="http://schemas.microsoft.com/office/drawing/2014/main" id="{5A823212-6BEA-714C-B9A3-0E037ECB2397}"/>
                </a:ext>
              </a:extLst>
            </p:cNvPr>
            <p:cNvGrpSpPr/>
            <p:nvPr/>
          </p:nvGrpSpPr>
          <p:grpSpPr>
            <a:xfrm>
              <a:off x="7433843" y="2770148"/>
              <a:ext cx="1309974" cy="899967"/>
              <a:chOff x="6831174" y="4263832"/>
              <a:chExt cx="1309974" cy="899967"/>
            </a:xfrm>
          </p:grpSpPr>
          <p:sp>
            <p:nvSpPr>
              <p:cNvPr id="40" name="矩形 39">
                <a:extLst>
                  <a:ext uri="{FF2B5EF4-FFF2-40B4-BE49-F238E27FC236}">
                    <a16:creationId xmlns:a16="http://schemas.microsoft.com/office/drawing/2014/main" id="{F9AE2074-5953-3B45-8AD8-761CD5412EB6}"/>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1" name="矩形 40">
                <a:extLst>
                  <a:ext uri="{FF2B5EF4-FFF2-40B4-BE49-F238E27FC236}">
                    <a16:creationId xmlns:a16="http://schemas.microsoft.com/office/drawing/2014/main" id="{F9BEDE84-5B54-3743-A6A2-DF823D2A7807}"/>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42" name="组合 41">
                <a:extLst>
                  <a:ext uri="{FF2B5EF4-FFF2-40B4-BE49-F238E27FC236}">
                    <a16:creationId xmlns:a16="http://schemas.microsoft.com/office/drawing/2014/main" id="{48986BE2-02B3-BE48-8674-6C0707E2A578}"/>
                  </a:ext>
                </a:extLst>
              </p:cNvPr>
              <p:cNvGrpSpPr/>
              <p:nvPr/>
            </p:nvGrpSpPr>
            <p:grpSpPr>
              <a:xfrm>
                <a:off x="6951983" y="4538944"/>
                <a:ext cx="1080001" cy="584154"/>
                <a:chOff x="6642225" y="3964214"/>
                <a:chExt cx="816191" cy="584154"/>
              </a:xfrm>
            </p:grpSpPr>
            <p:sp>
              <p:nvSpPr>
                <p:cNvPr id="43" name="磁盘 42">
                  <a:extLst>
                    <a:ext uri="{FF2B5EF4-FFF2-40B4-BE49-F238E27FC236}">
                      <a16:creationId xmlns:a16="http://schemas.microsoft.com/office/drawing/2014/main" id="{1A3F4415-0BAE-BC4C-AC53-0BCD9404384E}"/>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4" name="矩形 43">
                  <a:extLst>
                    <a:ext uri="{FF2B5EF4-FFF2-40B4-BE49-F238E27FC236}">
                      <a16:creationId xmlns:a16="http://schemas.microsoft.com/office/drawing/2014/main" id="{26D4C45F-64C3-A149-A2A3-AD81A5B5D96E}"/>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cxnSp>
          <p:nvCxnSpPr>
            <p:cNvPr id="45" name="直线连接符 44">
              <a:extLst>
                <a:ext uri="{FF2B5EF4-FFF2-40B4-BE49-F238E27FC236}">
                  <a16:creationId xmlns:a16="http://schemas.microsoft.com/office/drawing/2014/main" id="{E039F92C-D0B3-754A-8599-7F6D39381DF4}"/>
                </a:ext>
              </a:extLst>
            </p:cNvPr>
            <p:cNvCxnSpPr>
              <a:cxnSpLocks/>
            </p:cNvCxnSpPr>
            <p:nvPr/>
          </p:nvCxnSpPr>
          <p:spPr>
            <a:xfrm>
              <a:off x="5645427" y="3793604"/>
              <a:ext cx="30813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id="{DF57DD0F-F35E-2243-9CE6-A038FB0AC209}"/>
                </a:ext>
              </a:extLst>
            </p:cNvPr>
            <p:cNvSpPr/>
            <p:nvPr/>
          </p:nvSpPr>
          <p:spPr>
            <a:xfrm>
              <a:off x="6897697" y="306673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sp>
          <p:nvSpPr>
            <p:cNvPr id="48" name="矩形 47">
              <a:extLst>
                <a:ext uri="{FF2B5EF4-FFF2-40B4-BE49-F238E27FC236}">
                  <a16:creationId xmlns:a16="http://schemas.microsoft.com/office/drawing/2014/main" id="{84933A48-1FAB-664C-B70F-33CE44129D2C}"/>
                </a:ext>
              </a:extLst>
            </p:cNvPr>
            <p:cNvSpPr/>
            <p:nvPr/>
          </p:nvSpPr>
          <p:spPr>
            <a:xfrm>
              <a:off x="6151448" y="3812226"/>
              <a:ext cx="2064989" cy="338554"/>
            </a:xfrm>
            <a:prstGeom prst="rect">
              <a:avLst/>
            </a:prstGeom>
            <a:noFill/>
          </p:spPr>
          <p:txBody>
            <a:bodyPr wrap="none">
              <a:spAutoFit/>
            </a:bodyPr>
            <a:lstStyle/>
            <a:p>
              <a:r>
                <a:rPr kumimoji="1" lang="en-US" altLang="zh-CN" sz="1600" dirty="0">
                  <a:solidFill>
                    <a:srgbClr val="000000"/>
                  </a:solidFill>
                </a:rPr>
                <a:t>Distributed database</a:t>
              </a:r>
              <a:endParaRPr lang="zh-CN" altLang="en-US" sz="1600" dirty="0"/>
            </a:p>
          </p:txBody>
        </p:sp>
      </p:grpSp>
      <p:grpSp>
        <p:nvGrpSpPr>
          <p:cNvPr id="67" name="组合 66">
            <a:extLst>
              <a:ext uri="{FF2B5EF4-FFF2-40B4-BE49-F238E27FC236}">
                <a16:creationId xmlns:a16="http://schemas.microsoft.com/office/drawing/2014/main" id="{655A47CD-C52C-7344-A0F0-C43B60EE8C51}"/>
              </a:ext>
            </a:extLst>
          </p:cNvPr>
          <p:cNvGrpSpPr/>
          <p:nvPr/>
        </p:nvGrpSpPr>
        <p:grpSpPr>
          <a:xfrm>
            <a:off x="5383207" y="1199766"/>
            <a:ext cx="3704912" cy="1076455"/>
            <a:chOff x="5248883" y="1420516"/>
            <a:chExt cx="3704912" cy="1076455"/>
          </a:xfrm>
        </p:grpSpPr>
        <p:grpSp>
          <p:nvGrpSpPr>
            <p:cNvPr id="63" name="组合 62">
              <a:extLst>
                <a:ext uri="{FF2B5EF4-FFF2-40B4-BE49-F238E27FC236}">
                  <a16:creationId xmlns:a16="http://schemas.microsoft.com/office/drawing/2014/main" id="{0049526E-9C02-8847-9DCE-75B4DA1A35B8}"/>
                </a:ext>
              </a:extLst>
            </p:cNvPr>
            <p:cNvGrpSpPr/>
            <p:nvPr/>
          </p:nvGrpSpPr>
          <p:grpSpPr>
            <a:xfrm>
              <a:off x="5248883" y="1420516"/>
              <a:ext cx="3704912" cy="608773"/>
              <a:chOff x="5248883" y="1420516"/>
              <a:chExt cx="3704912" cy="608773"/>
            </a:xfrm>
          </p:grpSpPr>
          <p:grpSp>
            <p:nvGrpSpPr>
              <p:cNvPr id="50" name="组合 49">
                <a:extLst>
                  <a:ext uri="{FF2B5EF4-FFF2-40B4-BE49-F238E27FC236}">
                    <a16:creationId xmlns:a16="http://schemas.microsoft.com/office/drawing/2014/main" id="{A6290FE6-7B28-B041-9700-797D1A665E30}"/>
                  </a:ext>
                </a:extLst>
              </p:cNvPr>
              <p:cNvGrpSpPr/>
              <p:nvPr/>
            </p:nvGrpSpPr>
            <p:grpSpPr>
              <a:xfrm>
                <a:off x="5248883" y="1424862"/>
                <a:ext cx="1215397" cy="604427"/>
                <a:chOff x="4705349" y="3308267"/>
                <a:chExt cx="1215397" cy="604427"/>
              </a:xfrm>
            </p:grpSpPr>
            <p:sp>
              <p:nvSpPr>
                <p:cNvPr id="51" name="梯形 50">
                  <a:extLst>
                    <a:ext uri="{FF2B5EF4-FFF2-40B4-BE49-F238E27FC236}">
                      <a16:creationId xmlns:a16="http://schemas.microsoft.com/office/drawing/2014/main" id="{633EA070-08CE-304E-957A-19FE29FDC7D7}"/>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矩形 51">
                  <a:extLst>
                    <a:ext uri="{FF2B5EF4-FFF2-40B4-BE49-F238E27FC236}">
                      <a16:creationId xmlns:a16="http://schemas.microsoft.com/office/drawing/2014/main" id="{FEB742FE-0674-4240-95B8-E898D1C70E2D}"/>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3" name="矩形 52">
                  <a:extLst>
                    <a:ext uri="{FF2B5EF4-FFF2-40B4-BE49-F238E27FC236}">
                      <a16:creationId xmlns:a16="http://schemas.microsoft.com/office/drawing/2014/main" id="{E262782E-9207-F04A-A5EC-307E2C4E191B}"/>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4" name="组合 53">
                <a:extLst>
                  <a:ext uri="{FF2B5EF4-FFF2-40B4-BE49-F238E27FC236}">
                    <a16:creationId xmlns:a16="http://schemas.microsoft.com/office/drawing/2014/main" id="{5563B8AC-DE7B-7D4B-8357-A076C2B4CFE5}"/>
                  </a:ext>
                </a:extLst>
              </p:cNvPr>
              <p:cNvGrpSpPr/>
              <p:nvPr/>
            </p:nvGrpSpPr>
            <p:grpSpPr>
              <a:xfrm>
                <a:off x="6350866" y="1424862"/>
                <a:ext cx="1215397" cy="604427"/>
                <a:chOff x="4705349" y="3308267"/>
                <a:chExt cx="1215397" cy="604427"/>
              </a:xfrm>
            </p:grpSpPr>
            <p:sp>
              <p:nvSpPr>
                <p:cNvPr id="55" name="梯形 54">
                  <a:extLst>
                    <a:ext uri="{FF2B5EF4-FFF2-40B4-BE49-F238E27FC236}">
                      <a16:creationId xmlns:a16="http://schemas.microsoft.com/office/drawing/2014/main" id="{BFA1B711-F7B1-D74B-8EC7-258D6A5D843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矩形 55">
                  <a:extLst>
                    <a:ext uri="{FF2B5EF4-FFF2-40B4-BE49-F238E27FC236}">
                      <a16:creationId xmlns:a16="http://schemas.microsoft.com/office/drawing/2014/main" id="{96373344-E07C-9B4D-B0EA-FF19D8963E36}"/>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7" name="矩形 56">
                  <a:extLst>
                    <a:ext uri="{FF2B5EF4-FFF2-40B4-BE49-F238E27FC236}">
                      <a16:creationId xmlns:a16="http://schemas.microsoft.com/office/drawing/2014/main" id="{3E597C7E-5C7C-8D44-B974-9E19AC44006C}"/>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8" name="组合 57">
                <a:extLst>
                  <a:ext uri="{FF2B5EF4-FFF2-40B4-BE49-F238E27FC236}">
                    <a16:creationId xmlns:a16="http://schemas.microsoft.com/office/drawing/2014/main" id="{6B0BC6C6-FF3B-E24B-A903-48343EB9449E}"/>
                  </a:ext>
                </a:extLst>
              </p:cNvPr>
              <p:cNvGrpSpPr/>
              <p:nvPr/>
            </p:nvGrpSpPr>
            <p:grpSpPr>
              <a:xfrm>
                <a:off x="7738398" y="1420516"/>
                <a:ext cx="1215397" cy="604427"/>
                <a:chOff x="4705349" y="3308267"/>
                <a:chExt cx="1215397" cy="604427"/>
              </a:xfrm>
            </p:grpSpPr>
            <p:sp>
              <p:nvSpPr>
                <p:cNvPr id="59" name="梯形 58">
                  <a:extLst>
                    <a:ext uri="{FF2B5EF4-FFF2-40B4-BE49-F238E27FC236}">
                      <a16:creationId xmlns:a16="http://schemas.microsoft.com/office/drawing/2014/main" id="{639C8129-0557-974A-8CEA-1BF6051660F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0" name="矩形 59">
                  <a:extLst>
                    <a:ext uri="{FF2B5EF4-FFF2-40B4-BE49-F238E27FC236}">
                      <a16:creationId xmlns:a16="http://schemas.microsoft.com/office/drawing/2014/main" id="{B57CD5B1-A9F2-E94A-83D9-56959E854C78}"/>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61" name="矩形 60">
                  <a:extLst>
                    <a:ext uri="{FF2B5EF4-FFF2-40B4-BE49-F238E27FC236}">
                      <a16:creationId xmlns:a16="http://schemas.microsoft.com/office/drawing/2014/main" id="{D1F82572-618E-2542-8CE7-8CF2FE750D21}"/>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sp>
            <p:nvSpPr>
              <p:cNvPr id="62" name="矩形 61">
                <a:extLst>
                  <a:ext uri="{FF2B5EF4-FFF2-40B4-BE49-F238E27FC236}">
                    <a16:creationId xmlns:a16="http://schemas.microsoft.com/office/drawing/2014/main" id="{0933B426-38CD-DA4B-B42C-15B0E429ABC0}"/>
                  </a:ext>
                </a:extLst>
              </p:cNvPr>
              <p:cNvSpPr/>
              <p:nvPr/>
            </p:nvSpPr>
            <p:spPr>
              <a:xfrm>
                <a:off x="7415910" y="1502122"/>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grpSp>
        <p:cxnSp>
          <p:nvCxnSpPr>
            <p:cNvPr id="64" name="直线连接符 63">
              <a:extLst>
                <a:ext uri="{FF2B5EF4-FFF2-40B4-BE49-F238E27FC236}">
                  <a16:creationId xmlns:a16="http://schemas.microsoft.com/office/drawing/2014/main" id="{382746F2-7425-FD44-9653-E9EAE1662529}"/>
                </a:ext>
              </a:extLst>
            </p:cNvPr>
            <p:cNvCxnSpPr>
              <a:cxnSpLocks/>
            </p:cNvCxnSpPr>
            <p:nvPr/>
          </p:nvCxnSpPr>
          <p:spPr>
            <a:xfrm>
              <a:off x="5308749" y="2137420"/>
              <a:ext cx="364504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矩形 65">
              <a:extLst>
                <a:ext uri="{FF2B5EF4-FFF2-40B4-BE49-F238E27FC236}">
                  <a16:creationId xmlns:a16="http://schemas.microsoft.com/office/drawing/2014/main" id="{AEC58762-3B38-1944-BFB4-2A1A74CACFD1}"/>
                </a:ext>
              </a:extLst>
            </p:cNvPr>
            <p:cNvSpPr/>
            <p:nvPr/>
          </p:nvSpPr>
          <p:spPr>
            <a:xfrm>
              <a:off x="6027005" y="2158417"/>
              <a:ext cx="1927131" cy="338554"/>
            </a:xfrm>
            <a:prstGeom prst="rect">
              <a:avLst/>
            </a:prstGeom>
            <a:noFill/>
          </p:spPr>
          <p:txBody>
            <a:bodyPr wrap="none">
              <a:spAutoFit/>
            </a:bodyPr>
            <a:lstStyle/>
            <a:p>
              <a:r>
                <a:rPr kumimoji="1" lang="en-US" altLang="zh-CN" sz="1600" dirty="0">
                  <a:solidFill>
                    <a:srgbClr val="000000"/>
                  </a:solidFill>
                </a:rPr>
                <a:t>Distributed caching</a:t>
              </a:r>
              <a:endParaRPr lang="zh-CN" altLang="en-US" sz="1600" dirty="0"/>
            </a:p>
          </p:txBody>
        </p:sp>
      </p:grpSp>
      <p:grpSp>
        <p:nvGrpSpPr>
          <p:cNvPr id="94" name="组合 93">
            <a:extLst>
              <a:ext uri="{FF2B5EF4-FFF2-40B4-BE49-F238E27FC236}">
                <a16:creationId xmlns:a16="http://schemas.microsoft.com/office/drawing/2014/main" id="{679EA17D-E345-284E-B32B-488BFA689030}"/>
              </a:ext>
            </a:extLst>
          </p:cNvPr>
          <p:cNvGrpSpPr/>
          <p:nvPr/>
        </p:nvGrpSpPr>
        <p:grpSpPr>
          <a:xfrm>
            <a:off x="2236116" y="3199271"/>
            <a:ext cx="768261" cy="2146974"/>
            <a:chOff x="3096000" y="3119298"/>
            <a:chExt cx="768261" cy="2146974"/>
          </a:xfrm>
        </p:grpSpPr>
        <p:sp>
          <p:nvSpPr>
            <p:cNvPr id="68" name="矩形 67">
              <a:extLst>
                <a:ext uri="{FF2B5EF4-FFF2-40B4-BE49-F238E27FC236}">
                  <a16:creationId xmlns:a16="http://schemas.microsoft.com/office/drawing/2014/main" id="{E6723146-8EB2-CF4C-B0F4-257964AF79F2}"/>
                </a:ext>
              </a:extLst>
            </p:cNvPr>
            <p:cNvSpPr/>
            <p:nvPr/>
          </p:nvSpPr>
          <p:spPr>
            <a:xfrm>
              <a:off x="3096000" y="3119298"/>
              <a:ext cx="725111" cy="2146974"/>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9" name="组合 68">
              <a:extLst>
                <a:ext uri="{FF2B5EF4-FFF2-40B4-BE49-F238E27FC236}">
                  <a16:creationId xmlns:a16="http://schemas.microsoft.com/office/drawing/2014/main" id="{2C3CEF28-2579-DD43-9CCC-59314B8976F0}"/>
                </a:ext>
              </a:extLst>
            </p:cNvPr>
            <p:cNvGrpSpPr/>
            <p:nvPr/>
          </p:nvGrpSpPr>
          <p:grpSpPr>
            <a:xfrm rot="5400000">
              <a:off x="2988299" y="3437380"/>
              <a:ext cx="690955" cy="180000"/>
              <a:chOff x="4884739" y="2696400"/>
              <a:chExt cx="690955" cy="180000"/>
            </a:xfrm>
          </p:grpSpPr>
          <p:sp>
            <p:nvSpPr>
              <p:cNvPr id="70" name="矩形 69">
                <a:extLst>
                  <a:ext uri="{FF2B5EF4-FFF2-40B4-BE49-F238E27FC236}">
                    <a16:creationId xmlns:a16="http://schemas.microsoft.com/office/drawing/2014/main" id="{E0F9F0AF-CE12-484F-91B3-E3DE0BD0819A}"/>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1" name="矩形 70">
                <a:extLst>
                  <a:ext uri="{FF2B5EF4-FFF2-40B4-BE49-F238E27FC236}">
                    <a16:creationId xmlns:a16="http://schemas.microsoft.com/office/drawing/2014/main" id="{6B406DB9-FC35-6645-8D8F-3DDA229189F0}"/>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矩形 71">
                <a:extLst>
                  <a:ext uri="{FF2B5EF4-FFF2-40B4-BE49-F238E27FC236}">
                    <a16:creationId xmlns:a16="http://schemas.microsoft.com/office/drawing/2014/main" id="{F22369A5-BF57-1D4F-B917-34569BBC224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73" name="组合 72">
              <a:extLst>
                <a:ext uri="{FF2B5EF4-FFF2-40B4-BE49-F238E27FC236}">
                  <a16:creationId xmlns:a16="http://schemas.microsoft.com/office/drawing/2014/main" id="{FB8E4386-7B4F-864B-A886-CA4FE401E797}"/>
                </a:ext>
              </a:extLst>
            </p:cNvPr>
            <p:cNvGrpSpPr/>
            <p:nvPr/>
          </p:nvGrpSpPr>
          <p:grpSpPr>
            <a:xfrm rot="5400000">
              <a:off x="3219367" y="3437381"/>
              <a:ext cx="690955" cy="180000"/>
              <a:chOff x="4884739" y="2696400"/>
              <a:chExt cx="690955" cy="180000"/>
            </a:xfrm>
          </p:grpSpPr>
          <p:sp>
            <p:nvSpPr>
              <p:cNvPr id="74" name="矩形 73">
                <a:extLst>
                  <a:ext uri="{FF2B5EF4-FFF2-40B4-BE49-F238E27FC236}">
                    <a16:creationId xmlns:a16="http://schemas.microsoft.com/office/drawing/2014/main" id="{BBFC6B61-5C4D-BC44-8004-017035448507}"/>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5" name="矩形 74">
                <a:extLst>
                  <a:ext uri="{FF2B5EF4-FFF2-40B4-BE49-F238E27FC236}">
                    <a16:creationId xmlns:a16="http://schemas.microsoft.com/office/drawing/2014/main" id="{246187C0-35C2-C246-9F4A-E5417FEE7AE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6" name="矩形 75">
                <a:extLst>
                  <a:ext uri="{FF2B5EF4-FFF2-40B4-BE49-F238E27FC236}">
                    <a16:creationId xmlns:a16="http://schemas.microsoft.com/office/drawing/2014/main" id="{F9331AE6-D4DD-FE4B-AA09-BB5A22BBC23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5" name="组合 84">
              <a:extLst>
                <a:ext uri="{FF2B5EF4-FFF2-40B4-BE49-F238E27FC236}">
                  <a16:creationId xmlns:a16="http://schemas.microsoft.com/office/drawing/2014/main" id="{29379095-8FE5-2F4B-A68E-1784DF85FC0A}"/>
                </a:ext>
              </a:extLst>
            </p:cNvPr>
            <p:cNvGrpSpPr/>
            <p:nvPr/>
          </p:nvGrpSpPr>
          <p:grpSpPr>
            <a:xfrm rot="5400000">
              <a:off x="2988299" y="4762203"/>
              <a:ext cx="690955" cy="180000"/>
              <a:chOff x="4884739" y="2696400"/>
              <a:chExt cx="690955" cy="180000"/>
            </a:xfrm>
          </p:grpSpPr>
          <p:sp>
            <p:nvSpPr>
              <p:cNvPr id="86" name="矩形 85">
                <a:extLst>
                  <a:ext uri="{FF2B5EF4-FFF2-40B4-BE49-F238E27FC236}">
                    <a16:creationId xmlns:a16="http://schemas.microsoft.com/office/drawing/2014/main" id="{0D2522E0-4206-A643-AE89-9A6B4EB0DD19}"/>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7" name="矩形 86">
                <a:extLst>
                  <a:ext uri="{FF2B5EF4-FFF2-40B4-BE49-F238E27FC236}">
                    <a16:creationId xmlns:a16="http://schemas.microsoft.com/office/drawing/2014/main" id="{9698B6F6-D843-E545-B57B-9B95C847BB0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8" name="矩形 87">
                <a:extLst>
                  <a:ext uri="{FF2B5EF4-FFF2-40B4-BE49-F238E27FC236}">
                    <a16:creationId xmlns:a16="http://schemas.microsoft.com/office/drawing/2014/main" id="{5AA85EA1-2AE0-7741-BE58-B578E926D2D6}"/>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9" name="组合 88">
              <a:extLst>
                <a:ext uri="{FF2B5EF4-FFF2-40B4-BE49-F238E27FC236}">
                  <a16:creationId xmlns:a16="http://schemas.microsoft.com/office/drawing/2014/main" id="{665ECE32-AAAC-0E45-BC2E-6A1A50A26F3A}"/>
                </a:ext>
              </a:extLst>
            </p:cNvPr>
            <p:cNvGrpSpPr/>
            <p:nvPr/>
          </p:nvGrpSpPr>
          <p:grpSpPr>
            <a:xfrm rot="5400000">
              <a:off x="3219367" y="4762204"/>
              <a:ext cx="690955" cy="180000"/>
              <a:chOff x="4884739" y="2696400"/>
              <a:chExt cx="690955" cy="180000"/>
            </a:xfrm>
          </p:grpSpPr>
          <p:sp>
            <p:nvSpPr>
              <p:cNvPr id="90" name="矩形 89">
                <a:extLst>
                  <a:ext uri="{FF2B5EF4-FFF2-40B4-BE49-F238E27FC236}">
                    <a16:creationId xmlns:a16="http://schemas.microsoft.com/office/drawing/2014/main" id="{119E4D7D-D602-F849-8287-F5DB9333753E}"/>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1" name="矩形 90">
                <a:extLst>
                  <a:ext uri="{FF2B5EF4-FFF2-40B4-BE49-F238E27FC236}">
                    <a16:creationId xmlns:a16="http://schemas.microsoft.com/office/drawing/2014/main" id="{EA5462B7-5DEF-2343-BE37-EABBA3E37AA8}"/>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2" name="矩形 91">
                <a:extLst>
                  <a:ext uri="{FF2B5EF4-FFF2-40B4-BE49-F238E27FC236}">
                    <a16:creationId xmlns:a16="http://schemas.microsoft.com/office/drawing/2014/main" id="{486D7C86-DF7E-DA48-8904-81267A678A7F}"/>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3" name="矩形 92">
              <a:extLst>
                <a:ext uri="{FF2B5EF4-FFF2-40B4-BE49-F238E27FC236}">
                  <a16:creationId xmlns:a16="http://schemas.microsoft.com/office/drawing/2014/main" id="{3D052E93-10D3-1949-9AC2-D730557DC529}"/>
                </a:ext>
              </a:extLst>
            </p:cNvPr>
            <p:cNvSpPr/>
            <p:nvPr/>
          </p:nvSpPr>
          <p:spPr>
            <a:xfrm>
              <a:off x="3126559" y="4015893"/>
              <a:ext cx="737702" cy="461665"/>
            </a:xfrm>
            <a:prstGeom prst="rect">
              <a:avLst/>
            </a:prstGeom>
            <a:noFill/>
          </p:spPr>
          <p:txBody>
            <a:bodyPr wrap="none">
              <a:spAutoFit/>
            </a:bodyPr>
            <a:lstStyle/>
            <a:p>
              <a:r>
                <a:rPr kumimoji="1" lang="en-US" altLang="zh-CN" sz="1200" dirty="0">
                  <a:solidFill>
                    <a:srgbClr val="000000"/>
                  </a:solidFill>
                </a:rPr>
                <a:t>Load</a:t>
              </a:r>
            </a:p>
            <a:p>
              <a:r>
                <a:rPr kumimoji="1" lang="en-US" altLang="zh-CN" sz="1200" dirty="0">
                  <a:solidFill>
                    <a:srgbClr val="000000"/>
                  </a:solidFill>
                </a:rPr>
                <a:t>Balance</a:t>
              </a:r>
              <a:endParaRPr lang="zh-CN" altLang="en-US" sz="1200" dirty="0"/>
            </a:p>
          </p:txBody>
        </p:sp>
      </p:grpSp>
      <p:grpSp>
        <p:nvGrpSpPr>
          <p:cNvPr id="95" name="组合 94">
            <a:extLst>
              <a:ext uri="{FF2B5EF4-FFF2-40B4-BE49-F238E27FC236}">
                <a16:creationId xmlns:a16="http://schemas.microsoft.com/office/drawing/2014/main" id="{CAD7F6FF-8A91-AE4B-BAEC-6932407C43F3}"/>
              </a:ext>
            </a:extLst>
          </p:cNvPr>
          <p:cNvGrpSpPr/>
          <p:nvPr/>
        </p:nvGrpSpPr>
        <p:grpSpPr>
          <a:xfrm>
            <a:off x="3302994" y="2814021"/>
            <a:ext cx="1703228" cy="1049410"/>
            <a:chOff x="5882155" y="4329138"/>
            <a:chExt cx="1703228" cy="1049410"/>
          </a:xfrm>
        </p:grpSpPr>
        <p:sp>
          <p:nvSpPr>
            <p:cNvPr id="96" name="矩形 95">
              <a:extLst>
                <a:ext uri="{FF2B5EF4-FFF2-40B4-BE49-F238E27FC236}">
                  <a16:creationId xmlns:a16="http://schemas.microsoft.com/office/drawing/2014/main" id="{2E49C364-B8BA-6449-A661-ED21CC349A6C}"/>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97" name="圆角矩形 96">
              <a:extLst>
                <a:ext uri="{FF2B5EF4-FFF2-40B4-BE49-F238E27FC236}">
                  <a16:creationId xmlns:a16="http://schemas.microsoft.com/office/drawing/2014/main" id="{FBD61F8B-7C0E-174D-9459-45345C127C82}"/>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#1</a:t>
              </a:r>
            </a:p>
            <a:p>
              <a:pPr algn="ctr"/>
              <a:r>
                <a:rPr kumimoji="1" lang="en-US" altLang="zh-CN" sz="1200" dirty="0">
                  <a:solidFill>
                    <a:schemeClr val="tx1"/>
                  </a:solidFill>
                </a:rPr>
                <a:t>generate the page</a:t>
              </a:r>
            </a:p>
          </p:txBody>
        </p:sp>
        <p:sp>
          <p:nvSpPr>
            <p:cNvPr id="98" name="矩形 97">
              <a:extLst>
                <a:ext uri="{FF2B5EF4-FFF2-40B4-BE49-F238E27FC236}">
                  <a16:creationId xmlns:a16="http://schemas.microsoft.com/office/drawing/2014/main" id="{0A6034AD-D619-D14A-98E1-159CEF8C591B}"/>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110" name="组合 109">
            <a:extLst>
              <a:ext uri="{FF2B5EF4-FFF2-40B4-BE49-F238E27FC236}">
                <a16:creationId xmlns:a16="http://schemas.microsoft.com/office/drawing/2014/main" id="{48A48ED5-9A84-9A44-9771-E0F889B3C91E}"/>
              </a:ext>
            </a:extLst>
          </p:cNvPr>
          <p:cNvGrpSpPr/>
          <p:nvPr/>
        </p:nvGrpSpPr>
        <p:grpSpPr>
          <a:xfrm>
            <a:off x="3270533" y="4048243"/>
            <a:ext cx="1703228" cy="1049410"/>
            <a:chOff x="5882155" y="4329138"/>
            <a:chExt cx="1703228" cy="1049410"/>
          </a:xfrm>
        </p:grpSpPr>
        <p:sp>
          <p:nvSpPr>
            <p:cNvPr id="111" name="矩形 110">
              <a:extLst>
                <a:ext uri="{FF2B5EF4-FFF2-40B4-BE49-F238E27FC236}">
                  <a16:creationId xmlns:a16="http://schemas.microsoft.com/office/drawing/2014/main" id="{F30AB55A-2691-EF48-A482-BC41654BA740}"/>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112" name="圆角矩形 111">
              <a:extLst>
                <a:ext uri="{FF2B5EF4-FFF2-40B4-BE49-F238E27FC236}">
                  <a16:creationId xmlns:a16="http://schemas.microsoft.com/office/drawing/2014/main" id="{14F6D9ED-74C9-6C44-8651-1A8BB432554D}"/>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#2</a:t>
              </a:r>
            </a:p>
            <a:p>
              <a:pPr algn="ctr"/>
              <a:r>
                <a:rPr kumimoji="1" lang="en-US" altLang="zh-CN" sz="1200" dirty="0">
                  <a:solidFill>
                    <a:schemeClr val="tx1"/>
                  </a:solidFill>
                </a:rPr>
                <a:t>add the order</a:t>
              </a:r>
            </a:p>
          </p:txBody>
        </p:sp>
        <p:sp>
          <p:nvSpPr>
            <p:cNvPr id="113" name="矩形 112">
              <a:extLst>
                <a:ext uri="{FF2B5EF4-FFF2-40B4-BE49-F238E27FC236}">
                  <a16:creationId xmlns:a16="http://schemas.microsoft.com/office/drawing/2014/main" id="{B6A8D56D-91CD-4E40-B1F1-1DA733B4F71A}"/>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116" name="矩形 115">
            <a:extLst>
              <a:ext uri="{FF2B5EF4-FFF2-40B4-BE49-F238E27FC236}">
                <a16:creationId xmlns:a16="http://schemas.microsoft.com/office/drawing/2014/main" id="{ED38AE4B-AB97-8349-88BB-BBD0BC56AE0A}"/>
              </a:ext>
            </a:extLst>
          </p:cNvPr>
          <p:cNvSpPr/>
          <p:nvPr/>
        </p:nvSpPr>
        <p:spPr>
          <a:xfrm rot="5400000">
            <a:off x="398422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32" name="直线连接符 31">
            <a:extLst>
              <a:ext uri="{FF2B5EF4-FFF2-40B4-BE49-F238E27FC236}">
                <a16:creationId xmlns:a16="http://schemas.microsoft.com/office/drawing/2014/main" id="{62CFE7A8-456B-BE4A-9CAA-BFE9F9C7F29D}"/>
              </a:ext>
            </a:extLst>
          </p:cNvPr>
          <p:cNvCxnSpPr>
            <a:cxnSpLocks/>
          </p:cNvCxnSpPr>
          <p:nvPr/>
        </p:nvCxnSpPr>
        <p:spPr>
          <a:xfrm>
            <a:off x="1979712" y="2706957"/>
            <a:ext cx="0" cy="35864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线连接符 76">
            <a:extLst>
              <a:ext uri="{FF2B5EF4-FFF2-40B4-BE49-F238E27FC236}">
                <a16:creationId xmlns:a16="http://schemas.microsoft.com/office/drawing/2014/main" id="{E1C7E32B-7D55-C346-9A45-BFF03300B8E5}"/>
              </a:ext>
            </a:extLst>
          </p:cNvPr>
          <p:cNvCxnSpPr/>
          <p:nvPr/>
        </p:nvCxnSpPr>
        <p:spPr>
          <a:xfrm>
            <a:off x="1979712" y="2706957"/>
            <a:ext cx="32403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线连接符 78">
            <a:extLst>
              <a:ext uri="{FF2B5EF4-FFF2-40B4-BE49-F238E27FC236}">
                <a16:creationId xmlns:a16="http://schemas.microsoft.com/office/drawing/2014/main" id="{611C8C85-D755-DF40-A021-5F2C5DC03874}"/>
              </a:ext>
            </a:extLst>
          </p:cNvPr>
          <p:cNvCxnSpPr/>
          <p:nvPr/>
        </p:nvCxnSpPr>
        <p:spPr>
          <a:xfrm flipV="1">
            <a:off x="5220072" y="1129308"/>
            <a:ext cx="0" cy="157764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线连接符 80">
            <a:extLst>
              <a:ext uri="{FF2B5EF4-FFF2-40B4-BE49-F238E27FC236}">
                <a16:creationId xmlns:a16="http://schemas.microsoft.com/office/drawing/2014/main" id="{D35B7C9F-3A9D-8842-AF7E-8B9A5A349A27}"/>
              </a:ext>
            </a:extLst>
          </p:cNvPr>
          <p:cNvCxnSpPr/>
          <p:nvPr/>
        </p:nvCxnSpPr>
        <p:spPr>
          <a:xfrm>
            <a:off x="5220072" y="1129308"/>
            <a:ext cx="43924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1" name="组合 100">
            <a:extLst>
              <a:ext uri="{FF2B5EF4-FFF2-40B4-BE49-F238E27FC236}">
                <a16:creationId xmlns:a16="http://schemas.microsoft.com/office/drawing/2014/main" id="{5F480364-98F9-7645-9EF1-BAFF5DD2B10D}"/>
              </a:ext>
            </a:extLst>
          </p:cNvPr>
          <p:cNvGrpSpPr/>
          <p:nvPr/>
        </p:nvGrpSpPr>
        <p:grpSpPr>
          <a:xfrm rot="16200000">
            <a:off x="703673" y="3881347"/>
            <a:ext cx="1548280" cy="638043"/>
            <a:chOff x="6020855" y="1361203"/>
            <a:chExt cx="1548280" cy="638043"/>
          </a:xfrm>
        </p:grpSpPr>
        <p:sp>
          <p:nvSpPr>
            <p:cNvPr id="102" name="云形 101">
              <a:extLst>
                <a:ext uri="{FF2B5EF4-FFF2-40B4-BE49-F238E27FC236}">
                  <a16:creationId xmlns:a16="http://schemas.microsoft.com/office/drawing/2014/main" id="{BE8A3EF8-56AB-3448-8B8F-EE59DD71D3EE}"/>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3" name="矩形 102">
              <a:extLst>
                <a:ext uri="{FF2B5EF4-FFF2-40B4-BE49-F238E27FC236}">
                  <a16:creationId xmlns:a16="http://schemas.microsoft.com/office/drawing/2014/main" id="{CADC3DD3-35E0-A74C-8D61-976534E7135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grpSp>
        <p:nvGrpSpPr>
          <p:cNvPr id="83" name="组合 82">
            <a:extLst>
              <a:ext uri="{FF2B5EF4-FFF2-40B4-BE49-F238E27FC236}">
                <a16:creationId xmlns:a16="http://schemas.microsoft.com/office/drawing/2014/main" id="{F6CADC1D-E4DF-0D4B-A8BB-1F9214EE356E}"/>
              </a:ext>
            </a:extLst>
          </p:cNvPr>
          <p:cNvGrpSpPr/>
          <p:nvPr/>
        </p:nvGrpSpPr>
        <p:grpSpPr>
          <a:xfrm>
            <a:off x="1911161" y="3550232"/>
            <a:ext cx="252000" cy="517828"/>
            <a:chOff x="1735514" y="3550232"/>
            <a:chExt cx="420567" cy="517828"/>
          </a:xfrm>
        </p:grpSpPr>
        <p:cxnSp>
          <p:nvCxnSpPr>
            <p:cNvPr id="104" name="直线箭头连接符 103">
              <a:extLst>
                <a:ext uri="{FF2B5EF4-FFF2-40B4-BE49-F238E27FC236}">
                  <a16:creationId xmlns:a16="http://schemas.microsoft.com/office/drawing/2014/main" id="{05D65598-F0A7-0047-BA18-C55DEADA6456}"/>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6" name="直线箭头连接符 105">
              <a:extLst>
                <a:ext uri="{FF2B5EF4-FFF2-40B4-BE49-F238E27FC236}">
                  <a16:creationId xmlns:a16="http://schemas.microsoft.com/office/drawing/2014/main" id="{016A3FED-70D7-BA47-9584-E3EE6525F024}"/>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7" name="直线箭头连接符 106">
              <a:extLst>
                <a:ext uri="{FF2B5EF4-FFF2-40B4-BE49-F238E27FC236}">
                  <a16:creationId xmlns:a16="http://schemas.microsoft.com/office/drawing/2014/main" id="{2F467B4D-074B-A745-B81A-7629D4389C29}"/>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8" name="直线箭头连接符 107">
              <a:extLst>
                <a:ext uri="{FF2B5EF4-FFF2-40B4-BE49-F238E27FC236}">
                  <a16:creationId xmlns:a16="http://schemas.microsoft.com/office/drawing/2014/main" id="{221BEB65-A1F4-B244-906A-FA585150DFC3}"/>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115" name="组合 114">
            <a:extLst>
              <a:ext uri="{FF2B5EF4-FFF2-40B4-BE49-F238E27FC236}">
                <a16:creationId xmlns:a16="http://schemas.microsoft.com/office/drawing/2014/main" id="{BC25CCC5-34C1-4F46-B50E-612F416D41CD}"/>
              </a:ext>
            </a:extLst>
          </p:cNvPr>
          <p:cNvGrpSpPr/>
          <p:nvPr/>
        </p:nvGrpSpPr>
        <p:grpSpPr>
          <a:xfrm>
            <a:off x="1907704" y="4263806"/>
            <a:ext cx="252000" cy="517828"/>
            <a:chOff x="1735514" y="3550232"/>
            <a:chExt cx="420567" cy="517828"/>
          </a:xfrm>
        </p:grpSpPr>
        <p:cxnSp>
          <p:nvCxnSpPr>
            <p:cNvPr id="117" name="直线箭头连接符 116">
              <a:extLst>
                <a:ext uri="{FF2B5EF4-FFF2-40B4-BE49-F238E27FC236}">
                  <a16:creationId xmlns:a16="http://schemas.microsoft.com/office/drawing/2014/main" id="{FE70FE28-178C-CC4B-90C4-9A23874F50F3}"/>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8" name="直线箭头连接符 117">
              <a:extLst>
                <a:ext uri="{FF2B5EF4-FFF2-40B4-BE49-F238E27FC236}">
                  <a16:creationId xmlns:a16="http://schemas.microsoft.com/office/drawing/2014/main" id="{A27D1004-3AB4-5341-9B3F-570C7280A3F7}"/>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9" name="直线箭头连接符 118">
              <a:extLst>
                <a:ext uri="{FF2B5EF4-FFF2-40B4-BE49-F238E27FC236}">
                  <a16:creationId xmlns:a16="http://schemas.microsoft.com/office/drawing/2014/main" id="{6A9BD2A1-6A8C-1A40-A2B9-5F389427E746}"/>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0" name="直线箭头连接符 119">
              <a:extLst>
                <a:ext uri="{FF2B5EF4-FFF2-40B4-BE49-F238E27FC236}">
                  <a16:creationId xmlns:a16="http://schemas.microsoft.com/office/drawing/2014/main" id="{42EE3A9F-E5A7-2941-B397-FF792A5A26DF}"/>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99" name="任意形状 98">
            <a:extLst>
              <a:ext uri="{FF2B5EF4-FFF2-40B4-BE49-F238E27FC236}">
                <a16:creationId xmlns:a16="http://schemas.microsoft.com/office/drawing/2014/main" id="{BE404872-4BC5-A04E-864F-97DDC5DBAA21}"/>
              </a:ext>
            </a:extLst>
          </p:cNvPr>
          <p:cNvSpPr/>
          <p:nvPr/>
        </p:nvSpPr>
        <p:spPr>
          <a:xfrm>
            <a:off x="2675106" y="2972121"/>
            <a:ext cx="680937" cy="425574"/>
          </a:xfrm>
          <a:custGeom>
            <a:avLst/>
            <a:gdLst>
              <a:gd name="connsiteX0" fmla="*/ 0 w 680937"/>
              <a:gd name="connsiteY0" fmla="*/ 403377 h 425574"/>
              <a:gd name="connsiteX1" fmla="*/ 447473 w 680937"/>
              <a:gd name="connsiteY1" fmla="*/ 383922 h 425574"/>
              <a:gd name="connsiteX2" fmla="*/ 379379 w 680937"/>
              <a:gd name="connsiteY2" fmla="*/ 23998 h 425574"/>
              <a:gd name="connsiteX3" fmla="*/ 680937 w 680937"/>
              <a:gd name="connsiteY3" fmla="*/ 62909 h 425574"/>
            </a:gdLst>
            <a:ahLst/>
            <a:cxnLst>
              <a:cxn ang="0">
                <a:pos x="connsiteX0" y="connsiteY0"/>
              </a:cxn>
              <a:cxn ang="0">
                <a:pos x="connsiteX1" y="connsiteY1"/>
              </a:cxn>
              <a:cxn ang="0">
                <a:pos x="connsiteX2" y="connsiteY2"/>
              </a:cxn>
              <a:cxn ang="0">
                <a:pos x="connsiteX3" y="connsiteY3"/>
              </a:cxn>
            </a:cxnLst>
            <a:rect l="l" t="t" r="r" b="b"/>
            <a:pathLst>
              <a:path w="680937" h="425574">
                <a:moveTo>
                  <a:pt x="0" y="403377"/>
                </a:moveTo>
                <a:cubicBezTo>
                  <a:pt x="192121" y="425264"/>
                  <a:pt x="384243" y="447152"/>
                  <a:pt x="447473" y="383922"/>
                </a:cubicBezTo>
                <a:cubicBezTo>
                  <a:pt x="510703" y="320692"/>
                  <a:pt x="340468" y="77500"/>
                  <a:pt x="379379" y="23998"/>
                </a:cubicBezTo>
                <a:cubicBezTo>
                  <a:pt x="418290" y="-29504"/>
                  <a:pt x="549613" y="16702"/>
                  <a:pt x="680937" y="6290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0" name="任意形状 99">
            <a:extLst>
              <a:ext uri="{FF2B5EF4-FFF2-40B4-BE49-F238E27FC236}">
                <a16:creationId xmlns:a16="http://schemas.microsoft.com/office/drawing/2014/main" id="{4DD1C2E8-AD77-4941-90D9-C47CEDE9A763}"/>
              </a:ext>
            </a:extLst>
          </p:cNvPr>
          <p:cNvSpPr/>
          <p:nvPr/>
        </p:nvSpPr>
        <p:spPr>
          <a:xfrm>
            <a:off x="2733472" y="3533078"/>
            <a:ext cx="671209" cy="1017912"/>
          </a:xfrm>
          <a:custGeom>
            <a:avLst/>
            <a:gdLst>
              <a:gd name="connsiteX0" fmla="*/ 0 w 671209"/>
              <a:gd name="connsiteY0" fmla="*/ 75884 h 1017912"/>
              <a:gd name="connsiteX1" fmla="*/ 291830 w 671209"/>
              <a:gd name="connsiteY1" fmla="*/ 85611 h 1017912"/>
              <a:gd name="connsiteX2" fmla="*/ 340468 w 671209"/>
              <a:gd name="connsiteY2" fmla="*/ 941645 h 1017912"/>
              <a:gd name="connsiteX3" fmla="*/ 671209 w 671209"/>
              <a:gd name="connsiteY3" fmla="*/ 922190 h 1017912"/>
            </a:gdLst>
            <a:ahLst/>
            <a:cxnLst>
              <a:cxn ang="0">
                <a:pos x="connsiteX0" y="connsiteY0"/>
              </a:cxn>
              <a:cxn ang="0">
                <a:pos x="connsiteX1" y="connsiteY1"/>
              </a:cxn>
              <a:cxn ang="0">
                <a:pos x="connsiteX2" y="connsiteY2"/>
              </a:cxn>
              <a:cxn ang="0">
                <a:pos x="connsiteX3" y="connsiteY3"/>
              </a:cxn>
            </a:cxnLst>
            <a:rect l="l" t="t" r="r" b="b"/>
            <a:pathLst>
              <a:path w="671209" h="1017912">
                <a:moveTo>
                  <a:pt x="0" y="75884"/>
                </a:moveTo>
                <a:cubicBezTo>
                  <a:pt x="117542" y="8601"/>
                  <a:pt x="235085" y="-58682"/>
                  <a:pt x="291830" y="85611"/>
                </a:cubicBezTo>
                <a:cubicBezTo>
                  <a:pt x="348575" y="229904"/>
                  <a:pt x="277238" y="802215"/>
                  <a:pt x="340468" y="941645"/>
                </a:cubicBezTo>
                <a:cubicBezTo>
                  <a:pt x="403698" y="1081075"/>
                  <a:pt x="537453" y="1001632"/>
                  <a:pt x="671209" y="92219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5" name="任意形状 104">
            <a:extLst>
              <a:ext uri="{FF2B5EF4-FFF2-40B4-BE49-F238E27FC236}">
                <a16:creationId xmlns:a16="http://schemas.microsoft.com/office/drawing/2014/main" id="{23E173F5-C724-6C41-B86A-D161FDCCA1E5}"/>
              </a:ext>
            </a:extLst>
          </p:cNvPr>
          <p:cNvSpPr/>
          <p:nvPr/>
        </p:nvSpPr>
        <p:spPr>
          <a:xfrm>
            <a:off x="2743200" y="4928179"/>
            <a:ext cx="1215957" cy="488037"/>
          </a:xfrm>
          <a:custGeom>
            <a:avLst/>
            <a:gdLst>
              <a:gd name="connsiteX0" fmla="*/ 0 w 1215957"/>
              <a:gd name="connsiteY0" fmla="*/ 3744 h 488037"/>
              <a:gd name="connsiteX1" fmla="*/ 379379 w 1215957"/>
              <a:gd name="connsiteY1" fmla="*/ 62110 h 488037"/>
              <a:gd name="connsiteX2" fmla="*/ 680936 w 1215957"/>
              <a:gd name="connsiteY2" fmla="*/ 431761 h 488037"/>
              <a:gd name="connsiteX3" fmla="*/ 1215957 w 1215957"/>
              <a:gd name="connsiteY3" fmla="*/ 480400 h 488037"/>
            </a:gdLst>
            <a:ahLst/>
            <a:cxnLst>
              <a:cxn ang="0">
                <a:pos x="connsiteX0" y="connsiteY0"/>
              </a:cxn>
              <a:cxn ang="0">
                <a:pos x="connsiteX1" y="connsiteY1"/>
              </a:cxn>
              <a:cxn ang="0">
                <a:pos x="connsiteX2" y="connsiteY2"/>
              </a:cxn>
              <a:cxn ang="0">
                <a:pos x="connsiteX3" y="connsiteY3"/>
              </a:cxn>
            </a:cxnLst>
            <a:rect l="l" t="t" r="r" b="b"/>
            <a:pathLst>
              <a:path w="1215957" h="488037">
                <a:moveTo>
                  <a:pt x="0" y="3744"/>
                </a:moveTo>
                <a:cubicBezTo>
                  <a:pt x="132945" y="-2741"/>
                  <a:pt x="265890" y="-9226"/>
                  <a:pt x="379379" y="62110"/>
                </a:cubicBezTo>
                <a:cubicBezTo>
                  <a:pt x="492868" y="133446"/>
                  <a:pt x="541506" y="362046"/>
                  <a:pt x="680936" y="431761"/>
                </a:cubicBezTo>
                <a:cubicBezTo>
                  <a:pt x="820366" y="501476"/>
                  <a:pt x="1018161" y="490938"/>
                  <a:pt x="1215957" y="48040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1" name="任意形状 120">
            <a:extLst>
              <a:ext uri="{FF2B5EF4-FFF2-40B4-BE49-F238E27FC236}">
                <a16:creationId xmlns:a16="http://schemas.microsoft.com/office/drawing/2014/main" id="{E0C9AF04-3263-0F47-9EF1-F650C8311800}"/>
              </a:ext>
            </a:extLst>
          </p:cNvPr>
          <p:cNvSpPr/>
          <p:nvPr/>
        </p:nvSpPr>
        <p:spPr>
          <a:xfrm>
            <a:off x="4864086" y="2014176"/>
            <a:ext cx="1283795" cy="1189054"/>
          </a:xfrm>
          <a:custGeom>
            <a:avLst/>
            <a:gdLst>
              <a:gd name="connsiteX0" fmla="*/ 9471 w 1283795"/>
              <a:gd name="connsiteY0" fmla="*/ 1118130 h 1189054"/>
              <a:gd name="connsiteX1" fmla="*/ 67837 w 1283795"/>
              <a:gd name="connsiteY1" fmla="*/ 1127858 h 1189054"/>
              <a:gd name="connsiteX2" fmla="*/ 515310 w 1283795"/>
              <a:gd name="connsiteY2" fmla="*/ 1108403 h 1189054"/>
              <a:gd name="connsiteX3" fmla="*/ 641769 w 1283795"/>
              <a:gd name="connsiteY3" fmla="*/ 106454 h 1189054"/>
              <a:gd name="connsiteX4" fmla="*/ 1283795 w 1283795"/>
              <a:gd name="connsiteY4" fmla="*/ 77271 h 118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3795" h="1189054">
                <a:moveTo>
                  <a:pt x="9471" y="1118130"/>
                </a:moveTo>
                <a:cubicBezTo>
                  <a:pt x="-3499" y="1123804"/>
                  <a:pt x="-16469" y="1129479"/>
                  <a:pt x="67837" y="1127858"/>
                </a:cubicBezTo>
                <a:cubicBezTo>
                  <a:pt x="152143" y="1126237"/>
                  <a:pt x="419655" y="1278637"/>
                  <a:pt x="515310" y="1108403"/>
                </a:cubicBezTo>
                <a:cubicBezTo>
                  <a:pt x="610965" y="938169"/>
                  <a:pt x="513688" y="278309"/>
                  <a:pt x="641769" y="106454"/>
                </a:cubicBezTo>
                <a:cubicBezTo>
                  <a:pt x="769850" y="-65401"/>
                  <a:pt x="1026822" y="5935"/>
                  <a:pt x="1283795" y="7727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2" name="任意形状 121">
            <a:extLst>
              <a:ext uri="{FF2B5EF4-FFF2-40B4-BE49-F238E27FC236}">
                <a16:creationId xmlns:a16="http://schemas.microsoft.com/office/drawing/2014/main" id="{4BA51334-7962-6840-B00E-B060393D3642}"/>
              </a:ext>
            </a:extLst>
          </p:cNvPr>
          <p:cNvSpPr/>
          <p:nvPr/>
        </p:nvSpPr>
        <p:spPr>
          <a:xfrm>
            <a:off x="4902740" y="4349164"/>
            <a:ext cx="1420239" cy="942683"/>
          </a:xfrm>
          <a:custGeom>
            <a:avLst/>
            <a:gdLst>
              <a:gd name="connsiteX0" fmla="*/ 0 w 1420239"/>
              <a:gd name="connsiteY0" fmla="*/ 47738 h 942683"/>
              <a:gd name="connsiteX1" fmla="*/ 593388 w 1420239"/>
              <a:gd name="connsiteY1" fmla="*/ 47738 h 942683"/>
              <a:gd name="connsiteX2" fmla="*/ 680937 w 1420239"/>
              <a:gd name="connsiteY2" fmla="*/ 543849 h 942683"/>
              <a:gd name="connsiteX3" fmla="*/ 1420239 w 1420239"/>
              <a:gd name="connsiteY3" fmla="*/ 942683 h 942683"/>
            </a:gdLst>
            <a:ahLst/>
            <a:cxnLst>
              <a:cxn ang="0">
                <a:pos x="connsiteX0" y="connsiteY0"/>
              </a:cxn>
              <a:cxn ang="0">
                <a:pos x="connsiteX1" y="connsiteY1"/>
              </a:cxn>
              <a:cxn ang="0">
                <a:pos x="connsiteX2" y="connsiteY2"/>
              </a:cxn>
              <a:cxn ang="0">
                <a:pos x="connsiteX3" y="connsiteY3"/>
              </a:cxn>
            </a:cxnLst>
            <a:rect l="l" t="t" r="r" b="b"/>
            <a:pathLst>
              <a:path w="1420239" h="942683">
                <a:moveTo>
                  <a:pt x="0" y="47738"/>
                </a:moveTo>
                <a:cubicBezTo>
                  <a:pt x="239949" y="6395"/>
                  <a:pt x="479899" y="-34947"/>
                  <a:pt x="593388" y="47738"/>
                </a:cubicBezTo>
                <a:cubicBezTo>
                  <a:pt x="706877" y="130423"/>
                  <a:pt x="543129" y="394692"/>
                  <a:pt x="680937" y="543849"/>
                </a:cubicBezTo>
                <a:cubicBezTo>
                  <a:pt x="818745" y="693006"/>
                  <a:pt x="1119492" y="817844"/>
                  <a:pt x="1420239" y="942683"/>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3" name="任意形状 122">
            <a:extLst>
              <a:ext uri="{FF2B5EF4-FFF2-40B4-BE49-F238E27FC236}">
                <a16:creationId xmlns:a16="http://schemas.microsoft.com/office/drawing/2014/main" id="{439DB04C-0DFB-8143-8A12-2C8FA4BEA623}"/>
              </a:ext>
            </a:extLst>
          </p:cNvPr>
          <p:cNvSpPr/>
          <p:nvPr/>
        </p:nvSpPr>
        <p:spPr>
          <a:xfrm>
            <a:off x="4931923" y="3381875"/>
            <a:ext cx="1313234" cy="460911"/>
          </a:xfrm>
          <a:custGeom>
            <a:avLst/>
            <a:gdLst>
              <a:gd name="connsiteX0" fmla="*/ 0 w 1313234"/>
              <a:gd name="connsiteY0" fmla="*/ 51989 h 460911"/>
              <a:gd name="connsiteX1" fmla="*/ 437745 w 1313234"/>
              <a:gd name="connsiteY1" fmla="*/ 32534 h 460911"/>
              <a:gd name="connsiteX2" fmla="*/ 428017 w 1313234"/>
              <a:gd name="connsiteY2" fmla="*/ 431368 h 460911"/>
              <a:gd name="connsiteX3" fmla="*/ 1313234 w 1313234"/>
              <a:gd name="connsiteY3" fmla="*/ 431368 h 460911"/>
              <a:gd name="connsiteX4" fmla="*/ 1313234 w 1313234"/>
              <a:gd name="connsiteY4" fmla="*/ 431368 h 4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234" h="460911">
                <a:moveTo>
                  <a:pt x="0" y="51989"/>
                </a:moveTo>
                <a:cubicBezTo>
                  <a:pt x="183204" y="10646"/>
                  <a:pt x="366409" y="-30696"/>
                  <a:pt x="437745" y="32534"/>
                </a:cubicBezTo>
                <a:cubicBezTo>
                  <a:pt x="509081" y="95764"/>
                  <a:pt x="282102" y="364896"/>
                  <a:pt x="428017" y="431368"/>
                </a:cubicBezTo>
                <a:cubicBezTo>
                  <a:pt x="573932" y="497840"/>
                  <a:pt x="1313234" y="431368"/>
                  <a:pt x="1313234" y="431368"/>
                </a:cubicBezTo>
                <a:lnTo>
                  <a:pt x="1313234" y="431368"/>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25" name="图片 124">
            <a:extLst>
              <a:ext uri="{FF2B5EF4-FFF2-40B4-BE49-F238E27FC236}">
                <a16:creationId xmlns:a16="http://schemas.microsoft.com/office/drawing/2014/main" id="{B92E8579-7071-1544-A141-00F5C70B1A69}"/>
              </a:ext>
            </a:extLst>
          </p:cNvPr>
          <p:cNvPicPr>
            <a:picLocks noChangeAspect="1"/>
          </p:cNvPicPr>
          <p:nvPr/>
        </p:nvPicPr>
        <p:blipFill>
          <a:blip r:embed="rId3"/>
          <a:stretch>
            <a:fillRect/>
          </a:stretch>
        </p:blipFill>
        <p:spPr>
          <a:xfrm>
            <a:off x="357945" y="3397695"/>
            <a:ext cx="329286" cy="329286"/>
          </a:xfrm>
          <a:prstGeom prst="rect">
            <a:avLst/>
          </a:prstGeom>
        </p:spPr>
      </p:pic>
      <p:pic>
        <p:nvPicPr>
          <p:cNvPr id="126" name="图片 125">
            <a:extLst>
              <a:ext uri="{FF2B5EF4-FFF2-40B4-BE49-F238E27FC236}">
                <a16:creationId xmlns:a16="http://schemas.microsoft.com/office/drawing/2014/main" id="{DD22D676-CD7E-E44E-9BB5-E209CB080CDF}"/>
              </a:ext>
            </a:extLst>
          </p:cNvPr>
          <p:cNvPicPr>
            <a:picLocks noChangeAspect="1"/>
          </p:cNvPicPr>
          <p:nvPr/>
        </p:nvPicPr>
        <p:blipFill>
          <a:blip r:embed="rId4"/>
          <a:stretch>
            <a:fillRect/>
          </a:stretch>
        </p:blipFill>
        <p:spPr>
          <a:xfrm>
            <a:off x="267280" y="3955145"/>
            <a:ext cx="536836" cy="536836"/>
          </a:xfrm>
          <a:prstGeom prst="rect">
            <a:avLst/>
          </a:prstGeom>
        </p:spPr>
      </p:pic>
      <p:pic>
        <p:nvPicPr>
          <p:cNvPr id="127" name="图片 126">
            <a:extLst>
              <a:ext uri="{FF2B5EF4-FFF2-40B4-BE49-F238E27FC236}">
                <a16:creationId xmlns:a16="http://schemas.microsoft.com/office/drawing/2014/main" id="{675324F2-C281-7A4E-B5B4-C2F3D32BAD0C}"/>
              </a:ext>
            </a:extLst>
          </p:cNvPr>
          <p:cNvPicPr>
            <a:picLocks noChangeAspect="1"/>
          </p:cNvPicPr>
          <p:nvPr/>
        </p:nvPicPr>
        <p:blipFill>
          <a:blip r:embed="rId5"/>
          <a:stretch>
            <a:fillRect/>
          </a:stretch>
        </p:blipFill>
        <p:spPr>
          <a:xfrm>
            <a:off x="320547" y="4549038"/>
            <a:ext cx="425471" cy="425471"/>
          </a:xfrm>
          <a:prstGeom prst="rect">
            <a:avLst/>
          </a:prstGeom>
        </p:spPr>
      </p:pic>
      <p:sp>
        <p:nvSpPr>
          <p:cNvPr id="128" name="矩形 127">
            <a:extLst>
              <a:ext uri="{FF2B5EF4-FFF2-40B4-BE49-F238E27FC236}">
                <a16:creationId xmlns:a16="http://schemas.microsoft.com/office/drawing/2014/main" id="{BD66A7A7-BCEE-3940-A1B7-9CCB3771A279}"/>
              </a:ext>
            </a:extLst>
          </p:cNvPr>
          <p:cNvSpPr/>
          <p:nvPr/>
        </p:nvSpPr>
        <p:spPr>
          <a:xfrm rot="5400000">
            <a:off x="38197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135" name="直线箭头连接符 134">
            <a:extLst>
              <a:ext uri="{FF2B5EF4-FFF2-40B4-BE49-F238E27FC236}">
                <a16:creationId xmlns:a16="http://schemas.microsoft.com/office/drawing/2014/main" id="{5043794A-C873-0442-A6F7-F6A71C470E36}"/>
              </a:ext>
            </a:extLst>
          </p:cNvPr>
          <p:cNvCxnSpPr>
            <a:cxnSpLocks/>
          </p:cNvCxnSpPr>
          <p:nvPr/>
        </p:nvCxnSpPr>
        <p:spPr>
          <a:xfrm>
            <a:off x="769034" y="3667368"/>
            <a:ext cx="255810" cy="329391"/>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6" name="直线箭头连接符 135">
            <a:extLst>
              <a:ext uri="{FF2B5EF4-FFF2-40B4-BE49-F238E27FC236}">
                <a16:creationId xmlns:a16="http://schemas.microsoft.com/office/drawing/2014/main" id="{A1769EEB-908D-314E-9DCA-944FE67E7CB2}"/>
              </a:ext>
            </a:extLst>
          </p:cNvPr>
          <p:cNvCxnSpPr>
            <a:cxnSpLocks/>
          </p:cNvCxnSpPr>
          <p:nvPr/>
        </p:nvCxnSpPr>
        <p:spPr>
          <a:xfrm>
            <a:off x="804116" y="4272758"/>
            <a:ext cx="25200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8" name="直线箭头连接符 137">
            <a:extLst>
              <a:ext uri="{FF2B5EF4-FFF2-40B4-BE49-F238E27FC236}">
                <a16:creationId xmlns:a16="http://schemas.microsoft.com/office/drawing/2014/main" id="{89AA7A9E-9DE9-0A45-846A-E0305F1F437D}"/>
              </a:ext>
            </a:extLst>
          </p:cNvPr>
          <p:cNvCxnSpPr>
            <a:cxnSpLocks/>
          </p:cNvCxnSpPr>
          <p:nvPr/>
        </p:nvCxnSpPr>
        <p:spPr>
          <a:xfrm flipV="1">
            <a:off x="795533" y="4557531"/>
            <a:ext cx="260583" cy="233055"/>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43" name="直线箭头连接符 142">
            <a:extLst>
              <a:ext uri="{FF2B5EF4-FFF2-40B4-BE49-F238E27FC236}">
                <a16:creationId xmlns:a16="http://schemas.microsoft.com/office/drawing/2014/main" id="{302B00F7-9627-964E-814B-720623C8FB36}"/>
              </a:ext>
            </a:extLst>
          </p:cNvPr>
          <p:cNvCxnSpPr>
            <a:cxnSpLocks/>
          </p:cNvCxnSpPr>
          <p:nvPr/>
        </p:nvCxnSpPr>
        <p:spPr>
          <a:xfrm flipV="1">
            <a:off x="794988" y="4948686"/>
            <a:ext cx="281447" cy="5106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45" name="矩形 144">
            <a:extLst>
              <a:ext uri="{FF2B5EF4-FFF2-40B4-BE49-F238E27FC236}">
                <a16:creationId xmlns:a16="http://schemas.microsoft.com/office/drawing/2014/main" id="{63F0D016-2D1C-7942-AF69-5F650EC1D7A2}"/>
              </a:ext>
            </a:extLst>
          </p:cNvPr>
          <p:cNvSpPr/>
          <p:nvPr/>
        </p:nvSpPr>
        <p:spPr>
          <a:xfrm>
            <a:off x="113717" y="2910714"/>
            <a:ext cx="825867" cy="369332"/>
          </a:xfrm>
          <a:prstGeom prst="rect">
            <a:avLst/>
          </a:prstGeom>
        </p:spPr>
        <p:txBody>
          <a:bodyPr wrap="none">
            <a:spAutoFit/>
          </a:bodyPr>
          <a:lstStyle/>
          <a:p>
            <a:r>
              <a:rPr kumimoji="1" lang="en-US" altLang="zh-CN" b="1" dirty="0"/>
              <a:t>Users</a:t>
            </a:r>
            <a:endParaRPr lang="zh-CN" altLang="en-US" dirty="0"/>
          </a:p>
        </p:txBody>
      </p:sp>
      <p:grpSp>
        <p:nvGrpSpPr>
          <p:cNvPr id="146" name="组合 145">
            <a:extLst>
              <a:ext uri="{FF2B5EF4-FFF2-40B4-BE49-F238E27FC236}">
                <a16:creationId xmlns:a16="http://schemas.microsoft.com/office/drawing/2014/main" id="{D3A91F16-48DF-3441-AC2E-54599AD1A47B}"/>
              </a:ext>
            </a:extLst>
          </p:cNvPr>
          <p:cNvGrpSpPr/>
          <p:nvPr/>
        </p:nvGrpSpPr>
        <p:grpSpPr>
          <a:xfrm>
            <a:off x="1031305" y="2691437"/>
            <a:ext cx="845234" cy="489970"/>
            <a:chOff x="6020855" y="1361204"/>
            <a:chExt cx="845234" cy="489970"/>
          </a:xfrm>
        </p:grpSpPr>
        <p:sp>
          <p:nvSpPr>
            <p:cNvPr id="147" name="云形 146">
              <a:extLst>
                <a:ext uri="{FF2B5EF4-FFF2-40B4-BE49-F238E27FC236}">
                  <a16:creationId xmlns:a16="http://schemas.microsoft.com/office/drawing/2014/main" id="{8F300CF7-1418-FF44-A9D6-07D2FAA46B16}"/>
                </a:ext>
              </a:extLst>
            </p:cNvPr>
            <p:cNvSpPr/>
            <p:nvPr/>
          </p:nvSpPr>
          <p:spPr>
            <a:xfrm>
              <a:off x="6020855" y="1361204"/>
              <a:ext cx="845234" cy="489970"/>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8" name="矩形 147">
              <a:extLst>
                <a:ext uri="{FF2B5EF4-FFF2-40B4-BE49-F238E27FC236}">
                  <a16:creationId xmlns:a16="http://schemas.microsoft.com/office/drawing/2014/main" id="{2F2092E2-A967-5F47-9DF8-767134B35003}"/>
                </a:ext>
              </a:extLst>
            </p:cNvPr>
            <p:cNvSpPr/>
            <p:nvPr/>
          </p:nvSpPr>
          <p:spPr>
            <a:xfrm>
              <a:off x="6110928" y="1413481"/>
              <a:ext cx="684803" cy="369332"/>
            </a:xfrm>
            <a:prstGeom prst="rect">
              <a:avLst/>
            </a:prstGeom>
            <a:noFill/>
          </p:spPr>
          <p:txBody>
            <a:bodyPr wrap="none">
              <a:spAutoFit/>
            </a:bodyPr>
            <a:lstStyle/>
            <a:p>
              <a:r>
                <a:rPr kumimoji="1" lang="en-US" altLang="zh-CN" dirty="0">
                  <a:solidFill>
                    <a:srgbClr val="000000"/>
                  </a:solidFill>
                </a:rPr>
                <a:t>CDN</a:t>
              </a:r>
              <a:endParaRPr lang="zh-CN" altLang="en-US" dirty="0"/>
            </a:p>
          </p:txBody>
        </p:sp>
      </p:grpSp>
      <p:cxnSp>
        <p:nvCxnSpPr>
          <p:cNvPr id="149" name="直线箭头连接符 148">
            <a:extLst>
              <a:ext uri="{FF2B5EF4-FFF2-40B4-BE49-F238E27FC236}">
                <a16:creationId xmlns:a16="http://schemas.microsoft.com/office/drawing/2014/main" id="{02FA31D1-313C-514B-A3A3-C900EFFE3EEB}"/>
              </a:ext>
            </a:extLst>
          </p:cNvPr>
          <p:cNvCxnSpPr>
            <a:cxnSpLocks/>
          </p:cNvCxnSpPr>
          <p:nvPr/>
        </p:nvCxnSpPr>
        <p:spPr>
          <a:xfrm flipV="1">
            <a:off x="1337719" y="3186000"/>
            <a:ext cx="0" cy="23040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51" name="直线箭头连接符 150">
            <a:extLst>
              <a:ext uri="{FF2B5EF4-FFF2-40B4-BE49-F238E27FC236}">
                <a16:creationId xmlns:a16="http://schemas.microsoft.com/office/drawing/2014/main" id="{1DC66607-A2C9-C840-82E5-1D88EB7335CA}"/>
              </a:ext>
            </a:extLst>
          </p:cNvPr>
          <p:cNvCxnSpPr>
            <a:cxnSpLocks/>
          </p:cNvCxnSpPr>
          <p:nvPr/>
        </p:nvCxnSpPr>
        <p:spPr>
          <a:xfrm flipV="1">
            <a:off x="1477813" y="3203164"/>
            <a:ext cx="0" cy="180000"/>
          </a:xfrm>
          <a:prstGeom prst="straightConnector1">
            <a:avLst/>
          </a:prstGeom>
          <a:ln w="254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129" name="组合 128">
            <a:extLst>
              <a:ext uri="{FF2B5EF4-FFF2-40B4-BE49-F238E27FC236}">
                <a16:creationId xmlns:a16="http://schemas.microsoft.com/office/drawing/2014/main" id="{73647E64-5092-5641-8F17-128CAA83F59E}"/>
              </a:ext>
            </a:extLst>
          </p:cNvPr>
          <p:cNvGrpSpPr/>
          <p:nvPr/>
        </p:nvGrpSpPr>
        <p:grpSpPr>
          <a:xfrm>
            <a:off x="4492257" y="5204142"/>
            <a:ext cx="1322740" cy="293267"/>
            <a:chOff x="4833436" y="4356643"/>
            <a:chExt cx="1322740" cy="293267"/>
          </a:xfrm>
        </p:grpSpPr>
        <p:sp>
          <p:nvSpPr>
            <p:cNvPr id="130" name="圆柱体 129">
              <a:extLst>
                <a:ext uri="{FF2B5EF4-FFF2-40B4-BE49-F238E27FC236}">
                  <a16:creationId xmlns:a16="http://schemas.microsoft.com/office/drawing/2014/main" id="{8ED5B67F-656F-C941-8A3B-2EBB6C5ADBA8}"/>
                </a:ext>
              </a:extLst>
            </p:cNvPr>
            <p:cNvSpPr/>
            <p:nvPr/>
          </p:nvSpPr>
          <p:spPr>
            <a:xfrm rot="5400000">
              <a:off x="5375673" y="3869407"/>
              <a:ext cx="276998" cy="1284008"/>
            </a:xfrm>
            <a:prstGeom prst="can">
              <a:avLst/>
            </a:prstGeom>
            <a:solidFill>
              <a:schemeClr val="bg1"/>
            </a:solidFill>
            <a:ln w="12700">
              <a:solidFill>
                <a:schemeClr val="tx1"/>
              </a:solidFill>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1" name="矩形 130">
              <a:extLst>
                <a:ext uri="{FF2B5EF4-FFF2-40B4-BE49-F238E27FC236}">
                  <a16:creationId xmlns:a16="http://schemas.microsoft.com/office/drawing/2014/main" id="{40FCB168-A84F-7046-837A-F3D02646ADF7}"/>
                </a:ext>
              </a:extLst>
            </p:cNvPr>
            <p:cNvSpPr/>
            <p:nvPr/>
          </p:nvSpPr>
          <p:spPr>
            <a:xfrm>
              <a:off x="4833436" y="4356643"/>
              <a:ext cx="1284008" cy="276999"/>
            </a:xfrm>
            <a:prstGeom prst="rect">
              <a:avLst/>
            </a:prstGeom>
            <a:noFill/>
          </p:spPr>
          <p:txBody>
            <a:bodyPr wrap="square">
              <a:spAutoFit/>
            </a:bodyPr>
            <a:lstStyle/>
            <a:p>
              <a:pPr algn="ctr"/>
              <a:r>
                <a:rPr kumimoji="1" lang="en-US" altLang="zh-CN" sz="1200" dirty="0">
                  <a:solidFill>
                    <a:srgbClr val="000000"/>
                  </a:solidFill>
                </a:rPr>
                <a:t>Message queue</a:t>
              </a:r>
              <a:endParaRPr lang="zh-CN" altLang="en-US" sz="1200" dirty="0"/>
            </a:p>
          </p:txBody>
        </p:sp>
      </p:grpSp>
      <p:sp>
        <p:nvSpPr>
          <p:cNvPr id="4" name="任意形状 3">
            <a:extLst>
              <a:ext uri="{FF2B5EF4-FFF2-40B4-BE49-F238E27FC236}">
                <a16:creationId xmlns:a16="http://schemas.microsoft.com/office/drawing/2014/main" id="{732FB8A2-0C77-FD4F-9BC0-2908614056B7}"/>
              </a:ext>
            </a:extLst>
          </p:cNvPr>
          <p:cNvSpPr/>
          <p:nvPr/>
        </p:nvSpPr>
        <p:spPr>
          <a:xfrm>
            <a:off x="4994031" y="4797083"/>
            <a:ext cx="342313" cy="365760"/>
          </a:xfrm>
          <a:custGeom>
            <a:avLst/>
            <a:gdLst>
              <a:gd name="connsiteX0" fmla="*/ 0 w 342313"/>
              <a:gd name="connsiteY0" fmla="*/ 0 h 365760"/>
              <a:gd name="connsiteX1" fmla="*/ 295421 w 342313"/>
              <a:gd name="connsiteY1" fmla="*/ 70339 h 365760"/>
              <a:gd name="connsiteX2" fmla="*/ 337624 w 342313"/>
              <a:gd name="connsiteY2" fmla="*/ 365760 h 365760"/>
            </a:gdLst>
            <a:ahLst/>
            <a:cxnLst>
              <a:cxn ang="0">
                <a:pos x="connsiteX0" y="connsiteY0"/>
              </a:cxn>
              <a:cxn ang="0">
                <a:pos x="connsiteX1" y="connsiteY1"/>
              </a:cxn>
              <a:cxn ang="0">
                <a:pos x="connsiteX2" y="connsiteY2"/>
              </a:cxn>
            </a:cxnLst>
            <a:rect l="l" t="t" r="r" b="b"/>
            <a:pathLst>
              <a:path w="342313" h="365760">
                <a:moveTo>
                  <a:pt x="0" y="0"/>
                </a:moveTo>
                <a:cubicBezTo>
                  <a:pt x="119575" y="4689"/>
                  <a:pt x="239150" y="9379"/>
                  <a:pt x="295421" y="70339"/>
                </a:cubicBezTo>
                <a:cubicBezTo>
                  <a:pt x="351692" y="131299"/>
                  <a:pt x="344658" y="248529"/>
                  <a:pt x="337624" y="36576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424638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37CA42C7-677B-3943-B5BD-8820C0BB6EF3}"/>
              </a:ext>
            </a:extLst>
          </p:cNvPr>
          <p:cNvPicPr>
            <a:picLocks noChangeAspect="1"/>
          </p:cNvPicPr>
          <p:nvPr/>
        </p:nvPicPr>
        <p:blipFill>
          <a:blip r:embed="rId3">
            <a:alphaModFix amt="27000"/>
          </a:blip>
          <a:stretch>
            <a:fillRect/>
          </a:stretch>
        </p:blipFill>
        <p:spPr>
          <a:xfrm>
            <a:off x="256735" y="1149539"/>
            <a:ext cx="9292009" cy="4439515"/>
          </a:xfrm>
          <a:prstGeom prst="rect">
            <a:avLst/>
          </a:prstGeom>
        </p:spPr>
      </p:pic>
      <p:sp>
        <p:nvSpPr>
          <p:cNvPr id="2" name="标题 1">
            <a:extLst>
              <a:ext uri="{FF2B5EF4-FFF2-40B4-BE49-F238E27FC236}">
                <a16:creationId xmlns:a16="http://schemas.microsoft.com/office/drawing/2014/main" id="{3D6AC3DC-F98D-2A47-8C3D-D46968611BCC}"/>
              </a:ext>
            </a:extLst>
          </p:cNvPr>
          <p:cNvSpPr>
            <a:spLocks noGrp="1"/>
          </p:cNvSpPr>
          <p:nvPr>
            <p:ph type="title"/>
          </p:nvPr>
        </p:nvSpPr>
        <p:spPr/>
        <p:txBody>
          <a:bodyPr/>
          <a:lstStyle/>
          <a:p>
            <a:r>
              <a:rPr kumimoji="1" lang="en-US" altLang="zh-CN" dirty="0"/>
              <a:t>Scalable websites overview</a:t>
            </a:r>
            <a:endParaRPr kumimoji="1" lang="zh-CN" altLang="en-US" dirty="0"/>
          </a:p>
        </p:txBody>
      </p:sp>
      <p:sp>
        <p:nvSpPr>
          <p:cNvPr id="3" name="内容占位符 2">
            <a:extLst>
              <a:ext uri="{FF2B5EF4-FFF2-40B4-BE49-F238E27FC236}">
                <a16:creationId xmlns:a16="http://schemas.microsoft.com/office/drawing/2014/main" id="{8FA85827-965C-5541-864B-F69F376F29A8}"/>
              </a:ext>
            </a:extLst>
          </p:cNvPr>
          <p:cNvSpPr>
            <a:spLocks noGrp="1"/>
          </p:cNvSpPr>
          <p:nvPr>
            <p:ph idx="1"/>
          </p:nvPr>
        </p:nvSpPr>
        <p:spPr>
          <a:xfrm>
            <a:off x="457200" y="1129308"/>
            <a:ext cx="4483299" cy="3771636"/>
          </a:xfrm>
        </p:spPr>
        <p:txBody>
          <a:bodyPr/>
          <a:lstStyle/>
          <a:p>
            <a:r>
              <a:rPr kumimoji="1" lang="en-US" altLang="zh-CN" b="0" dirty="0"/>
              <a:t>Scalable websites powered by </a:t>
            </a:r>
            <a:r>
              <a:rPr kumimoji="1" lang="en-US" altLang="zh-CN" b="0" dirty="0">
                <a:solidFill>
                  <a:schemeClr val="tx1"/>
                </a:solidFill>
              </a:rPr>
              <a:t>distributed systems </a:t>
            </a:r>
          </a:p>
          <a:p>
            <a:pPr lvl="1"/>
            <a:r>
              <a:rPr kumimoji="1" lang="en-US" altLang="zh-CN" dirty="0"/>
              <a:t>For </a:t>
            </a:r>
            <a:r>
              <a:rPr kumimoji="1" lang="en-US" altLang="zh-CN" b="1" dirty="0">
                <a:solidFill>
                  <a:srgbClr val="C00000"/>
                </a:solidFill>
              </a:rPr>
              <a:t>request handling</a:t>
            </a:r>
            <a:r>
              <a:rPr kumimoji="1" lang="en-US" altLang="zh-CN" dirty="0"/>
              <a:t>, data storage </a:t>
            </a:r>
          </a:p>
          <a:p>
            <a:endParaRPr kumimoji="1" lang="zh-CN" altLang="en-US" dirty="0"/>
          </a:p>
        </p:txBody>
      </p:sp>
      <p:sp>
        <p:nvSpPr>
          <p:cNvPr id="4" name="灯片编号占位符 3">
            <a:extLst>
              <a:ext uri="{FF2B5EF4-FFF2-40B4-BE49-F238E27FC236}">
                <a16:creationId xmlns:a16="http://schemas.microsoft.com/office/drawing/2014/main" id="{DD139785-7C86-8A4D-B716-97514C12BC33}"/>
              </a:ext>
            </a:extLst>
          </p:cNvPr>
          <p:cNvSpPr>
            <a:spLocks noGrp="1"/>
          </p:cNvSpPr>
          <p:nvPr>
            <p:ph type="sldNum" sz="quarter" idx="12"/>
          </p:nvPr>
        </p:nvSpPr>
        <p:spPr/>
        <p:txBody>
          <a:bodyPr/>
          <a:lstStyle/>
          <a:p>
            <a:fld id="{ADE361C3-C043-4A6E-BDCE-8DA1E7D90A3B}" type="slidenum">
              <a:rPr lang="zh-CN" altLang="en-US" smtClean="0"/>
              <a:t>3</a:t>
            </a:fld>
            <a:endParaRPr lang="zh-CN" altLang="en-US"/>
          </a:p>
        </p:txBody>
      </p:sp>
      <p:grpSp>
        <p:nvGrpSpPr>
          <p:cNvPr id="14" name="组合 13">
            <a:extLst>
              <a:ext uri="{FF2B5EF4-FFF2-40B4-BE49-F238E27FC236}">
                <a16:creationId xmlns:a16="http://schemas.microsoft.com/office/drawing/2014/main" id="{8737EE4D-0C7D-A048-99F7-52EF861397D0}"/>
              </a:ext>
            </a:extLst>
          </p:cNvPr>
          <p:cNvGrpSpPr/>
          <p:nvPr/>
        </p:nvGrpSpPr>
        <p:grpSpPr>
          <a:xfrm>
            <a:off x="3419872" y="2785492"/>
            <a:ext cx="1703228" cy="1049410"/>
            <a:chOff x="5882155" y="4329138"/>
            <a:chExt cx="1703228" cy="1049410"/>
          </a:xfrm>
        </p:grpSpPr>
        <p:sp>
          <p:nvSpPr>
            <p:cNvPr id="15" name="矩形 14">
              <a:extLst>
                <a:ext uri="{FF2B5EF4-FFF2-40B4-BE49-F238E27FC236}">
                  <a16:creationId xmlns:a16="http://schemas.microsoft.com/office/drawing/2014/main" id="{98A1340F-1033-A241-8880-6E0627A673F4}"/>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16" name="圆角矩形 15">
              <a:extLst>
                <a:ext uri="{FF2B5EF4-FFF2-40B4-BE49-F238E27FC236}">
                  <a16:creationId xmlns:a16="http://schemas.microsoft.com/office/drawing/2014/main" id="{5A0AA5B1-7226-7A42-B2B7-0D98C0815141}"/>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#1</a:t>
              </a:r>
            </a:p>
            <a:p>
              <a:pPr algn="ctr"/>
              <a:r>
                <a:rPr kumimoji="1" lang="en-US" altLang="zh-CN" sz="1200" dirty="0">
                  <a:solidFill>
                    <a:schemeClr val="tx1"/>
                  </a:solidFill>
                </a:rPr>
                <a:t>generate the page</a:t>
              </a:r>
            </a:p>
          </p:txBody>
        </p:sp>
        <p:sp>
          <p:nvSpPr>
            <p:cNvPr id="17" name="矩形 16">
              <a:extLst>
                <a:ext uri="{FF2B5EF4-FFF2-40B4-BE49-F238E27FC236}">
                  <a16:creationId xmlns:a16="http://schemas.microsoft.com/office/drawing/2014/main" id="{2DEF1674-207C-E945-A04A-5DD8249513CA}"/>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18" name="任意形状 17">
            <a:extLst>
              <a:ext uri="{FF2B5EF4-FFF2-40B4-BE49-F238E27FC236}">
                <a16:creationId xmlns:a16="http://schemas.microsoft.com/office/drawing/2014/main" id="{544D70CE-2454-5E45-BA41-67D3C6F6C31F}"/>
              </a:ext>
            </a:extLst>
          </p:cNvPr>
          <p:cNvSpPr/>
          <p:nvPr/>
        </p:nvSpPr>
        <p:spPr>
          <a:xfrm>
            <a:off x="2791984" y="2943592"/>
            <a:ext cx="680937" cy="425574"/>
          </a:xfrm>
          <a:custGeom>
            <a:avLst/>
            <a:gdLst>
              <a:gd name="connsiteX0" fmla="*/ 0 w 680937"/>
              <a:gd name="connsiteY0" fmla="*/ 403377 h 425574"/>
              <a:gd name="connsiteX1" fmla="*/ 447473 w 680937"/>
              <a:gd name="connsiteY1" fmla="*/ 383922 h 425574"/>
              <a:gd name="connsiteX2" fmla="*/ 379379 w 680937"/>
              <a:gd name="connsiteY2" fmla="*/ 23998 h 425574"/>
              <a:gd name="connsiteX3" fmla="*/ 680937 w 680937"/>
              <a:gd name="connsiteY3" fmla="*/ 62909 h 425574"/>
            </a:gdLst>
            <a:ahLst/>
            <a:cxnLst>
              <a:cxn ang="0">
                <a:pos x="connsiteX0" y="connsiteY0"/>
              </a:cxn>
              <a:cxn ang="0">
                <a:pos x="connsiteX1" y="connsiteY1"/>
              </a:cxn>
              <a:cxn ang="0">
                <a:pos x="connsiteX2" y="connsiteY2"/>
              </a:cxn>
              <a:cxn ang="0">
                <a:pos x="connsiteX3" y="connsiteY3"/>
              </a:cxn>
            </a:cxnLst>
            <a:rect l="l" t="t" r="r" b="b"/>
            <a:pathLst>
              <a:path w="680937" h="425574">
                <a:moveTo>
                  <a:pt x="0" y="403377"/>
                </a:moveTo>
                <a:cubicBezTo>
                  <a:pt x="192121" y="425264"/>
                  <a:pt x="384243" y="447152"/>
                  <a:pt x="447473" y="383922"/>
                </a:cubicBezTo>
                <a:cubicBezTo>
                  <a:pt x="510703" y="320692"/>
                  <a:pt x="340468" y="77500"/>
                  <a:pt x="379379" y="23998"/>
                </a:cubicBezTo>
                <a:cubicBezTo>
                  <a:pt x="418290" y="-29504"/>
                  <a:pt x="549613" y="16702"/>
                  <a:pt x="680937" y="6290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BD86886A-B2B6-6747-8616-52E4F4967953}"/>
              </a:ext>
            </a:extLst>
          </p:cNvPr>
          <p:cNvSpPr/>
          <p:nvPr/>
        </p:nvSpPr>
        <p:spPr>
          <a:xfrm>
            <a:off x="1693154" y="3152371"/>
            <a:ext cx="1146468" cy="369332"/>
          </a:xfrm>
          <a:prstGeom prst="rect">
            <a:avLst/>
          </a:prstGeom>
          <a:solidFill>
            <a:schemeClr val="bg1"/>
          </a:solidFill>
        </p:spPr>
        <p:txBody>
          <a:bodyPr wrap="none">
            <a:spAutoFit/>
          </a:bodyPr>
          <a:lstStyle/>
          <a:p>
            <a:r>
              <a:rPr kumimoji="1" lang="en-US" altLang="zh-CN" b="1" dirty="0">
                <a:solidFill>
                  <a:srgbClr val="C00000"/>
                </a:solidFill>
              </a:rPr>
              <a:t>requests</a:t>
            </a:r>
            <a:endParaRPr lang="zh-CN" altLang="en-US" dirty="0"/>
          </a:p>
        </p:txBody>
      </p:sp>
      <p:sp>
        <p:nvSpPr>
          <p:cNvPr id="23" name="任意形状 22">
            <a:extLst>
              <a:ext uri="{FF2B5EF4-FFF2-40B4-BE49-F238E27FC236}">
                <a16:creationId xmlns:a16="http://schemas.microsoft.com/office/drawing/2014/main" id="{26422A67-8517-EC47-A8EC-8543D40A996C}"/>
              </a:ext>
            </a:extLst>
          </p:cNvPr>
          <p:cNvSpPr/>
          <p:nvPr/>
        </p:nvSpPr>
        <p:spPr>
          <a:xfrm>
            <a:off x="2778642" y="3494567"/>
            <a:ext cx="770291" cy="274402"/>
          </a:xfrm>
          <a:custGeom>
            <a:avLst/>
            <a:gdLst>
              <a:gd name="connsiteX0" fmla="*/ 758456 w 770291"/>
              <a:gd name="connsiteY0" fmla="*/ 0 h 274402"/>
              <a:gd name="connsiteX1" fmla="*/ 666307 w 770291"/>
              <a:gd name="connsiteY1" fmla="*/ 248093 h 274402"/>
              <a:gd name="connsiteX2" fmla="*/ 0 w 770291"/>
              <a:gd name="connsiteY2" fmla="*/ 255182 h 274402"/>
            </a:gdLst>
            <a:ahLst/>
            <a:cxnLst>
              <a:cxn ang="0">
                <a:pos x="connsiteX0" y="connsiteY0"/>
              </a:cxn>
              <a:cxn ang="0">
                <a:pos x="connsiteX1" y="connsiteY1"/>
              </a:cxn>
              <a:cxn ang="0">
                <a:pos x="connsiteX2" y="connsiteY2"/>
              </a:cxn>
            </a:cxnLst>
            <a:rect l="l" t="t" r="r" b="b"/>
            <a:pathLst>
              <a:path w="770291" h="274402">
                <a:moveTo>
                  <a:pt x="758456" y="0"/>
                </a:moveTo>
                <a:cubicBezTo>
                  <a:pt x="775586" y="102781"/>
                  <a:pt x="792716" y="205563"/>
                  <a:pt x="666307" y="248093"/>
                </a:cubicBezTo>
                <a:cubicBezTo>
                  <a:pt x="539898" y="290623"/>
                  <a:pt x="269949" y="272902"/>
                  <a:pt x="0" y="255182"/>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矩形 23">
            <a:extLst>
              <a:ext uri="{FF2B5EF4-FFF2-40B4-BE49-F238E27FC236}">
                <a16:creationId xmlns:a16="http://schemas.microsoft.com/office/drawing/2014/main" id="{1DCA4994-3CA9-3B4C-B436-186235C97A8E}"/>
              </a:ext>
            </a:extLst>
          </p:cNvPr>
          <p:cNvSpPr/>
          <p:nvPr/>
        </p:nvSpPr>
        <p:spPr>
          <a:xfrm>
            <a:off x="1751961" y="3584303"/>
            <a:ext cx="941283" cy="369332"/>
          </a:xfrm>
          <a:prstGeom prst="rect">
            <a:avLst/>
          </a:prstGeom>
          <a:solidFill>
            <a:schemeClr val="bg1"/>
          </a:solidFill>
        </p:spPr>
        <p:txBody>
          <a:bodyPr wrap="none">
            <a:spAutoFit/>
          </a:bodyPr>
          <a:lstStyle/>
          <a:p>
            <a:r>
              <a:rPr kumimoji="1" lang="en-US" altLang="zh-CN" b="1" dirty="0">
                <a:solidFill>
                  <a:srgbClr val="C00000"/>
                </a:solidFill>
              </a:rPr>
              <a:t>results</a:t>
            </a:r>
            <a:endParaRPr lang="zh-CN" altLang="en-US" dirty="0"/>
          </a:p>
        </p:txBody>
      </p:sp>
    </p:spTree>
    <p:extLst>
      <p:ext uri="{BB962C8B-B14F-4D97-AF65-F5344CB8AC3E}">
        <p14:creationId xmlns:p14="http://schemas.microsoft.com/office/powerpoint/2010/main" val="73559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060618-70A1-2F41-9464-A155BCF26E11}"/>
              </a:ext>
            </a:extLst>
          </p:cNvPr>
          <p:cNvSpPr>
            <a:spLocks noGrp="1"/>
          </p:cNvSpPr>
          <p:nvPr>
            <p:ph type="title"/>
          </p:nvPr>
        </p:nvSpPr>
        <p:spPr/>
        <p:txBody>
          <a:bodyPr/>
          <a:lstStyle/>
          <a:p>
            <a:r>
              <a:rPr kumimoji="1" lang="en-US" altLang="zh-CN" dirty="0"/>
              <a:t>How does application server handle requests? </a:t>
            </a:r>
            <a:endParaRPr kumimoji="1" lang="zh-CN" altLang="en-US" dirty="0"/>
          </a:p>
        </p:txBody>
      </p:sp>
      <p:sp>
        <p:nvSpPr>
          <p:cNvPr id="3" name="内容占位符 2">
            <a:extLst>
              <a:ext uri="{FF2B5EF4-FFF2-40B4-BE49-F238E27FC236}">
                <a16:creationId xmlns:a16="http://schemas.microsoft.com/office/drawing/2014/main" id="{C2E2BF1F-3AEB-9645-9BAB-0AC53E4A12E3}"/>
              </a:ext>
            </a:extLst>
          </p:cNvPr>
          <p:cNvSpPr>
            <a:spLocks noGrp="1"/>
          </p:cNvSpPr>
          <p:nvPr>
            <p:ph idx="1"/>
          </p:nvPr>
        </p:nvSpPr>
        <p:spPr>
          <a:xfrm>
            <a:off x="457200" y="1129308"/>
            <a:ext cx="5464200" cy="4356826"/>
          </a:xfrm>
        </p:spPr>
        <p:txBody>
          <a:bodyPr/>
          <a:lstStyle/>
          <a:p>
            <a:r>
              <a:rPr kumimoji="1" lang="en-US" altLang="zh-CN" b="0" dirty="0"/>
              <a:t>For </a:t>
            </a:r>
            <a:r>
              <a:rPr kumimoji="1" lang="en-US" altLang="zh-CN" dirty="0">
                <a:solidFill>
                  <a:srgbClr val="C00000"/>
                </a:solidFill>
              </a:rPr>
              <a:t>simple</a:t>
            </a:r>
            <a:r>
              <a:rPr kumimoji="1" lang="en-US" altLang="zh-CN" b="0" dirty="0"/>
              <a:t> web page</a:t>
            </a:r>
          </a:p>
          <a:p>
            <a:pPr lvl="1"/>
            <a:r>
              <a:rPr kumimoji="1" lang="en-US" altLang="zh-CN" dirty="0"/>
              <a:t>Application server’s framework (PHP) is sufficient</a:t>
            </a:r>
          </a:p>
          <a:p>
            <a:r>
              <a:rPr kumimoji="1" lang="en-US" altLang="zh-CN" dirty="0">
                <a:solidFill>
                  <a:srgbClr val="C00000"/>
                </a:solidFill>
              </a:rPr>
              <a:t>Complex queries </a:t>
            </a:r>
            <a:r>
              <a:rPr kumimoji="1" lang="en-US" altLang="zh-CN" b="0" dirty="0"/>
              <a:t>are processed by powerful </a:t>
            </a:r>
            <a:r>
              <a:rPr kumimoji="1" lang="en-US" altLang="zh-CN" dirty="0">
                <a:solidFill>
                  <a:srgbClr val="C00000"/>
                </a:solidFill>
              </a:rPr>
              <a:t>distributed computing frameworks </a:t>
            </a:r>
          </a:p>
          <a:p>
            <a:pPr lvl="1"/>
            <a:r>
              <a:rPr kumimoji="1" lang="en-US" altLang="zh-CN" dirty="0"/>
              <a:t>Fraud detection -&gt; Graph processing system</a:t>
            </a:r>
          </a:p>
          <a:p>
            <a:pPr lvl="1"/>
            <a:r>
              <a:rPr kumimoji="1" lang="en-US" altLang="zh-CN" dirty="0"/>
              <a:t>Hot lists -&gt; MapReduce</a:t>
            </a:r>
          </a:p>
          <a:p>
            <a:r>
              <a:rPr kumimoji="1" lang="en-US" altLang="zh-CN" dirty="0"/>
              <a:t>Online vs. offline</a:t>
            </a:r>
          </a:p>
          <a:p>
            <a:pPr lvl="1"/>
            <a:r>
              <a:rPr kumimoji="1" lang="en-US" altLang="zh-CN" dirty="0"/>
              <a:t>Online: compute the requests based on requests</a:t>
            </a:r>
          </a:p>
          <a:p>
            <a:pPr lvl="1"/>
            <a:r>
              <a:rPr kumimoji="1" lang="en-US" altLang="zh-CN" dirty="0"/>
              <a:t>Offline: return the pre-computed results </a:t>
            </a:r>
          </a:p>
          <a:p>
            <a:pPr marL="74250" lvl="1" indent="0">
              <a:buNone/>
            </a:pPr>
            <a:endParaRPr kumimoji="1" lang="zh-CN" altLang="en-US" dirty="0"/>
          </a:p>
        </p:txBody>
      </p:sp>
      <p:sp>
        <p:nvSpPr>
          <p:cNvPr id="4" name="灯片编号占位符 3">
            <a:extLst>
              <a:ext uri="{FF2B5EF4-FFF2-40B4-BE49-F238E27FC236}">
                <a16:creationId xmlns:a16="http://schemas.microsoft.com/office/drawing/2014/main" id="{EB0FE266-B4B2-2F4F-A706-9530B6F3EC27}"/>
              </a:ext>
            </a:extLst>
          </p:cNvPr>
          <p:cNvSpPr>
            <a:spLocks noGrp="1"/>
          </p:cNvSpPr>
          <p:nvPr>
            <p:ph type="sldNum" sz="quarter" idx="12"/>
          </p:nvPr>
        </p:nvSpPr>
        <p:spPr/>
        <p:txBody>
          <a:bodyPr/>
          <a:lstStyle/>
          <a:p>
            <a:fld id="{ADE361C3-C043-4A6E-BDCE-8DA1E7D90A3B}" type="slidenum">
              <a:rPr lang="zh-CN" altLang="en-US" smtClean="0"/>
              <a:t>4</a:t>
            </a:fld>
            <a:endParaRPr lang="zh-CN" altLang="en-US"/>
          </a:p>
        </p:txBody>
      </p:sp>
      <p:pic>
        <p:nvPicPr>
          <p:cNvPr id="5" name="图片 4">
            <a:extLst>
              <a:ext uri="{FF2B5EF4-FFF2-40B4-BE49-F238E27FC236}">
                <a16:creationId xmlns:a16="http://schemas.microsoft.com/office/drawing/2014/main" id="{305E8824-E9A2-6B49-BB99-4AFECD8B4D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25064" y="1129308"/>
            <a:ext cx="1701200" cy="1112623"/>
          </a:xfrm>
          <a:prstGeom prst="rect">
            <a:avLst/>
          </a:prstGeom>
          <a:ln>
            <a:solidFill>
              <a:schemeClr val="bg1">
                <a:lumMod val="95000"/>
              </a:schemeClr>
            </a:solidFill>
          </a:ln>
          <a:effectLst>
            <a:outerShdw blurRad="50800" dist="38100" dir="2700000" algn="tl" rotWithShape="0">
              <a:prstClr val="black">
                <a:alpha val="40000"/>
              </a:prstClr>
            </a:outerShdw>
          </a:effectLst>
        </p:spPr>
      </p:pic>
      <p:pic>
        <p:nvPicPr>
          <p:cNvPr id="6" name="图片 5">
            <a:extLst>
              <a:ext uri="{FF2B5EF4-FFF2-40B4-BE49-F238E27FC236}">
                <a16:creationId xmlns:a16="http://schemas.microsoft.com/office/drawing/2014/main" id="{FB9BF4B1-43E3-5F42-A409-EA43B0C310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1400" y="2987230"/>
            <a:ext cx="1864777" cy="1040164"/>
          </a:xfrm>
          <a:prstGeom prst="rect">
            <a:avLst/>
          </a:prstGeom>
        </p:spPr>
      </p:pic>
      <p:sp>
        <p:nvSpPr>
          <p:cNvPr id="7" name="矩形 6">
            <a:extLst>
              <a:ext uri="{FF2B5EF4-FFF2-40B4-BE49-F238E27FC236}">
                <a16:creationId xmlns:a16="http://schemas.microsoft.com/office/drawing/2014/main" id="{8DFBB1F5-03AE-4A47-9188-8D9293652218}"/>
              </a:ext>
            </a:extLst>
          </p:cNvPr>
          <p:cNvSpPr/>
          <p:nvPr/>
        </p:nvSpPr>
        <p:spPr>
          <a:xfrm>
            <a:off x="5858264" y="3968137"/>
            <a:ext cx="2133600" cy="461665"/>
          </a:xfrm>
          <a:prstGeom prst="rect">
            <a:avLst/>
          </a:prstGeom>
        </p:spPr>
        <p:txBody>
          <a:bodyPr wrap="square">
            <a:spAutoFit/>
          </a:bodyPr>
          <a:lstStyle/>
          <a:p>
            <a:r>
              <a:rPr kumimoji="1" lang="en-US" altLang="zh-CN" sz="1200" dirty="0"/>
              <a:t>Alipay detects frauds w/ graph systems</a:t>
            </a:r>
            <a:endParaRPr lang="zh-CN" altLang="en-US" sz="1200" dirty="0"/>
          </a:p>
        </p:txBody>
      </p:sp>
      <p:pic>
        <p:nvPicPr>
          <p:cNvPr id="8" name="图片 7">
            <a:extLst>
              <a:ext uri="{FF2B5EF4-FFF2-40B4-BE49-F238E27FC236}">
                <a16:creationId xmlns:a16="http://schemas.microsoft.com/office/drawing/2014/main" id="{C8553942-7F21-8D40-8749-D432752E3A37}"/>
              </a:ext>
            </a:extLst>
          </p:cNvPr>
          <p:cNvPicPr>
            <a:picLocks noChangeAspect="1"/>
          </p:cNvPicPr>
          <p:nvPr/>
        </p:nvPicPr>
        <p:blipFill>
          <a:blip r:embed="rId5"/>
          <a:stretch>
            <a:fillRect/>
          </a:stretch>
        </p:blipFill>
        <p:spPr>
          <a:xfrm>
            <a:off x="7893319" y="3164023"/>
            <a:ext cx="679429" cy="1470838"/>
          </a:xfrm>
          <a:prstGeom prst="rect">
            <a:avLst/>
          </a:prstGeom>
        </p:spPr>
      </p:pic>
      <p:sp>
        <p:nvSpPr>
          <p:cNvPr id="9" name="矩形 8">
            <a:extLst>
              <a:ext uri="{FF2B5EF4-FFF2-40B4-BE49-F238E27FC236}">
                <a16:creationId xmlns:a16="http://schemas.microsoft.com/office/drawing/2014/main" id="{57389566-2A19-8E43-868D-8F4FF3692202}"/>
              </a:ext>
            </a:extLst>
          </p:cNvPr>
          <p:cNvSpPr/>
          <p:nvPr/>
        </p:nvSpPr>
        <p:spPr>
          <a:xfrm>
            <a:off x="7679035" y="4585692"/>
            <a:ext cx="1388522" cy="276999"/>
          </a:xfrm>
          <a:prstGeom prst="rect">
            <a:avLst/>
          </a:prstGeom>
          <a:solidFill>
            <a:schemeClr val="bg1"/>
          </a:solidFill>
        </p:spPr>
        <p:txBody>
          <a:bodyPr wrap="none">
            <a:spAutoFit/>
          </a:bodyPr>
          <a:lstStyle/>
          <a:p>
            <a:r>
              <a:rPr kumimoji="1" lang="en-US" altLang="zh-CN" sz="1200" dirty="0"/>
              <a:t>Generate hot lists</a:t>
            </a:r>
            <a:endParaRPr lang="zh-CN" altLang="en-US" sz="1200" dirty="0"/>
          </a:p>
        </p:txBody>
      </p:sp>
      <p:sp>
        <p:nvSpPr>
          <p:cNvPr id="10" name="矩形 9">
            <a:extLst>
              <a:ext uri="{FF2B5EF4-FFF2-40B4-BE49-F238E27FC236}">
                <a16:creationId xmlns:a16="http://schemas.microsoft.com/office/drawing/2014/main" id="{454BA31A-99A1-BA49-8E94-CD5DE44E1CC3}"/>
              </a:ext>
            </a:extLst>
          </p:cNvPr>
          <p:cNvSpPr/>
          <p:nvPr/>
        </p:nvSpPr>
        <p:spPr>
          <a:xfrm>
            <a:off x="7112662" y="2307823"/>
            <a:ext cx="1326004" cy="276999"/>
          </a:xfrm>
          <a:prstGeom prst="rect">
            <a:avLst/>
          </a:prstGeom>
          <a:solidFill>
            <a:schemeClr val="bg1"/>
          </a:solidFill>
        </p:spPr>
        <p:txBody>
          <a:bodyPr wrap="none">
            <a:spAutoFit/>
          </a:bodyPr>
          <a:lstStyle/>
          <a:p>
            <a:r>
              <a:rPr kumimoji="1" lang="en-US" altLang="zh-CN" sz="1200" dirty="0"/>
              <a:t>Render the page</a:t>
            </a:r>
            <a:endParaRPr lang="zh-CN" altLang="en-US" sz="1200" dirty="0"/>
          </a:p>
        </p:txBody>
      </p:sp>
    </p:spTree>
    <p:extLst>
      <p:ext uri="{BB962C8B-B14F-4D97-AF65-F5344CB8AC3E}">
        <p14:creationId xmlns:p14="http://schemas.microsoft.com/office/powerpoint/2010/main" val="3905353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060618-70A1-2F41-9464-A155BCF26E11}"/>
              </a:ext>
            </a:extLst>
          </p:cNvPr>
          <p:cNvSpPr>
            <a:spLocks noGrp="1"/>
          </p:cNvSpPr>
          <p:nvPr>
            <p:ph type="title"/>
          </p:nvPr>
        </p:nvSpPr>
        <p:spPr/>
        <p:txBody>
          <a:bodyPr/>
          <a:lstStyle/>
          <a:p>
            <a:r>
              <a:rPr kumimoji="1" lang="en-US" altLang="zh-CN" dirty="0"/>
              <a:t>How does application server handle requests? </a:t>
            </a:r>
            <a:endParaRPr kumimoji="1" lang="zh-CN" altLang="en-US" dirty="0"/>
          </a:p>
        </p:txBody>
      </p:sp>
      <p:sp>
        <p:nvSpPr>
          <p:cNvPr id="3" name="内容占位符 2">
            <a:extLst>
              <a:ext uri="{FF2B5EF4-FFF2-40B4-BE49-F238E27FC236}">
                <a16:creationId xmlns:a16="http://schemas.microsoft.com/office/drawing/2014/main" id="{C2E2BF1F-3AEB-9645-9BAB-0AC53E4A12E3}"/>
              </a:ext>
            </a:extLst>
          </p:cNvPr>
          <p:cNvSpPr>
            <a:spLocks noGrp="1"/>
          </p:cNvSpPr>
          <p:nvPr>
            <p:ph idx="1"/>
          </p:nvPr>
        </p:nvSpPr>
        <p:spPr>
          <a:xfrm>
            <a:off x="457200" y="1129308"/>
            <a:ext cx="5464200" cy="4356826"/>
          </a:xfrm>
        </p:spPr>
        <p:txBody>
          <a:bodyPr/>
          <a:lstStyle/>
          <a:p>
            <a:r>
              <a:rPr kumimoji="1" lang="en-US" altLang="zh-CN" b="0" dirty="0">
                <a:solidFill>
                  <a:schemeClr val="accent6"/>
                </a:solidFill>
              </a:rPr>
              <a:t>For </a:t>
            </a:r>
            <a:r>
              <a:rPr kumimoji="1" lang="en-US" altLang="zh-CN" dirty="0">
                <a:solidFill>
                  <a:schemeClr val="accent6"/>
                </a:solidFill>
              </a:rPr>
              <a:t>simple</a:t>
            </a:r>
            <a:r>
              <a:rPr kumimoji="1" lang="en-US" altLang="zh-CN" b="0" dirty="0">
                <a:solidFill>
                  <a:schemeClr val="accent6"/>
                </a:solidFill>
              </a:rPr>
              <a:t> web page</a:t>
            </a:r>
          </a:p>
          <a:p>
            <a:pPr lvl="1"/>
            <a:r>
              <a:rPr kumimoji="1" lang="en-US" altLang="zh-CN" dirty="0">
                <a:solidFill>
                  <a:schemeClr val="accent6"/>
                </a:solidFill>
              </a:rPr>
              <a:t>Application server’s framework (PHP) is sufficient</a:t>
            </a:r>
          </a:p>
          <a:p>
            <a:r>
              <a:rPr kumimoji="1" lang="en-US" altLang="zh-CN" dirty="0">
                <a:solidFill>
                  <a:schemeClr val="accent6"/>
                </a:solidFill>
              </a:rPr>
              <a:t>Complex queries </a:t>
            </a:r>
            <a:r>
              <a:rPr kumimoji="1" lang="en-US" altLang="zh-CN" b="0" dirty="0">
                <a:solidFill>
                  <a:schemeClr val="accent6"/>
                </a:solidFill>
              </a:rPr>
              <a:t>are processed by powerful </a:t>
            </a:r>
            <a:r>
              <a:rPr kumimoji="1" lang="en-US" altLang="zh-CN" dirty="0">
                <a:solidFill>
                  <a:schemeClr val="accent6"/>
                </a:solidFill>
              </a:rPr>
              <a:t>distributed computing frameworks </a:t>
            </a:r>
          </a:p>
          <a:p>
            <a:pPr lvl="1"/>
            <a:r>
              <a:rPr kumimoji="1" lang="en-US" altLang="zh-CN" dirty="0">
                <a:solidFill>
                  <a:schemeClr val="accent6"/>
                </a:solidFill>
              </a:rPr>
              <a:t>Fraud detection -&gt; Graph processing system</a:t>
            </a:r>
          </a:p>
          <a:p>
            <a:pPr lvl="1"/>
            <a:r>
              <a:rPr kumimoji="1" lang="en-US" altLang="zh-CN" dirty="0">
                <a:solidFill>
                  <a:schemeClr val="accent6"/>
                </a:solidFill>
              </a:rPr>
              <a:t>Hot lists -&gt; </a:t>
            </a:r>
            <a:r>
              <a:rPr kumimoji="1" lang="en-US" altLang="zh-CN" dirty="0">
                <a:solidFill>
                  <a:schemeClr val="tx1"/>
                </a:solidFill>
              </a:rPr>
              <a:t>MapReduce</a:t>
            </a:r>
          </a:p>
          <a:p>
            <a:r>
              <a:rPr kumimoji="1" lang="en-US" altLang="zh-CN" dirty="0">
                <a:solidFill>
                  <a:schemeClr val="tx1"/>
                </a:solidFill>
              </a:rPr>
              <a:t>Online vs. offline</a:t>
            </a:r>
          </a:p>
          <a:p>
            <a:pPr lvl="1"/>
            <a:r>
              <a:rPr kumimoji="1" lang="en-US" altLang="zh-CN" dirty="0">
                <a:solidFill>
                  <a:schemeClr val="accent6"/>
                </a:solidFill>
              </a:rPr>
              <a:t>Online: compute triggered by the user requests</a:t>
            </a:r>
          </a:p>
          <a:p>
            <a:pPr lvl="1"/>
            <a:r>
              <a:rPr kumimoji="1" lang="en-US" altLang="zh-CN" dirty="0">
                <a:solidFill>
                  <a:schemeClr val="tx1"/>
                </a:solidFill>
              </a:rPr>
              <a:t>Offline: return the pre-computed results </a:t>
            </a:r>
          </a:p>
          <a:p>
            <a:pPr marL="74250" lvl="1" indent="0">
              <a:buNone/>
            </a:pPr>
            <a:endParaRPr kumimoji="1" lang="zh-CN" altLang="en-US" dirty="0"/>
          </a:p>
        </p:txBody>
      </p:sp>
      <p:sp>
        <p:nvSpPr>
          <p:cNvPr id="4" name="灯片编号占位符 3">
            <a:extLst>
              <a:ext uri="{FF2B5EF4-FFF2-40B4-BE49-F238E27FC236}">
                <a16:creationId xmlns:a16="http://schemas.microsoft.com/office/drawing/2014/main" id="{EB0FE266-B4B2-2F4F-A706-9530B6F3EC27}"/>
              </a:ext>
            </a:extLst>
          </p:cNvPr>
          <p:cNvSpPr>
            <a:spLocks noGrp="1"/>
          </p:cNvSpPr>
          <p:nvPr>
            <p:ph type="sldNum" sz="quarter" idx="12"/>
          </p:nvPr>
        </p:nvSpPr>
        <p:spPr/>
        <p:txBody>
          <a:bodyPr/>
          <a:lstStyle/>
          <a:p>
            <a:fld id="{ADE361C3-C043-4A6E-BDCE-8DA1E7D90A3B}" type="slidenum">
              <a:rPr lang="zh-CN" altLang="en-US" smtClean="0"/>
              <a:t>5</a:t>
            </a:fld>
            <a:endParaRPr lang="zh-CN" altLang="en-US"/>
          </a:p>
        </p:txBody>
      </p:sp>
      <p:pic>
        <p:nvPicPr>
          <p:cNvPr id="5" name="图片 4">
            <a:extLst>
              <a:ext uri="{FF2B5EF4-FFF2-40B4-BE49-F238E27FC236}">
                <a16:creationId xmlns:a16="http://schemas.microsoft.com/office/drawing/2014/main" id="{305E8824-E9A2-6B49-BB99-4AFECD8B4D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25064" y="1129308"/>
            <a:ext cx="1701200" cy="1112623"/>
          </a:xfrm>
          <a:prstGeom prst="rect">
            <a:avLst/>
          </a:prstGeom>
          <a:ln>
            <a:solidFill>
              <a:schemeClr val="bg1">
                <a:lumMod val="95000"/>
              </a:schemeClr>
            </a:solidFill>
          </a:ln>
          <a:effectLst>
            <a:outerShdw blurRad="50800" dist="38100" dir="2700000" algn="tl" rotWithShape="0">
              <a:prstClr val="black">
                <a:alpha val="40000"/>
              </a:prstClr>
            </a:outerShdw>
          </a:effectLst>
        </p:spPr>
      </p:pic>
      <p:pic>
        <p:nvPicPr>
          <p:cNvPr id="6" name="图片 5">
            <a:extLst>
              <a:ext uri="{FF2B5EF4-FFF2-40B4-BE49-F238E27FC236}">
                <a16:creationId xmlns:a16="http://schemas.microsoft.com/office/drawing/2014/main" id="{FB9BF4B1-43E3-5F42-A409-EA43B0C310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1400" y="2987230"/>
            <a:ext cx="1864777" cy="1040164"/>
          </a:xfrm>
          <a:prstGeom prst="rect">
            <a:avLst/>
          </a:prstGeom>
        </p:spPr>
      </p:pic>
      <p:sp>
        <p:nvSpPr>
          <p:cNvPr id="7" name="矩形 6">
            <a:extLst>
              <a:ext uri="{FF2B5EF4-FFF2-40B4-BE49-F238E27FC236}">
                <a16:creationId xmlns:a16="http://schemas.microsoft.com/office/drawing/2014/main" id="{8DFBB1F5-03AE-4A47-9188-8D9293652218}"/>
              </a:ext>
            </a:extLst>
          </p:cNvPr>
          <p:cNvSpPr/>
          <p:nvPr/>
        </p:nvSpPr>
        <p:spPr>
          <a:xfrm>
            <a:off x="5858264" y="3968137"/>
            <a:ext cx="2133600" cy="461665"/>
          </a:xfrm>
          <a:prstGeom prst="rect">
            <a:avLst/>
          </a:prstGeom>
        </p:spPr>
        <p:txBody>
          <a:bodyPr wrap="square">
            <a:spAutoFit/>
          </a:bodyPr>
          <a:lstStyle/>
          <a:p>
            <a:r>
              <a:rPr kumimoji="1" lang="en-US" altLang="zh-CN" sz="1200" dirty="0"/>
              <a:t>Alipay detects frauds w/ graph systems</a:t>
            </a:r>
            <a:endParaRPr lang="zh-CN" altLang="en-US" sz="1200" dirty="0"/>
          </a:p>
        </p:txBody>
      </p:sp>
      <p:pic>
        <p:nvPicPr>
          <p:cNvPr id="8" name="图片 7">
            <a:extLst>
              <a:ext uri="{FF2B5EF4-FFF2-40B4-BE49-F238E27FC236}">
                <a16:creationId xmlns:a16="http://schemas.microsoft.com/office/drawing/2014/main" id="{C8553942-7F21-8D40-8749-D432752E3A37}"/>
              </a:ext>
            </a:extLst>
          </p:cNvPr>
          <p:cNvPicPr>
            <a:picLocks noChangeAspect="1"/>
          </p:cNvPicPr>
          <p:nvPr/>
        </p:nvPicPr>
        <p:blipFill>
          <a:blip r:embed="rId5"/>
          <a:stretch>
            <a:fillRect/>
          </a:stretch>
        </p:blipFill>
        <p:spPr>
          <a:xfrm>
            <a:off x="7893319" y="3164023"/>
            <a:ext cx="679429" cy="1470838"/>
          </a:xfrm>
          <a:prstGeom prst="rect">
            <a:avLst/>
          </a:prstGeom>
        </p:spPr>
      </p:pic>
      <p:sp>
        <p:nvSpPr>
          <p:cNvPr id="9" name="矩形 8">
            <a:extLst>
              <a:ext uri="{FF2B5EF4-FFF2-40B4-BE49-F238E27FC236}">
                <a16:creationId xmlns:a16="http://schemas.microsoft.com/office/drawing/2014/main" id="{57389566-2A19-8E43-868D-8F4FF3692202}"/>
              </a:ext>
            </a:extLst>
          </p:cNvPr>
          <p:cNvSpPr/>
          <p:nvPr/>
        </p:nvSpPr>
        <p:spPr>
          <a:xfrm>
            <a:off x="7679035" y="4585692"/>
            <a:ext cx="1388522" cy="276999"/>
          </a:xfrm>
          <a:prstGeom prst="rect">
            <a:avLst/>
          </a:prstGeom>
          <a:solidFill>
            <a:schemeClr val="bg1"/>
          </a:solidFill>
        </p:spPr>
        <p:txBody>
          <a:bodyPr wrap="none">
            <a:spAutoFit/>
          </a:bodyPr>
          <a:lstStyle/>
          <a:p>
            <a:r>
              <a:rPr kumimoji="1" lang="en-US" altLang="zh-CN" sz="1200" dirty="0"/>
              <a:t>Generate hot lists</a:t>
            </a:r>
            <a:endParaRPr lang="zh-CN" altLang="en-US" sz="1200" dirty="0"/>
          </a:p>
        </p:txBody>
      </p:sp>
      <p:sp>
        <p:nvSpPr>
          <p:cNvPr id="10" name="矩形 9">
            <a:extLst>
              <a:ext uri="{FF2B5EF4-FFF2-40B4-BE49-F238E27FC236}">
                <a16:creationId xmlns:a16="http://schemas.microsoft.com/office/drawing/2014/main" id="{454BA31A-99A1-BA49-8E94-CD5DE44E1CC3}"/>
              </a:ext>
            </a:extLst>
          </p:cNvPr>
          <p:cNvSpPr/>
          <p:nvPr/>
        </p:nvSpPr>
        <p:spPr>
          <a:xfrm>
            <a:off x="7112662" y="2307823"/>
            <a:ext cx="1326004" cy="276999"/>
          </a:xfrm>
          <a:prstGeom prst="rect">
            <a:avLst/>
          </a:prstGeom>
          <a:solidFill>
            <a:schemeClr val="bg1"/>
          </a:solidFill>
        </p:spPr>
        <p:txBody>
          <a:bodyPr wrap="none">
            <a:spAutoFit/>
          </a:bodyPr>
          <a:lstStyle/>
          <a:p>
            <a:r>
              <a:rPr kumimoji="1" lang="en-US" altLang="zh-CN" sz="1200" dirty="0"/>
              <a:t>Render the page</a:t>
            </a:r>
            <a:endParaRPr lang="zh-CN" altLang="en-US" sz="1200" dirty="0"/>
          </a:p>
        </p:txBody>
      </p:sp>
    </p:spTree>
    <p:extLst>
      <p:ext uri="{BB962C8B-B14F-4D97-AF65-F5344CB8AC3E}">
        <p14:creationId xmlns:p14="http://schemas.microsoft.com/office/powerpoint/2010/main" val="3120141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8DCAFB98-BD03-124E-BA9D-920DB71B1A58}"/>
              </a:ext>
            </a:extLst>
          </p:cNvPr>
          <p:cNvSpPr>
            <a:spLocks noGrp="1"/>
          </p:cNvSpPr>
          <p:nvPr>
            <p:ph type="title"/>
          </p:nvPr>
        </p:nvSpPr>
        <p:spPr/>
        <p:txBody>
          <a:bodyPr/>
          <a:lstStyle/>
          <a:p>
            <a:r>
              <a:rPr lang="en-US" altLang="zh-CN" dirty="0"/>
              <a:t>Batch</a:t>
            </a:r>
            <a:r>
              <a:rPr lang="zh-CN" altLang="en-US" dirty="0"/>
              <a:t> </a:t>
            </a:r>
            <a:r>
              <a:rPr lang="en-US" altLang="zh-CN" dirty="0"/>
              <a:t>Processing</a:t>
            </a:r>
            <a:endParaRPr lang="zh-CN" altLang="en-US" dirty="0"/>
          </a:p>
        </p:txBody>
      </p:sp>
      <p:sp>
        <p:nvSpPr>
          <p:cNvPr id="6" name="文本占位符 5">
            <a:extLst>
              <a:ext uri="{FF2B5EF4-FFF2-40B4-BE49-F238E27FC236}">
                <a16:creationId xmlns:a16="http://schemas.microsoft.com/office/drawing/2014/main" id="{43005BE4-44F2-C849-B031-8E94DA2D49E6}"/>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657CE9D2-E9BA-BE45-86B3-3C64C49BBB09}"/>
              </a:ext>
            </a:extLst>
          </p:cNvPr>
          <p:cNvSpPr>
            <a:spLocks noGrp="1"/>
          </p:cNvSpPr>
          <p:nvPr>
            <p:ph type="sldNum" sz="quarter" idx="12"/>
          </p:nvPr>
        </p:nvSpPr>
        <p:spPr/>
        <p:txBody>
          <a:bodyPr/>
          <a:lstStyle/>
          <a:p>
            <a:fld id="{ADE361C3-C043-4A6E-BDCE-8DA1E7D90A3B}" type="slidenum">
              <a:rPr lang="zh-CN" altLang="en-US" smtClean="0"/>
              <a:t>6</a:t>
            </a:fld>
            <a:endParaRPr lang="zh-CN" altLang="en-US"/>
          </a:p>
        </p:txBody>
      </p:sp>
    </p:spTree>
    <p:extLst>
      <p:ext uri="{BB962C8B-B14F-4D97-AF65-F5344CB8AC3E}">
        <p14:creationId xmlns:p14="http://schemas.microsoft.com/office/powerpoint/2010/main" val="3003686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737D1B-0806-114B-A886-5F0F59304612}"/>
              </a:ext>
            </a:extLst>
          </p:cNvPr>
          <p:cNvSpPr>
            <a:spLocks noGrp="1"/>
          </p:cNvSpPr>
          <p:nvPr>
            <p:ph type="title"/>
          </p:nvPr>
        </p:nvSpPr>
        <p:spPr/>
        <p:txBody>
          <a:bodyPr/>
          <a:lstStyle/>
          <a:p>
            <a:r>
              <a:rPr kumimoji="1" lang="en-US" altLang="zh-CN" dirty="0"/>
              <a:t>Batch</a:t>
            </a:r>
            <a:r>
              <a:rPr kumimoji="1" lang="zh-CN" altLang="en-US" dirty="0"/>
              <a:t> </a:t>
            </a:r>
            <a:r>
              <a:rPr kumimoji="1" lang="en-US" altLang="zh-CN" dirty="0"/>
              <a:t>processing</a:t>
            </a:r>
            <a:r>
              <a:rPr kumimoji="1" lang="zh-CN" altLang="en-US" dirty="0"/>
              <a:t> </a:t>
            </a:r>
            <a:r>
              <a:rPr kumimoji="1" lang="en-US" altLang="zh-CN" dirty="0"/>
              <a:t>systems</a:t>
            </a:r>
            <a:endParaRPr kumimoji="1" lang="zh-CN" altLang="en-US" dirty="0"/>
          </a:p>
        </p:txBody>
      </p:sp>
      <p:sp>
        <p:nvSpPr>
          <p:cNvPr id="3" name="内容占位符 2">
            <a:extLst>
              <a:ext uri="{FF2B5EF4-FFF2-40B4-BE49-F238E27FC236}">
                <a16:creationId xmlns:a16="http://schemas.microsoft.com/office/drawing/2014/main" id="{885B910C-4E68-784A-ACC2-F3C91D06F15E}"/>
              </a:ext>
            </a:extLst>
          </p:cNvPr>
          <p:cNvSpPr>
            <a:spLocks noGrp="1"/>
          </p:cNvSpPr>
          <p:nvPr>
            <p:ph idx="1"/>
          </p:nvPr>
        </p:nvSpPr>
        <p:spPr/>
        <p:txBody>
          <a:bodyPr>
            <a:normAutofit/>
          </a:bodyPr>
          <a:lstStyle/>
          <a:p>
            <a:r>
              <a:rPr kumimoji="1" lang="en-US" altLang="zh-CN" b="0" dirty="0"/>
              <a:t>A batch processing system takes </a:t>
            </a:r>
            <a:r>
              <a:rPr kumimoji="1" lang="en-US" altLang="zh-CN" dirty="0">
                <a:solidFill>
                  <a:srgbClr val="C00000"/>
                </a:solidFill>
              </a:rPr>
              <a:t>a large amount of input data </a:t>
            </a:r>
          </a:p>
          <a:p>
            <a:pPr lvl="1"/>
            <a:r>
              <a:rPr kumimoji="1" lang="en-US" altLang="zh-CN" dirty="0"/>
              <a:t>Computing takes a while</a:t>
            </a:r>
            <a:r>
              <a:rPr kumimoji="1" lang="zh-CN" altLang="en-US" dirty="0"/>
              <a:t>（</a:t>
            </a:r>
            <a:r>
              <a:rPr kumimoji="1" lang="en-US" altLang="zh-CN" dirty="0"/>
              <a:t>from minutes~</a:t>
            </a:r>
            <a:r>
              <a:rPr kumimoji="1" lang="zh-CN" altLang="en-US" dirty="0"/>
              <a:t> </a:t>
            </a:r>
            <a:r>
              <a:rPr kumimoji="1" lang="en-US" altLang="zh-CN" dirty="0"/>
              <a:t>days</a:t>
            </a:r>
            <a:r>
              <a:rPr kumimoji="1" lang="zh-CN" altLang="en-US" dirty="0"/>
              <a:t>）</a:t>
            </a:r>
            <a:r>
              <a:rPr kumimoji="1" lang="en-US" altLang="zh-CN" dirty="0"/>
              <a:t>, and thus offline</a:t>
            </a:r>
          </a:p>
          <a:p>
            <a:pPr lvl="1"/>
            <a:r>
              <a:rPr kumimoji="1" lang="en-US" altLang="zh-CN" dirty="0"/>
              <a:t>run periodically </a:t>
            </a:r>
            <a:r>
              <a:rPr kumimoji="1" lang="zh-CN" altLang="en-US" dirty="0"/>
              <a:t>（</a:t>
            </a:r>
            <a:r>
              <a:rPr kumimoji="1" lang="en-US" altLang="zh-CN" dirty="0"/>
              <a:t>e.g., generate hot lists every day </a:t>
            </a:r>
            <a:r>
              <a:rPr kumimoji="1" lang="zh-CN" altLang="en-US" dirty="0"/>
              <a:t>）</a:t>
            </a:r>
            <a:endParaRPr kumimoji="1" lang="en-US" altLang="zh-CN" dirty="0"/>
          </a:p>
          <a:p>
            <a:pPr lvl="1"/>
            <a:r>
              <a:rPr kumimoji="1" lang="en-US" altLang="zh-CN" b="0" dirty="0"/>
              <a:t>Key </a:t>
            </a:r>
            <a:r>
              <a:rPr kumimoji="1" lang="en-US" altLang="zh-CN" b="1" dirty="0">
                <a:solidFill>
                  <a:srgbClr val="C00000"/>
                </a:solidFill>
              </a:rPr>
              <a:t>performance</a:t>
            </a:r>
            <a:r>
              <a:rPr kumimoji="1" lang="en-US" altLang="zh-CN" b="0" dirty="0"/>
              <a:t> metric: </a:t>
            </a:r>
            <a:r>
              <a:rPr kumimoji="1" lang="en-US" altLang="zh-CN" b="1" dirty="0">
                <a:solidFill>
                  <a:srgbClr val="C00000"/>
                </a:solidFill>
              </a:rPr>
              <a:t>throughput</a:t>
            </a:r>
          </a:p>
          <a:p>
            <a:r>
              <a:rPr kumimoji="1" lang="en-US" altLang="zh-CN" b="0" dirty="0"/>
              <a:t>Examples: </a:t>
            </a:r>
          </a:p>
          <a:p>
            <a:pPr lvl="1"/>
            <a:r>
              <a:rPr kumimoji="1" lang="en-US" altLang="zh-CN" dirty="0"/>
              <a:t>Spark</a:t>
            </a:r>
          </a:p>
          <a:p>
            <a:pPr lvl="1"/>
            <a:r>
              <a:rPr kumimoji="1" lang="en-US" altLang="zh-CN" b="0" dirty="0"/>
              <a:t>MapReduce</a:t>
            </a:r>
          </a:p>
          <a:p>
            <a:pPr lvl="1"/>
            <a:r>
              <a:rPr kumimoji="1" lang="en-US" altLang="zh-CN" dirty="0"/>
              <a:t>Hadoop</a:t>
            </a:r>
          </a:p>
          <a:p>
            <a:pPr lvl="1"/>
            <a:r>
              <a:rPr kumimoji="1" lang="en-US" altLang="zh-CN" b="0" dirty="0"/>
              <a:t>etc.</a:t>
            </a:r>
            <a:endParaRPr kumimoji="1" lang="zh-CN" altLang="en-US" b="0" dirty="0"/>
          </a:p>
        </p:txBody>
      </p:sp>
      <p:sp>
        <p:nvSpPr>
          <p:cNvPr id="4" name="灯片编号占位符 3">
            <a:extLst>
              <a:ext uri="{FF2B5EF4-FFF2-40B4-BE49-F238E27FC236}">
                <a16:creationId xmlns:a16="http://schemas.microsoft.com/office/drawing/2014/main" id="{36566D4C-2025-F149-B6F1-9DC68F115375}"/>
              </a:ext>
            </a:extLst>
          </p:cNvPr>
          <p:cNvSpPr>
            <a:spLocks noGrp="1"/>
          </p:cNvSpPr>
          <p:nvPr>
            <p:ph type="sldNum" sz="quarter" idx="12"/>
          </p:nvPr>
        </p:nvSpPr>
        <p:spPr/>
        <p:txBody>
          <a:bodyPr/>
          <a:lstStyle/>
          <a:p>
            <a:fld id="{ADE361C3-C043-4A6E-BDCE-8DA1E7D90A3B}" type="slidenum">
              <a:rPr lang="zh-CN" altLang="en-US" smtClean="0"/>
              <a:t>7</a:t>
            </a:fld>
            <a:endParaRPr lang="zh-CN" altLang="en-US"/>
          </a:p>
        </p:txBody>
      </p:sp>
      <p:pic>
        <p:nvPicPr>
          <p:cNvPr id="1026" name="Picture 2" descr="Apache Spark - Wikipedia">
            <a:extLst>
              <a:ext uri="{FF2B5EF4-FFF2-40B4-BE49-F238E27FC236}">
                <a16:creationId xmlns:a16="http://schemas.microsoft.com/office/drawing/2014/main" id="{7203A792-474F-1C47-8830-45A0E10CF7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2463387"/>
            <a:ext cx="2125216" cy="110347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pache Hadoop Consulting &amp; Fully Managed Services | Digitalis">
            <a:extLst>
              <a:ext uri="{FF2B5EF4-FFF2-40B4-BE49-F238E27FC236}">
                <a16:creationId xmlns:a16="http://schemas.microsoft.com/office/drawing/2014/main" id="{72D9369F-0238-684A-87EC-A45BD59765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9824" y="3905568"/>
            <a:ext cx="2398544" cy="1360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8882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1F2047-1AC4-3647-BE0A-24124357F629}"/>
              </a:ext>
            </a:extLst>
          </p:cNvPr>
          <p:cNvSpPr>
            <a:spLocks noGrp="1"/>
          </p:cNvSpPr>
          <p:nvPr>
            <p:ph type="title"/>
          </p:nvPr>
        </p:nvSpPr>
        <p:spPr/>
        <p:txBody>
          <a:bodyPr/>
          <a:lstStyle/>
          <a:p>
            <a:r>
              <a:rPr kumimoji="1" lang="en-US" altLang="zh-CN" dirty="0"/>
              <a:t>Why need specialized system for batch processing? </a:t>
            </a:r>
            <a:endParaRPr kumimoji="1" lang="zh-CN" altLang="en-US" dirty="0"/>
          </a:p>
        </p:txBody>
      </p:sp>
      <p:sp>
        <p:nvSpPr>
          <p:cNvPr id="3" name="内容占位符 2">
            <a:extLst>
              <a:ext uri="{FF2B5EF4-FFF2-40B4-BE49-F238E27FC236}">
                <a16:creationId xmlns:a16="http://schemas.microsoft.com/office/drawing/2014/main" id="{0AB1BB02-DEA5-B34E-9F12-F8B80F3087E0}"/>
              </a:ext>
            </a:extLst>
          </p:cNvPr>
          <p:cNvSpPr>
            <a:spLocks noGrp="1"/>
          </p:cNvSpPr>
          <p:nvPr>
            <p:ph idx="1"/>
          </p:nvPr>
        </p:nvSpPr>
        <p:spPr>
          <a:xfrm>
            <a:off x="457200" y="1129308"/>
            <a:ext cx="8229600" cy="1080120"/>
          </a:xfrm>
        </p:spPr>
        <p:txBody>
          <a:bodyPr/>
          <a:lstStyle/>
          <a:p>
            <a:r>
              <a:rPr kumimoji="1" lang="en-US" altLang="zh-CN" dirty="0"/>
              <a:t>Assumption</a:t>
            </a:r>
            <a:r>
              <a:rPr kumimoji="1" lang="en-US" altLang="zh-CN" b="0" dirty="0"/>
              <a:t>: our web server records every requests in a log file</a:t>
            </a:r>
          </a:p>
          <a:p>
            <a:pPr lvl="1"/>
            <a:r>
              <a:rPr kumimoji="1" lang="en-US" altLang="zh-CN" dirty="0"/>
              <a:t>E.g., using </a:t>
            </a:r>
            <a:r>
              <a:rPr kumimoji="1" lang="en-US" altLang="zh-CN" dirty="0" err="1"/>
              <a:t>nginx</a:t>
            </a:r>
            <a:r>
              <a:rPr kumimoji="1" lang="en-US" altLang="zh-CN" dirty="0"/>
              <a:t> log format, a log record looks</a:t>
            </a:r>
            <a:r>
              <a:rPr kumimoji="1" lang="zh-CN" altLang="en-US" dirty="0"/>
              <a:t> </a:t>
            </a:r>
            <a:r>
              <a:rPr kumimoji="1" lang="en-US" altLang="zh-CN" dirty="0"/>
              <a:t>like</a:t>
            </a:r>
            <a:r>
              <a:rPr kumimoji="1" lang="zh-CN" altLang="en-US" dirty="0"/>
              <a:t> </a:t>
            </a:r>
            <a:r>
              <a:rPr kumimoji="1" lang="en-US" altLang="zh-CN" dirty="0"/>
              <a:t>this: </a:t>
            </a:r>
            <a:endParaRPr kumimoji="1" lang="zh-CN" altLang="en-US" dirty="0"/>
          </a:p>
        </p:txBody>
      </p:sp>
      <p:sp>
        <p:nvSpPr>
          <p:cNvPr id="4" name="灯片编号占位符 3">
            <a:extLst>
              <a:ext uri="{FF2B5EF4-FFF2-40B4-BE49-F238E27FC236}">
                <a16:creationId xmlns:a16="http://schemas.microsoft.com/office/drawing/2014/main" id="{8D967E31-70A8-0143-9A17-204724E6A70F}"/>
              </a:ext>
            </a:extLst>
          </p:cNvPr>
          <p:cNvSpPr>
            <a:spLocks noGrp="1"/>
          </p:cNvSpPr>
          <p:nvPr>
            <p:ph type="sldNum" sz="quarter" idx="12"/>
          </p:nvPr>
        </p:nvSpPr>
        <p:spPr/>
        <p:txBody>
          <a:bodyPr/>
          <a:lstStyle/>
          <a:p>
            <a:fld id="{ADE361C3-C043-4A6E-BDCE-8DA1E7D90A3B}" type="slidenum">
              <a:rPr lang="zh-CN" altLang="en-US" smtClean="0"/>
              <a:t>8</a:t>
            </a:fld>
            <a:endParaRPr lang="zh-CN" altLang="en-US"/>
          </a:p>
        </p:txBody>
      </p:sp>
      <p:sp>
        <p:nvSpPr>
          <p:cNvPr id="5" name="矩形 4">
            <a:extLst>
              <a:ext uri="{FF2B5EF4-FFF2-40B4-BE49-F238E27FC236}">
                <a16:creationId xmlns:a16="http://schemas.microsoft.com/office/drawing/2014/main" id="{04F49532-5CA9-4B46-B898-1E11B5C6CF25}"/>
              </a:ext>
            </a:extLst>
          </p:cNvPr>
          <p:cNvSpPr/>
          <p:nvPr/>
        </p:nvSpPr>
        <p:spPr>
          <a:xfrm>
            <a:off x="389509" y="2029750"/>
            <a:ext cx="8507858" cy="1477328"/>
          </a:xfrm>
          <a:prstGeom prst="rect">
            <a:avLst/>
          </a:prstGeom>
          <a:ln>
            <a:solidFill>
              <a:schemeClr val="tx1"/>
            </a:solidFill>
          </a:ln>
        </p:spPr>
        <p:txBody>
          <a:bodyPr wrap="square">
            <a:spAutoFit/>
          </a:bodyPr>
          <a:lstStyle/>
          <a:p>
            <a:r>
              <a:rPr lang="en" altLang="zh-CN" dirty="0">
                <a:latin typeface="Consolas" panose="020B0609020204030204" pitchFamily="49" charset="0"/>
                <a:cs typeface="Consolas" panose="020B0609020204030204" pitchFamily="49" charset="0"/>
              </a:rPr>
              <a:t>216.58.210.78 - - [27/Feb/2015:17:55:11 +0000] </a:t>
            </a:r>
            <a:br>
              <a:rPr lang="en" altLang="zh-CN" dirty="0">
                <a:latin typeface="Consolas" panose="020B0609020204030204" pitchFamily="49" charset="0"/>
                <a:cs typeface="Consolas" panose="020B0609020204030204" pitchFamily="49" charset="0"/>
              </a:rPr>
            </a:br>
            <a:r>
              <a:rPr lang="en" altLang="zh-CN" dirty="0">
                <a:latin typeface="Consolas" panose="020B0609020204030204" pitchFamily="49" charset="0"/>
                <a:cs typeface="Consolas" panose="020B0609020204030204" pitchFamily="49" charset="0"/>
              </a:rPr>
              <a:t>"GET /</a:t>
            </a:r>
            <a:r>
              <a:rPr lang="en" altLang="zh-CN" dirty="0" err="1">
                <a:latin typeface="Consolas" panose="020B0609020204030204" pitchFamily="49" charset="0"/>
                <a:cs typeface="Consolas" panose="020B0609020204030204" pitchFamily="49" charset="0"/>
              </a:rPr>
              <a:t>css</a:t>
            </a:r>
            <a:r>
              <a:rPr lang="en" altLang="zh-CN" dirty="0">
                <a:latin typeface="Consolas" panose="020B0609020204030204" pitchFamily="49" charset="0"/>
                <a:cs typeface="Consolas" panose="020B0609020204030204" pitchFamily="49" charset="0"/>
              </a:rPr>
              <a:t>/</a:t>
            </a:r>
            <a:r>
              <a:rPr lang="en" altLang="zh-CN" dirty="0" err="1">
                <a:latin typeface="Consolas" panose="020B0609020204030204" pitchFamily="49" charset="0"/>
                <a:cs typeface="Consolas" panose="020B0609020204030204" pitchFamily="49" charset="0"/>
              </a:rPr>
              <a:t>typography.css</a:t>
            </a:r>
            <a:r>
              <a:rPr lang="en" altLang="zh-CN" dirty="0">
                <a:latin typeface="Consolas" panose="020B0609020204030204" pitchFamily="49" charset="0"/>
                <a:cs typeface="Consolas" panose="020B0609020204030204" pitchFamily="49" charset="0"/>
              </a:rPr>
              <a:t> HTTP/1.1" 200 3377 "http://</a:t>
            </a:r>
            <a:r>
              <a:rPr lang="en" altLang="zh-CN" dirty="0" err="1">
                <a:latin typeface="Consolas" panose="020B0609020204030204" pitchFamily="49" charset="0"/>
                <a:cs typeface="Consolas" panose="020B0609020204030204" pitchFamily="49" charset="0"/>
              </a:rPr>
              <a:t>martin.kleppmann.com</a:t>
            </a:r>
            <a:r>
              <a:rPr lang="en" altLang="zh-CN" dirty="0">
                <a:latin typeface="Consolas" panose="020B0609020204030204" pitchFamily="49" charset="0"/>
                <a:cs typeface="Consolas" panose="020B0609020204030204" pitchFamily="49" charset="0"/>
              </a:rPr>
              <a:t>/" </a:t>
            </a:r>
            <a:br>
              <a:rPr lang="en" altLang="zh-CN" dirty="0">
                <a:latin typeface="Consolas" panose="020B0609020204030204" pitchFamily="49" charset="0"/>
                <a:cs typeface="Consolas" panose="020B0609020204030204" pitchFamily="49" charset="0"/>
              </a:rPr>
            </a:br>
            <a:r>
              <a:rPr lang="en" altLang="zh-CN" dirty="0">
                <a:latin typeface="Consolas" panose="020B0609020204030204" pitchFamily="49" charset="0"/>
                <a:cs typeface="Consolas" panose="020B0609020204030204" pitchFamily="49" charset="0"/>
              </a:rPr>
              <a:t>"Mozilla/5.0 (Macintosh; Intel Mac OS X 10_9_5) </a:t>
            </a:r>
            <a:r>
              <a:rPr lang="en" altLang="zh-CN" dirty="0" err="1">
                <a:latin typeface="Consolas" panose="020B0609020204030204" pitchFamily="49" charset="0"/>
                <a:cs typeface="Consolas" panose="020B0609020204030204" pitchFamily="49" charset="0"/>
              </a:rPr>
              <a:t>AppleWebKit</a:t>
            </a:r>
            <a:r>
              <a:rPr lang="en" altLang="zh-CN" dirty="0">
                <a:latin typeface="Consolas" panose="020B0609020204030204" pitchFamily="49" charset="0"/>
                <a:cs typeface="Consolas" panose="020B0609020204030204" pitchFamily="49" charset="0"/>
              </a:rPr>
              <a:t>/537.36 (KHTML, like Gecko) Chrome/40.0.2214.115 Safari/537.36" </a:t>
            </a:r>
          </a:p>
        </p:txBody>
      </p:sp>
      <p:sp>
        <p:nvSpPr>
          <p:cNvPr id="6" name="内容占位符 2">
            <a:extLst>
              <a:ext uri="{FF2B5EF4-FFF2-40B4-BE49-F238E27FC236}">
                <a16:creationId xmlns:a16="http://schemas.microsoft.com/office/drawing/2014/main" id="{7DDCA8AD-6184-5849-824E-DD739E7FA5CA}"/>
              </a:ext>
            </a:extLst>
          </p:cNvPr>
          <p:cNvSpPr txBox="1">
            <a:spLocks/>
          </p:cNvSpPr>
          <p:nvPr/>
        </p:nvSpPr>
        <p:spPr>
          <a:xfrm>
            <a:off x="457200" y="3712785"/>
            <a:ext cx="8229600" cy="1888447"/>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ea"/>
                <a:ea typeface="+mn-ea"/>
                <a:cs typeface="PingFang SC" panose="020B0400000000000000"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ea"/>
                <a:ea typeface="+mn-ea"/>
                <a:cs typeface="PingFang SC" panose="020B0400000000000000"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ea"/>
                <a:ea typeface="+mn-ea"/>
                <a:cs typeface="PingFang SC" panose="020B0400000000000000"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ea"/>
                <a:ea typeface="+mn-ea"/>
                <a:cs typeface="PingFang SC" panose="020B0400000000000000"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ea"/>
                <a:ea typeface="+mn-ea"/>
                <a:cs typeface="PingFang SC" panose="020B0400000000000000"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Abstract format: </a:t>
            </a:r>
            <a:r>
              <a:rPr lang="en" altLang="zh-CN" b="0" dirty="0">
                <a:latin typeface="Consolas" panose="020B0609020204030204" pitchFamily="49" charset="0"/>
                <a:cs typeface="Consolas" panose="020B0609020204030204" pitchFamily="49" charset="0"/>
              </a:rPr>
              <a:t>$</a:t>
            </a:r>
            <a:r>
              <a:rPr lang="en" altLang="zh-CN" b="0" dirty="0" err="1">
                <a:latin typeface="Consolas" panose="020B0609020204030204" pitchFamily="49" charset="0"/>
                <a:cs typeface="Consolas" panose="020B0609020204030204" pitchFamily="49" charset="0"/>
              </a:rPr>
              <a:t>remote_addr</a:t>
            </a:r>
            <a:r>
              <a:rPr lang="en" altLang="zh-CN" b="0" dirty="0">
                <a:latin typeface="Consolas" panose="020B0609020204030204" pitchFamily="49" charset="0"/>
                <a:cs typeface="Consolas" panose="020B0609020204030204" pitchFamily="49" charset="0"/>
              </a:rPr>
              <a:t> - $</a:t>
            </a:r>
            <a:r>
              <a:rPr lang="en" altLang="zh-CN" b="0" dirty="0" err="1">
                <a:latin typeface="Consolas" panose="020B0609020204030204" pitchFamily="49" charset="0"/>
                <a:cs typeface="Consolas" panose="020B0609020204030204" pitchFamily="49" charset="0"/>
              </a:rPr>
              <a:t>remote_user</a:t>
            </a:r>
            <a:r>
              <a:rPr lang="en" altLang="zh-CN" b="0" dirty="0">
                <a:latin typeface="Consolas" panose="020B0609020204030204" pitchFamily="49" charset="0"/>
                <a:cs typeface="Consolas" panose="020B0609020204030204" pitchFamily="49" charset="0"/>
              </a:rPr>
              <a:t> [$</a:t>
            </a:r>
            <a:r>
              <a:rPr lang="en" altLang="zh-CN" b="0" dirty="0" err="1">
                <a:latin typeface="Consolas" panose="020B0609020204030204" pitchFamily="49" charset="0"/>
                <a:cs typeface="Consolas" panose="020B0609020204030204" pitchFamily="49" charset="0"/>
              </a:rPr>
              <a:t>time_local</a:t>
            </a:r>
            <a:r>
              <a:rPr lang="en" altLang="zh-CN" b="0" dirty="0">
                <a:latin typeface="Consolas" panose="020B0609020204030204" pitchFamily="49" charset="0"/>
                <a:cs typeface="Consolas" panose="020B0609020204030204" pitchFamily="49" charset="0"/>
              </a:rPr>
              <a:t>] "$request" $status $</a:t>
            </a:r>
            <a:r>
              <a:rPr lang="en" altLang="zh-CN" b="0" dirty="0" err="1">
                <a:latin typeface="Consolas" panose="020B0609020204030204" pitchFamily="49" charset="0"/>
                <a:cs typeface="Consolas" panose="020B0609020204030204" pitchFamily="49" charset="0"/>
              </a:rPr>
              <a:t>body_bytes_sent</a:t>
            </a:r>
            <a:r>
              <a:rPr lang="en" altLang="zh-CN" b="0" dirty="0">
                <a:latin typeface="Consolas" panose="020B0609020204030204" pitchFamily="49" charset="0"/>
                <a:cs typeface="Consolas" panose="020B0609020204030204" pitchFamily="49" charset="0"/>
              </a:rPr>
              <a:t> </a:t>
            </a:r>
            <a:br>
              <a:rPr lang="en" altLang="zh-CN" b="0" dirty="0">
                <a:latin typeface="Consolas" panose="020B0609020204030204" pitchFamily="49" charset="0"/>
                <a:cs typeface="Consolas" panose="020B0609020204030204" pitchFamily="49" charset="0"/>
              </a:rPr>
            </a:br>
            <a:r>
              <a:rPr lang="en" altLang="zh-CN" b="0" dirty="0">
                <a:latin typeface="Consolas" panose="020B0609020204030204" pitchFamily="49" charset="0"/>
                <a:cs typeface="Consolas" panose="020B0609020204030204" pitchFamily="49" charset="0"/>
              </a:rPr>
              <a:t>"$</a:t>
            </a:r>
            <a:r>
              <a:rPr lang="en" altLang="zh-CN" b="0" dirty="0" err="1">
                <a:latin typeface="Consolas" panose="020B0609020204030204" pitchFamily="49" charset="0"/>
                <a:cs typeface="Consolas" panose="020B0609020204030204" pitchFamily="49" charset="0"/>
              </a:rPr>
              <a:t>http_referer</a:t>
            </a:r>
            <a:r>
              <a:rPr lang="en" altLang="zh-CN" b="0" dirty="0">
                <a:latin typeface="Consolas" panose="020B0609020204030204" pitchFamily="49" charset="0"/>
                <a:cs typeface="Consolas" panose="020B0609020204030204" pitchFamily="49" charset="0"/>
              </a:rPr>
              <a:t>" "$</a:t>
            </a:r>
            <a:r>
              <a:rPr lang="en" altLang="zh-CN" b="0" dirty="0" err="1">
                <a:latin typeface="Consolas" panose="020B0609020204030204" pitchFamily="49" charset="0"/>
                <a:cs typeface="Consolas" panose="020B0609020204030204" pitchFamily="49" charset="0"/>
              </a:rPr>
              <a:t>http_user_agent</a:t>
            </a:r>
            <a:r>
              <a:rPr lang="en" altLang="zh-CN" b="0" dirty="0">
                <a:latin typeface="Consolas" panose="020B0609020204030204" pitchFamily="49" charset="0"/>
                <a:cs typeface="Consolas" panose="020B0609020204030204" pitchFamily="49" charset="0"/>
              </a:rPr>
              <a:t>" </a:t>
            </a:r>
          </a:p>
          <a:p>
            <a:pPr lvl="1"/>
            <a:r>
              <a:rPr lang="en-US" altLang="zh-CN" b="1" dirty="0">
                <a:solidFill>
                  <a:srgbClr val="C00000"/>
                </a:solidFill>
                <a:latin typeface="+mn-lt"/>
              </a:rPr>
              <a:t>Question (simple log analysis)</a:t>
            </a:r>
            <a:r>
              <a:rPr lang="en-US" altLang="zh-CN" b="0" dirty="0">
                <a:latin typeface="+mn-lt"/>
              </a:rPr>
              <a:t>: how to</a:t>
            </a:r>
            <a:r>
              <a:rPr lang="zh-CN" altLang="en-US" b="0" dirty="0">
                <a:latin typeface="+mn-lt"/>
              </a:rPr>
              <a:t> </a:t>
            </a:r>
            <a:r>
              <a:rPr lang="en-US" altLang="zh-CN" dirty="0"/>
              <a:t>find top</a:t>
            </a:r>
            <a:r>
              <a:rPr lang="zh-CN" altLang="en-US" dirty="0"/>
              <a:t> </a:t>
            </a:r>
            <a:r>
              <a:rPr lang="en-US" altLang="zh-CN" dirty="0"/>
              <a:t>five popular pages?</a:t>
            </a:r>
          </a:p>
          <a:p>
            <a:pPr lvl="1"/>
            <a:endParaRPr lang="en" altLang="zh-CN" b="0" dirty="0">
              <a:latin typeface="+mn-lt"/>
            </a:endParaRPr>
          </a:p>
          <a:p>
            <a:endParaRPr kumimoji="1" lang="zh-CN" altLang="en-US" dirty="0"/>
          </a:p>
        </p:txBody>
      </p:sp>
      <p:pic>
        <p:nvPicPr>
          <p:cNvPr id="7" name="图片 6">
            <a:extLst>
              <a:ext uri="{FF2B5EF4-FFF2-40B4-BE49-F238E27FC236}">
                <a16:creationId xmlns:a16="http://schemas.microsoft.com/office/drawing/2014/main" id="{87C18DD5-0927-9C4F-A4C5-E0672F37C27B}"/>
              </a:ext>
            </a:extLst>
          </p:cNvPr>
          <p:cNvPicPr>
            <a:picLocks noChangeAspect="1"/>
          </p:cNvPicPr>
          <p:nvPr/>
        </p:nvPicPr>
        <p:blipFill>
          <a:blip r:embed="rId3"/>
          <a:stretch>
            <a:fillRect/>
          </a:stretch>
        </p:blipFill>
        <p:spPr>
          <a:xfrm>
            <a:off x="8425271" y="3107619"/>
            <a:ext cx="658440" cy="658440"/>
          </a:xfrm>
          <a:prstGeom prst="rect">
            <a:avLst/>
          </a:prstGeom>
          <a:solidFill>
            <a:schemeClr val="bg1"/>
          </a:solidFill>
        </p:spPr>
      </p:pic>
    </p:spTree>
    <p:extLst>
      <p:ext uri="{BB962C8B-B14F-4D97-AF65-F5344CB8AC3E}">
        <p14:creationId xmlns:p14="http://schemas.microsoft.com/office/powerpoint/2010/main" val="2744380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CC331-5D17-1049-A413-A111EA8120D8}"/>
              </a:ext>
            </a:extLst>
          </p:cNvPr>
          <p:cNvSpPr>
            <a:spLocks noGrp="1"/>
          </p:cNvSpPr>
          <p:nvPr>
            <p:ph type="title"/>
          </p:nvPr>
        </p:nvSpPr>
        <p:spPr/>
        <p:txBody>
          <a:bodyPr/>
          <a:lstStyle/>
          <a:p>
            <a:r>
              <a:rPr kumimoji="1" lang="en-US" altLang="zh-CN" dirty="0"/>
              <a:t>Can we use command line tools for this? </a:t>
            </a:r>
            <a:endParaRPr kumimoji="1" lang="zh-CN" altLang="en-US" dirty="0"/>
          </a:p>
        </p:txBody>
      </p:sp>
      <p:sp>
        <p:nvSpPr>
          <p:cNvPr id="3" name="内容占位符 2">
            <a:extLst>
              <a:ext uri="{FF2B5EF4-FFF2-40B4-BE49-F238E27FC236}">
                <a16:creationId xmlns:a16="http://schemas.microsoft.com/office/drawing/2014/main" id="{4692DB24-F9E0-044B-834C-3DA344270275}"/>
              </a:ext>
            </a:extLst>
          </p:cNvPr>
          <p:cNvSpPr>
            <a:spLocks noGrp="1"/>
          </p:cNvSpPr>
          <p:nvPr>
            <p:ph idx="1"/>
          </p:nvPr>
        </p:nvSpPr>
        <p:spPr>
          <a:xfrm>
            <a:off x="457200" y="2929508"/>
            <a:ext cx="8229600" cy="2227262"/>
          </a:xfrm>
        </p:spPr>
        <p:txBody>
          <a:bodyPr/>
          <a:lstStyle/>
          <a:p>
            <a:r>
              <a:rPr lang="en-US" altLang="zh-CN" b="0" dirty="0"/>
              <a:t>Find top</a:t>
            </a:r>
            <a:r>
              <a:rPr lang="zh-CN" altLang="en-US" b="0" dirty="0"/>
              <a:t> </a:t>
            </a:r>
            <a:r>
              <a:rPr lang="en-US" altLang="zh-CN" b="0" dirty="0"/>
              <a:t>five most</a:t>
            </a:r>
            <a:r>
              <a:rPr lang="zh-CN" altLang="en-US" b="0" dirty="0"/>
              <a:t> </a:t>
            </a:r>
            <a:r>
              <a:rPr lang="en-US" altLang="zh-CN" b="0" dirty="0"/>
              <a:t>popular pages w/ command line tools</a:t>
            </a:r>
            <a:endParaRPr kumimoji="1" lang="zh-CN" altLang="en-US" dirty="0"/>
          </a:p>
        </p:txBody>
      </p:sp>
      <p:sp>
        <p:nvSpPr>
          <p:cNvPr id="4" name="灯片编号占位符 3">
            <a:extLst>
              <a:ext uri="{FF2B5EF4-FFF2-40B4-BE49-F238E27FC236}">
                <a16:creationId xmlns:a16="http://schemas.microsoft.com/office/drawing/2014/main" id="{716A5BD2-23E9-CE48-8EE6-7F0FBB9B886E}"/>
              </a:ext>
            </a:extLst>
          </p:cNvPr>
          <p:cNvSpPr>
            <a:spLocks noGrp="1"/>
          </p:cNvSpPr>
          <p:nvPr>
            <p:ph type="sldNum" sz="quarter" idx="12"/>
          </p:nvPr>
        </p:nvSpPr>
        <p:spPr/>
        <p:txBody>
          <a:bodyPr/>
          <a:lstStyle/>
          <a:p>
            <a:fld id="{ADE361C3-C043-4A6E-BDCE-8DA1E7D90A3B}" type="slidenum">
              <a:rPr lang="zh-CN" altLang="en-US" smtClean="0"/>
              <a:t>9</a:t>
            </a:fld>
            <a:endParaRPr lang="zh-CN" altLang="en-US"/>
          </a:p>
        </p:txBody>
      </p:sp>
      <p:sp>
        <p:nvSpPr>
          <p:cNvPr id="5" name="矩形 4">
            <a:extLst>
              <a:ext uri="{FF2B5EF4-FFF2-40B4-BE49-F238E27FC236}">
                <a16:creationId xmlns:a16="http://schemas.microsoft.com/office/drawing/2014/main" id="{0C55A8DD-20CF-A24A-8D05-DA387B922216}"/>
              </a:ext>
            </a:extLst>
          </p:cNvPr>
          <p:cNvSpPr/>
          <p:nvPr/>
        </p:nvSpPr>
        <p:spPr>
          <a:xfrm>
            <a:off x="528638" y="1129308"/>
            <a:ext cx="8229600" cy="1754326"/>
          </a:xfrm>
          <a:prstGeom prst="rect">
            <a:avLst/>
          </a:prstGeom>
          <a:ln>
            <a:solidFill>
              <a:schemeClr val="tx1"/>
            </a:solidFill>
          </a:ln>
        </p:spPr>
        <p:txBody>
          <a:bodyPr wrap="square">
            <a:spAutoFit/>
          </a:bodyPr>
          <a:lstStyle/>
          <a:p>
            <a:r>
              <a:rPr lang="en" altLang="zh-CN" dirty="0">
                <a:latin typeface="Consolas" panose="020B0609020204030204" pitchFamily="49" charset="0"/>
                <a:cs typeface="Consolas" panose="020B0609020204030204" pitchFamily="49" charset="0"/>
              </a:rPr>
              <a:t>216.58.210.78 - - [27/Feb/2015:17:55:11 +0000] </a:t>
            </a:r>
            <a:br>
              <a:rPr lang="en" altLang="zh-CN" dirty="0">
                <a:latin typeface="Consolas" panose="020B0609020204030204" pitchFamily="49" charset="0"/>
                <a:cs typeface="Consolas" panose="020B0609020204030204" pitchFamily="49" charset="0"/>
              </a:rPr>
            </a:br>
            <a:r>
              <a:rPr lang="en" altLang="zh-CN" dirty="0">
                <a:latin typeface="Consolas" panose="020B0609020204030204" pitchFamily="49" charset="0"/>
                <a:cs typeface="Consolas" panose="020B0609020204030204" pitchFamily="49" charset="0"/>
              </a:rPr>
              <a:t>"GET </a:t>
            </a:r>
            <a:r>
              <a:rPr lang="en" altLang="zh-CN" dirty="0">
                <a:highlight>
                  <a:srgbClr val="FFFF00"/>
                </a:highlight>
                <a:latin typeface="Consolas" panose="020B0609020204030204" pitchFamily="49" charset="0"/>
                <a:cs typeface="Consolas" panose="020B0609020204030204" pitchFamily="49" charset="0"/>
              </a:rPr>
              <a:t>/</a:t>
            </a:r>
            <a:r>
              <a:rPr lang="en" altLang="zh-CN" dirty="0" err="1">
                <a:highlight>
                  <a:srgbClr val="FFFF00"/>
                </a:highlight>
                <a:latin typeface="Consolas" panose="020B0609020204030204" pitchFamily="49" charset="0"/>
                <a:cs typeface="Consolas" panose="020B0609020204030204" pitchFamily="49" charset="0"/>
              </a:rPr>
              <a:t>css</a:t>
            </a:r>
            <a:r>
              <a:rPr lang="en" altLang="zh-CN" dirty="0">
                <a:highlight>
                  <a:srgbClr val="FFFF00"/>
                </a:highlight>
                <a:latin typeface="Consolas" panose="020B0609020204030204" pitchFamily="49" charset="0"/>
                <a:cs typeface="Consolas" panose="020B0609020204030204" pitchFamily="49" charset="0"/>
              </a:rPr>
              <a:t>/</a:t>
            </a:r>
            <a:r>
              <a:rPr lang="en" altLang="zh-CN" dirty="0" err="1">
                <a:highlight>
                  <a:srgbClr val="FFFF00"/>
                </a:highlight>
                <a:latin typeface="Consolas" panose="020B0609020204030204" pitchFamily="49" charset="0"/>
                <a:cs typeface="Consolas" panose="020B0609020204030204" pitchFamily="49" charset="0"/>
              </a:rPr>
              <a:t>typography.css</a:t>
            </a:r>
            <a:r>
              <a:rPr lang="en" altLang="zh-CN" dirty="0">
                <a:latin typeface="Consolas" panose="020B0609020204030204" pitchFamily="49" charset="0"/>
                <a:cs typeface="Consolas" panose="020B0609020204030204" pitchFamily="49" charset="0"/>
              </a:rPr>
              <a:t> HTTP/1.1" 200 3377 "http://</a:t>
            </a:r>
            <a:r>
              <a:rPr lang="en" altLang="zh-CN" dirty="0" err="1">
                <a:latin typeface="Consolas" panose="020B0609020204030204" pitchFamily="49" charset="0"/>
                <a:cs typeface="Consolas" panose="020B0609020204030204" pitchFamily="49" charset="0"/>
              </a:rPr>
              <a:t>martin.kleppmann.com</a:t>
            </a:r>
            <a:r>
              <a:rPr lang="en" altLang="zh-CN" dirty="0">
                <a:latin typeface="Consolas" panose="020B0609020204030204" pitchFamily="49" charset="0"/>
                <a:cs typeface="Consolas" panose="020B0609020204030204" pitchFamily="49" charset="0"/>
              </a:rPr>
              <a:t>/" </a:t>
            </a:r>
            <a:br>
              <a:rPr lang="en" altLang="zh-CN" dirty="0">
                <a:latin typeface="Consolas" panose="020B0609020204030204" pitchFamily="49" charset="0"/>
                <a:cs typeface="Consolas" panose="020B0609020204030204" pitchFamily="49" charset="0"/>
              </a:rPr>
            </a:br>
            <a:r>
              <a:rPr lang="en" altLang="zh-CN" dirty="0">
                <a:latin typeface="Consolas" panose="020B0609020204030204" pitchFamily="49" charset="0"/>
                <a:cs typeface="Consolas" panose="020B0609020204030204" pitchFamily="49" charset="0"/>
              </a:rPr>
              <a:t>"Mozilla/5.0 (Macintosh; Intel Mac OS X 10_9_5) </a:t>
            </a:r>
            <a:r>
              <a:rPr lang="en" altLang="zh-CN" dirty="0" err="1">
                <a:latin typeface="Consolas" panose="020B0609020204030204" pitchFamily="49" charset="0"/>
                <a:cs typeface="Consolas" panose="020B0609020204030204" pitchFamily="49" charset="0"/>
              </a:rPr>
              <a:t>AppleWebKit</a:t>
            </a:r>
            <a:r>
              <a:rPr lang="en" altLang="zh-CN" dirty="0">
                <a:latin typeface="Consolas" panose="020B0609020204030204" pitchFamily="49" charset="0"/>
                <a:cs typeface="Consolas" panose="020B0609020204030204" pitchFamily="49" charset="0"/>
              </a:rPr>
              <a:t>/537.36 (KHTML, like Gecko) Chrome/40.0.2214.115 Safari/537.36" </a:t>
            </a:r>
          </a:p>
        </p:txBody>
      </p:sp>
      <p:pic>
        <p:nvPicPr>
          <p:cNvPr id="6" name="图片 5">
            <a:extLst>
              <a:ext uri="{FF2B5EF4-FFF2-40B4-BE49-F238E27FC236}">
                <a16:creationId xmlns:a16="http://schemas.microsoft.com/office/drawing/2014/main" id="{C7453B3D-7590-4B42-B8D1-112093E13CF9}"/>
              </a:ext>
            </a:extLst>
          </p:cNvPr>
          <p:cNvPicPr>
            <a:picLocks noChangeAspect="1"/>
          </p:cNvPicPr>
          <p:nvPr/>
        </p:nvPicPr>
        <p:blipFill>
          <a:blip r:embed="rId2"/>
          <a:stretch>
            <a:fillRect/>
          </a:stretch>
        </p:blipFill>
        <p:spPr>
          <a:xfrm>
            <a:off x="1911350" y="3297144"/>
            <a:ext cx="5321300" cy="2235200"/>
          </a:xfrm>
          <a:prstGeom prst="rect">
            <a:avLst/>
          </a:prstGeom>
        </p:spPr>
      </p:pic>
      <p:pic>
        <p:nvPicPr>
          <p:cNvPr id="7" name="图片 6">
            <a:extLst>
              <a:ext uri="{FF2B5EF4-FFF2-40B4-BE49-F238E27FC236}">
                <a16:creationId xmlns:a16="http://schemas.microsoft.com/office/drawing/2014/main" id="{D7B14635-2819-7F4B-901A-6F5BEEF70240}"/>
              </a:ext>
            </a:extLst>
          </p:cNvPr>
          <p:cNvPicPr>
            <a:picLocks noChangeAspect="1"/>
          </p:cNvPicPr>
          <p:nvPr/>
        </p:nvPicPr>
        <p:blipFill>
          <a:blip r:embed="rId3"/>
          <a:stretch>
            <a:fillRect/>
          </a:stretch>
        </p:blipFill>
        <p:spPr>
          <a:xfrm>
            <a:off x="8357580" y="2199060"/>
            <a:ext cx="658440" cy="658440"/>
          </a:xfrm>
          <a:prstGeom prst="rect">
            <a:avLst/>
          </a:prstGeom>
          <a:solidFill>
            <a:schemeClr val="bg1"/>
          </a:solidFill>
        </p:spPr>
      </p:pic>
    </p:spTree>
    <p:extLst>
      <p:ext uri="{BB962C8B-B14F-4D97-AF65-F5344CB8AC3E}">
        <p14:creationId xmlns:p14="http://schemas.microsoft.com/office/powerpoint/2010/main" val="1648240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5CC331-5D17-1049-A413-A111EA8120D8}"/>
              </a:ext>
            </a:extLst>
          </p:cNvPr>
          <p:cNvSpPr>
            <a:spLocks noGrp="1"/>
          </p:cNvSpPr>
          <p:nvPr>
            <p:ph type="title"/>
          </p:nvPr>
        </p:nvSpPr>
        <p:spPr/>
        <p:txBody>
          <a:bodyPr/>
          <a:lstStyle/>
          <a:p>
            <a:r>
              <a:rPr lang="en-US" altLang="zh-CN" dirty="0"/>
              <a:t>Use command line tools for batch processing</a:t>
            </a:r>
            <a:endParaRPr kumimoji="1" lang="zh-CN" altLang="en-US" dirty="0"/>
          </a:p>
        </p:txBody>
      </p:sp>
      <p:sp>
        <p:nvSpPr>
          <p:cNvPr id="3" name="内容占位符 2">
            <a:extLst>
              <a:ext uri="{FF2B5EF4-FFF2-40B4-BE49-F238E27FC236}">
                <a16:creationId xmlns:a16="http://schemas.microsoft.com/office/drawing/2014/main" id="{4692DB24-F9E0-044B-834C-3DA344270275}"/>
              </a:ext>
            </a:extLst>
          </p:cNvPr>
          <p:cNvSpPr>
            <a:spLocks noGrp="1"/>
          </p:cNvSpPr>
          <p:nvPr>
            <p:ph idx="1"/>
          </p:nvPr>
        </p:nvSpPr>
        <p:spPr>
          <a:xfrm>
            <a:off x="457200" y="1089506"/>
            <a:ext cx="8229600" cy="2403484"/>
          </a:xfrm>
        </p:spPr>
        <p:txBody>
          <a:bodyPr/>
          <a:lstStyle/>
          <a:p>
            <a:r>
              <a:rPr lang="en-US" altLang="zh-CN" b="0" dirty="0"/>
              <a:t>Find top five most popular pages</a:t>
            </a:r>
            <a:endParaRPr kumimoji="1" lang="zh-CN" altLang="en-US" dirty="0"/>
          </a:p>
        </p:txBody>
      </p:sp>
      <p:sp>
        <p:nvSpPr>
          <p:cNvPr id="4" name="灯片编号占位符 3">
            <a:extLst>
              <a:ext uri="{FF2B5EF4-FFF2-40B4-BE49-F238E27FC236}">
                <a16:creationId xmlns:a16="http://schemas.microsoft.com/office/drawing/2014/main" id="{716A5BD2-23E9-CE48-8EE6-7F0FBB9B886E}"/>
              </a:ext>
            </a:extLst>
          </p:cNvPr>
          <p:cNvSpPr>
            <a:spLocks noGrp="1"/>
          </p:cNvSpPr>
          <p:nvPr>
            <p:ph type="sldNum" sz="quarter" idx="12"/>
          </p:nvPr>
        </p:nvSpPr>
        <p:spPr/>
        <p:txBody>
          <a:bodyPr/>
          <a:lstStyle/>
          <a:p>
            <a:fld id="{ADE361C3-C043-4A6E-BDCE-8DA1E7D90A3B}" type="slidenum">
              <a:rPr lang="zh-CN" altLang="en-US" smtClean="0"/>
              <a:t>10</a:t>
            </a:fld>
            <a:endParaRPr lang="zh-CN" altLang="en-US"/>
          </a:p>
        </p:txBody>
      </p:sp>
      <p:pic>
        <p:nvPicPr>
          <p:cNvPr id="6" name="图片 5">
            <a:extLst>
              <a:ext uri="{FF2B5EF4-FFF2-40B4-BE49-F238E27FC236}">
                <a16:creationId xmlns:a16="http://schemas.microsoft.com/office/drawing/2014/main" id="{C7453B3D-7590-4B42-B8D1-112093E13CF9}"/>
              </a:ext>
            </a:extLst>
          </p:cNvPr>
          <p:cNvPicPr>
            <a:picLocks noChangeAspect="1"/>
          </p:cNvPicPr>
          <p:nvPr/>
        </p:nvPicPr>
        <p:blipFill>
          <a:blip r:embed="rId3"/>
          <a:stretch>
            <a:fillRect/>
          </a:stretch>
        </p:blipFill>
        <p:spPr>
          <a:xfrm>
            <a:off x="1911350" y="1496044"/>
            <a:ext cx="5321300" cy="2235200"/>
          </a:xfrm>
          <a:prstGeom prst="rect">
            <a:avLst/>
          </a:prstGeom>
        </p:spPr>
      </p:pic>
      <p:sp>
        <p:nvSpPr>
          <p:cNvPr id="7" name="椭圆 6">
            <a:extLst>
              <a:ext uri="{FF2B5EF4-FFF2-40B4-BE49-F238E27FC236}">
                <a16:creationId xmlns:a16="http://schemas.microsoft.com/office/drawing/2014/main" id="{7E654C24-548B-4F4B-B524-0BF6B901DD37}"/>
              </a:ext>
            </a:extLst>
          </p:cNvPr>
          <p:cNvSpPr/>
          <p:nvPr/>
        </p:nvSpPr>
        <p:spPr>
          <a:xfrm>
            <a:off x="525600" y="3949200"/>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1</a:t>
            </a:r>
            <a:endParaRPr kumimoji="1" lang="zh-CN" altLang="en-US" dirty="0"/>
          </a:p>
        </p:txBody>
      </p:sp>
      <p:sp>
        <p:nvSpPr>
          <p:cNvPr id="8" name="椭圆 7">
            <a:extLst>
              <a:ext uri="{FF2B5EF4-FFF2-40B4-BE49-F238E27FC236}">
                <a16:creationId xmlns:a16="http://schemas.microsoft.com/office/drawing/2014/main" id="{2F86E6BB-CCFF-D145-A4EB-04B210FBFCE5}"/>
              </a:ext>
            </a:extLst>
          </p:cNvPr>
          <p:cNvSpPr/>
          <p:nvPr/>
        </p:nvSpPr>
        <p:spPr>
          <a:xfrm>
            <a:off x="525600" y="4510800"/>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a:t>
            </a:r>
            <a:endParaRPr kumimoji="1" lang="zh-CN" altLang="en-US" dirty="0"/>
          </a:p>
        </p:txBody>
      </p:sp>
      <p:sp>
        <p:nvSpPr>
          <p:cNvPr id="9" name="矩形 8">
            <a:extLst>
              <a:ext uri="{FF2B5EF4-FFF2-40B4-BE49-F238E27FC236}">
                <a16:creationId xmlns:a16="http://schemas.microsoft.com/office/drawing/2014/main" id="{FE05736F-E307-5A42-8604-D2251BA59AA1}"/>
              </a:ext>
            </a:extLst>
          </p:cNvPr>
          <p:cNvSpPr/>
          <p:nvPr/>
        </p:nvSpPr>
        <p:spPr>
          <a:xfrm>
            <a:off x="864000" y="3906000"/>
            <a:ext cx="1531188" cy="369332"/>
          </a:xfrm>
          <a:prstGeom prst="rect">
            <a:avLst/>
          </a:prstGeom>
        </p:spPr>
        <p:txBody>
          <a:bodyPr wrap="none">
            <a:spAutoFit/>
          </a:bodyPr>
          <a:lstStyle/>
          <a:p>
            <a:r>
              <a:rPr kumimoji="1" lang="en-US" altLang="zh-CN" dirty="0"/>
              <a:t>Read log file </a:t>
            </a:r>
            <a:endParaRPr lang="zh-CN" altLang="en-US" dirty="0"/>
          </a:p>
        </p:txBody>
      </p:sp>
      <p:sp>
        <p:nvSpPr>
          <p:cNvPr id="10" name="矩形 9">
            <a:extLst>
              <a:ext uri="{FF2B5EF4-FFF2-40B4-BE49-F238E27FC236}">
                <a16:creationId xmlns:a16="http://schemas.microsoft.com/office/drawing/2014/main" id="{3BC4755B-6B20-584A-B9DD-61116DB26211}"/>
              </a:ext>
            </a:extLst>
          </p:cNvPr>
          <p:cNvSpPr/>
          <p:nvPr/>
        </p:nvSpPr>
        <p:spPr>
          <a:xfrm>
            <a:off x="864000" y="4380670"/>
            <a:ext cx="3672800" cy="646331"/>
          </a:xfrm>
          <a:prstGeom prst="rect">
            <a:avLst/>
          </a:prstGeom>
        </p:spPr>
        <p:txBody>
          <a:bodyPr wrap="none">
            <a:spAutoFit/>
          </a:bodyPr>
          <a:lstStyle/>
          <a:p>
            <a:r>
              <a:rPr kumimoji="1" lang="en-US" altLang="zh-CN" dirty="0"/>
              <a:t>Filter the line</a:t>
            </a:r>
            <a:r>
              <a:rPr kumimoji="1" lang="zh-CN" altLang="en-US" dirty="0"/>
              <a:t>，</a:t>
            </a:r>
            <a:r>
              <a:rPr kumimoji="1" lang="en-US" altLang="zh-CN" dirty="0"/>
              <a:t>pick the 7</a:t>
            </a:r>
            <a:r>
              <a:rPr kumimoji="1" lang="en-US" altLang="zh-CN" baseline="30000" dirty="0"/>
              <a:t>th</a:t>
            </a:r>
            <a:r>
              <a:rPr kumimoji="1" lang="en-US" altLang="zh-CN" dirty="0"/>
              <a:t> token, </a:t>
            </a:r>
          </a:p>
          <a:p>
            <a:r>
              <a:rPr kumimoji="1" lang="en-US" altLang="zh-CN" dirty="0">
                <a:latin typeface="UbuntuMono"/>
              </a:rPr>
              <a:t>i.e., </a:t>
            </a:r>
            <a:r>
              <a:rPr lang="en" altLang="zh-CN" dirty="0">
                <a:latin typeface="Consolas" panose="020B0609020204030204" pitchFamily="49" charset="0"/>
                <a:cs typeface="Consolas" panose="020B0609020204030204" pitchFamily="49" charset="0"/>
              </a:rPr>
              <a:t>/</a:t>
            </a:r>
            <a:r>
              <a:rPr lang="en" altLang="zh-CN" dirty="0" err="1">
                <a:latin typeface="Consolas" panose="020B0609020204030204" pitchFamily="49" charset="0"/>
                <a:cs typeface="Consolas" panose="020B0609020204030204" pitchFamily="49" charset="0"/>
              </a:rPr>
              <a:t>css</a:t>
            </a:r>
            <a:r>
              <a:rPr lang="en" altLang="zh-CN" dirty="0">
                <a:latin typeface="Consolas" panose="020B0609020204030204" pitchFamily="49" charset="0"/>
                <a:cs typeface="Consolas" panose="020B0609020204030204" pitchFamily="49" charset="0"/>
              </a:rPr>
              <a:t>/</a:t>
            </a:r>
            <a:r>
              <a:rPr lang="en" altLang="zh-CN" dirty="0" err="1">
                <a:latin typeface="Consolas" panose="020B0609020204030204" pitchFamily="49" charset="0"/>
                <a:cs typeface="Consolas" panose="020B0609020204030204" pitchFamily="49" charset="0"/>
              </a:rPr>
              <a:t>typography.css</a:t>
            </a:r>
            <a:r>
              <a:rPr lang="en" altLang="zh-CN" dirty="0">
                <a:latin typeface="Consolas" panose="020B0609020204030204" pitchFamily="49" charset="0"/>
                <a:cs typeface="Consolas" panose="020B0609020204030204" pitchFamily="49" charset="0"/>
              </a:rPr>
              <a:t> </a:t>
            </a:r>
            <a:endParaRPr lang="zh-CN" altLang="en-US" dirty="0">
              <a:latin typeface="Consolas" panose="020B0609020204030204" pitchFamily="49" charset="0"/>
              <a:cs typeface="Consolas" panose="020B0609020204030204" pitchFamily="49" charset="0"/>
            </a:endParaRPr>
          </a:p>
        </p:txBody>
      </p:sp>
      <p:sp>
        <p:nvSpPr>
          <p:cNvPr id="11" name="椭圆 10">
            <a:extLst>
              <a:ext uri="{FF2B5EF4-FFF2-40B4-BE49-F238E27FC236}">
                <a16:creationId xmlns:a16="http://schemas.microsoft.com/office/drawing/2014/main" id="{A3F00E60-AA42-D64D-AE83-7056329F8881}"/>
              </a:ext>
            </a:extLst>
          </p:cNvPr>
          <p:cNvSpPr/>
          <p:nvPr/>
        </p:nvSpPr>
        <p:spPr>
          <a:xfrm>
            <a:off x="525600" y="5032800"/>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3</a:t>
            </a:r>
            <a:endParaRPr kumimoji="1" lang="zh-CN" altLang="en-US" dirty="0"/>
          </a:p>
        </p:txBody>
      </p:sp>
      <p:sp>
        <p:nvSpPr>
          <p:cNvPr id="12" name="矩形 11">
            <a:extLst>
              <a:ext uri="{FF2B5EF4-FFF2-40B4-BE49-F238E27FC236}">
                <a16:creationId xmlns:a16="http://schemas.microsoft.com/office/drawing/2014/main" id="{84E9CBFF-AB71-A243-8604-CB5B2A9BC993}"/>
              </a:ext>
            </a:extLst>
          </p:cNvPr>
          <p:cNvSpPr/>
          <p:nvPr/>
        </p:nvSpPr>
        <p:spPr>
          <a:xfrm>
            <a:off x="864000" y="4989600"/>
            <a:ext cx="3347959" cy="646331"/>
          </a:xfrm>
          <a:prstGeom prst="rect">
            <a:avLst/>
          </a:prstGeom>
        </p:spPr>
        <p:txBody>
          <a:bodyPr wrap="square">
            <a:spAutoFit/>
          </a:bodyPr>
          <a:lstStyle/>
          <a:p>
            <a:r>
              <a:rPr kumimoji="1" lang="en-US" altLang="zh-CN" dirty="0"/>
              <a:t>Sort so that the same requests come together </a:t>
            </a:r>
            <a:endParaRPr lang="zh-CN" altLang="en-US" dirty="0"/>
          </a:p>
        </p:txBody>
      </p:sp>
      <p:sp>
        <p:nvSpPr>
          <p:cNvPr id="13" name="椭圆 12">
            <a:extLst>
              <a:ext uri="{FF2B5EF4-FFF2-40B4-BE49-F238E27FC236}">
                <a16:creationId xmlns:a16="http://schemas.microsoft.com/office/drawing/2014/main" id="{553D7386-DBB0-D84D-9757-59F70AE89C4F}"/>
              </a:ext>
            </a:extLst>
          </p:cNvPr>
          <p:cNvSpPr/>
          <p:nvPr/>
        </p:nvSpPr>
        <p:spPr>
          <a:xfrm>
            <a:off x="4722047" y="3949200"/>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4</a:t>
            </a:r>
            <a:endParaRPr kumimoji="1" lang="zh-CN" altLang="en-US" dirty="0"/>
          </a:p>
        </p:txBody>
      </p:sp>
      <p:sp>
        <p:nvSpPr>
          <p:cNvPr id="14" name="矩形 13">
            <a:extLst>
              <a:ext uri="{FF2B5EF4-FFF2-40B4-BE49-F238E27FC236}">
                <a16:creationId xmlns:a16="http://schemas.microsoft.com/office/drawing/2014/main" id="{FA7C4530-500C-8D4B-AA02-687658F1873E}"/>
              </a:ext>
            </a:extLst>
          </p:cNvPr>
          <p:cNvSpPr/>
          <p:nvPr/>
        </p:nvSpPr>
        <p:spPr>
          <a:xfrm>
            <a:off x="5046047" y="3906000"/>
            <a:ext cx="4134465" cy="369332"/>
          </a:xfrm>
          <a:prstGeom prst="rect">
            <a:avLst/>
          </a:prstGeom>
        </p:spPr>
        <p:txBody>
          <a:bodyPr wrap="none">
            <a:spAutoFit/>
          </a:bodyPr>
          <a:lstStyle/>
          <a:p>
            <a:r>
              <a:rPr lang="en-US" altLang="zh-CN" dirty="0"/>
              <a:t>Aggregate,</a:t>
            </a:r>
            <a:r>
              <a:rPr lang="zh-CN" altLang="en-US" dirty="0"/>
              <a:t> </a:t>
            </a:r>
            <a:r>
              <a:rPr lang="en-US" altLang="zh-CN" dirty="0"/>
              <a:t>with</a:t>
            </a:r>
            <a:r>
              <a:rPr lang="zh-CN" altLang="en-US" dirty="0"/>
              <a:t> </a:t>
            </a:r>
            <a:r>
              <a:rPr lang="en-US" altLang="zh-CN" dirty="0"/>
              <a:t>a</a:t>
            </a:r>
            <a:r>
              <a:rPr lang="zh-CN" altLang="en-US" dirty="0"/>
              <a:t> </a:t>
            </a:r>
            <a:r>
              <a:rPr lang="en-US" altLang="zh-CN" dirty="0"/>
              <a:t>counter for</a:t>
            </a:r>
            <a:r>
              <a:rPr lang="zh-CN" altLang="en-US" dirty="0"/>
              <a:t> </a:t>
            </a:r>
            <a:r>
              <a:rPr lang="en-US" altLang="zh-CN" dirty="0"/>
              <a:t>each</a:t>
            </a:r>
            <a:r>
              <a:rPr lang="zh-CN" altLang="en-US" dirty="0"/>
              <a:t> </a:t>
            </a:r>
            <a:r>
              <a:rPr lang="en-US" altLang="zh-CN" dirty="0"/>
              <a:t>line</a:t>
            </a:r>
            <a:endParaRPr lang="zh-CN" altLang="en-US" dirty="0"/>
          </a:p>
        </p:txBody>
      </p:sp>
      <p:sp>
        <p:nvSpPr>
          <p:cNvPr id="15" name="椭圆 14">
            <a:extLst>
              <a:ext uri="{FF2B5EF4-FFF2-40B4-BE49-F238E27FC236}">
                <a16:creationId xmlns:a16="http://schemas.microsoft.com/office/drawing/2014/main" id="{8EC04ACF-43D3-8440-A00D-700E1651ADC4}"/>
              </a:ext>
            </a:extLst>
          </p:cNvPr>
          <p:cNvSpPr/>
          <p:nvPr/>
        </p:nvSpPr>
        <p:spPr>
          <a:xfrm>
            <a:off x="4722047" y="4510800"/>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5</a:t>
            </a:r>
            <a:endParaRPr kumimoji="1" lang="zh-CN" altLang="en-US" dirty="0"/>
          </a:p>
        </p:txBody>
      </p:sp>
      <p:sp>
        <p:nvSpPr>
          <p:cNvPr id="16" name="矩形 15">
            <a:extLst>
              <a:ext uri="{FF2B5EF4-FFF2-40B4-BE49-F238E27FC236}">
                <a16:creationId xmlns:a16="http://schemas.microsoft.com/office/drawing/2014/main" id="{FC8C94EF-9A60-7948-BDAF-5226BBD7417C}"/>
              </a:ext>
            </a:extLst>
          </p:cNvPr>
          <p:cNvSpPr/>
          <p:nvPr/>
        </p:nvSpPr>
        <p:spPr>
          <a:xfrm>
            <a:off x="5046047" y="4469179"/>
            <a:ext cx="3223959" cy="369332"/>
          </a:xfrm>
          <a:prstGeom prst="rect">
            <a:avLst/>
          </a:prstGeom>
        </p:spPr>
        <p:txBody>
          <a:bodyPr wrap="none">
            <a:spAutoFit/>
          </a:bodyPr>
          <a:lstStyle/>
          <a:p>
            <a:r>
              <a:rPr lang="en-US" altLang="zh-CN" dirty="0"/>
              <a:t>Sort again</a:t>
            </a:r>
            <a:r>
              <a:rPr lang="zh-CN" altLang="en-US" dirty="0"/>
              <a:t> </a:t>
            </a:r>
            <a:r>
              <a:rPr lang="en-US" altLang="zh-CN" dirty="0"/>
              <a:t>(using</a:t>
            </a:r>
            <a:r>
              <a:rPr lang="zh-CN" altLang="en-US" dirty="0"/>
              <a:t> </a:t>
            </a:r>
            <a:r>
              <a:rPr lang="en-US" altLang="zh-CN" dirty="0"/>
              <a:t>the</a:t>
            </a:r>
            <a:r>
              <a:rPr lang="zh-CN" altLang="en-US" dirty="0"/>
              <a:t> </a:t>
            </a:r>
            <a:r>
              <a:rPr lang="en-US" altLang="zh-CN" dirty="0"/>
              <a:t>counter)</a:t>
            </a:r>
            <a:endParaRPr lang="zh-CN" altLang="en-US" dirty="0"/>
          </a:p>
        </p:txBody>
      </p:sp>
      <p:sp>
        <p:nvSpPr>
          <p:cNvPr id="17" name="椭圆 16">
            <a:extLst>
              <a:ext uri="{FF2B5EF4-FFF2-40B4-BE49-F238E27FC236}">
                <a16:creationId xmlns:a16="http://schemas.microsoft.com/office/drawing/2014/main" id="{080FE1E1-E84D-124F-9731-21A0E0BB9B94}"/>
              </a:ext>
            </a:extLst>
          </p:cNvPr>
          <p:cNvSpPr/>
          <p:nvPr/>
        </p:nvSpPr>
        <p:spPr>
          <a:xfrm>
            <a:off x="4722047" y="5032800"/>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6</a:t>
            </a:r>
            <a:endParaRPr kumimoji="1" lang="zh-CN" altLang="en-US" dirty="0"/>
          </a:p>
        </p:txBody>
      </p:sp>
      <p:sp>
        <p:nvSpPr>
          <p:cNvPr id="18" name="矩形 17">
            <a:extLst>
              <a:ext uri="{FF2B5EF4-FFF2-40B4-BE49-F238E27FC236}">
                <a16:creationId xmlns:a16="http://schemas.microsoft.com/office/drawing/2014/main" id="{C7C439DB-6DAC-B348-B842-EE5078076A8C}"/>
              </a:ext>
            </a:extLst>
          </p:cNvPr>
          <p:cNvSpPr/>
          <p:nvPr/>
        </p:nvSpPr>
        <p:spPr>
          <a:xfrm>
            <a:off x="5046047" y="4989600"/>
            <a:ext cx="1736373" cy="369332"/>
          </a:xfrm>
          <a:prstGeom prst="rect">
            <a:avLst/>
          </a:prstGeom>
        </p:spPr>
        <p:txBody>
          <a:bodyPr wrap="none">
            <a:spAutoFit/>
          </a:bodyPr>
          <a:lstStyle/>
          <a:p>
            <a:r>
              <a:rPr lang="en-US" altLang="zh-CN" dirty="0"/>
              <a:t>Print 1-5 items </a:t>
            </a:r>
            <a:endParaRPr lang="zh-CN" altLang="en-US" dirty="0"/>
          </a:p>
        </p:txBody>
      </p:sp>
    </p:spTree>
    <p:extLst>
      <p:ext uri="{BB962C8B-B14F-4D97-AF65-F5344CB8AC3E}">
        <p14:creationId xmlns:p14="http://schemas.microsoft.com/office/powerpoint/2010/main" val="2095565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38B278-1570-4B48-87E9-BFB61A5E5874}"/>
              </a:ext>
            </a:extLst>
          </p:cNvPr>
          <p:cNvSpPr>
            <a:spLocks noGrp="1"/>
          </p:cNvSpPr>
          <p:nvPr>
            <p:ph type="title"/>
          </p:nvPr>
        </p:nvSpPr>
        <p:spPr/>
        <p:txBody>
          <a:bodyPr/>
          <a:lstStyle/>
          <a:p>
            <a:r>
              <a:rPr kumimoji="1" lang="en-US" altLang="zh-CN" dirty="0"/>
              <a:t>Does batch processing with command line tools </a:t>
            </a:r>
            <a:r>
              <a:rPr kumimoji="1" lang="en-US" altLang="zh-CN" b="1" dirty="0"/>
              <a:t>scale</a:t>
            </a:r>
            <a:r>
              <a:rPr kumimoji="1" lang="en-US" altLang="zh-CN" dirty="0"/>
              <a:t>? </a:t>
            </a:r>
            <a:endParaRPr kumimoji="1" lang="zh-CN" altLang="en-US" b="1" dirty="0"/>
          </a:p>
        </p:txBody>
      </p:sp>
      <p:sp>
        <p:nvSpPr>
          <p:cNvPr id="3" name="内容占位符 2">
            <a:extLst>
              <a:ext uri="{FF2B5EF4-FFF2-40B4-BE49-F238E27FC236}">
                <a16:creationId xmlns:a16="http://schemas.microsoft.com/office/drawing/2014/main" id="{544B8BDD-48BF-6B40-A63F-DBEC4BF2026A}"/>
              </a:ext>
            </a:extLst>
          </p:cNvPr>
          <p:cNvSpPr>
            <a:spLocks noGrp="1"/>
          </p:cNvSpPr>
          <p:nvPr>
            <p:ph idx="1"/>
          </p:nvPr>
        </p:nvSpPr>
        <p:spPr>
          <a:xfrm>
            <a:off x="457200" y="3649588"/>
            <a:ext cx="8229600" cy="1647374"/>
          </a:xfrm>
        </p:spPr>
        <p:txBody>
          <a:bodyPr/>
          <a:lstStyle/>
          <a:p>
            <a:r>
              <a:rPr kumimoji="1" lang="en-US" altLang="zh-CN" b="0" dirty="0"/>
              <a:t>Command line tools are mostly </a:t>
            </a:r>
            <a:r>
              <a:rPr kumimoji="1" lang="en-US" altLang="zh-CN" dirty="0">
                <a:solidFill>
                  <a:srgbClr val="C00000"/>
                </a:solidFill>
              </a:rPr>
              <a:t>single-threaded</a:t>
            </a:r>
            <a:r>
              <a:rPr kumimoji="1" lang="en-US" altLang="zh-CN" b="0" dirty="0"/>
              <a:t>, and </a:t>
            </a:r>
            <a:r>
              <a:rPr kumimoji="1" lang="en-US" altLang="zh-CN" dirty="0">
                <a:solidFill>
                  <a:srgbClr val="C00000"/>
                </a:solidFill>
              </a:rPr>
              <a:t>single-machine</a:t>
            </a:r>
          </a:p>
          <a:p>
            <a:pPr lvl="1"/>
            <a:r>
              <a:rPr kumimoji="1" lang="zh-CN" altLang="en-US" dirty="0"/>
              <a:t>     </a:t>
            </a:r>
            <a:r>
              <a:rPr kumimoji="1" lang="en-US" altLang="zh-CN" dirty="0"/>
              <a:t>:</a:t>
            </a:r>
            <a:r>
              <a:rPr kumimoji="1" lang="zh-CN" altLang="en-US" dirty="0"/>
              <a:t> </a:t>
            </a:r>
            <a:r>
              <a:rPr kumimoji="1" lang="en-US" altLang="zh-CN" dirty="0"/>
              <a:t>scalability is restricted by the disk capacity</a:t>
            </a:r>
          </a:p>
          <a:p>
            <a:pPr lvl="1"/>
            <a:r>
              <a:rPr kumimoji="1" lang="zh-CN" altLang="en-US" b="0" dirty="0"/>
              <a:t>     ～      </a:t>
            </a:r>
            <a:r>
              <a:rPr kumimoji="1" lang="en-US" altLang="zh-CN" b="0" dirty="0"/>
              <a:t> :</a:t>
            </a:r>
            <a:r>
              <a:rPr kumimoji="1" lang="zh-CN" altLang="en-US" b="0" dirty="0"/>
              <a:t> </a:t>
            </a:r>
            <a:r>
              <a:rPr kumimoji="1" lang="en-US" altLang="zh-CN" b="0" dirty="0"/>
              <a:t>restricted by single-thread computing power</a:t>
            </a:r>
          </a:p>
          <a:p>
            <a:pPr lvl="1"/>
            <a:r>
              <a:rPr kumimoji="1" lang="zh-CN" altLang="en-US" b="0" dirty="0"/>
              <a:t>     </a:t>
            </a:r>
            <a:r>
              <a:rPr kumimoji="1" lang="zh-CN" altLang="en-US" dirty="0"/>
              <a:t>～</a:t>
            </a:r>
            <a:r>
              <a:rPr kumimoji="1" lang="en-US" altLang="zh-CN" dirty="0"/>
              <a:t>   </a:t>
            </a:r>
            <a:r>
              <a:rPr kumimoji="1" lang="zh-CN" altLang="en-US" dirty="0"/>
              <a:t>   </a:t>
            </a:r>
            <a:r>
              <a:rPr kumimoji="1" lang="en-US" altLang="zh-CN" dirty="0"/>
              <a:t> :</a:t>
            </a:r>
            <a:r>
              <a:rPr kumimoji="1" lang="zh-CN" altLang="en-US" dirty="0"/>
              <a:t> </a:t>
            </a:r>
            <a:r>
              <a:rPr kumimoji="1" lang="en-US" altLang="zh-CN" dirty="0"/>
              <a:t>also</a:t>
            </a:r>
            <a:r>
              <a:rPr kumimoji="1" lang="zh-CN" altLang="en-US" dirty="0"/>
              <a:t> </a:t>
            </a:r>
            <a:r>
              <a:rPr kumimoji="1" lang="en-US" altLang="zh-CN" dirty="0"/>
              <a:t>restricted by the machine’s DRAM capacity</a:t>
            </a:r>
          </a:p>
        </p:txBody>
      </p:sp>
      <p:sp>
        <p:nvSpPr>
          <p:cNvPr id="4" name="灯片编号占位符 3">
            <a:extLst>
              <a:ext uri="{FF2B5EF4-FFF2-40B4-BE49-F238E27FC236}">
                <a16:creationId xmlns:a16="http://schemas.microsoft.com/office/drawing/2014/main" id="{9AFFAB20-CA2B-AD42-9581-6BC2EFC3F8F2}"/>
              </a:ext>
            </a:extLst>
          </p:cNvPr>
          <p:cNvSpPr>
            <a:spLocks noGrp="1"/>
          </p:cNvSpPr>
          <p:nvPr>
            <p:ph type="sldNum" sz="quarter" idx="12"/>
          </p:nvPr>
        </p:nvSpPr>
        <p:spPr/>
        <p:txBody>
          <a:bodyPr/>
          <a:lstStyle/>
          <a:p>
            <a:fld id="{ADE361C3-C043-4A6E-BDCE-8DA1E7D90A3B}" type="slidenum">
              <a:rPr lang="zh-CN" altLang="en-US" smtClean="0"/>
              <a:t>11</a:t>
            </a:fld>
            <a:endParaRPr lang="zh-CN" altLang="en-US"/>
          </a:p>
        </p:txBody>
      </p:sp>
      <p:pic>
        <p:nvPicPr>
          <p:cNvPr id="5" name="图片 4">
            <a:extLst>
              <a:ext uri="{FF2B5EF4-FFF2-40B4-BE49-F238E27FC236}">
                <a16:creationId xmlns:a16="http://schemas.microsoft.com/office/drawing/2014/main" id="{BD2540BB-4CF3-234A-B7CE-5A452BF5CD14}"/>
              </a:ext>
            </a:extLst>
          </p:cNvPr>
          <p:cNvPicPr>
            <a:picLocks noChangeAspect="1"/>
          </p:cNvPicPr>
          <p:nvPr/>
        </p:nvPicPr>
        <p:blipFill>
          <a:blip r:embed="rId2"/>
          <a:stretch>
            <a:fillRect/>
          </a:stretch>
        </p:blipFill>
        <p:spPr>
          <a:xfrm>
            <a:off x="1911350" y="1129308"/>
            <a:ext cx="5321300" cy="2235200"/>
          </a:xfrm>
          <a:prstGeom prst="rect">
            <a:avLst/>
          </a:prstGeom>
          <a:ln w="19050">
            <a:solidFill>
              <a:schemeClr val="tx1"/>
            </a:solidFill>
          </a:ln>
        </p:spPr>
      </p:pic>
      <p:sp>
        <p:nvSpPr>
          <p:cNvPr id="6" name="椭圆 5">
            <a:extLst>
              <a:ext uri="{FF2B5EF4-FFF2-40B4-BE49-F238E27FC236}">
                <a16:creationId xmlns:a16="http://schemas.microsoft.com/office/drawing/2014/main" id="{7250AF7F-5BF6-B44C-B28F-ADB5B5D89B17}"/>
              </a:ext>
            </a:extLst>
          </p:cNvPr>
          <p:cNvSpPr/>
          <p:nvPr/>
        </p:nvSpPr>
        <p:spPr>
          <a:xfrm>
            <a:off x="899592" y="4081636"/>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1</a:t>
            </a:r>
            <a:endParaRPr kumimoji="1" lang="zh-CN" altLang="en-US" dirty="0"/>
          </a:p>
        </p:txBody>
      </p:sp>
      <p:sp>
        <p:nvSpPr>
          <p:cNvPr id="7" name="椭圆 6">
            <a:extLst>
              <a:ext uri="{FF2B5EF4-FFF2-40B4-BE49-F238E27FC236}">
                <a16:creationId xmlns:a16="http://schemas.microsoft.com/office/drawing/2014/main" id="{BA93B1E4-6E70-2E49-81EC-27345446F352}"/>
              </a:ext>
            </a:extLst>
          </p:cNvPr>
          <p:cNvSpPr/>
          <p:nvPr/>
        </p:nvSpPr>
        <p:spPr>
          <a:xfrm>
            <a:off x="903875" y="4473275"/>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a:t>
            </a:r>
            <a:endParaRPr kumimoji="1" lang="zh-CN" altLang="en-US" dirty="0"/>
          </a:p>
        </p:txBody>
      </p:sp>
      <p:sp>
        <p:nvSpPr>
          <p:cNvPr id="8" name="椭圆 7">
            <a:extLst>
              <a:ext uri="{FF2B5EF4-FFF2-40B4-BE49-F238E27FC236}">
                <a16:creationId xmlns:a16="http://schemas.microsoft.com/office/drawing/2014/main" id="{90DB9CBD-0F4A-2947-9EA7-8FDCCBE1A1D5}"/>
              </a:ext>
            </a:extLst>
          </p:cNvPr>
          <p:cNvSpPr/>
          <p:nvPr/>
        </p:nvSpPr>
        <p:spPr>
          <a:xfrm>
            <a:off x="1547664" y="4473275"/>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6</a:t>
            </a:r>
            <a:endParaRPr kumimoji="1" lang="zh-CN" altLang="en-US" dirty="0"/>
          </a:p>
        </p:txBody>
      </p:sp>
      <p:sp>
        <p:nvSpPr>
          <p:cNvPr id="9" name="椭圆 8">
            <a:extLst>
              <a:ext uri="{FF2B5EF4-FFF2-40B4-BE49-F238E27FC236}">
                <a16:creationId xmlns:a16="http://schemas.microsoft.com/office/drawing/2014/main" id="{05BDF662-4FBF-604E-835A-4B2CB14C5C1B}"/>
              </a:ext>
            </a:extLst>
          </p:cNvPr>
          <p:cNvSpPr/>
          <p:nvPr/>
        </p:nvSpPr>
        <p:spPr>
          <a:xfrm>
            <a:off x="903875" y="4859946"/>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a:t>
            </a:r>
            <a:endParaRPr kumimoji="1" lang="zh-CN" altLang="en-US" dirty="0"/>
          </a:p>
        </p:txBody>
      </p:sp>
      <p:sp>
        <p:nvSpPr>
          <p:cNvPr id="10" name="椭圆 9">
            <a:extLst>
              <a:ext uri="{FF2B5EF4-FFF2-40B4-BE49-F238E27FC236}">
                <a16:creationId xmlns:a16="http://schemas.microsoft.com/office/drawing/2014/main" id="{B4F182F4-12FE-434B-B8DB-57D84AB95E67}"/>
              </a:ext>
            </a:extLst>
          </p:cNvPr>
          <p:cNvSpPr/>
          <p:nvPr/>
        </p:nvSpPr>
        <p:spPr>
          <a:xfrm>
            <a:off x="1547664" y="4859946"/>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6</a:t>
            </a:r>
            <a:endParaRPr kumimoji="1" lang="zh-CN" altLang="en-US" dirty="0"/>
          </a:p>
        </p:txBody>
      </p:sp>
    </p:spTree>
    <p:extLst>
      <p:ext uri="{BB962C8B-B14F-4D97-AF65-F5344CB8AC3E}">
        <p14:creationId xmlns:p14="http://schemas.microsoft.com/office/powerpoint/2010/main" val="7285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8BCFED-70A5-C34C-9638-27F072864267}"/>
              </a:ext>
            </a:extLst>
          </p:cNvPr>
          <p:cNvSpPr>
            <a:spLocks noGrp="1"/>
          </p:cNvSpPr>
          <p:nvPr>
            <p:ph type="title"/>
          </p:nvPr>
        </p:nvSpPr>
        <p:spPr/>
        <p:txBody>
          <a:bodyPr/>
          <a:lstStyle/>
          <a:p>
            <a:r>
              <a:rPr kumimoji="1" lang="en-US" altLang="zh-CN" dirty="0"/>
              <a:t>Why distributed computing?</a:t>
            </a:r>
            <a:endParaRPr kumimoji="1" lang="zh-CN" altLang="en-US" dirty="0"/>
          </a:p>
        </p:txBody>
      </p:sp>
      <p:sp>
        <p:nvSpPr>
          <p:cNvPr id="3" name="内容占位符 2">
            <a:extLst>
              <a:ext uri="{FF2B5EF4-FFF2-40B4-BE49-F238E27FC236}">
                <a16:creationId xmlns:a16="http://schemas.microsoft.com/office/drawing/2014/main" id="{D79EA00C-4C13-9D4D-9F5D-FA4A5A4EC568}"/>
              </a:ext>
            </a:extLst>
          </p:cNvPr>
          <p:cNvSpPr>
            <a:spLocks noGrp="1"/>
          </p:cNvSpPr>
          <p:nvPr>
            <p:ph idx="1"/>
          </p:nvPr>
        </p:nvSpPr>
        <p:spPr>
          <a:xfrm>
            <a:off x="457200" y="1129308"/>
            <a:ext cx="8229600" cy="2448272"/>
          </a:xfrm>
        </p:spPr>
        <p:txBody>
          <a:bodyPr>
            <a:normAutofit/>
          </a:bodyPr>
          <a:lstStyle/>
          <a:p>
            <a:r>
              <a:rPr kumimoji="1" lang="en-US" altLang="zh-CN" dirty="0">
                <a:solidFill>
                  <a:srgbClr val="C00000"/>
                </a:solidFill>
              </a:rPr>
              <a:t>Multiprocessor</a:t>
            </a:r>
            <a:r>
              <a:rPr kumimoji="1" lang="en-US" altLang="zh-CN" b="0" dirty="0"/>
              <a:t> system </a:t>
            </a:r>
            <a:r>
              <a:rPr kumimoji="1" lang="en-US" altLang="zh-CN" dirty="0">
                <a:solidFill>
                  <a:srgbClr val="C00000"/>
                </a:solidFill>
              </a:rPr>
              <a:t>don’t scale enough</a:t>
            </a:r>
          </a:p>
          <a:p>
            <a:r>
              <a:rPr kumimoji="1" lang="en-US" altLang="zh-CN" dirty="0">
                <a:solidFill>
                  <a:srgbClr val="C00000"/>
                </a:solidFill>
              </a:rPr>
              <a:t>Disney’s Cars 2</a:t>
            </a:r>
            <a:r>
              <a:rPr kumimoji="1" lang="en-US" altLang="zh-CN" b="0" dirty="0"/>
              <a:t> required 11.5 hours to render each frame (average)</a:t>
            </a:r>
          </a:p>
          <a:p>
            <a:pPr lvl="1"/>
            <a:r>
              <a:rPr kumimoji="1" lang="en-US" altLang="zh-CN" dirty="0"/>
              <a:t>some took 90 hours</a:t>
            </a:r>
          </a:p>
          <a:p>
            <a:pPr lvl="1"/>
            <a:r>
              <a:rPr kumimoji="1" lang="en-US" altLang="zh-CN" dirty="0"/>
              <a:t>12,500 cores on Dell render blades</a:t>
            </a:r>
          </a:p>
          <a:p>
            <a:pPr lvl="1"/>
            <a:r>
              <a:rPr kumimoji="1" lang="en-US" altLang="zh-CN" dirty="0"/>
              <a:t>~152,640 frames = 1,755,360 hours = 200ys for a single core</a:t>
            </a:r>
          </a:p>
          <a:p>
            <a:endParaRPr kumimoji="1" lang="en-US" altLang="zh-CN" b="0" dirty="0"/>
          </a:p>
        </p:txBody>
      </p:sp>
      <p:sp>
        <p:nvSpPr>
          <p:cNvPr id="4" name="灯片编号占位符 3">
            <a:extLst>
              <a:ext uri="{FF2B5EF4-FFF2-40B4-BE49-F238E27FC236}">
                <a16:creationId xmlns:a16="http://schemas.microsoft.com/office/drawing/2014/main" id="{F86ADA87-F9B0-D24E-9134-395520C7DC6F}"/>
              </a:ext>
            </a:extLst>
          </p:cNvPr>
          <p:cNvSpPr>
            <a:spLocks noGrp="1"/>
          </p:cNvSpPr>
          <p:nvPr>
            <p:ph type="sldNum" sz="quarter" idx="12"/>
          </p:nvPr>
        </p:nvSpPr>
        <p:spPr/>
        <p:txBody>
          <a:bodyPr/>
          <a:lstStyle/>
          <a:p>
            <a:fld id="{ADE361C3-C043-4A6E-BDCE-8DA1E7D90A3B}" type="slidenum">
              <a:rPr lang="zh-CN" altLang="en-US" smtClean="0"/>
              <a:t>12</a:t>
            </a:fld>
            <a:endParaRPr lang="zh-CN" altLang="en-US"/>
          </a:p>
        </p:txBody>
      </p:sp>
      <p:pic>
        <p:nvPicPr>
          <p:cNvPr id="2052" name="Picture 4" descr="Render farms and other services: How it can help you with a deadline?">
            <a:extLst>
              <a:ext uri="{FF2B5EF4-FFF2-40B4-BE49-F238E27FC236}">
                <a16:creationId xmlns:a16="http://schemas.microsoft.com/office/drawing/2014/main" id="{EE070CD4-C599-3B47-A0C1-D54CA76E4A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070" y="3361556"/>
            <a:ext cx="2592288" cy="172505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6A319C98-677E-0042-9377-A3F809C323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3361556"/>
            <a:ext cx="4347592" cy="1819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112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8BCFED-70A5-C34C-9638-27F072864267}"/>
              </a:ext>
            </a:extLst>
          </p:cNvPr>
          <p:cNvSpPr>
            <a:spLocks noGrp="1"/>
          </p:cNvSpPr>
          <p:nvPr>
            <p:ph type="title"/>
          </p:nvPr>
        </p:nvSpPr>
        <p:spPr/>
        <p:txBody>
          <a:bodyPr/>
          <a:lstStyle/>
          <a:p>
            <a:r>
              <a:rPr kumimoji="1" lang="en-US" altLang="zh-CN" dirty="0"/>
              <a:t>Why distributed computing?</a:t>
            </a:r>
            <a:endParaRPr kumimoji="1" lang="zh-CN" altLang="en-US" dirty="0"/>
          </a:p>
        </p:txBody>
      </p:sp>
      <p:sp>
        <p:nvSpPr>
          <p:cNvPr id="3" name="内容占位符 2">
            <a:extLst>
              <a:ext uri="{FF2B5EF4-FFF2-40B4-BE49-F238E27FC236}">
                <a16:creationId xmlns:a16="http://schemas.microsoft.com/office/drawing/2014/main" id="{D79EA00C-4C13-9D4D-9F5D-FA4A5A4EC568}"/>
              </a:ext>
            </a:extLst>
          </p:cNvPr>
          <p:cNvSpPr>
            <a:spLocks noGrp="1"/>
          </p:cNvSpPr>
          <p:nvPr>
            <p:ph idx="1"/>
          </p:nvPr>
        </p:nvSpPr>
        <p:spPr>
          <a:xfrm>
            <a:off x="457200" y="1129308"/>
            <a:ext cx="8229600" cy="4356826"/>
          </a:xfrm>
        </p:spPr>
        <p:txBody>
          <a:bodyPr>
            <a:normAutofit/>
          </a:bodyPr>
          <a:lstStyle/>
          <a:p>
            <a:r>
              <a:rPr kumimoji="1" lang="en-US" altLang="zh-CN" dirty="0">
                <a:solidFill>
                  <a:srgbClr val="C00000"/>
                </a:solidFill>
              </a:rPr>
              <a:t>Multiprocessor</a:t>
            </a:r>
            <a:r>
              <a:rPr kumimoji="1" lang="en-US" altLang="zh-CN" b="0" dirty="0"/>
              <a:t> system </a:t>
            </a:r>
            <a:r>
              <a:rPr kumimoji="1" lang="en-US" altLang="zh-CN" dirty="0">
                <a:solidFill>
                  <a:srgbClr val="C00000"/>
                </a:solidFill>
              </a:rPr>
              <a:t>don’t scale enough</a:t>
            </a:r>
          </a:p>
          <a:p>
            <a:r>
              <a:rPr kumimoji="1" lang="en-US" altLang="zh-CN" dirty="0">
                <a:solidFill>
                  <a:srgbClr val="C00000"/>
                </a:solidFill>
              </a:rPr>
              <a:t>Disney’s Cars 2 </a:t>
            </a:r>
            <a:r>
              <a:rPr kumimoji="1" lang="en-US" altLang="zh-CN" b="0" dirty="0"/>
              <a:t>required 11.5 hours to render each frame (average)</a:t>
            </a:r>
          </a:p>
          <a:p>
            <a:pPr lvl="1"/>
            <a:r>
              <a:rPr kumimoji="1" lang="en-US" altLang="zh-CN" dirty="0"/>
              <a:t>some took 90 hours</a:t>
            </a:r>
          </a:p>
          <a:p>
            <a:pPr lvl="1"/>
            <a:r>
              <a:rPr kumimoji="1" lang="en-US" altLang="zh-CN" dirty="0"/>
              <a:t>12,500 cores on Dell render blades</a:t>
            </a:r>
          </a:p>
          <a:p>
            <a:pPr lvl="1"/>
            <a:r>
              <a:rPr kumimoji="1" lang="en-US" altLang="zh-CN" dirty="0"/>
              <a:t>~152,640 frames = 1,755,360 hours = 200ys for a single core</a:t>
            </a:r>
          </a:p>
          <a:p>
            <a:r>
              <a:rPr kumimoji="1" lang="en-US" altLang="zh-CN" dirty="0">
                <a:solidFill>
                  <a:srgbClr val="C00000"/>
                </a:solidFill>
              </a:rPr>
              <a:t>Google</a:t>
            </a:r>
          </a:p>
          <a:p>
            <a:pPr lvl="1"/>
            <a:r>
              <a:rPr kumimoji="1" lang="en-US" altLang="zh-CN" dirty="0">
                <a:solidFill>
                  <a:schemeClr val="tx1"/>
                </a:solidFill>
              </a:rPr>
              <a:t>Approximately 1 billion queries per day</a:t>
            </a:r>
          </a:p>
          <a:p>
            <a:pPr lvl="1"/>
            <a:r>
              <a:rPr kumimoji="1" lang="en-US" altLang="zh-CN" dirty="0">
                <a:solidFill>
                  <a:schemeClr val="tx1"/>
                </a:solidFill>
              </a:rPr>
              <a:t>Index &gt; 25 billion web pages</a:t>
            </a:r>
          </a:p>
          <a:p>
            <a:pPr lvl="1"/>
            <a:r>
              <a:rPr kumimoji="1" lang="en-US" altLang="zh-CN" dirty="0">
                <a:solidFill>
                  <a:schemeClr val="tx1"/>
                </a:solidFill>
              </a:rPr>
              <a:t>Hundreds of thousands of servers</a:t>
            </a:r>
          </a:p>
          <a:p>
            <a:endParaRPr kumimoji="1" lang="en-US" altLang="zh-CN" dirty="0">
              <a:solidFill>
                <a:srgbClr val="C00000"/>
              </a:solidFill>
            </a:endParaRPr>
          </a:p>
        </p:txBody>
      </p:sp>
      <p:sp>
        <p:nvSpPr>
          <p:cNvPr id="4" name="灯片编号占位符 3">
            <a:extLst>
              <a:ext uri="{FF2B5EF4-FFF2-40B4-BE49-F238E27FC236}">
                <a16:creationId xmlns:a16="http://schemas.microsoft.com/office/drawing/2014/main" id="{F86ADA87-F9B0-D24E-9134-395520C7DC6F}"/>
              </a:ext>
            </a:extLst>
          </p:cNvPr>
          <p:cNvSpPr>
            <a:spLocks noGrp="1"/>
          </p:cNvSpPr>
          <p:nvPr>
            <p:ph type="sldNum" sz="quarter" idx="12"/>
          </p:nvPr>
        </p:nvSpPr>
        <p:spPr/>
        <p:txBody>
          <a:bodyPr/>
          <a:lstStyle/>
          <a:p>
            <a:fld id="{ADE361C3-C043-4A6E-BDCE-8DA1E7D90A3B}" type="slidenum">
              <a:rPr lang="zh-CN" altLang="en-US" smtClean="0"/>
              <a:t>13</a:t>
            </a:fld>
            <a:endParaRPr lang="zh-CN" altLang="en-US"/>
          </a:p>
        </p:txBody>
      </p:sp>
    </p:spTree>
    <p:extLst>
      <p:ext uri="{BB962C8B-B14F-4D97-AF65-F5344CB8AC3E}">
        <p14:creationId xmlns:p14="http://schemas.microsoft.com/office/powerpoint/2010/main" val="107371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185AEB1-FEC9-6B48-9F1A-DF42100FB3F5}"/>
              </a:ext>
            </a:extLst>
          </p:cNvPr>
          <p:cNvSpPr>
            <a:spLocks noGrp="1"/>
          </p:cNvSpPr>
          <p:nvPr>
            <p:ph type="title"/>
          </p:nvPr>
        </p:nvSpPr>
        <p:spPr/>
        <p:txBody>
          <a:bodyPr/>
          <a:lstStyle/>
          <a:p>
            <a:r>
              <a:rPr kumimoji="1" lang="en-US" altLang="zh-CN" dirty="0"/>
              <a:t>Distributed computing</a:t>
            </a:r>
            <a:endParaRPr kumimoji="1" lang="zh-CN" altLang="en-US" dirty="0"/>
          </a:p>
        </p:txBody>
      </p:sp>
      <p:sp>
        <p:nvSpPr>
          <p:cNvPr id="3" name="内容占位符 2">
            <a:extLst>
              <a:ext uri="{FF2B5EF4-FFF2-40B4-BE49-F238E27FC236}">
                <a16:creationId xmlns:a16="http://schemas.microsoft.com/office/drawing/2014/main" id="{FA519610-97C8-F448-AC4A-AF16FDC39E18}"/>
              </a:ext>
            </a:extLst>
          </p:cNvPr>
          <p:cNvSpPr>
            <a:spLocks noGrp="1"/>
          </p:cNvSpPr>
          <p:nvPr>
            <p:ph idx="1"/>
          </p:nvPr>
        </p:nvSpPr>
        <p:spPr>
          <a:xfrm>
            <a:off x="457200" y="1129308"/>
            <a:ext cx="4978896" cy="4167654"/>
          </a:xfrm>
        </p:spPr>
        <p:txBody>
          <a:bodyPr>
            <a:normAutofit/>
          </a:bodyPr>
          <a:lstStyle/>
          <a:p>
            <a:r>
              <a:rPr kumimoji="1" lang="en-US" altLang="zh-CN" dirty="0"/>
              <a:t>Cluster computing </a:t>
            </a:r>
            <a:endParaRPr kumimoji="1" lang="en-US" altLang="zh-CN" b="0" dirty="0"/>
          </a:p>
          <a:p>
            <a:pPr lvl="1"/>
            <a:r>
              <a:rPr kumimoji="1" lang="en-US" altLang="zh-CN" dirty="0"/>
              <a:t>Hundreds or thousands of PCs connected by high-speed LANs</a:t>
            </a:r>
          </a:p>
          <a:p>
            <a:pPr lvl="1"/>
            <a:r>
              <a:rPr kumimoji="1" lang="en-US" altLang="zh-CN" b="0" dirty="0"/>
              <a:t>Example: supercomputer, datacenter </a:t>
            </a:r>
          </a:p>
          <a:p>
            <a:r>
              <a:rPr kumimoji="1" lang="en-US" altLang="zh-CN" dirty="0"/>
              <a:t>Grid computing </a:t>
            </a:r>
            <a:endParaRPr kumimoji="1" lang="en-US" altLang="zh-CN" b="0" dirty="0"/>
          </a:p>
          <a:p>
            <a:pPr lvl="1"/>
            <a:r>
              <a:rPr kumimoji="1" lang="en-US" altLang="zh-CN" dirty="0"/>
              <a:t>Hundreds of supercomputers connected by high-speed network</a:t>
            </a:r>
          </a:p>
          <a:p>
            <a:r>
              <a:rPr kumimoji="1" lang="en-US" altLang="zh-CN" dirty="0" err="1"/>
              <a:t>Etc</a:t>
            </a:r>
            <a:r>
              <a:rPr kumimoji="1" lang="en-US" altLang="zh-CN" dirty="0"/>
              <a:t> </a:t>
            </a:r>
            <a:endParaRPr kumimoji="1" lang="zh-CN" altLang="en-US" dirty="0"/>
          </a:p>
        </p:txBody>
      </p:sp>
      <p:sp>
        <p:nvSpPr>
          <p:cNvPr id="4" name="灯片编号占位符 3">
            <a:extLst>
              <a:ext uri="{FF2B5EF4-FFF2-40B4-BE49-F238E27FC236}">
                <a16:creationId xmlns:a16="http://schemas.microsoft.com/office/drawing/2014/main" id="{D5E98B49-0424-9B43-9B97-3562F4EDD1FE}"/>
              </a:ext>
            </a:extLst>
          </p:cNvPr>
          <p:cNvSpPr>
            <a:spLocks noGrp="1"/>
          </p:cNvSpPr>
          <p:nvPr>
            <p:ph type="sldNum" sz="quarter" idx="12"/>
          </p:nvPr>
        </p:nvSpPr>
        <p:spPr/>
        <p:txBody>
          <a:bodyPr/>
          <a:lstStyle/>
          <a:p>
            <a:fld id="{ADE361C3-C043-4A6E-BDCE-8DA1E7D90A3B}" type="slidenum">
              <a:rPr lang="zh-CN" altLang="en-US" smtClean="0"/>
              <a:t>14</a:t>
            </a:fld>
            <a:endParaRPr lang="zh-CN" altLang="en-US"/>
          </a:p>
        </p:txBody>
      </p:sp>
      <p:pic>
        <p:nvPicPr>
          <p:cNvPr id="4098" name="Picture 2" descr="15秒完成一次CT图像诊断“天河二号”超级计算机搭建CT影像智能诊断平台-新华网">
            <a:extLst>
              <a:ext uri="{FF2B5EF4-FFF2-40B4-BE49-F238E27FC236}">
                <a16:creationId xmlns:a16="http://schemas.microsoft.com/office/drawing/2014/main" id="{D97E2022-3C03-8B47-A653-101D950A5C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4029" y="1436889"/>
            <a:ext cx="2906092" cy="1933872"/>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a:extLst>
              <a:ext uri="{FF2B5EF4-FFF2-40B4-BE49-F238E27FC236}">
                <a16:creationId xmlns:a16="http://schemas.microsoft.com/office/drawing/2014/main" id="{283DC4E7-F266-8048-9413-6236E63C23EC}"/>
              </a:ext>
            </a:extLst>
          </p:cNvPr>
          <p:cNvSpPr/>
          <p:nvPr/>
        </p:nvSpPr>
        <p:spPr>
          <a:xfrm>
            <a:off x="5307349" y="1129308"/>
            <a:ext cx="3469924" cy="276999"/>
          </a:xfrm>
          <a:prstGeom prst="rect">
            <a:avLst/>
          </a:prstGeom>
        </p:spPr>
        <p:txBody>
          <a:bodyPr wrap="none">
            <a:spAutoFit/>
          </a:bodyPr>
          <a:lstStyle/>
          <a:p>
            <a:r>
              <a:rPr kumimoji="1" lang="en-US" altLang="zh-CN" sz="1200" dirty="0"/>
              <a:t>Tianhe supercomputer has 16,000 nodes in total</a:t>
            </a:r>
            <a:endParaRPr lang="zh-CN" altLang="en-US" sz="1200" dirty="0"/>
          </a:p>
        </p:txBody>
      </p:sp>
      <p:sp>
        <p:nvSpPr>
          <p:cNvPr id="7" name="Rectangle 5">
            <a:extLst>
              <a:ext uri="{FF2B5EF4-FFF2-40B4-BE49-F238E27FC236}">
                <a16:creationId xmlns:a16="http://schemas.microsoft.com/office/drawing/2014/main" id="{310F2BF2-D6AA-BD48-AEF7-26ACA2775FCB}"/>
              </a:ext>
            </a:extLst>
          </p:cNvPr>
          <p:cNvSpPr/>
          <p:nvPr/>
        </p:nvSpPr>
        <p:spPr>
          <a:xfrm>
            <a:off x="899592" y="4454570"/>
            <a:ext cx="7620000" cy="461665"/>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algn="ctr"/>
            <a:r>
              <a:rPr lang="en-US" altLang="zh-CN" sz="2400" b="1" dirty="0">
                <a:latin typeface="+mn-ea"/>
                <a:cs typeface="Verdana" pitchFamily="34" charset="0"/>
              </a:rPr>
              <a:t>Goal</a:t>
            </a:r>
            <a:r>
              <a:rPr lang="en-US" altLang="zh-CN" sz="2400" dirty="0">
                <a:latin typeface="+mn-ea"/>
                <a:cs typeface="Verdana" pitchFamily="34" charset="0"/>
              </a:rPr>
              <a:t>: </a:t>
            </a:r>
            <a:r>
              <a:rPr lang="en-US" altLang="zh-CN" sz="2400" b="1" dirty="0">
                <a:solidFill>
                  <a:srgbClr val="C00000"/>
                </a:solidFill>
                <a:latin typeface="+mn-ea"/>
                <a:cs typeface="Verdana" pitchFamily="34" charset="0"/>
              </a:rPr>
              <a:t>1000 nodes </a:t>
            </a:r>
            <a:r>
              <a:rPr lang="en-US" altLang="zh-CN" sz="2400" dirty="0">
                <a:latin typeface="+mn-ea"/>
                <a:cs typeface="Verdana" pitchFamily="34" charset="0"/>
              </a:rPr>
              <a:t>potentially give </a:t>
            </a:r>
            <a:r>
              <a:rPr lang="en-US" altLang="zh-CN" sz="2400" b="1" dirty="0">
                <a:solidFill>
                  <a:srgbClr val="C00000"/>
                </a:solidFill>
                <a:latin typeface="+mn-ea"/>
                <a:cs typeface="Verdana" pitchFamily="34" charset="0"/>
              </a:rPr>
              <a:t>1000X speedup</a:t>
            </a:r>
          </a:p>
        </p:txBody>
      </p:sp>
    </p:spTree>
    <p:extLst>
      <p:ext uri="{BB962C8B-B14F-4D97-AF65-F5344CB8AC3E}">
        <p14:creationId xmlns:p14="http://schemas.microsoft.com/office/powerpoint/2010/main" val="30007914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570B0A-12D7-E945-BED6-28C9683F26A1}"/>
              </a:ext>
            </a:extLst>
          </p:cNvPr>
          <p:cNvSpPr>
            <a:spLocks noGrp="1"/>
          </p:cNvSpPr>
          <p:nvPr>
            <p:ph type="title"/>
          </p:nvPr>
        </p:nvSpPr>
        <p:spPr>
          <a:xfrm>
            <a:off x="457200" y="228866"/>
            <a:ext cx="8435280" cy="900442"/>
          </a:xfrm>
        </p:spPr>
        <p:txBody>
          <a:bodyPr/>
          <a:lstStyle/>
          <a:p>
            <a:r>
              <a:rPr kumimoji="1" lang="en-US" altLang="zh-CN" dirty="0"/>
              <a:t>Accelerate batch processing with distributed computing </a:t>
            </a:r>
            <a:endParaRPr kumimoji="1" lang="zh-CN" altLang="en-US" dirty="0"/>
          </a:p>
        </p:txBody>
      </p:sp>
      <p:sp>
        <p:nvSpPr>
          <p:cNvPr id="3" name="内容占位符 2">
            <a:extLst>
              <a:ext uri="{FF2B5EF4-FFF2-40B4-BE49-F238E27FC236}">
                <a16:creationId xmlns:a16="http://schemas.microsoft.com/office/drawing/2014/main" id="{29BEF814-1444-B743-9ECD-6CE9E7F1C8B3}"/>
              </a:ext>
            </a:extLst>
          </p:cNvPr>
          <p:cNvSpPr>
            <a:spLocks noGrp="1"/>
          </p:cNvSpPr>
          <p:nvPr>
            <p:ph idx="1"/>
          </p:nvPr>
        </p:nvSpPr>
        <p:spPr/>
        <p:txBody>
          <a:bodyPr/>
          <a:lstStyle/>
          <a:p>
            <a:r>
              <a:rPr kumimoji="1" lang="en-US" altLang="zh-CN" dirty="0"/>
              <a:t>Distributed computing </a:t>
            </a:r>
          </a:p>
          <a:p>
            <a:pPr lvl="1"/>
            <a:r>
              <a:rPr lang="en-US" altLang="zh-CN" dirty="0">
                <a:solidFill>
                  <a:prstClr val="black"/>
                </a:solidFill>
                <a:latin typeface="Arial" panose="020B0604020202020204" pitchFamily="34" charset="0"/>
                <a:ea typeface="Verdana" pitchFamily="34" charset="0"/>
                <a:cs typeface="Arial" panose="020B0604020202020204" pitchFamily="34" charset="0"/>
              </a:rPr>
              <a:t>Split data into </a:t>
            </a:r>
            <a:r>
              <a:rPr lang="en-US" altLang="zh-CN" b="1" dirty="0">
                <a:solidFill>
                  <a:srgbClr val="C00000"/>
                </a:solidFill>
                <a:latin typeface="Arial" panose="020B0604020202020204" pitchFamily="34" charset="0"/>
                <a:ea typeface="Verdana" pitchFamily="34" charset="0"/>
                <a:cs typeface="Arial" panose="020B0604020202020204" pitchFamily="34" charset="0"/>
              </a:rPr>
              <a:t>equal-size</a:t>
            </a:r>
            <a:r>
              <a:rPr lang="en-US" altLang="zh-CN" dirty="0">
                <a:solidFill>
                  <a:prstClr val="black"/>
                </a:solidFill>
                <a:latin typeface="Arial" panose="020B0604020202020204" pitchFamily="34" charset="0"/>
                <a:ea typeface="Verdana" pitchFamily="34" charset="0"/>
                <a:cs typeface="Arial" panose="020B0604020202020204" pitchFamily="34" charset="0"/>
              </a:rPr>
              <a:t> chunks</a:t>
            </a:r>
          </a:p>
          <a:p>
            <a:pPr lvl="1"/>
            <a:r>
              <a:rPr kumimoji="1" lang="en-US" altLang="zh-CN" dirty="0"/>
              <a:t>Each process can work on a chunk parallelly</a:t>
            </a:r>
          </a:p>
          <a:p>
            <a:r>
              <a:rPr kumimoji="1" lang="en-US" altLang="zh-CN" dirty="0"/>
              <a:t>Why equal-size? </a:t>
            </a:r>
          </a:p>
          <a:p>
            <a:pPr lvl="1"/>
            <a:r>
              <a:rPr kumimoji="1" lang="en-US" altLang="zh-CN" dirty="0"/>
              <a:t>Assume each process has nearly identical computing power </a:t>
            </a:r>
          </a:p>
          <a:p>
            <a:pPr lvl="1"/>
            <a:endParaRPr kumimoji="1" lang="en-US" altLang="zh-CN" dirty="0"/>
          </a:p>
          <a:p>
            <a:endParaRPr kumimoji="1" lang="zh-CN" altLang="en-US" dirty="0"/>
          </a:p>
        </p:txBody>
      </p:sp>
      <p:sp>
        <p:nvSpPr>
          <p:cNvPr id="4" name="灯片编号占位符 3">
            <a:extLst>
              <a:ext uri="{FF2B5EF4-FFF2-40B4-BE49-F238E27FC236}">
                <a16:creationId xmlns:a16="http://schemas.microsoft.com/office/drawing/2014/main" id="{A57A2E74-F5B9-8C49-884A-F02F5EEC8866}"/>
              </a:ext>
            </a:extLst>
          </p:cNvPr>
          <p:cNvSpPr>
            <a:spLocks noGrp="1"/>
          </p:cNvSpPr>
          <p:nvPr>
            <p:ph type="sldNum" sz="quarter" idx="12"/>
          </p:nvPr>
        </p:nvSpPr>
        <p:spPr/>
        <p:txBody>
          <a:bodyPr/>
          <a:lstStyle/>
          <a:p>
            <a:fld id="{ADE361C3-C043-4A6E-BDCE-8DA1E7D90A3B}" type="slidenum">
              <a:rPr lang="zh-CN" altLang="en-US" smtClean="0"/>
              <a:t>15</a:t>
            </a:fld>
            <a:endParaRPr lang="zh-CN" altLang="en-US"/>
          </a:p>
        </p:txBody>
      </p:sp>
    </p:spTree>
    <p:extLst>
      <p:ext uri="{BB962C8B-B14F-4D97-AF65-F5344CB8AC3E}">
        <p14:creationId xmlns:p14="http://schemas.microsoft.com/office/powerpoint/2010/main" val="223798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98C5C7-9599-3F43-AFF0-C0C514E03AB8}"/>
              </a:ext>
            </a:extLst>
          </p:cNvPr>
          <p:cNvSpPr>
            <a:spLocks noGrp="1"/>
          </p:cNvSpPr>
          <p:nvPr>
            <p:ph type="title"/>
          </p:nvPr>
        </p:nvSpPr>
        <p:spPr>
          <a:xfrm>
            <a:off x="457200" y="228866"/>
            <a:ext cx="8363272" cy="900442"/>
          </a:xfrm>
        </p:spPr>
        <p:txBody>
          <a:bodyPr/>
          <a:lstStyle/>
          <a:p>
            <a:r>
              <a:rPr kumimoji="1" lang="en-US" altLang="zh-CN" dirty="0"/>
              <a:t>Accelerate batch processing with distributed computing </a:t>
            </a:r>
            <a:endParaRPr kumimoji="1" lang="zh-CN" altLang="en-US" dirty="0"/>
          </a:p>
        </p:txBody>
      </p:sp>
      <p:sp>
        <p:nvSpPr>
          <p:cNvPr id="3" name="内容占位符 2">
            <a:extLst>
              <a:ext uri="{FF2B5EF4-FFF2-40B4-BE49-F238E27FC236}">
                <a16:creationId xmlns:a16="http://schemas.microsoft.com/office/drawing/2014/main" id="{B58343DD-8A67-5A4B-985B-C1E9EDA83E55}"/>
              </a:ext>
            </a:extLst>
          </p:cNvPr>
          <p:cNvSpPr>
            <a:spLocks noGrp="1"/>
          </p:cNvSpPr>
          <p:nvPr>
            <p:ph idx="1"/>
          </p:nvPr>
        </p:nvSpPr>
        <p:spPr/>
        <p:txBody>
          <a:bodyPr/>
          <a:lstStyle/>
          <a:p>
            <a:r>
              <a:rPr kumimoji="1" lang="en-US" altLang="zh-CN" dirty="0"/>
              <a:t>Distributed computing </a:t>
            </a:r>
          </a:p>
          <a:p>
            <a:pPr lvl="1"/>
            <a:r>
              <a:rPr lang="en-US" altLang="zh-CN" dirty="0">
                <a:solidFill>
                  <a:prstClr val="black"/>
                </a:solidFill>
                <a:latin typeface="Arial" panose="020B0604020202020204" pitchFamily="34" charset="0"/>
                <a:ea typeface="Verdana" pitchFamily="34" charset="0"/>
                <a:cs typeface="Arial" panose="020B0604020202020204" pitchFamily="34" charset="0"/>
              </a:rPr>
              <a:t>Split data into </a:t>
            </a:r>
            <a:r>
              <a:rPr lang="en-US" altLang="zh-CN" b="1" dirty="0">
                <a:solidFill>
                  <a:srgbClr val="C00000"/>
                </a:solidFill>
                <a:latin typeface="Arial" panose="020B0604020202020204" pitchFamily="34" charset="0"/>
                <a:ea typeface="Verdana" pitchFamily="34" charset="0"/>
                <a:cs typeface="Arial" panose="020B0604020202020204" pitchFamily="34" charset="0"/>
              </a:rPr>
              <a:t>equal-size</a:t>
            </a:r>
            <a:r>
              <a:rPr lang="en-US" altLang="zh-CN" dirty="0">
                <a:solidFill>
                  <a:prstClr val="black"/>
                </a:solidFill>
                <a:latin typeface="Arial" panose="020B0604020202020204" pitchFamily="34" charset="0"/>
                <a:ea typeface="Verdana" pitchFamily="34" charset="0"/>
                <a:cs typeface="Arial" panose="020B0604020202020204" pitchFamily="34" charset="0"/>
              </a:rPr>
              <a:t> chunks</a:t>
            </a:r>
          </a:p>
          <a:p>
            <a:pPr lvl="1"/>
            <a:r>
              <a:rPr kumimoji="1" lang="en-US" altLang="zh-CN" dirty="0"/>
              <a:t>Each process can work on a chunk parallelly </a:t>
            </a:r>
          </a:p>
          <a:p>
            <a:r>
              <a:rPr kumimoji="1" lang="en-US" altLang="zh-CN" dirty="0"/>
              <a:t>Most</a:t>
            </a:r>
            <a:r>
              <a:rPr kumimoji="1" lang="zh-CN" altLang="en-US" dirty="0"/>
              <a:t> </a:t>
            </a:r>
            <a:r>
              <a:rPr kumimoji="1" lang="en-US" altLang="zh-CN" dirty="0"/>
              <a:t>significant</a:t>
            </a:r>
            <a:r>
              <a:rPr kumimoji="1" lang="zh-CN" altLang="en-US" dirty="0"/>
              <a:t> </a:t>
            </a:r>
            <a:r>
              <a:rPr kumimoji="1" lang="en-US" altLang="zh-CN" dirty="0"/>
              <a:t>challenge:</a:t>
            </a:r>
            <a:r>
              <a:rPr kumimoji="1" lang="zh-CN" altLang="en-US" dirty="0"/>
              <a:t> </a:t>
            </a:r>
            <a:r>
              <a:rPr kumimoji="1" lang="en-US" altLang="zh-CN" dirty="0"/>
              <a:t>identify concurrency</a:t>
            </a:r>
          </a:p>
          <a:p>
            <a:pPr lvl="1"/>
            <a:r>
              <a:rPr kumimoji="1" lang="en-US" altLang="zh-CN" dirty="0"/>
              <a:t>It</a:t>
            </a:r>
            <a:r>
              <a:rPr kumimoji="1" lang="zh-CN" altLang="en-US" dirty="0"/>
              <a:t> </a:t>
            </a:r>
            <a:r>
              <a:rPr kumimoji="1" lang="en-US" altLang="zh-CN" dirty="0"/>
              <a:t>should</a:t>
            </a:r>
            <a:r>
              <a:rPr kumimoji="1" lang="zh-CN" altLang="en-US" dirty="0"/>
              <a:t> </a:t>
            </a:r>
            <a:r>
              <a:rPr kumimoji="1" lang="en-US" altLang="zh-CN" dirty="0"/>
              <a:t>be</a:t>
            </a:r>
            <a:r>
              <a:rPr kumimoji="1" lang="zh-CN" altLang="en-US" dirty="0"/>
              <a:t> </a:t>
            </a:r>
            <a:r>
              <a:rPr kumimoji="1" lang="en-US" altLang="zh-CN" dirty="0"/>
              <a:t>noted</a:t>
            </a:r>
            <a:r>
              <a:rPr kumimoji="1" lang="zh-CN" altLang="en-US" dirty="0"/>
              <a:t> </a:t>
            </a:r>
            <a:r>
              <a:rPr kumimoji="1" lang="en-US" altLang="zh-CN" dirty="0"/>
              <a:t>that</a:t>
            </a:r>
            <a:r>
              <a:rPr kumimoji="1" lang="zh-CN" altLang="en-US" dirty="0"/>
              <a:t> </a:t>
            </a:r>
            <a:r>
              <a:rPr kumimoji="1" lang="en-US" altLang="zh-CN" dirty="0"/>
              <a:t>not all tasks can be parallelized</a:t>
            </a:r>
          </a:p>
          <a:p>
            <a:pPr lvl="1"/>
            <a:r>
              <a:rPr kumimoji="1" lang="en-US" altLang="zh-CN" dirty="0"/>
              <a:t>E.g., dependencies</a:t>
            </a:r>
          </a:p>
        </p:txBody>
      </p:sp>
      <p:sp>
        <p:nvSpPr>
          <p:cNvPr id="4" name="灯片编号占位符 3">
            <a:extLst>
              <a:ext uri="{FF2B5EF4-FFF2-40B4-BE49-F238E27FC236}">
                <a16:creationId xmlns:a16="http://schemas.microsoft.com/office/drawing/2014/main" id="{CAD73282-4EBA-9143-BF2C-4C3A050F031D}"/>
              </a:ext>
            </a:extLst>
          </p:cNvPr>
          <p:cNvSpPr>
            <a:spLocks noGrp="1"/>
          </p:cNvSpPr>
          <p:nvPr>
            <p:ph type="sldNum" sz="quarter" idx="12"/>
          </p:nvPr>
        </p:nvSpPr>
        <p:spPr/>
        <p:txBody>
          <a:bodyPr/>
          <a:lstStyle/>
          <a:p>
            <a:fld id="{ADE361C3-C043-4A6E-BDCE-8DA1E7D90A3B}" type="slidenum">
              <a:rPr lang="zh-CN" altLang="en-US" smtClean="0"/>
              <a:t>16</a:t>
            </a:fld>
            <a:endParaRPr lang="zh-CN" altLang="en-US"/>
          </a:p>
        </p:txBody>
      </p:sp>
      <p:pic>
        <p:nvPicPr>
          <p:cNvPr id="5" name="图片 4">
            <a:extLst>
              <a:ext uri="{FF2B5EF4-FFF2-40B4-BE49-F238E27FC236}">
                <a16:creationId xmlns:a16="http://schemas.microsoft.com/office/drawing/2014/main" id="{3AEF38AF-99E9-6D47-B904-1F09947B7728}"/>
              </a:ext>
            </a:extLst>
          </p:cNvPr>
          <p:cNvPicPr>
            <a:picLocks noChangeAspect="1"/>
          </p:cNvPicPr>
          <p:nvPr/>
        </p:nvPicPr>
        <p:blipFill>
          <a:blip r:embed="rId2"/>
          <a:stretch>
            <a:fillRect/>
          </a:stretch>
        </p:blipFill>
        <p:spPr>
          <a:xfrm>
            <a:off x="2020342" y="3697216"/>
            <a:ext cx="4532858" cy="1904017"/>
          </a:xfrm>
          <a:prstGeom prst="rect">
            <a:avLst/>
          </a:prstGeom>
        </p:spPr>
      </p:pic>
      <p:sp>
        <p:nvSpPr>
          <p:cNvPr id="6" name="圆角矩形 5">
            <a:extLst>
              <a:ext uri="{FF2B5EF4-FFF2-40B4-BE49-F238E27FC236}">
                <a16:creationId xmlns:a16="http://schemas.microsoft.com/office/drawing/2014/main" id="{6BF61D3F-A16E-294E-BC82-A3BAA80A4E86}"/>
              </a:ext>
            </a:extLst>
          </p:cNvPr>
          <p:cNvSpPr/>
          <p:nvPr/>
        </p:nvSpPr>
        <p:spPr>
          <a:xfrm>
            <a:off x="2310251" y="4340751"/>
            <a:ext cx="2448272" cy="576064"/>
          </a:xfrm>
          <a:prstGeom prst="roundRect">
            <a:avLst/>
          </a:prstGeom>
          <a:noFill/>
          <a:ln w="25400">
            <a:solidFill>
              <a:srgbClr val="C00000"/>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圆角矩形标注 6">
            <a:extLst>
              <a:ext uri="{FF2B5EF4-FFF2-40B4-BE49-F238E27FC236}">
                <a16:creationId xmlns:a16="http://schemas.microsoft.com/office/drawing/2014/main" id="{9A4B0265-AAFC-BA45-B7FB-54219190C0DA}"/>
              </a:ext>
            </a:extLst>
          </p:cNvPr>
          <p:cNvSpPr/>
          <p:nvPr/>
        </p:nvSpPr>
        <p:spPr>
          <a:xfrm>
            <a:off x="5292080" y="4555362"/>
            <a:ext cx="2133600" cy="691163"/>
          </a:xfrm>
          <a:prstGeom prst="wedgeRoundRectCallout">
            <a:avLst>
              <a:gd name="adj1" fmla="val -80891"/>
              <a:gd name="adj2" fmla="val -39980"/>
              <a:gd name="adj3" fmla="val 16667"/>
            </a:avLst>
          </a:prstGeom>
          <a:solidFill>
            <a:srgbClr val="E2EAF7"/>
          </a:solidFill>
          <a:ln w="12700">
            <a:noFill/>
            <a:tailEnd type="arrow"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椭圆 7">
            <a:extLst>
              <a:ext uri="{FF2B5EF4-FFF2-40B4-BE49-F238E27FC236}">
                <a16:creationId xmlns:a16="http://schemas.microsoft.com/office/drawing/2014/main" id="{BD2B18A8-0729-114C-8043-A45BBC9A4B41}"/>
              </a:ext>
            </a:extLst>
          </p:cNvPr>
          <p:cNvSpPr/>
          <p:nvPr/>
        </p:nvSpPr>
        <p:spPr>
          <a:xfrm>
            <a:off x="5367829" y="4754031"/>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4</a:t>
            </a:r>
            <a:endParaRPr kumimoji="1" lang="zh-CN" altLang="en-US" dirty="0"/>
          </a:p>
        </p:txBody>
      </p:sp>
      <p:sp>
        <p:nvSpPr>
          <p:cNvPr id="9" name="椭圆 8">
            <a:extLst>
              <a:ext uri="{FF2B5EF4-FFF2-40B4-BE49-F238E27FC236}">
                <a16:creationId xmlns:a16="http://schemas.microsoft.com/office/drawing/2014/main" id="{9AF8901A-6B89-CB48-A764-7E364CC5D700}"/>
              </a:ext>
            </a:extLst>
          </p:cNvPr>
          <p:cNvSpPr/>
          <p:nvPr/>
        </p:nvSpPr>
        <p:spPr>
          <a:xfrm>
            <a:off x="6979642" y="4754031"/>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3</a:t>
            </a:r>
            <a:endParaRPr kumimoji="1" lang="zh-CN" altLang="en-US" dirty="0"/>
          </a:p>
        </p:txBody>
      </p:sp>
      <p:sp>
        <p:nvSpPr>
          <p:cNvPr id="10" name="矩形 9">
            <a:extLst>
              <a:ext uri="{FF2B5EF4-FFF2-40B4-BE49-F238E27FC236}">
                <a16:creationId xmlns:a16="http://schemas.microsoft.com/office/drawing/2014/main" id="{332F0C76-407F-AE4E-B6BD-F0AB00F61B9A}"/>
              </a:ext>
            </a:extLst>
          </p:cNvPr>
          <p:cNvSpPr/>
          <p:nvPr/>
        </p:nvSpPr>
        <p:spPr>
          <a:xfrm>
            <a:off x="5639053" y="4704403"/>
            <a:ext cx="1550654" cy="369332"/>
          </a:xfrm>
          <a:prstGeom prst="rect">
            <a:avLst/>
          </a:prstGeom>
        </p:spPr>
        <p:txBody>
          <a:bodyPr wrap="square">
            <a:spAutoFit/>
          </a:bodyPr>
          <a:lstStyle/>
          <a:p>
            <a:r>
              <a:rPr kumimoji="1" lang="en-US" altLang="zh-CN" dirty="0"/>
              <a:t>depends on </a:t>
            </a:r>
            <a:endParaRPr lang="zh-CN" altLang="en-US" dirty="0"/>
          </a:p>
        </p:txBody>
      </p:sp>
    </p:spTree>
    <p:extLst>
      <p:ext uri="{BB962C8B-B14F-4D97-AF65-F5344CB8AC3E}">
        <p14:creationId xmlns:p14="http://schemas.microsoft.com/office/powerpoint/2010/main" val="1853592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9547A-CE1D-B941-91FF-A641F5922433}"/>
              </a:ext>
            </a:extLst>
          </p:cNvPr>
          <p:cNvSpPr>
            <a:spLocks noGrp="1"/>
          </p:cNvSpPr>
          <p:nvPr>
            <p:ph type="title"/>
          </p:nvPr>
        </p:nvSpPr>
        <p:spPr/>
        <p:txBody>
          <a:bodyPr/>
          <a:lstStyle/>
          <a:p>
            <a:r>
              <a:rPr kumimoji="1" lang="en-US" altLang="zh-CN" dirty="0"/>
              <a:t>Other challenges</a:t>
            </a:r>
            <a:endParaRPr kumimoji="1" lang="zh-CN" altLang="en-US" dirty="0"/>
          </a:p>
        </p:txBody>
      </p:sp>
      <p:sp>
        <p:nvSpPr>
          <p:cNvPr id="3" name="内容占位符 2">
            <a:extLst>
              <a:ext uri="{FF2B5EF4-FFF2-40B4-BE49-F238E27FC236}">
                <a16:creationId xmlns:a16="http://schemas.microsoft.com/office/drawing/2014/main" id="{D6AAD7DF-2AB4-E746-9FA4-26B3E4929FF1}"/>
              </a:ext>
            </a:extLst>
          </p:cNvPr>
          <p:cNvSpPr>
            <a:spLocks noGrp="1"/>
          </p:cNvSpPr>
          <p:nvPr>
            <p:ph idx="1"/>
          </p:nvPr>
        </p:nvSpPr>
        <p:spPr/>
        <p:txBody>
          <a:bodyPr/>
          <a:lstStyle/>
          <a:p>
            <a:pPr marL="342900" indent="-342900">
              <a:buAutoNum type="arabicPeriod"/>
            </a:pPr>
            <a:r>
              <a:rPr kumimoji="1" lang="en-US" altLang="zh-CN" b="0" dirty="0"/>
              <a:t>Sending </a:t>
            </a:r>
            <a:r>
              <a:rPr kumimoji="1" lang="en-US" altLang="zh-CN" dirty="0">
                <a:solidFill>
                  <a:srgbClr val="C00000"/>
                </a:solidFill>
              </a:rPr>
              <a:t>data</a:t>
            </a:r>
            <a:r>
              <a:rPr kumimoji="1" lang="en-US" altLang="zh-CN" b="0" dirty="0"/>
              <a:t> to/from nodes</a:t>
            </a:r>
          </a:p>
          <a:p>
            <a:pPr marL="342900" indent="-342900">
              <a:buAutoNum type="arabicPeriod"/>
            </a:pPr>
            <a:r>
              <a:rPr kumimoji="1" lang="en-US" altLang="zh-CN" dirty="0">
                <a:solidFill>
                  <a:schemeClr val="accent6"/>
                </a:solidFill>
              </a:rPr>
              <a:t>Coordinating</a:t>
            </a:r>
            <a:r>
              <a:rPr kumimoji="1" lang="en-US" altLang="zh-CN" b="0" dirty="0">
                <a:solidFill>
                  <a:schemeClr val="accent6"/>
                </a:solidFill>
              </a:rPr>
              <a:t> among nodes</a:t>
            </a:r>
          </a:p>
          <a:p>
            <a:pPr marL="342900" indent="-342900">
              <a:buAutoNum type="arabicPeriod"/>
            </a:pPr>
            <a:r>
              <a:rPr kumimoji="1" lang="en-US" altLang="zh-CN" b="0" dirty="0">
                <a:solidFill>
                  <a:schemeClr val="accent6"/>
                </a:solidFill>
              </a:rPr>
              <a:t>Recovering from node </a:t>
            </a:r>
            <a:r>
              <a:rPr kumimoji="1" lang="en-US" altLang="zh-CN" dirty="0">
                <a:solidFill>
                  <a:schemeClr val="accent6"/>
                </a:solidFill>
              </a:rPr>
              <a:t>failure</a:t>
            </a:r>
          </a:p>
          <a:p>
            <a:pPr marL="342900" indent="-342900">
              <a:buAutoNum type="arabicPeriod"/>
            </a:pPr>
            <a:r>
              <a:rPr kumimoji="1" lang="en-US" altLang="zh-CN" b="0" dirty="0">
                <a:solidFill>
                  <a:schemeClr val="accent6"/>
                </a:solidFill>
              </a:rPr>
              <a:t>Optimizing for </a:t>
            </a:r>
            <a:r>
              <a:rPr kumimoji="1" lang="en-US" altLang="zh-CN" dirty="0">
                <a:solidFill>
                  <a:schemeClr val="accent6"/>
                </a:solidFill>
              </a:rPr>
              <a:t>locality</a:t>
            </a:r>
          </a:p>
        </p:txBody>
      </p:sp>
      <p:sp>
        <p:nvSpPr>
          <p:cNvPr id="4" name="灯片编号占位符 3">
            <a:extLst>
              <a:ext uri="{FF2B5EF4-FFF2-40B4-BE49-F238E27FC236}">
                <a16:creationId xmlns:a16="http://schemas.microsoft.com/office/drawing/2014/main" id="{5974A29C-A43E-C644-BAEF-C90DA9B3530C}"/>
              </a:ext>
            </a:extLst>
          </p:cNvPr>
          <p:cNvSpPr>
            <a:spLocks noGrp="1"/>
          </p:cNvSpPr>
          <p:nvPr>
            <p:ph type="sldNum" sz="quarter" idx="12"/>
          </p:nvPr>
        </p:nvSpPr>
        <p:spPr/>
        <p:txBody>
          <a:bodyPr/>
          <a:lstStyle/>
          <a:p>
            <a:fld id="{ADE361C3-C043-4A6E-BDCE-8DA1E7D90A3B}" type="slidenum">
              <a:rPr lang="zh-CN" altLang="en-US" smtClean="0"/>
              <a:t>17</a:t>
            </a:fld>
            <a:endParaRPr lang="zh-CN" altLang="en-US"/>
          </a:p>
        </p:txBody>
      </p:sp>
      <p:sp>
        <p:nvSpPr>
          <p:cNvPr id="7" name="Rectangle 5">
            <a:extLst>
              <a:ext uri="{FF2B5EF4-FFF2-40B4-BE49-F238E27FC236}">
                <a16:creationId xmlns:a16="http://schemas.microsoft.com/office/drawing/2014/main" id="{2A40DC65-783B-024D-A23C-83E515FD1B2D}"/>
              </a:ext>
            </a:extLst>
          </p:cNvPr>
          <p:cNvSpPr/>
          <p:nvPr/>
        </p:nvSpPr>
        <p:spPr>
          <a:xfrm>
            <a:off x="4306201" y="913284"/>
            <a:ext cx="4493997" cy="12003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i="1" dirty="0">
                <a:effectLst>
                  <a:outerShdw blurRad="38100" dist="38100" dir="2700000" algn="tl">
                    <a:srgbClr val="000000">
                      <a:alpha val="43137"/>
                    </a:srgbClr>
                  </a:outerShdw>
                </a:effectLst>
                <a:latin typeface="Candara" pitchFamily="34" charset="0"/>
              </a:rPr>
              <a:t>Communicating</a:t>
            </a:r>
            <a:r>
              <a:rPr lang="zh-CN" altLang="en-US" i="1" dirty="0">
                <a:effectLst>
                  <a:outerShdw blurRad="38100" dist="38100" dir="2700000" algn="tl">
                    <a:srgbClr val="000000">
                      <a:alpha val="43137"/>
                    </a:srgbClr>
                  </a:outerShdw>
                </a:effectLst>
                <a:latin typeface="Candara" pitchFamily="34" charset="0"/>
              </a:rPr>
              <a:t> </a:t>
            </a:r>
            <a:r>
              <a:rPr lang="en-US" altLang="zh-CN" i="1" dirty="0">
                <a:effectLst>
                  <a:outerShdw blurRad="38100" dist="38100" dir="2700000" algn="tl">
                    <a:srgbClr val="000000">
                      <a:alpha val="43137"/>
                    </a:srgbClr>
                  </a:outerShdw>
                </a:effectLst>
                <a:latin typeface="Candara" pitchFamily="34" charset="0"/>
              </a:rPr>
              <a:t>between two machines</a:t>
            </a:r>
          </a:p>
          <a:p>
            <a:r>
              <a:rPr lang="en-US" altLang="zh-CN" i="1" dirty="0">
                <a:effectLst>
                  <a:outerShdw blurRad="38100" dist="38100" dir="2700000" algn="tl">
                    <a:srgbClr val="000000">
                      <a:alpha val="43137"/>
                    </a:srgbClr>
                  </a:outerShdw>
                </a:effectLst>
                <a:latin typeface="Candara" pitchFamily="34" charset="0"/>
              </a:rPr>
              <a:t>can</a:t>
            </a:r>
            <a:r>
              <a:rPr lang="zh-CN" altLang="en-US" i="1" dirty="0">
                <a:effectLst>
                  <a:outerShdw blurRad="38100" dist="38100" dir="2700000" algn="tl">
                    <a:srgbClr val="000000">
                      <a:alpha val="43137"/>
                    </a:srgbClr>
                  </a:outerShdw>
                </a:effectLst>
                <a:latin typeface="Candara" pitchFamily="34" charset="0"/>
              </a:rPr>
              <a:t> </a:t>
            </a:r>
            <a:r>
              <a:rPr lang="en-US" altLang="zh-CN" i="1" dirty="0">
                <a:effectLst>
                  <a:outerShdw blurRad="38100" dist="38100" dir="2700000" algn="tl">
                    <a:srgbClr val="000000">
                      <a:alpha val="43137"/>
                    </a:srgbClr>
                  </a:outerShdw>
                </a:effectLst>
                <a:latin typeface="Candara" pitchFamily="34" charset="0"/>
              </a:rPr>
              <a:t>be simple,</a:t>
            </a:r>
            <a:r>
              <a:rPr lang="zh-CN" altLang="en-US" i="1" dirty="0">
                <a:effectLst>
                  <a:outerShdw blurRad="38100" dist="38100" dir="2700000" algn="tl">
                    <a:srgbClr val="000000">
                      <a:alpha val="43137"/>
                    </a:srgbClr>
                  </a:outerShdw>
                </a:effectLst>
                <a:latin typeface="Candara" pitchFamily="34" charset="0"/>
              </a:rPr>
              <a:t> </a:t>
            </a:r>
            <a:r>
              <a:rPr lang="en-US" altLang="zh-CN" i="1" dirty="0">
                <a:effectLst>
                  <a:outerShdw blurRad="38100" dist="38100" dir="2700000" algn="tl">
                    <a:srgbClr val="000000">
                      <a:alpha val="43137"/>
                    </a:srgbClr>
                  </a:outerShdw>
                </a:effectLst>
                <a:latin typeface="Candara" pitchFamily="34" charset="0"/>
              </a:rPr>
              <a:t>e.g., with RPC </a:t>
            </a:r>
          </a:p>
          <a:p>
            <a:endParaRPr lang="en-US" altLang="zh-CN" i="1" dirty="0">
              <a:effectLst>
                <a:outerShdw blurRad="38100" dist="38100" dir="2700000" algn="tl">
                  <a:srgbClr val="000000">
                    <a:alpha val="43137"/>
                  </a:srgbClr>
                </a:outerShdw>
              </a:effectLst>
              <a:latin typeface="Candara" pitchFamily="34" charset="0"/>
            </a:endParaRPr>
          </a:p>
          <a:p>
            <a:r>
              <a:rPr lang="en-US" altLang="zh-CN" i="1" dirty="0">
                <a:effectLst>
                  <a:outerShdw blurRad="38100" dist="38100" dir="2700000" algn="tl">
                    <a:srgbClr val="000000">
                      <a:alpha val="43137"/>
                    </a:srgbClr>
                  </a:outerShdw>
                </a:effectLst>
                <a:latin typeface="Candara" pitchFamily="34" charset="0"/>
              </a:rPr>
              <a:t>But,</a:t>
            </a:r>
            <a:r>
              <a:rPr lang="zh-CN" altLang="en-US" i="1" dirty="0">
                <a:effectLst>
                  <a:outerShdw blurRad="38100" dist="38100" dir="2700000" algn="tl">
                    <a:srgbClr val="000000">
                      <a:alpha val="43137"/>
                    </a:srgbClr>
                  </a:outerShdw>
                </a:effectLst>
                <a:latin typeface="Candara" pitchFamily="34" charset="0"/>
              </a:rPr>
              <a:t> </a:t>
            </a:r>
            <a:r>
              <a:rPr lang="en-US" altLang="zh-CN" i="1" dirty="0">
                <a:effectLst>
                  <a:outerShdw blurRad="38100" dist="38100" dir="2700000" algn="tl">
                    <a:srgbClr val="000000">
                      <a:alpha val="43137"/>
                    </a:srgbClr>
                  </a:outerShdw>
                </a:effectLst>
                <a:latin typeface="Candara" pitchFamily="34" charset="0"/>
              </a:rPr>
              <a:t>what about </a:t>
            </a:r>
            <a:r>
              <a:rPr lang="en-US" altLang="zh-CN" b="1" i="1" dirty="0">
                <a:solidFill>
                  <a:srgbClr val="BE384B"/>
                </a:solidFill>
                <a:effectLst>
                  <a:outerShdw blurRad="38100" dist="38100" dir="2700000" algn="tl">
                    <a:srgbClr val="000000">
                      <a:alpha val="43137"/>
                    </a:srgbClr>
                  </a:outerShdw>
                </a:effectLst>
                <a:latin typeface="Candara" pitchFamily="34" charset="0"/>
              </a:rPr>
              <a:t>10000</a:t>
            </a:r>
            <a:r>
              <a:rPr lang="en-US" altLang="zh-CN" i="1" dirty="0">
                <a:effectLst>
                  <a:outerShdw blurRad="38100" dist="38100" dir="2700000" algn="tl">
                    <a:srgbClr val="000000">
                      <a:alpha val="43137"/>
                    </a:srgbClr>
                  </a:outerShdw>
                </a:effectLst>
                <a:latin typeface="Candara" pitchFamily="34" charset="0"/>
              </a:rPr>
              <a:t> machines? </a:t>
            </a:r>
          </a:p>
        </p:txBody>
      </p:sp>
    </p:spTree>
    <p:extLst>
      <p:ext uri="{BB962C8B-B14F-4D97-AF65-F5344CB8AC3E}">
        <p14:creationId xmlns:p14="http://schemas.microsoft.com/office/powerpoint/2010/main" val="22396578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9547A-CE1D-B941-91FF-A641F5922433}"/>
              </a:ext>
            </a:extLst>
          </p:cNvPr>
          <p:cNvSpPr>
            <a:spLocks noGrp="1"/>
          </p:cNvSpPr>
          <p:nvPr>
            <p:ph type="title"/>
          </p:nvPr>
        </p:nvSpPr>
        <p:spPr/>
        <p:txBody>
          <a:bodyPr/>
          <a:lstStyle/>
          <a:p>
            <a:r>
              <a:rPr kumimoji="1" lang="en-US" altLang="zh-CN" dirty="0"/>
              <a:t>Other challenges</a:t>
            </a:r>
            <a:endParaRPr kumimoji="1" lang="zh-CN" altLang="en-US" dirty="0"/>
          </a:p>
        </p:txBody>
      </p:sp>
      <p:sp>
        <p:nvSpPr>
          <p:cNvPr id="3" name="内容占位符 2">
            <a:extLst>
              <a:ext uri="{FF2B5EF4-FFF2-40B4-BE49-F238E27FC236}">
                <a16:creationId xmlns:a16="http://schemas.microsoft.com/office/drawing/2014/main" id="{D6AAD7DF-2AB4-E746-9FA4-26B3E4929FF1}"/>
              </a:ext>
            </a:extLst>
          </p:cNvPr>
          <p:cNvSpPr>
            <a:spLocks noGrp="1"/>
          </p:cNvSpPr>
          <p:nvPr>
            <p:ph idx="1"/>
          </p:nvPr>
        </p:nvSpPr>
        <p:spPr/>
        <p:txBody>
          <a:bodyPr/>
          <a:lstStyle/>
          <a:p>
            <a:pPr marL="342900" indent="-342900">
              <a:buAutoNum type="arabicPeriod"/>
            </a:pPr>
            <a:r>
              <a:rPr kumimoji="1" lang="en-US" altLang="zh-CN" b="0" dirty="0">
                <a:solidFill>
                  <a:schemeClr val="accent6"/>
                </a:solidFill>
              </a:rPr>
              <a:t>Sending </a:t>
            </a:r>
            <a:r>
              <a:rPr kumimoji="1" lang="en-US" altLang="zh-CN" dirty="0">
                <a:solidFill>
                  <a:schemeClr val="accent6"/>
                </a:solidFill>
              </a:rPr>
              <a:t>data</a:t>
            </a:r>
            <a:r>
              <a:rPr kumimoji="1" lang="en-US" altLang="zh-CN" b="0" dirty="0">
                <a:solidFill>
                  <a:schemeClr val="accent6"/>
                </a:solidFill>
              </a:rPr>
              <a:t> to/from nodes</a:t>
            </a:r>
          </a:p>
          <a:p>
            <a:pPr marL="342900" indent="-342900">
              <a:buAutoNum type="arabicPeriod"/>
            </a:pPr>
            <a:r>
              <a:rPr kumimoji="1" lang="en-US" altLang="zh-CN" dirty="0">
                <a:solidFill>
                  <a:srgbClr val="C00000"/>
                </a:solidFill>
              </a:rPr>
              <a:t>Coordinating</a:t>
            </a:r>
            <a:r>
              <a:rPr kumimoji="1" lang="en-US" altLang="zh-CN" b="0" dirty="0"/>
              <a:t> among nodes</a:t>
            </a:r>
          </a:p>
          <a:p>
            <a:pPr marL="342900" indent="-342900">
              <a:buAutoNum type="arabicPeriod"/>
            </a:pPr>
            <a:r>
              <a:rPr kumimoji="1" lang="en-US" altLang="zh-CN" b="0" dirty="0">
                <a:solidFill>
                  <a:schemeClr val="accent6"/>
                </a:solidFill>
              </a:rPr>
              <a:t>Recovering from node </a:t>
            </a:r>
            <a:r>
              <a:rPr kumimoji="1" lang="en-US" altLang="zh-CN" dirty="0">
                <a:solidFill>
                  <a:schemeClr val="accent6"/>
                </a:solidFill>
              </a:rPr>
              <a:t>failure</a:t>
            </a:r>
          </a:p>
          <a:p>
            <a:pPr marL="342900" indent="-342900">
              <a:buAutoNum type="arabicPeriod"/>
            </a:pPr>
            <a:r>
              <a:rPr kumimoji="1" lang="en-US" altLang="zh-CN" b="0" dirty="0">
                <a:solidFill>
                  <a:schemeClr val="accent6"/>
                </a:solidFill>
              </a:rPr>
              <a:t>Optimizing for </a:t>
            </a:r>
            <a:r>
              <a:rPr kumimoji="1" lang="en-US" altLang="zh-CN" dirty="0">
                <a:solidFill>
                  <a:schemeClr val="accent6"/>
                </a:solidFill>
              </a:rPr>
              <a:t>locality</a:t>
            </a:r>
          </a:p>
        </p:txBody>
      </p:sp>
      <p:sp>
        <p:nvSpPr>
          <p:cNvPr id="4" name="灯片编号占位符 3">
            <a:extLst>
              <a:ext uri="{FF2B5EF4-FFF2-40B4-BE49-F238E27FC236}">
                <a16:creationId xmlns:a16="http://schemas.microsoft.com/office/drawing/2014/main" id="{5974A29C-A43E-C644-BAEF-C90DA9B3530C}"/>
              </a:ext>
            </a:extLst>
          </p:cNvPr>
          <p:cNvSpPr>
            <a:spLocks noGrp="1"/>
          </p:cNvSpPr>
          <p:nvPr>
            <p:ph type="sldNum" sz="quarter" idx="12"/>
          </p:nvPr>
        </p:nvSpPr>
        <p:spPr/>
        <p:txBody>
          <a:bodyPr/>
          <a:lstStyle/>
          <a:p>
            <a:fld id="{ADE361C3-C043-4A6E-BDCE-8DA1E7D90A3B}" type="slidenum">
              <a:rPr lang="zh-CN" altLang="en-US" smtClean="0"/>
              <a:t>18</a:t>
            </a:fld>
            <a:endParaRPr lang="zh-CN" altLang="en-US"/>
          </a:p>
        </p:txBody>
      </p:sp>
      <p:sp>
        <p:nvSpPr>
          <p:cNvPr id="7" name="Rectangle 5">
            <a:extLst>
              <a:ext uri="{FF2B5EF4-FFF2-40B4-BE49-F238E27FC236}">
                <a16:creationId xmlns:a16="http://schemas.microsoft.com/office/drawing/2014/main" id="{2A40DC65-783B-024D-A23C-83E515FD1B2D}"/>
              </a:ext>
            </a:extLst>
          </p:cNvPr>
          <p:cNvSpPr/>
          <p:nvPr/>
        </p:nvSpPr>
        <p:spPr>
          <a:xfrm>
            <a:off x="4306201" y="1525326"/>
            <a:ext cx="4493997" cy="646331"/>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i="1" dirty="0">
                <a:effectLst>
                  <a:outerShdw blurRad="38100" dist="38100" dir="2700000" algn="tl">
                    <a:srgbClr val="000000">
                      <a:alpha val="43137"/>
                    </a:srgbClr>
                  </a:outerShdw>
                </a:effectLst>
                <a:latin typeface="Candara" pitchFamily="34" charset="0"/>
              </a:rPr>
              <a:t>When can we collect computing results from all the computing nodes? </a:t>
            </a:r>
            <a:endParaRPr lang="zh-CN" altLang="en-US" i="1" dirty="0">
              <a:effectLst>
                <a:outerShdw blurRad="38100" dist="38100" dir="2700000" algn="tl">
                  <a:srgbClr val="000000">
                    <a:alpha val="43137"/>
                  </a:srgbClr>
                </a:outerShdw>
              </a:effectLst>
              <a:latin typeface="Candara" pitchFamily="34" charset="0"/>
            </a:endParaRPr>
          </a:p>
        </p:txBody>
      </p:sp>
    </p:spTree>
    <p:extLst>
      <p:ext uri="{BB962C8B-B14F-4D97-AF65-F5344CB8AC3E}">
        <p14:creationId xmlns:p14="http://schemas.microsoft.com/office/powerpoint/2010/main" val="1352736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9547A-CE1D-B941-91FF-A641F5922433}"/>
              </a:ext>
            </a:extLst>
          </p:cNvPr>
          <p:cNvSpPr>
            <a:spLocks noGrp="1"/>
          </p:cNvSpPr>
          <p:nvPr>
            <p:ph type="title"/>
          </p:nvPr>
        </p:nvSpPr>
        <p:spPr/>
        <p:txBody>
          <a:bodyPr/>
          <a:lstStyle/>
          <a:p>
            <a:r>
              <a:rPr kumimoji="1" lang="en-US" altLang="zh-CN" dirty="0"/>
              <a:t>Other challenges</a:t>
            </a:r>
            <a:endParaRPr kumimoji="1" lang="zh-CN" altLang="en-US" dirty="0"/>
          </a:p>
        </p:txBody>
      </p:sp>
      <p:sp>
        <p:nvSpPr>
          <p:cNvPr id="3" name="内容占位符 2">
            <a:extLst>
              <a:ext uri="{FF2B5EF4-FFF2-40B4-BE49-F238E27FC236}">
                <a16:creationId xmlns:a16="http://schemas.microsoft.com/office/drawing/2014/main" id="{D6AAD7DF-2AB4-E746-9FA4-26B3E4929FF1}"/>
              </a:ext>
            </a:extLst>
          </p:cNvPr>
          <p:cNvSpPr>
            <a:spLocks noGrp="1"/>
          </p:cNvSpPr>
          <p:nvPr>
            <p:ph idx="1"/>
          </p:nvPr>
        </p:nvSpPr>
        <p:spPr/>
        <p:txBody>
          <a:bodyPr/>
          <a:lstStyle/>
          <a:p>
            <a:pPr marL="342900" indent="-342900">
              <a:buAutoNum type="arabicPeriod"/>
            </a:pPr>
            <a:r>
              <a:rPr kumimoji="1" lang="en-US" altLang="zh-CN" b="0" dirty="0">
                <a:solidFill>
                  <a:schemeClr val="accent6"/>
                </a:solidFill>
              </a:rPr>
              <a:t>Sending </a:t>
            </a:r>
            <a:r>
              <a:rPr kumimoji="1" lang="en-US" altLang="zh-CN" dirty="0">
                <a:solidFill>
                  <a:schemeClr val="accent6"/>
                </a:solidFill>
              </a:rPr>
              <a:t>data</a:t>
            </a:r>
            <a:r>
              <a:rPr kumimoji="1" lang="en-US" altLang="zh-CN" b="0" dirty="0">
                <a:solidFill>
                  <a:schemeClr val="accent6"/>
                </a:solidFill>
              </a:rPr>
              <a:t> to/from nodes</a:t>
            </a:r>
          </a:p>
          <a:p>
            <a:pPr marL="342900" indent="-342900">
              <a:buAutoNum type="arabicPeriod"/>
            </a:pPr>
            <a:r>
              <a:rPr kumimoji="1" lang="en-US" altLang="zh-CN" dirty="0">
                <a:solidFill>
                  <a:schemeClr val="accent6"/>
                </a:solidFill>
              </a:rPr>
              <a:t>Coordinating</a:t>
            </a:r>
            <a:r>
              <a:rPr kumimoji="1" lang="en-US" altLang="zh-CN" b="0" dirty="0">
                <a:solidFill>
                  <a:schemeClr val="accent6"/>
                </a:solidFill>
              </a:rPr>
              <a:t> among nodes</a:t>
            </a:r>
          </a:p>
          <a:p>
            <a:pPr marL="342900" indent="-342900">
              <a:buAutoNum type="arabicPeriod"/>
            </a:pPr>
            <a:r>
              <a:rPr kumimoji="1" lang="en-US" altLang="zh-CN" b="0" dirty="0"/>
              <a:t>Recovering from node </a:t>
            </a:r>
            <a:r>
              <a:rPr kumimoji="1" lang="en-US" altLang="zh-CN" dirty="0">
                <a:solidFill>
                  <a:srgbClr val="C00000"/>
                </a:solidFill>
              </a:rPr>
              <a:t>failure</a:t>
            </a:r>
          </a:p>
          <a:p>
            <a:pPr marL="342900" indent="-342900">
              <a:buAutoNum type="arabicPeriod"/>
            </a:pPr>
            <a:r>
              <a:rPr kumimoji="1" lang="en-US" altLang="zh-CN" b="0" dirty="0">
                <a:solidFill>
                  <a:schemeClr val="accent6"/>
                </a:solidFill>
              </a:rPr>
              <a:t>Optimizing for </a:t>
            </a:r>
            <a:r>
              <a:rPr kumimoji="1" lang="en-US" altLang="zh-CN" dirty="0">
                <a:solidFill>
                  <a:schemeClr val="accent6"/>
                </a:solidFill>
              </a:rPr>
              <a:t>locality</a:t>
            </a:r>
          </a:p>
          <a:p>
            <a:endParaRPr kumimoji="1" lang="en-US" altLang="zh-CN" dirty="0">
              <a:solidFill>
                <a:schemeClr val="accent6"/>
              </a:solidFill>
            </a:endParaRPr>
          </a:p>
        </p:txBody>
      </p:sp>
      <p:sp>
        <p:nvSpPr>
          <p:cNvPr id="4" name="灯片编号占位符 3">
            <a:extLst>
              <a:ext uri="{FF2B5EF4-FFF2-40B4-BE49-F238E27FC236}">
                <a16:creationId xmlns:a16="http://schemas.microsoft.com/office/drawing/2014/main" id="{5974A29C-A43E-C644-BAEF-C90DA9B3530C}"/>
              </a:ext>
            </a:extLst>
          </p:cNvPr>
          <p:cNvSpPr>
            <a:spLocks noGrp="1"/>
          </p:cNvSpPr>
          <p:nvPr>
            <p:ph type="sldNum" sz="quarter" idx="12"/>
          </p:nvPr>
        </p:nvSpPr>
        <p:spPr/>
        <p:txBody>
          <a:bodyPr/>
          <a:lstStyle/>
          <a:p>
            <a:fld id="{ADE361C3-C043-4A6E-BDCE-8DA1E7D90A3B}" type="slidenum">
              <a:rPr lang="zh-CN" altLang="en-US" smtClean="0"/>
              <a:t>19</a:t>
            </a:fld>
            <a:endParaRPr lang="zh-CN" altLang="en-US"/>
          </a:p>
        </p:txBody>
      </p:sp>
      <p:sp>
        <p:nvSpPr>
          <p:cNvPr id="7" name="Rectangle 5">
            <a:extLst>
              <a:ext uri="{FF2B5EF4-FFF2-40B4-BE49-F238E27FC236}">
                <a16:creationId xmlns:a16="http://schemas.microsoft.com/office/drawing/2014/main" id="{D5EF7E95-B3B9-0B40-8097-5C5BF45DB405}"/>
              </a:ext>
            </a:extLst>
          </p:cNvPr>
          <p:cNvSpPr/>
          <p:nvPr/>
        </p:nvSpPr>
        <p:spPr>
          <a:xfrm>
            <a:off x="4427984" y="1994329"/>
            <a:ext cx="2642063" cy="646331"/>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i="1" dirty="0">
                <a:effectLst>
                  <a:outerShdw blurRad="38100" dist="38100" dir="2700000" algn="tl">
                    <a:srgbClr val="000000">
                      <a:alpha val="43137"/>
                    </a:srgbClr>
                  </a:outerShdw>
                </a:effectLst>
                <a:latin typeface="Candara" pitchFamily="34" charset="0"/>
              </a:rPr>
              <a:t>Failure is common,</a:t>
            </a:r>
          </a:p>
          <a:p>
            <a:r>
              <a:rPr lang="en-US" altLang="zh-CN" i="1" dirty="0">
                <a:effectLst>
                  <a:outerShdw blurRad="38100" dist="38100" dir="2700000" algn="tl">
                    <a:srgbClr val="000000">
                      <a:alpha val="43137"/>
                    </a:srgbClr>
                  </a:outerShdw>
                </a:effectLst>
                <a:latin typeface="Candara" pitchFamily="34" charset="0"/>
              </a:rPr>
              <a:t>especially at large-scale</a:t>
            </a:r>
            <a:endParaRPr lang="zh-CN" altLang="en-US" i="1" dirty="0">
              <a:effectLst>
                <a:outerShdw blurRad="38100" dist="38100" dir="2700000" algn="tl">
                  <a:srgbClr val="000000">
                    <a:alpha val="43137"/>
                  </a:srgbClr>
                </a:outerShdw>
              </a:effectLst>
              <a:latin typeface="Candara" pitchFamily="34" charset="0"/>
            </a:endParaRPr>
          </a:p>
        </p:txBody>
      </p:sp>
    </p:spTree>
    <p:extLst>
      <p:ext uri="{BB962C8B-B14F-4D97-AF65-F5344CB8AC3E}">
        <p14:creationId xmlns:p14="http://schemas.microsoft.com/office/powerpoint/2010/main" val="797159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9547A-CE1D-B941-91FF-A641F5922433}"/>
              </a:ext>
            </a:extLst>
          </p:cNvPr>
          <p:cNvSpPr>
            <a:spLocks noGrp="1"/>
          </p:cNvSpPr>
          <p:nvPr>
            <p:ph type="title"/>
          </p:nvPr>
        </p:nvSpPr>
        <p:spPr/>
        <p:txBody>
          <a:bodyPr/>
          <a:lstStyle/>
          <a:p>
            <a:r>
              <a:rPr kumimoji="1" lang="en-US" altLang="zh-CN" dirty="0"/>
              <a:t>Other challenges</a:t>
            </a:r>
            <a:endParaRPr kumimoji="1" lang="zh-CN" altLang="en-US" dirty="0"/>
          </a:p>
        </p:txBody>
      </p:sp>
      <p:sp>
        <p:nvSpPr>
          <p:cNvPr id="3" name="内容占位符 2">
            <a:extLst>
              <a:ext uri="{FF2B5EF4-FFF2-40B4-BE49-F238E27FC236}">
                <a16:creationId xmlns:a16="http://schemas.microsoft.com/office/drawing/2014/main" id="{D6AAD7DF-2AB4-E746-9FA4-26B3E4929FF1}"/>
              </a:ext>
            </a:extLst>
          </p:cNvPr>
          <p:cNvSpPr>
            <a:spLocks noGrp="1"/>
          </p:cNvSpPr>
          <p:nvPr>
            <p:ph idx="1"/>
          </p:nvPr>
        </p:nvSpPr>
        <p:spPr/>
        <p:txBody>
          <a:bodyPr/>
          <a:lstStyle/>
          <a:p>
            <a:pPr marL="342900" indent="-342900">
              <a:buAutoNum type="arabicPeriod"/>
            </a:pPr>
            <a:r>
              <a:rPr kumimoji="1" lang="en-US" altLang="zh-CN" b="0" dirty="0">
                <a:solidFill>
                  <a:schemeClr val="accent6"/>
                </a:solidFill>
              </a:rPr>
              <a:t>Sending </a:t>
            </a:r>
            <a:r>
              <a:rPr kumimoji="1" lang="en-US" altLang="zh-CN" dirty="0">
                <a:solidFill>
                  <a:schemeClr val="accent6"/>
                </a:solidFill>
              </a:rPr>
              <a:t>data</a:t>
            </a:r>
            <a:r>
              <a:rPr kumimoji="1" lang="en-US" altLang="zh-CN" b="0" dirty="0">
                <a:solidFill>
                  <a:schemeClr val="accent6"/>
                </a:solidFill>
              </a:rPr>
              <a:t> to/from nodes</a:t>
            </a:r>
          </a:p>
          <a:p>
            <a:pPr marL="342900" indent="-342900">
              <a:buAutoNum type="arabicPeriod"/>
            </a:pPr>
            <a:r>
              <a:rPr kumimoji="1" lang="en-US" altLang="zh-CN" dirty="0">
                <a:solidFill>
                  <a:schemeClr val="accent6"/>
                </a:solidFill>
              </a:rPr>
              <a:t>Coordinating</a:t>
            </a:r>
            <a:r>
              <a:rPr kumimoji="1" lang="en-US" altLang="zh-CN" b="0" dirty="0">
                <a:solidFill>
                  <a:schemeClr val="accent6"/>
                </a:solidFill>
              </a:rPr>
              <a:t> among nodes</a:t>
            </a:r>
          </a:p>
          <a:p>
            <a:pPr marL="342900" indent="-342900">
              <a:buAutoNum type="arabicPeriod"/>
            </a:pPr>
            <a:r>
              <a:rPr kumimoji="1" lang="en-US" altLang="zh-CN" b="0" dirty="0">
                <a:solidFill>
                  <a:schemeClr val="accent6"/>
                </a:solidFill>
              </a:rPr>
              <a:t>Recovering from node </a:t>
            </a:r>
            <a:r>
              <a:rPr kumimoji="1" lang="en-US" altLang="zh-CN" dirty="0">
                <a:solidFill>
                  <a:schemeClr val="accent6"/>
                </a:solidFill>
              </a:rPr>
              <a:t>failure</a:t>
            </a:r>
          </a:p>
          <a:p>
            <a:pPr marL="342900" indent="-342900">
              <a:buAutoNum type="arabicPeriod"/>
            </a:pPr>
            <a:r>
              <a:rPr kumimoji="1" lang="en-US" altLang="zh-CN" b="0" dirty="0"/>
              <a:t>Optimizing for </a:t>
            </a:r>
            <a:r>
              <a:rPr kumimoji="1" lang="en-US" altLang="zh-CN" dirty="0">
                <a:solidFill>
                  <a:srgbClr val="C00000"/>
                </a:solidFill>
              </a:rPr>
              <a:t>locality</a:t>
            </a:r>
          </a:p>
        </p:txBody>
      </p:sp>
      <p:sp>
        <p:nvSpPr>
          <p:cNvPr id="4" name="灯片编号占位符 3">
            <a:extLst>
              <a:ext uri="{FF2B5EF4-FFF2-40B4-BE49-F238E27FC236}">
                <a16:creationId xmlns:a16="http://schemas.microsoft.com/office/drawing/2014/main" id="{5974A29C-A43E-C644-BAEF-C90DA9B3530C}"/>
              </a:ext>
            </a:extLst>
          </p:cNvPr>
          <p:cNvSpPr>
            <a:spLocks noGrp="1"/>
          </p:cNvSpPr>
          <p:nvPr>
            <p:ph type="sldNum" sz="quarter" idx="12"/>
          </p:nvPr>
        </p:nvSpPr>
        <p:spPr/>
        <p:txBody>
          <a:bodyPr/>
          <a:lstStyle/>
          <a:p>
            <a:fld id="{ADE361C3-C043-4A6E-BDCE-8DA1E7D90A3B}" type="slidenum">
              <a:rPr lang="zh-CN" altLang="en-US" smtClean="0"/>
              <a:t>20</a:t>
            </a:fld>
            <a:endParaRPr lang="zh-CN" altLang="en-US"/>
          </a:p>
        </p:txBody>
      </p:sp>
      <p:sp>
        <p:nvSpPr>
          <p:cNvPr id="7" name="Rectangle 5">
            <a:extLst>
              <a:ext uri="{FF2B5EF4-FFF2-40B4-BE49-F238E27FC236}">
                <a16:creationId xmlns:a16="http://schemas.microsoft.com/office/drawing/2014/main" id="{A699B5B5-BB11-AE42-8BEF-8118BCA1E236}"/>
              </a:ext>
            </a:extLst>
          </p:cNvPr>
          <p:cNvSpPr/>
          <p:nvPr/>
        </p:nvSpPr>
        <p:spPr>
          <a:xfrm>
            <a:off x="3779912" y="2534334"/>
            <a:ext cx="4032448" cy="646331"/>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i="1" dirty="0">
                <a:effectLst>
                  <a:outerShdw blurRad="38100" dist="38100" dir="2700000" algn="tl">
                    <a:srgbClr val="000000">
                      <a:alpha val="43137"/>
                    </a:srgbClr>
                  </a:outerShdw>
                </a:effectLst>
                <a:latin typeface="Candara" pitchFamily="34" charset="0"/>
              </a:rPr>
              <a:t>Transferring data over network is usually</a:t>
            </a:r>
            <a:r>
              <a:rPr lang="zh-CN" altLang="en-US" i="1" dirty="0">
                <a:effectLst>
                  <a:outerShdw blurRad="38100" dist="38100" dir="2700000" algn="tl">
                    <a:srgbClr val="000000">
                      <a:alpha val="43137"/>
                    </a:srgbClr>
                  </a:outerShdw>
                </a:effectLst>
                <a:latin typeface="Candara" pitchFamily="34" charset="0"/>
              </a:rPr>
              <a:t> </a:t>
            </a:r>
            <a:r>
              <a:rPr lang="en-US" altLang="zh-CN" i="1" dirty="0">
                <a:effectLst>
                  <a:outerShdw blurRad="38100" dist="38100" dir="2700000" algn="tl">
                    <a:srgbClr val="000000">
                      <a:alpha val="43137"/>
                    </a:srgbClr>
                  </a:outerShdw>
                </a:effectLst>
                <a:latin typeface="Candara" pitchFamily="34" charset="0"/>
              </a:rPr>
              <a:t>much slower than local data access</a:t>
            </a:r>
            <a:endParaRPr lang="zh-CN" altLang="en-US" i="1" dirty="0">
              <a:effectLst>
                <a:outerShdw blurRad="38100" dist="38100" dir="2700000" algn="tl">
                  <a:srgbClr val="000000">
                    <a:alpha val="43137"/>
                  </a:srgbClr>
                </a:outerShdw>
              </a:effectLst>
              <a:latin typeface="Candara" pitchFamily="34" charset="0"/>
            </a:endParaRPr>
          </a:p>
        </p:txBody>
      </p:sp>
    </p:spTree>
    <p:extLst>
      <p:ext uri="{BB962C8B-B14F-4D97-AF65-F5344CB8AC3E}">
        <p14:creationId xmlns:p14="http://schemas.microsoft.com/office/powerpoint/2010/main" val="24282885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9547A-CE1D-B941-91FF-A641F5922433}"/>
              </a:ext>
            </a:extLst>
          </p:cNvPr>
          <p:cNvSpPr>
            <a:spLocks noGrp="1"/>
          </p:cNvSpPr>
          <p:nvPr>
            <p:ph type="title"/>
          </p:nvPr>
        </p:nvSpPr>
        <p:spPr/>
        <p:txBody>
          <a:bodyPr/>
          <a:lstStyle/>
          <a:p>
            <a:r>
              <a:rPr kumimoji="1" lang="en-US" altLang="zh-CN" dirty="0"/>
              <a:t>Other challenges</a:t>
            </a:r>
            <a:endParaRPr kumimoji="1" lang="zh-CN" altLang="en-US" dirty="0"/>
          </a:p>
        </p:txBody>
      </p:sp>
      <p:sp>
        <p:nvSpPr>
          <p:cNvPr id="3" name="内容占位符 2">
            <a:extLst>
              <a:ext uri="{FF2B5EF4-FFF2-40B4-BE49-F238E27FC236}">
                <a16:creationId xmlns:a16="http://schemas.microsoft.com/office/drawing/2014/main" id="{D6AAD7DF-2AB4-E746-9FA4-26B3E4929FF1}"/>
              </a:ext>
            </a:extLst>
          </p:cNvPr>
          <p:cNvSpPr>
            <a:spLocks noGrp="1"/>
          </p:cNvSpPr>
          <p:nvPr>
            <p:ph idx="1"/>
          </p:nvPr>
        </p:nvSpPr>
        <p:spPr/>
        <p:txBody>
          <a:bodyPr/>
          <a:lstStyle/>
          <a:p>
            <a:pPr marL="342900" indent="-342900">
              <a:buAutoNum type="arabicPeriod"/>
            </a:pPr>
            <a:r>
              <a:rPr kumimoji="1" lang="en-US" altLang="zh-CN" b="0" dirty="0"/>
              <a:t>Sending </a:t>
            </a:r>
            <a:r>
              <a:rPr kumimoji="1" lang="en-US" altLang="zh-CN" dirty="0">
                <a:solidFill>
                  <a:srgbClr val="C00000"/>
                </a:solidFill>
              </a:rPr>
              <a:t>data</a:t>
            </a:r>
            <a:r>
              <a:rPr kumimoji="1" lang="en-US" altLang="zh-CN" b="0" dirty="0"/>
              <a:t> to/from nodes</a:t>
            </a:r>
          </a:p>
          <a:p>
            <a:pPr marL="342900" indent="-342900">
              <a:buAutoNum type="arabicPeriod"/>
            </a:pPr>
            <a:r>
              <a:rPr kumimoji="1" lang="en-US" altLang="zh-CN" dirty="0">
                <a:solidFill>
                  <a:srgbClr val="C00000"/>
                </a:solidFill>
              </a:rPr>
              <a:t>Coordinating</a:t>
            </a:r>
            <a:r>
              <a:rPr kumimoji="1" lang="en-US" altLang="zh-CN" b="0" dirty="0"/>
              <a:t> among nodes</a:t>
            </a:r>
          </a:p>
          <a:p>
            <a:pPr marL="342900" indent="-342900">
              <a:buAutoNum type="arabicPeriod"/>
            </a:pPr>
            <a:r>
              <a:rPr kumimoji="1" lang="en-US" altLang="zh-CN" b="0" dirty="0"/>
              <a:t>Recovering from node </a:t>
            </a:r>
            <a:r>
              <a:rPr kumimoji="1" lang="en-US" altLang="zh-CN" dirty="0">
                <a:solidFill>
                  <a:srgbClr val="C00000"/>
                </a:solidFill>
              </a:rPr>
              <a:t>failure</a:t>
            </a:r>
          </a:p>
          <a:p>
            <a:pPr marL="342900" indent="-342900">
              <a:buAutoNum type="arabicPeriod"/>
            </a:pPr>
            <a:r>
              <a:rPr kumimoji="1" lang="en-US" altLang="zh-CN" b="0" dirty="0"/>
              <a:t>Optimizing for </a:t>
            </a:r>
            <a:r>
              <a:rPr kumimoji="1" lang="en-US" altLang="zh-CN" dirty="0">
                <a:solidFill>
                  <a:srgbClr val="C00000"/>
                </a:solidFill>
              </a:rPr>
              <a:t>locality</a:t>
            </a:r>
          </a:p>
        </p:txBody>
      </p:sp>
      <p:sp>
        <p:nvSpPr>
          <p:cNvPr id="4" name="灯片编号占位符 3">
            <a:extLst>
              <a:ext uri="{FF2B5EF4-FFF2-40B4-BE49-F238E27FC236}">
                <a16:creationId xmlns:a16="http://schemas.microsoft.com/office/drawing/2014/main" id="{5974A29C-A43E-C644-BAEF-C90DA9B3530C}"/>
              </a:ext>
            </a:extLst>
          </p:cNvPr>
          <p:cNvSpPr>
            <a:spLocks noGrp="1"/>
          </p:cNvSpPr>
          <p:nvPr>
            <p:ph type="sldNum" sz="quarter" idx="12"/>
          </p:nvPr>
        </p:nvSpPr>
        <p:spPr/>
        <p:txBody>
          <a:bodyPr/>
          <a:lstStyle/>
          <a:p>
            <a:fld id="{ADE361C3-C043-4A6E-BDCE-8DA1E7D90A3B}" type="slidenum">
              <a:rPr lang="zh-CN" altLang="en-US" smtClean="0"/>
              <a:t>21</a:t>
            </a:fld>
            <a:endParaRPr lang="zh-CN" altLang="en-US"/>
          </a:p>
        </p:txBody>
      </p:sp>
      <p:sp>
        <p:nvSpPr>
          <p:cNvPr id="5" name="Freeform 7">
            <a:extLst>
              <a:ext uri="{FF2B5EF4-FFF2-40B4-BE49-F238E27FC236}">
                <a16:creationId xmlns:a16="http://schemas.microsoft.com/office/drawing/2014/main" id="{0EBD2520-BE53-8845-B3BC-C07ACFA20F00}"/>
              </a:ext>
            </a:extLst>
          </p:cNvPr>
          <p:cNvSpPr>
            <a:spLocks/>
          </p:cNvSpPr>
          <p:nvPr/>
        </p:nvSpPr>
        <p:spPr bwMode="auto">
          <a:xfrm rot="246088">
            <a:off x="4615449" y="1161147"/>
            <a:ext cx="935888" cy="1843692"/>
          </a:xfrm>
          <a:custGeom>
            <a:avLst/>
            <a:gdLst>
              <a:gd name="T0" fmla="*/ 103 w 672"/>
              <a:gd name="T1" fmla="*/ 125 h 1520"/>
              <a:gd name="T2" fmla="*/ 274 w 672"/>
              <a:gd name="T3" fmla="*/ 125 h 1520"/>
              <a:gd name="T4" fmla="*/ 343 w 672"/>
              <a:gd name="T5" fmla="*/ 874 h 1520"/>
              <a:gd name="T6" fmla="*/ 480 w 672"/>
              <a:gd name="T7" fmla="*/ 989 h 1520"/>
              <a:gd name="T8" fmla="*/ 343 w 672"/>
              <a:gd name="T9" fmla="*/ 1219 h 1520"/>
              <a:gd name="T10" fmla="*/ 240 w 672"/>
              <a:gd name="T11" fmla="*/ 1738 h 1520"/>
              <a:gd name="T12" fmla="*/ 0 w 672"/>
              <a:gd name="T13" fmla="*/ 1738 h 1520"/>
              <a:gd name="T14" fmla="*/ 0 60000 65536"/>
              <a:gd name="T15" fmla="*/ 0 60000 65536"/>
              <a:gd name="T16" fmla="*/ 0 60000 65536"/>
              <a:gd name="T17" fmla="*/ 0 60000 65536"/>
              <a:gd name="T18" fmla="*/ 0 60000 65536"/>
              <a:gd name="T19" fmla="*/ 0 60000 65536"/>
              <a:gd name="T20" fmla="*/ 0 60000 65536"/>
              <a:gd name="T21" fmla="*/ 0 w 672"/>
              <a:gd name="T22" fmla="*/ 0 h 1520"/>
              <a:gd name="T23" fmla="*/ 672 w 672"/>
              <a:gd name="T24" fmla="*/ 1520 h 1520"/>
              <a:gd name="connsiteX0" fmla="*/ 2143 w 10000"/>
              <a:gd name="connsiteY0" fmla="*/ 2039 h 11154"/>
              <a:gd name="connsiteX1" fmla="*/ 5457 w 10000"/>
              <a:gd name="connsiteY1" fmla="*/ 128 h 11154"/>
              <a:gd name="connsiteX2" fmla="*/ 7143 w 10000"/>
              <a:gd name="connsiteY2" fmla="*/ 6144 h 11154"/>
              <a:gd name="connsiteX3" fmla="*/ 10000 w 10000"/>
              <a:gd name="connsiteY3" fmla="*/ 6776 h 11154"/>
              <a:gd name="connsiteX4" fmla="*/ 7143 w 10000"/>
              <a:gd name="connsiteY4" fmla="*/ 8039 h 11154"/>
              <a:gd name="connsiteX5" fmla="*/ 5000 w 10000"/>
              <a:gd name="connsiteY5" fmla="*/ 10881 h 11154"/>
              <a:gd name="connsiteX6" fmla="*/ 0 w 10000"/>
              <a:gd name="connsiteY6" fmla="*/ 10881 h 11154"/>
              <a:gd name="connsiteX0" fmla="*/ 0 w 13702"/>
              <a:gd name="connsiteY0" fmla="*/ 511 h 11571"/>
              <a:gd name="connsiteX1" fmla="*/ 9159 w 13702"/>
              <a:gd name="connsiteY1" fmla="*/ 545 h 11571"/>
              <a:gd name="connsiteX2" fmla="*/ 10845 w 13702"/>
              <a:gd name="connsiteY2" fmla="*/ 6561 h 11571"/>
              <a:gd name="connsiteX3" fmla="*/ 13702 w 13702"/>
              <a:gd name="connsiteY3" fmla="*/ 7193 h 11571"/>
              <a:gd name="connsiteX4" fmla="*/ 10845 w 13702"/>
              <a:gd name="connsiteY4" fmla="*/ 8456 h 11571"/>
              <a:gd name="connsiteX5" fmla="*/ 8702 w 13702"/>
              <a:gd name="connsiteY5" fmla="*/ 11298 h 11571"/>
              <a:gd name="connsiteX6" fmla="*/ 3702 w 13702"/>
              <a:gd name="connsiteY6" fmla="*/ 11298 h 11571"/>
              <a:gd name="connsiteX0" fmla="*/ 0 w 13726"/>
              <a:gd name="connsiteY0" fmla="*/ 343 h 11403"/>
              <a:gd name="connsiteX1" fmla="*/ 9159 w 13726"/>
              <a:gd name="connsiteY1" fmla="*/ 377 h 11403"/>
              <a:gd name="connsiteX2" fmla="*/ 9124 w 13726"/>
              <a:gd name="connsiteY2" fmla="*/ 3985 h 11403"/>
              <a:gd name="connsiteX3" fmla="*/ 13702 w 13726"/>
              <a:gd name="connsiteY3" fmla="*/ 7025 h 11403"/>
              <a:gd name="connsiteX4" fmla="*/ 10845 w 13726"/>
              <a:gd name="connsiteY4" fmla="*/ 8288 h 11403"/>
              <a:gd name="connsiteX5" fmla="*/ 8702 w 13726"/>
              <a:gd name="connsiteY5" fmla="*/ 11130 h 11403"/>
              <a:gd name="connsiteX6" fmla="*/ 3702 w 13726"/>
              <a:gd name="connsiteY6" fmla="*/ 11130 h 11403"/>
              <a:gd name="connsiteX0" fmla="*/ 0 w 12542"/>
              <a:gd name="connsiteY0" fmla="*/ 343 h 11403"/>
              <a:gd name="connsiteX1" fmla="*/ 9159 w 12542"/>
              <a:gd name="connsiteY1" fmla="*/ 377 h 11403"/>
              <a:gd name="connsiteX2" fmla="*/ 9124 w 12542"/>
              <a:gd name="connsiteY2" fmla="*/ 3985 h 11403"/>
              <a:gd name="connsiteX3" fmla="*/ 12502 w 12542"/>
              <a:gd name="connsiteY3" fmla="*/ 5362 h 11403"/>
              <a:gd name="connsiteX4" fmla="*/ 10845 w 12542"/>
              <a:gd name="connsiteY4" fmla="*/ 8288 h 11403"/>
              <a:gd name="connsiteX5" fmla="*/ 8702 w 12542"/>
              <a:gd name="connsiteY5" fmla="*/ 11130 h 11403"/>
              <a:gd name="connsiteX6" fmla="*/ 3702 w 12542"/>
              <a:gd name="connsiteY6" fmla="*/ 11130 h 11403"/>
              <a:gd name="connsiteX0" fmla="*/ 0 w 12502"/>
              <a:gd name="connsiteY0" fmla="*/ 343 h 11403"/>
              <a:gd name="connsiteX1" fmla="*/ 9159 w 12502"/>
              <a:gd name="connsiteY1" fmla="*/ 377 h 11403"/>
              <a:gd name="connsiteX2" fmla="*/ 9124 w 12502"/>
              <a:gd name="connsiteY2" fmla="*/ 3985 h 11403"/>
              <a:gd name="connsiteX3" fmla="*/ 12502 w 12502"/>
              <a:gd name="connsiteY3" fmla="*/ 5362 h 11403"/>
              <a:gd name="connsiteX4" fmla="*/ 8755 w 12502"/>
              <a:gd name="connsiteY4" fmla="*/ 6514 h 11403"/>
              <a:gd name="connsiteX5" fmla="*/ 8702 w 12502"/>
              <a:gd name="connsiteY5" fmla="*/ 11130 h 11403"/>
              <a:gd name="connsiteX6" fmla="*/ 3702 w 12502"/>
              <a:gd name="connsiteY6" fmla="*/ 11130 h 11403"/>
              <a:gd name="connsiteX0" fmla="*/ 0 w 12282"/>
              <a:gd name="connsiteY0" fmla="*/ 343 h 11403"/>
              <a:gd name="connsiteX1" fmla="*/ 9159 w 12282"/>
              <a:gd name="connsiteY1" fmla="*/ 377 h 11403"/>
              <a:gd name="connsiteX2" fmla="*/ 9124 w 12282"/>
              <a:gd name="connsiteY2" fmla="*/ 3985 h 11403"/>
              <a:gd name="connsiteX3" fmla="*/ 12281 w 12282"/>
              <a:gd name="connsiteY3" fmla="*/ 4877 h 11403"/>
              <a:gd name="connsiteX4" fmla="*/ 8755 w 12282"/>
              <a:gd name="connsiteY4" fmla="*/ 6514 h 11403"/>
              <a:gd name="connsiteX5" fmla="*/ 8702 w 12282"/>
              <a:gd name="connsiteY5" fmla="*/ 11130 h 11403"/>
              <a:gd name="connsiteX6" fmla="*/ 3702 w 12282"/>
              <a:gd name="connsiteY6" fmla="*/ 11130 h 1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82" h="11403">
                <a:moveTo>
                  <a:pt x="0" y="343"/>
                </a:moveTo>
                <a:cubicBezTo>
                  <a:pt x="1369" y="1"/>
                  <a:pt x="7638" y="-230"/>
                  <a:pt x="9159" y="377"/>
                </a:cubicBezTo>
                <a:cubicBezTo>
                  <a:pt x="10680" y="984"/>
                  <a:pt x="8604" y="3235"/>
                  <a:pt x="9124" y="3985"/>
                </a:cubicBezTo>
                <a:cubicBezTo>
                  <a:pt x="9644" y="4735"/>
                  <a:pt x="12342" y="4456"/>
                  <a:pt x="12281" y="4877"/>
                </a:cubicBezTo>
                <a:cubicBezTo>
                  <a:pt x="12220" y="5298"/>
                  <a:pt x="9352" y="5472"/>
                  <a:pt x="8755" y="6514"/>
                </a:cubicBezTo>
                <a:cubicBezTo>
                  <a:pt x="8159" y="7556"/>
                  <a:pt x="9892" y="10657"/>
                  <a:pt x="8702" y="11130"/>
                </a:cubicBezTo>
                <a:cubicBezTo>
                  <a:pt x="7512" y="11604"/>
                  <a:pt x="5607" y="11367"/>
                  <a:pt x="3702" y="11130"/>
                </a:cubicBezTo>
              </a:path>
            </a:pathLst>
          </a:custGeom>
          <a:noFill/>
          <a:ln w="28575">
            <a:solidFill>
              <a:srgbClr val="BE384B"/>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C00000"/>
              </a:solidFill>
            </a:endParaRPr>
          </a:p>
        </p:txBody>
      </p:sp>
      <p:sp>
        <p:nvSpPr>
          <p:cNvPr id="6" name="矩形 5">
            <a:extLst>
              <a:ext uri="{FF2B5EF4-FFF2-40B4-BE49-F238E27FC236}">
                <a16:creationId xmlns:a16="http://schemas.microsoft.com/office/drawing/2014/main" id="{52BD6CCD-783F-B443-8060-BF843F30C372}"/>
              </a:ext>
            </a:extLst>
          </p:cNvPr>
          <p:cNvSpPr/>
          <p:nvPr/>
        </p:nvSpPr>
        <p:spPr>
          <a:xfrm>
            <a:off x="5508104" y="1849388"/>
            <a:ext cx="1836248" cy="646331"/>
          </a:xfrm>
          <a:prstGeom prst="rect">
            <a:avLst/>
          </a:prstGeom>
        </p:spPr>
        <p:txBody>
          <a:bodyPr wrap="square">
            <a:spAutoFit/>
          </a:bodyPr>
          <a:lstStyle/>
          <a:p>
            <a:pPr algn="ctr"/>
            <a:r>
              <a:rPr lang="en-US" altLang="zh-CN" b="1" dirty="0">
                <a:solidFill>
                  <a:srgbClr val="C00000"/>
                </a:solidFill>
                <a:latin typeface="+mn-ea"/>
                <a:cs typeface="Verdana" pitchFamily="34" charset="0"/>
              </a:rPr>
              <a:t>Same for </a:t>
            </a:r>
          </a:p>
          <a:p>
            <a:pPr algn="ctr"/>
            <a:r>
              <a:rPr lang="en-US" altLang="zh-CN" b="1" dirty="0">
                <a:solidFill>
                  <a:srgbClr val="C00000"/>
                </a:solidFill>
                <a:latin typeface="+mn-ea"/>
                <a:cs typeface="Verdana" pitchFamily="34" charset="0"/>
              </a:rPr>
              <a:t>all problems</a:t>
            </a:r>
          </a:p>
        </p:txBody>
      </p:sp>
    </p:spTree>
    <p:extLst>
      <p:ext uri="{BB962C8B-B14F-4D97-AF65-F5344CB8AC3E}">
        <p14:creationId xmlns:p14="http://schemas.microsoft.com/office/powerpoint/2010/main" val="38045006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8DCAFB98-BD03-124E-BA9D-920DB71B1A58}"/>
              </a:ext>
            </a:extLst>
          </p:cNvPr>
          <p:cNvSpPr>
            <a:spLocks noGrp="1"/>
          </p:cNvSpPr>
          <p:nvPr>
            <p:ph type="title"/>
          </p:nvPr>
        </p:nvSpPr>
        <p:spPr>
          <a:xfrm>
            <a:off x="722312" y="3672418"/>
            <a:ext cx="8098159" cy="1135062"/>
          </a:xfrm>
        </p:spPr>
        <p:txBody>
          <a:bodyPr>
            <a:normAutofit fontScale="90000"/>
          </a:bodyPr>
          <a:lstStyle/>
          <a:p>
            <a:r>
              <a:rPr lang="en-US" altLang="zh-CN" sz="3667" cap="none" dirty="0">
                <a:latin typeface="+mn-lt"/>
              </a:rPr>
              <a:t>MapReduce</a:t>
            </a:r>
            <a:r>
              <a:rPr lang="en-US" altLang="zh-CN" sz="3600" cap="none" dirty="0">
                <a:latin typeface="+mn-lt"/>
              </a:rPr>
              <a:t>: Simplified Data</a:t>
            </a:r>
            <a:r>
              <a:rPr lang="zh-CN" altLang="en-US" sz="3600" cap="none" dirty="0">
                <a:latin typeface="+mn-lt"/>
              </a:rPr>
              <a:t> </a:t>
            </a:r>
            <a:r>
              <a:rPr lang="en-US" altLang="zh-CN" sz="3600" cap="none" dirty="0">
                <a:latin typeface="+mn-lt"/>
              </a:rPr>
              <a:t>Processing on Large Clusters</a:t>
            </a:r>
            <a:endParaRPr lang="zh-CN" altLang="en-US" dirty="0">
              <a:latin typeface="+mn-lt"/>
            </a:endParaRPr>
          </a:p>
        </p:txBody>
      </p:sp>
      <p:sp>
        <p:nvSpPr>
          <p:cNvPr id="6" name="文本占位符 5">
            <a:extLst>
              <a:ext uri="{FF2B5EF4-FFF2-40B4-BE49-F238E27FC236}">
                <a16:creationId xmlns:a16="http://schemas.microsoft.com/office/drawing/2014/main" id="{43005BE4-44F2-C849-B031-8E94DA2D49E6}"/>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657CE9D2-E9BA-BE45-86B3-3C64C49BBB09}"/>
              </a:ext>
            </a:extLst>
          </p:cNvPr>
          <p:cNvSpPr>
            <a:spLocks noGrp="1"/>
          </p:cNvSpPr>
          <p:nvPr>
            <p:ph type="sldNum" sz="quarter" idx="12"/>
          </p:nvPr>
        </p:nvSpPr>
        <p:spPr/>
        <p:txBody>
          <a:bodyPr/>
          <a:lstStyle/>
          <a:p>
            <a:fld id="{ADE361C3-C043-4A6E-BDCE-8DA1E7D90A3B}" type="slidenum">
              <a:rPr lang="zh-CN" altLang="en-US" smtClean="0"/>
              <a:t>22</a:t>
            </a:fld>
            <a:endParaRPr lang="zh-CN" altLang="en-US"/>
          </a:p>
        </p:txBody>
      </p:sp>
    </p:spTree>
    <p:extLst>
      <p:ext uri="{BB962C8B-B14F-4D97-AF65-F5344CB8AC3E}">
        <p14:creationId xmlns:p14="http://schemas.microsoft.com/office/powerpoint/2010/main" val="2376373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EE34CF4-A154-4449-98F0-B9252018742B}"/>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a distributed batch processing system</a:t>
            </a:r>
            <a:endParaRPr kumimoji="1" lang="zh-CN" altLang="en-US" dirty="0"/>
          </a:p>
        </p:txBody>
      </p:sp>
      <p:sp>
        <p:nvSpPr>
          <p:cNvPr id="3" name="内容占位符 2">
            <a:extLst>
              <a:ext uri="{FF2B5EF4-FFF2-40B4-BE49-F238E27FC236}">
                <a16:creationId xmlns:a16="http://schemas.microsoft.com/office/drawing/2014/main" id="{ECF977A5-AEE8-BD4F-93B6-2C45987BE902}"/>
              </a:ext>
            </a:extLst>
          </p:cNvPr>
          <p:cNvSpPr>
            <a:spLocks noGrp="1"/>
          </p:cNvSpPr>
          <p:nvPr>
            <p:ph idx="1"/>
          </p:nvPr>
        </p:nvSpPr>
        <p:spPr/>
        <p:txBody>
          <a:bodyPr>
            <a:normAutofit/>
          </a:bodyPr>
          <a:lstStyle/>
          <a:p>
            <a:r>
              <a:rPr kumimoji="1" lang="en-US" altLang="zh-CN" b="0" dirty="0"/>
              <a:t>Created by </a:t>
            </a:r>
            <a:r>
              <a:rPr kumimoji="1" lang="en-US" altLang="zh-CN" dirty="0">
                <a:solidFill>
                  <a:srgbClr val="C00000"/>
                </a:solidFill>
              </a:rPr>
              <a:t>Google</a:t>
            </a:r>
            <a:r>
              <a:rPr kumimoji="1" lang="en-US" altLang="zh-CN" b="0" dirty="0"/>
              <a:t> (OSDI’04)</a:t>
            </a:r>
          </a:p>
          <a:p>
            <a:pPr lvl="1"/>
            <a:r>
              <a:rPr kumimoji="1" lang="en-US" altLang="zh-CN" dirty="0"/>
              <a:t>Jeffrey Dean </a:t>
            </a:r>
            <a:r>
              <a:rPr kumimoji="1" lang="en-US" altLang="zh-CN" b="0" dirty="0"/>
              <a:t>and Sanjay Ghemawat</a:t>
            </a:r>
          </a:p>
          <a:p>
            <a:r>
              <a:rPr kumimoji="1" lang="en-US" altLang="zh-CN" b="0" dirty="0"/>
              <a:t>Inspired by LISP (function language)</a:t>
            </a:r>
          </a:p>
          <a:p>
            <a:pPr lvl="1"/>
            <a:r>
              <a:rPr kumimoji="1" lang="en-US" altLang="zh-CN" b="1" dirty="0">
                <a:solidFill>
                  <a:srgbClr val="C00000"/>
                </a:solidFill>
              </a:rPr>
              <a:t>Map</a:t>
            </a:r>
            <a:r>
              <a:rPr kumimoji="1" lang="en-US" altLang="zh-CN" b="0" dirty="0"/>
              <a:t> (function, set of values)</a:t>
            </a:r>
          </a:p>
          <a:p>
            <a:pPr lvl="2"/>
            <a:r>
              <a:rPr kumimoji="1" lang="en-US" altLang="zh-CN" sz="1800" dirty="0"/>
              <a:t>Applies function to each value in the set</a:t>
            </a:r>
          </a:p>
          <a:p>
            <a:pPr lvl="1"/>
            <a:endParaRPr kumimoji="1" lang="en-US" altLang="zh-CN" b="0" dirty="0"/>
          </a:p>
          <a:p>
            <a:pPr lvl="1"/>
            <a:endParaRPr kumimoji="1" lang="en-US" altLang="zh-CN" dirty="0"/>
          </a:p>
          <a:p>
            <a:pPr lvl="1"/>
            <a:r>
              <a:rPr kumimoji="1" lang="en-US" altLang="zh-CN" b="1" dirty="0">
                <a:solidFill>
                  <a:srgbClr val="C00000"/>
                </a:solidFill>
              </a:rPr>
              <a:t>Reduce</a:t>
            </a:r>
            <a:r>
              <a:rPr kumimoji="1" lang="en-US" altLang="zh-CN" dirty="0"/>
              <a:t> (function, set of values)</a:t>
            </a:r>
          </a:p>
          <a:p>
            <a:pPr lvl="2"/>
            <a:r>
              <a:rPr kumimoji="1" lang="en-US" altLang="zh-CN" sz="1800" dirty="0"/>
              <a:t>Combines all the values using a function (e.g., +)</a:t>
            </a:r>
          </a:p>
          <a:p>
            <a:pPr lvl="1"/>
            <a:endParaRPr kumimoji="1" lang="zh-CN" altLang="en-US" b="0" dirty="0"/>
          </a:p>
        </p:txBody>
      </p:sp>
      <p:sp>
        <p:nvSpPr>
          <p:cNvPr id="4" name="灯片编号占位符 3">
            <a:extLst>
              <a:ext uri="{FF2B5EF4-FFF2-40B4-BE49-F238E27FC236}">
                <a16:creationId xmlns:a16="http://schemas.microsoft.com/office/drawing/2014/main" id="{FEE1DEC7-951C-284E-9007-7ACD3774862F}"/>
              </a:ext>
            </a:extLst>
          </p:cNvPr>
          <p:cNvSpPr>
            <a:spLocks noGrp="1"/>
          </p:cNvSpPr>
          <p:nvPr>
            <p:ph type="sldNum" sz="quarter" idx="12"/>
          </p:nvPr>
        </p:nvSpPr>
        <p:spPr/>
        <p:txBody>
          <a:bodyPr/>
          <a:lstStyle/>
          <a:p>
            <a:fld id="{ADE361C3-C043-4A6E-BDCE-8DA1E7D90A3B}" type="slidenum">
              <a:rPr lang="zh-CN" altLang="en-US" smtClean="0"/>
              <a:t>23</a:t>
            </a:fld>
            <a:endParaRPr lang="zh-CN" altLang="en-US"/>
          </a:p>
        </p:txBody>
      </p:sp>
      <p:sp>
        <p:nvSpPr>
          <p:cNvPr id="5" name="Rectangle 5">
            <a:extLst>
              <a:ext uri="{FF2B5EF4-FFF2-40B4-BE49-F238E27FC236}">
                <a16:creationId xmlns:a16="http://schemas.microsoft.com/office/drawing/2014/main" id="{D5FFE48A-4BE6-994A-97C9-839CE5E38C8B}"/>
              </a:ext>
            </a:extLst>
          </p:cNvPr>
          <p:cNvSpPr/>
          <p:nvPr/>
        </p:nvSpPr>
        <p:spPr>
          <a:xfrm>
            <a:off x="899592" y="3289548"/>
            <a:ext cx="6696744" cy="400110"/>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marL="0" lvl="3" defTabSz="268288">
              <a:buClr>
                <a:srgbClr val="FF0066"/>
              </a:buClr>
              <a:buNone/>
            </a:pPr>
            <a:r>
              <a:rPr lang="en-US" altLang="zh-TW" sz="2000" dirty="0">
                <a:solidFill>
                  <a:srgbClr val="0233BE"/>
                </a:solidFill>
                <a:latin typeface="Verdana" pitchFamily="34" charset="0"/>
                <a:ea typeface="Verdana" pitchFamily="34" charset="0"/>
                <a:cs typeface="Verdana" pitchFamily="34" charset="0"/>
              </a:rPr>
              <a:t>(</a:t>
            </a:r>
            <a:r>
              <a:rPr lang="en-US" altLang="zh-TW" sz="2000" b="1" dirty="0">
                <a:solidFill>
                  <a:srgbClr val="0233BE"/>
                </a:solidFill>
                <a:latin typeface="Verdana" pitchFamily="34" charset="0"/>
                <a:ea typeface="Verdana" pitchFamily="34" charset="0"/>
                <a:cs typeface="Verdana" pitchFamily="34" charset="0"/>
              </a:rPr>
              <a:t>map</a:t>
            </a:r>
            <a:r>
              <a:rPr lang="en-US" altLang="zh-TW" sz="2000" dirty="0">
                <a:solidFill>
                  <a:srgbClr val="0233BE"/>
                </a:solidFill>
                <a:latin typeface="Verdana" pitchFamily="34" charset="0"/>
                <a:ea typeface="Verdana" pitchFamily="34" charset="0"/>
                <a:cs typeface="Verdana" pitchFamily="34" charset="0"/>
              </a:rPr>
              <a:t> </a:t>
            </a:r>
            <a:r>
              <a:rPr lang="en-US" altLang="zh-CN" sz="2000" dirty="0">
                <a:solidFill>
                  <a:srgbClr val="0233BE"/>
                </a:solidFill>
                <a:latin typeface="Verdana" pitchFamily="34" charset="0"/>
                <a:ea typeface="Verdana" pitchFamily="34" charset="0"/>
                <a:cs typeface="Verdana" pitchFamily="34" charset="0"/>
              </a:rPr>
              <a:t>#</a:t>
            </a:r>
            <a:r>
              <a:rPr lang="en-US" altLang="zh-TW" sz="2000" dirty="0">
                <a:solidFill>
                  <a:srgbClr val="0233BE"/>
                </a:solidFill>
                <a:latin typeface="Verdana" pitchFamily="34" charset="0"/>
                <a:ea typeface="Verdana" pitchFamily="34" charset="0"/>
                <a:cs typeface="Verdana" pitchFamily="34" charset="0"/>
              </a:rPr>
              <a:t>‘length’ (() (a) (a b) (a b c))) </a:t>
            </a:r>
            <a:r>
              <a:rPr lang="en-US" altLang="zh-TW" sz="2000" dirty="0">
                <a:solidFill>
                  <a:srgbClr val="0233BE"/>
                </a:solidFill>
                <a:latin typeface="Verdana" pitchFamily="34" charset="0"/>
                <a:ea typeface="Verdana" pitchFamily="34" charset="0"/>
                <a:cs typeface="Verdana" pitchFamily="34" charset="0"/>
                <a:sym typeface="Wingdings" pitchFamily="2" charset="2"/>
              </a:rPr>
              <a:t> (0 1 2 3)</a:t>
            </a:r>
            <a:endParaRPr lang="en-US" altLang="zh-TW" sz="2000" dirty="0">
              <a:solidFill>
                <a:srgbClr val="0233BE"/>
              </a:solidFill>
              <a:latin typeface="Verdana" pitchFamily="34" charset="0"/>
              <a:ea typeface="Verdana" pitchFamily="34" charset="0"/>
              <a:cs typeface="Verdana" pitchFamily="34" charset="0"/>
            </a:endParaRPr>
          </a:p>
        </p:txBody>
      </p:sp>
      <p:sp>
        <p:nvSpPr>
          <p:cNvPr id="8" name="Rectangle 4">
            <a:extLst>
              <a:ext uri="{FF2B5EF4-FFF2-40B4-BE49-F238E27FC236}">
                <a16:creationId xmlns:a16="http://schemas.microsoft.com/office/drawing/2014/main" id="{66EFF6C1-C489-AF4B-B544-0F73F5469262}"/>
              </a:ext>
            </a:extLst>
          </p:cNvPr>
          <p:cNvSpPr/>
          <p:nvPr/>
        </p:nvSpPr>
        <p:spPr>
          <a:xfrm>
            <a:off x="899592" y="4801716"/>
            <a:ext cx="4343400" cy="400110"/>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marL="0" lvl="3" defTabSz="268288">
              <a:buClr>
                <a:srgbClr val="FF0066"/>
              </a:buClr>
              <a:buNone/>
            </a:pPr>
            <a:r>
              <a:rPr lang="en-US" altLang="zh-TW" sz="2000" dirty="0">
                <a:solidFill>
                  <a:srgbClr val="0233BE"/>
                </a:solidFill>
                <a:latin typeface="Verdana" pitchFamily="34" charset="0"/>
                <a:ea typeface="Verdana" pitchFamily="34" charset="0"/>
                <a:cs typeface="Verdana" pitchFamily="34" charset="0"/>
              </a:rPr>
              <a:t>(</a:t>
            </a:r>
            <a:r>
              <a:rPr lang="en-US" altLang="zh-TW" sz="2000" b="1" dirty="0">
                <a:solidFill>
                  <a:srgbClr val="0233BE"/>
                </a:solidFill>
                <a:latin typeface="Verdana" pitchFamily="34" charset="0"/>
                <a:ea typeface="Verdana" pitchFamily="34" charset="0"/>
                <a:cs typeface="Verdana" pitchFamily="34" charset="0"/>
              </a:rPr>
              <a:t>reduce</a:t>
            </a:r>
            <a:r>
              <a:rPr lang="en-US" altLang="zh-TW" sz="2000" dirty="0">
                <a:solidFill>
                  <a:srgbClr val="0233BE"/>
                </a:solidFill>
                <a:latin typeface="Verdana" pitchFamily="34" charset="0"/>
                <a:ea typeface="Verdana" pitchFamily="34" charset="0"/>
                <a:cs typeface="Verdana" pitchFamily="34" charset="0"/>
              </a:rPr>
              <a:t> #‘+’ (1 2 3 4 5)) </a:t>
            </a:r>
            <a:r>
              <a:rPr lang="en-US" altLang="zh-TW" sz="2000" dirty="0">
                <a:solidFill>
                  <a:srgbClr val="0233BE"/>
                </a:solidFill>
                <a:latin typeface="Verdana" pitchFamily="34" charset="0"/>
                <a:ea typeface="Verdana" pitchFamily="34" charset="0"/>
                <a:cs typeface="Verdana" pitchFamily="34" charset="0"/>
                <a:sym typeface="Wingdings" pitchFamily="2" charset="2"/>
              </a:rPr>
              <a:t> 15</a:t>
            </a:r>
            <a:endParaRPr lang="en-US" altLang="zh-TW" sz="2000" dirty="0">
              <a:solidFill>
                <a:srgbClr val="0233BE"/>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2177661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55432A7-4E28-1D42-B037-2BA7E6868C83}"/>
              </a:ext>
            </a:extLst>
          </p:cNvPr>
          <p:cNvSpPr>
            <a:spLocks noGrp="1"/>
          </p:cNvSpPr>
          <p:nvPr>
            <p:ph type="title"/>
          </p:nvPr>
        </p:nvSpPr>
        <p:spPr/>
        <p:txBody>
          <a:bodyPr/>
          <a:lstStyle/>
          <a:p>
            <a:r>
              <a:rPr kumimoji="1" lang="en-US" altLang="zh-CN" dirty="0"/>
              <a:t>MapReduce Programming Model </a:t>
            </a:r>
            <a:endParaRPr kumimoji="1" lang="zh-CN" altLang="en-US" dirty="0"/>
          </a:p>
        </p:txBody>
      </p:sp>
      <p:sp>
        <p:nvSpPr>
          <p:cNvPr id="3" name="内容占位符 2">
            <a:extLst>
              <a:ext uri="{FF2B5EF4-FFF2-40B4-BE49-F238E27FC236}">
                <a16:creationId xmlns:a16="http://schemas.microsoft.com/office/drawing/2014/main" id="{07CFF586-D49D-3740-94B7-D3C4F5BBEEC2}"/>
              </a:ext>
            </a:extLst>
          </p:cNvPr>
          <p:cNvSpPr>
            <a:spLocks noGrp="1"/>
          </p:cNvSpPr>
          <p:nvPr>
            <p:ph idx="1"/>
          </p:nvPr>
        </p:nvSpPr>
        <p:spPr>
          <a:xfrm>
            <a:off x="457200" y="2209428"/>
            <a:ext cx="8229600" cy="3087534"/>
          </a:xfrm>
        </p:spPr>
        <p:txBody>
          <a:bodyPr>
            <a:normAutofit/>
          </a:bodyPr>
          <a:lstStyle/>
          <a:p>
            <a:r>
              <a:rPr kumimoji="1" lang="en-US" altLang="zh-CN" b="0" dirty="0"/>
              <a:t>Framework for </a:t>
            </a:r>
            <a:r>
              <a:rPr kumimoji="1" lang="en-US" altLang="zh-CN" dirty="0">
                <a:solidFill>
                  <a:srgbClr val="C00000"/>
                </a:solidFill>
              </a:rPr>
              <a:t>data-parallel</a:t>
            </a:r>
            <a:r>
              <a:rPr kumimoji="1" lang="en-US" altLang="zh-CN" b="0" dirty="0"/>
              <a:t> computing</a:t>
            </a:r>
          </a:p>
          <a:p>
            <a:pPr lvl="1"/>
            <a:r>
              <a:rPr kumimoji="1" lang="en-US" altLang="zh-CN" dirty="0"/>
              <a:t>Programmers get </a:t>
            </a:r>
            <a:r>
              <a:rPr kumimoji="1" lang="en-US" altLang="zh-CN" b="1" dirty="0">
                <a:solidFill>
                  <a:srgbClr val="C00000"/>
                </a:solidFill>
              </a:rPr>
              <a:t>simple</a:t>
            </a:r>
            <a:r>
              <a:rPr kumimoji="1" lang="en-US" altLang="zh-CN" dirty="0"/>
              <a:t> API</a:t>
            </a:r>
          </a:p>
          <a:p>
            <a:r>
              <a:rPr kumimoji="1" lang="en-US" altLang="zh-CN" b="0" dirty="0"/>
              <a:t>Users</a:t>
            </a:r>
            <a:r>
              <a:rPr kumimoji="1" lang="zh-CN" altLang="en-US" b="0" dirty="0"/>
              <a:t> </a:t>
            </a:r>
            <a:r>
              <a:rPr kumimoji="1" lang="en-US" altLang="zh-CN" dirty="0">
                <a:solidFill>
                  <a:srgbClr val="C00000"/>
                </a:solidFill>
              </a:rPr>
              <a:t>don’t</a:t>
            </a:r>
            <a:r>
              <a:rPr kumimoji="1" lang="en-US" altLang="zh-CN" b="0" dirty="0"/>
              <a:t> have to worry about handling:</a:t>
            </a:r>
          </a:p>
          <a:p>
            <a:pPr lvl="1">
              <a:buSzPct val="73000"/>
              <a:buFont typeface="Wingdings" pitchFamily="2" charset="2"/>
              <a:buChar char="p"/>
            </a:pPr>
            <a:r>
              <a:rPr kumimoji="1" lang="en-US" altLang="zh-CN" strike="sngStrike" dirty="0"/>
              <a:t> parallelization</a:t>
            </a:r>
          </a:p>
          <a:p>
            <a:pPr lvl="1">
              <a:buSzPct val="73000"/>
              <a:buFont typeface="Wingdings" pitchFamily="2" charset="2"/>
              <a:buChar char="p"/>
            </a:pPr>
            <a:r>
              <a:rPr kumimoji="1" lang="en-US" altLang="zh-CN" strike="sngStrike" dirty="0"/>
              <a:t> data distribution</a:t>
            </a:r>
          </a:p>
          <a:p>
            <a:pPr lvl="1">
              <a:buSzPct val="73000"/>
              <a:buFont typeface="Wingdings" pitchFamily="2" charset="2"/>
              <a:buChar char="p"/>
            </a:pPr>
            <a:r>
              <a:rPr kumimoji="1" lang="en-US" altLang="zh-CN" strike="sngStrike" dirty="0"/>
              <a:t> load balancing</a:t>
            </a:r>
          </a:p>
          <a:p>
            <a:pPr lvl="1">
              <a:buSzPct val="73000"/>
              <a:buFont typeface="Wingdings" pitchFamily="2" charset="2"/>
              <a:buChar char="p"/>
            </a:pPr>
            <a:r>
              <a:rPr kumimoji="1" lang="en-US" altLang="zh-CN" strike="sngStrike" dirty="0"/>
              <a:t> fault tolerance</a:t>
            </a:r>
          </a:p>
        </p:txBody>
      </p:sp>
      <p:sp>
        <p:nvSpPr>
          <p:cNvPr id="4" name="灯片编号占位符 3">
            <a:extLst>
              <a:ext uri="{FF2B5EF4-FFF2-40B4-BE49-F238E27FC236}">
                <a16:creationId xmlns:a16="http://schemas.microsoft.com/office/drawing/2014/main" id="{A64AA1A5-B8DB-174F-9698-7B592AD97EA9}"/>
              </a:ext>
            </a:extLst>
          </p:cNvPr>
          <p:cNvSpPr>
            <a:spLocks noGrp="1"/>
          </p:cNvSpPr>
          <p:nvPr>
            <p:ph type="sldNum" sz="quarter" idx="12"/>
          </p:nvPr>
        </p:nvSpPr>
        <p:spPr/>
        <p:txBody>
          <a:bodyPr/>
          <a:lstStyle/>
          <a:p>
            <a:fld id="{ADE361C3-C043-4A6E-BDCE-8DA1E7D90A3B}" type="slidenum">
              <a:rPr lang="zh-CN" altLang="en-US" smtClean="0"/>
              <a:t>24</a:t>
            </a:fld>
            <a:endParaRPr lang="zh-CN" altLang="en-US"/>
          </a:p>
        </p:txBody>
      </p:sp>
      <p:sp>
        <p:nvSpPr>
          <p:cNvPr id="5" name="Rectangle 6">
            <a:extLst>
              <a:ext uri="{FF2B5EF4-FFF2-40B4-BE49-F238E27FC236}">
                <a16:creationId xmlns:a16="http://schemas.microsoft.com/office/drawing/2014/main" id="{E054A827-7179-E54C-A676-B91AD13B0714}"/>
              </a:ext>
            </a:extLst>
          </p:cNvPr>
          <p:cNvSpPr/>
          <p:nvPr/>
        </p:nvSpPr>
        <p:spPr>
          <a:xfrm>
            <a:off x="1878546" y="1146253"/>
            <a:ext cx="5386908" cy="830997"/>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algn="ctr"/>
            <a:r>
              <a:rPr lang="en-US" altLang="zh-CN" sz="2400" dirty="0">
                <a:latin typeface="Candara" pitchFamily="34" charset="0"/>
                <a:ea typeface="Verdana" pitchFamily="34" charset="0"/>
                <a:cs typeface="Verdana" pitchFamily="34" charset="0"/>
              </a:rPr>
              <a:t>Allows user to process </a:t>
            </a:r>
            <a:r>
              <a:rPr lang="en-US" altLang="zh-CN" sz="2400" i="1" dirty="0">
                <a:solidFill>
                  <a:srgbClr val="C00000"/>
                </a:solidFill>
                <a:effectLst>
                  <a:outerShdw blurRad="38100" dist="38100" dir="2700000" algn="tl">
                    <a:srgbClr val="000000">
                      <a:alpha val="43137"/>
                    </a:srgbClr>
                  </a:outerShdw>
                </a:effectLst>
                <a:latin typeface="Candara" pitchFamily="34" charset="0"/>
                <a:ea typeface="Verdana" pitchFamily="34" charset="0"/>
                <a:cs typeface="Verdana" pitchFamily="34" charset="0"/>
              </a:rPr>
              <a:t>huge</a:t>
            </a:r>
            <a:r>
              <a:rPr lang="en-US" altLang="zh-CN" sz="2400" dirty="0">
                <a:latin typeface="Candara" pitchFamily="34" charset="0"/>
                <a:ea typeface="Verdana" pitchFamily="34" charset="0"/>
                <a:cs typeface="Verdana" pitchFamily="34" charset="0"/>
              </a:rPr>
              <a:t> amounts of data on </a:t>
            </a:r>
            <a:r>
              <a:rPr lang="en-US" altLang="zh-CN" sz="2400" i="1" dirty="0">
                <a:solidFill>
                  <a:srgbClr val="C00000"/>
                </a:solidFill>
                <a:effectLst>
                  <a:outerShdw blurRad="38100" dist="38100" dir="2700000" algn="tl">
                    <a:srgbClr val="000000">
                      <a:alpha val="43137"/>
                    </a:srgbClr>
                  </a:outerShdw>
                </a:effectLst>
                <a:latin typeface="Candara" pitchFamily="34" charset="0"/>
                <a:ea typeface="Verdana" pitchFamily="34" charset="0"/>
                <a:cs typeface="Verdana" pitchFamily="34" charset="0"/>
              </a:rPr>
              <a:t>thousands</a:t>
            </a:r>
            <a:r>
              <a:rPr lang="en-US" altLang="zh-CN" sz="2400" dirty="0">
                <a:latin typeface="Candara" pitchFamily="34" charset="0"/>
                <a:ea typeface="Verdana" pitchFamily="34" charset="0"/>
                <a:cs typeface="Verdana" pitchFamily="34" charset="0"/>
              </a:rPr>
              <a:t> of nodes </a:t>
            </a:r>
            <a:endParaRPr lang="zh-CN" altLang="en-US" sz="2000" dirty="0">
              <a:latin typeface="Candara" pitchFamily="34" charset="0"/>
            </a:endParaRPr>
          </a:p>
        </p:txBody>
      </p:sp>
    </p:spTree>
    <p:extLst>
      <p:ext uri="{BB962C8B-B14F-4D97-AF65-F5344CB8AC3E}">
        <p14:creationId xmlns:p14="http://schemas.microsoft.com/office/powerpoint/2010/main" val="13953155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26E06C-170F-3147-A7D2-7265A1E03D61}"/>
              </a:ext>
            </a:extLst>
          </p:cNvPr>
          <p:cNvSpPr>
            <a:spLocks noGrp="1"/>
          </p:cNvSpPr>
          <p:nvPr>
            <p:ph type="title"/>
          </p:nvPr>
        </p:nvSpPr>
        <p:spPr/>
        <p:txBody>
          <a:bodyPr/>
          <a:lstStyle/>
          <a:p>
            <a:r>
              <a:rPr kumimoji="1" lang="en-US" altLang="zh-CN" dirty="0"/>
              <a:t>MapReduce Programming Model </a:t>
            </a:r>
            <a:endParaRPr kumimoji="1" lang="zh-CN" altLang="en-US" dirty="0"/>
          </a:p>
        </p:txBody>
      </p:sp>
      <p:sp>
        <p:nvSpPr>
          <p:cNvPr id="4" name="灯片编号占位符 3">
            <a:extLst>
              <a:ext uri="{FF2B5EF4-FFF2-40B4-BE49-F238E27FC236}">
                <a16:creationId xmlns:a16="http://schemas.microsoft.com/office/drawing/2014/main" id="{F39EE47E-7F44-D547-B210-31AE5CA94B7C}"/>
              </a:ext>
            </a:extLst>
          </p:cNvPr>
          <p:cNvSpPr>
            <a:spLocks noGrp="1"/>
          </p:cNvSpPr>
          <p:nvPr>
            <p:ph type="sldNum" sz="quarter" idx="12"/>
          </p:nvPr>
        </p:nvSpPr>
        <p:spPr/>
        <p:txBody>
          <a:bodyPr/>
          <a:lstStyle/>
          <a:p>
            <a:fld id="{ADE361C3-C043-4A6E-BDCE-8DA1E7D90A3B}" type="slidenum">
              <a:rPr lang="zh-CN" altLang="en-US" smtClean="0"/>
              <a:t>25</a:t>
            </a:fld>
            <a:endParaRPr lang="zh-CN" altLang="en-US" dirty="0"/>
          </a:p>
        </p:txBody>
      </p:sp>
      <p:pic>
        <p:nvPicPr>
          <p:cNvPr id="5" name="Picture 2">
            <a:extLst>
              <a:ext uri="{FF2B5EF4-FFF2-40B4-BE49-F238E27FC236}">
                <a16:creationId xmlns:a16="http://schemas.microsoft.com/office/drawing/2014/main" id="{E5E03B57-FD61-3B47-A073-D07141ECEBAC}"/>
              </a:ext>
            </a:extLst>
          </p:cNvPr>
          <p:cNvPicPr>
            <a:picLocks noChangeAspect="1" noChangeArrowheads="1"/>
          </p:cNvPicPr>
          <p:nvPr/>
        </p:nvPicPr>
        <p:blipFill>
          <a:blip r:embed="rId2"/>
          <a:srcRect/>
          <a:stretch>
            <a:fillRect/>
          </a:stretch>
        </p:blipFill>
        <p:spPr bwMode="auto">
          <a:xfrm>
            <a:off x="1416822" y="3167730"/>
            <a:ext cx="773889" cy="971661"/>
          </a:xfrm>
          <a:prstGeom prst="rect">
            <a:avLst/>
          </a:prstGeom>
          <a:noFill/>
          <a:ln w="9525">
            <a:noFill/>
            <a:miter lim="800000"/>
            <a:headEnd/>
            <a:tailEnd/>
          </a:ln>
        </p:spPr>
      </p:pic>
      <p:sp>
        <p:nvSpPr>
          <p:cNvPr id="6" name="TextBox 7">
            <a:extLst>
              <a:ext uri="{FF2B5EF4-FFF2-40B4-BE49-F238E27FC236}">
                <a16:creationId xmlns:a16="http://schemas.microsoft.com/office/drawing/2014/main" id="{3D03ACDB-1016-C644-BF9A-00DB8BCE0C7C}"/>
              </a:ext>
            </a:extLst>
          </p:cNvPr>
          <p:cNvSpPr txBox="1"/>
          <p:nvPr/>
        </p:nvSpPr>
        <p:spPr>
          <a:xfrm>
            <a:off x="1119163" y="4133568"/>
            <a:ext cx="1357337" cy="400110"/>
          </a:xfrm>
          <a:prstGeom prst="rect">
            <a:avLst/>
          </a:prstGeom>
          <a:noFill/>
          <a:effectLst/>
        </p:spPr>
        <p:txBody>
          <a:bodyPr wrap="square" rtlCol="0">
            <a:spAutoFit/>
          </a:bodyPr>
          <a:lstStyle/>
          <a:p>
            <a:pPr algn="ctr"/>
            <a:r>
              <a:rPr lang="en-US" altLang="zh-CN" sz="2000" b="1" dirty="0">
                <a:effectLst>
                  <a:outerShdw blurRad="38100" dist="38100" dir="2700000" algn="tl">
                    <a:srgbClr val="000000">
                      <a:alpha val="43137"/>
                    </a:srgbClr>
                  </a:outerShdw>
                </a:effectLst>
                <a:latin typeface="Verdana" pitchFamily="34" charset="0"/>
                <a:ea typeface="Verdana" pitchFamily="34" charset="0"/>
                <a:cs typeface="Verdana" pitchFamily="34" charset="0"/>
              </a:rPr>
              <a:t>user</a:t>
            </a:r>
            <a:endParaRPr lang="en-US" sz="1833" b="1"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
        <p:nvSpPr>
          <p:cNvPr id="7" name="Cloud Callout 8">
            <a:extLst>
              <a:ext uri="{FF2B5EF4-FFF2-40B4-BE49-F238E27FC236}">
                <a16:creationId xmlns:a16="http://schemas.microsoft.com/office/drawing/2014/main" id="{A9AA3B54-4E12-BC41-BB71-B214CC4FD812}"/>
              </a:ext>
            </a:extLst>
          </p:cNvPr>
          <p:cNvSpPr/>
          <p:nvPr/>
        </p:nvSpPr>
        <p:spPr>
          <a:xfrm>
            <a:off x="2012138" y="2647158"/>
            <a:ext cx="714380" cy="416722"/>
          </a:xfrm>
          <a:prstGeom prst="cloudCallout">
            <a:avLst>
              <a:gd name="adj1" fmla="val -52540"/>
              <a:gd name="adj2" fmla="val 88622"/>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8" name="Rounded Rectangle 9">
            <a:extLst>
              <a:ext uri="{FF2B5EF4-FFF2-40B4-BE49-F238E27FC236}">
                <a16:creationId xmlns:a16="http://schemas.microsoft.com/office/drawing/2014/main" id="{2F9BAF28-4C73-844D-A48A-6D4E89C004D1}"/>
              </a:ext>
            </a:extLst>
          </p:cNvPr>
          <p:cNvSpPr/>
          <p:nvPr/>
        </p:nvSpPr>
        <p:spPr>
          <a:xfrm>
            <a:off x="3083708" y="2587627"/>
            <a:ext cx="1845482" cy="535785"/>
          </a:xfrm>
          <a:prstGeom prst="roundRect">
            <a:avLst>
              <a:gd name="adj" fmla="val 17717"/>
            </a:avLst>
          </a:prstGeom>
          <a:effectLst>
            <a:glow rad="101600">
              <a:schemeClr val="accent1">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dirty="0">
                <a:effectLst>
                  <a:outerShdw blurRad="38100" dist="38100" dir="2700000" algn="tl">
                    <a:srgbClr val="000000">
                      <a:alpha val="43137"/>
                    </a:srgbClr>
                  </a:outerShdw>
                </a:effectLst>
                <a:latin typeface="Verdana" pitchFamily="34" charset="0"/>
                <a:ea typeface="Verdana" pitchFamily="34" charset="0"/>
                <a:cs typeface="Verdana" pitchFamily="34" charset="0"/>
              </a:rPr>
              <a:t>Parallelization</a:t>
            </a:r>
            <a:endParaRPr lang="zh-CN" altLang="en-US" dirty="0">
              <a:effectLst>
                <a:outerShdw blurRad="38100" dist="38100" dir="2700000" algn="tl">
                  <a:srgbClr val="000000">
                    <a:alpha val="43137"/>
                  </a:srgbClr>
                </a:outerShdw>
              </a:effectLst>
              <a:latin typeface="Verdana" pitchFamily="34" charset="0"/>
              <a:cs typeface="Verdana" pitchFamily="34" charset="0"/>
            </a:endParaRPr>
          </a:p>
        </p:txBody>
      </p:sp>
      <p:sp>
        <p:nvSpPr>
          <p:cNvPr id="9" name="Rounded Rectangle 10">
            <a:extLst>
              <a:ext uri="{FF2B5EF4-FFF2-40B4-BE49-F238E27FC236}">
                <a16:creationId xmlns:a16="http://schemas.microsoft.com/office/drawing/2014/main" id="{ADCADCC7-10FB-CF44-A572-927A882F0B93}"/>
              </a:ext>
            </a:extLst>
          </p:cNvPr>
          <p:cNvSpPr/>
          <p:nvPr/>
        </p:nvSpPr>
        <p:spPr>
          <a:xfrm>
            <a:off x="3083708" y="1968500"/>
            <a:ext cx="1845482" cy="500063"/>
          </a:xfrm>
          <a:prstGeom prst="roundRect">
            <a:avLst>
              <a:gd name="adj" fmla="val 17717"/>
            </a:avLst>
          </a:prstGeom>
          <a:solidFill>
            <a:srgbClr val="FF4747"/>
          </a:solidFill>
          <a:ln>
            <a:noFill/>
          </a:ln>
          <a:effectLst>
            <a:glow rad="101600">
              <a:srgbClr val="C0000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effectLst>
                  <a:outerShdw blurRad="38100" dist="38100" dir="2700000" algn="tl">
                    <a:srgbClr val="000000">
                      <a:alpha val="43137"/>
                    </a:srgbClr>
                  </a:outerShdw>
                </a:effectLst>
                <a:latin typeface="Verdana" pitchFamily="34" charset="0"/>
                <a:ea typeface="Verdana" pitchFamily="34" charset="0"/>
                <a:cs typeface="Verdana" pitchFamily="34" charset="0"/>
              </a:rPr>
              <a:t>Functionality</a:t>
            </a:r>
          </a:p>
        </p:txBody>
      </p:sp>
      <p:sp>
        <p:nvSpPr>
          <p:cNvPr id="10" name="Rounded Rectangle 11">
            <a:extLst>
              <a:ext uri="{FF2B5EF4-FFF2-40B4-BE49-F238E27FC236}">
                <a16:creationId xmlns:a16="http://schemas.microsoft.com/office/drawing/2014/main" id="{019C687E-7A5F-5A47-A077-037977FA215A}"/>
              </a:ext>
            </a:extLst>
          </p:cNvPr>
          <p:cNvSpPr/>
          <p:nvPr/>
        </p:nvSpPr>
        <p:spPr>
          <a:xfrm>
            <a:off x="3083708" y="3242475"/>
            <a:ext cx="1845482" cy="654848"/>
          </a:xfrm>
          <a:prstGeom prst="roundRect">
            <a:avLst>
              <a:gd name="adj" fmla="val 17717"/>
            </a:avLst>
          </a:prstGeom>
          <a:solidFill>
            <a:srgbClr val="D09E00"/>
          </a:solidFill>
          <a:ln>
            <a:solidFill>
              <a:srgbClr val="D09E00"/>
            </a:solidFill>
          </a:ln>
          <a:effectLst>
            <a:glow rad="101600">
              <a:srgbClr val="D09E0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dirty="0">
                <a:effectLst>
                  <a:outerShdw blurRad="38100" dist="38100" dir="2700000" algn="tl">
                    <a:srgbClr val="000000">
                      <a:alpha val="43137"/>
                    </a:srgbClr>
                  </a:outerShdw>
                </a:effectLst>
                <a:latin typeface="Verdana" pitchFamily="34" charset="0"/>
                <a:ea typeface="Verdana" pitchFamily="34" charset="0"/>
                <a:cs typeface="Verdana" pitchFamily="34" charset="0"/>
              </a:rPr>
              <a:t>Data Distribution</a:t>
            </a:r>
            <a:endParaRPr lang="zh-CN" altLang="en-US" dirty="0">
              <a:effectLst>
                <a:outerShdw blurRad="38100" dist="38100" dir="2700000" algn="tl">
                  <a:srgbClr val="000000">
                    <a:alpha val="43137"/>
                  </a:srgbClr>
                </a:outerShdw>
              </a:effectLst>
              <a:latin typeface="Verdana" pitchFamily="34" charset="0"/>
              <a:cs typeface="Verdana" pitchFamily="34" charset="0"/>
            </a:endParaRPr>
          </a:p>
        </p:txBody>
      </p:sp>
      <p:sp>
        <p:nvSpPr>
          <p:cNvPr id="11" name="Rounded Rectangle 12">
            <a:extLst>
              <a:ext uri="{FF2B5EF4-FFF2-40B4-BE49-F238E27FC236}">
                <a16:creationId xmlns:a16="http://schemas.microsoft.com/office/drawing/2014/main" id="{32C2A914-23F9-CE42-971E-AC18151EB02E}"/>
              </a:ext>
            </a:extLst>
          </p:cNvPr>
          <p:cNvSpPr/>
          <p:nvPr/>
        </p:nvSpPr>
        <p:spPr>
          <a:xfrm>
            <a:off x="3083708" y="4016387"/>
            <a:ext cx="1845482" cy="476253"/>
          </a:xfrm>
          <a:prstGeom prst="roundRect">
            <a:avLst>
              <a:gd name="adj" fmla="val 17717"/>
            </a:avLst>
          </a:prstGeom>
          <a:solidFill>
            <a:srgbClr val="00B050"/>
          </a:solidFill>
          <a:ln>
            <a:solidFill>
              <a:srgbClr val="00B050"/>
            </a:solidFill>
          </a:ln>
          <a:effectLst>
            <a:glow rad="101600">
              <a:srgbClr val="00B05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dirty="0">
                <a:effectLst>
                  <a:outerShdw blurRad="38100" dist="38100" dir="2700000" algn="tl">
                    <a:srgbClr val="000000">
                      <a:alpha val="43137"/>
                    </a:srgbClr>
                  </a:outerShdw>
                </a:effectLst>
                <a:latin typeface="Verdana" pitchFamily="34" charset="0"/>
                <a:ea typeface="Verdana" pitchFamily="34" charset="0"/>
                <a:cs typeface="Verdana" pitchFamily="34" charset="0"/>
              </a:rPr>
              <a:t>Fault Tolerance</a:t>
            </a:r>
            <a:endParaRPr lang="zh-CN" altLang="en-US" dirty="0">
              <a:effectLst>
                <a:outerShdw blurRad="38100" dist="38100" dir="2700000" algn="tl">
                  <a:srgbClr val="000000">
                    <a:alpha val="43137"/>
                  </a:srgbClr>
                </a:outerShdw>
              </a:effectLst>
              <a:latin typeface="Verdana" pitchFamily="34" charset="0"/>
              <a:cs typeface="Verdana" pitchFamily="34" charset="0"/>
            </a:endParaRPr>
          </a:p>
        </p:txBody>
      </p:sp>
      <p:sp>
        <p:nvSpPr>
          <p:cNvPr id="12" name="Rounded Rectangle 13">
            <a:extLst>
              <a:ext uri="{FF2B5EF4-FFF2-40B4-BE49-F238E27FC236}">
                <a16:creationId xmlns:a16="http://schemas.microsoft.com/office/drawing/2014/main" id="{0E02E888-025E-2147-83BC-93364C5753CC}"/>
              </a:ext>
            </a:extLst>
          </p:cNvPr>
          <p:cNvSpPr/>
          <p:nvPr/>
        </p:nvSpPr>
        <p:spPr>
          <a:xfrm>
            <a:off x="3083708" y="4611704"/>
            <a:ext cx="1845482" cy="476253"/>
          </a:xfrm>
          <a:prstGeom prst="roundRect">
            <a:avLst>
              <a:gd name="adj" fmla="val 17717"/>
            </a:avLst>
          </a:prstGeom>
          <a:solidFill>
            <a:srgbClr val="7030A0"/>
          </a:solidFill>
          <a:ln>
            <a:solidFill>
              <a:srgbClr val="7030A0"/>
            </a:solidFill>
          </a:ln>
          <a:effectLst>
            <a:glow rad="101600">
              <a:srgbClr val="7030A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dirty="0">
                <a:effectLst>
                  <a:outerShdw blurRad="38100" dist="38100" dir="2700000" algn="tl">
                    <a:srgbClr val="000000">
                      <a:alpha val="43137"/>
                    </a:srgbClr>
                  </a:outerShdw>
                </a:effectLst>
                <a:latin typeface="Verdana" pitchFamily="34" charset="0"/>
                <a:ea typeface="Verdana" pitchFamily="34" charset="0"/>
                <a:cs typeface="Verdana" pitchFamily="34" charset="0"/>
              </a:rPr>
              <a:t>Load Balance</a:t>
            </a:r>
            <a:endParaRPr lang="zh-CN" altLang="en-US" dirty="0">
              <a:effectLst>
                <a:outerShdw blurRad="38100" dist="38100" dir="2700000" algn="tl">
                  <a:srgbClr val="000000">
                    <a:alpha val="43137"/>
                  </a:srgbClr>
                </a:outerShdw>
              </a:effectLst>
              <a:latin typeface="Verdana" pitchFamily="34" charset="0"/>
              <a:cs typeface="Verdana" pitchFamily="34" charset="0"/>
            </a:endParaRPr>
          </a:p>
        </p:txBody>
      </p:sp>
    </p:spTree>
    <p:extLst>
      <p:ext uri="{BB962C8B-B14F-4D97-AF65-F5344CB8AC3E}">
        <p14:creationId xmlns:p14="http://schemas.microsoft.com/office/powerpoint/2010/main" val="1629266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par>
                          <p:cTn id="9" fill="hold">
                            <p:stCondLst>
                              <p:cond delay="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250"/>
                                        <p:tgtEl>
                                          <p:spTgt spid="7"/>
                                        </p:tgtEl>
                                      </p:cBhvr>
                                    </p:animEffect>
                                  </p:childTnLst>
                                </p:cTn>
                              </p:par>
                            </p:childTnLst>
                          </p:cTn>
                        </p:par>
                        <p:par>
                          <p:cTn id="13" fill="hold">
                            <p:stCondLst>
                              <p:cond delay="250"/>
                            </p:stCondLst>
                            <p:childTnLst>
                              <p:par>
                                <p:cTn id="14" presetID="2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250"/>
                                        <p:tgtEl>
                                          <p:spTgt spid="9"/>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250"/>
                                        <p:tgtEl>
                                          <p:spTgt spid="8"/>
                                        </p:tgtEl>
                                      </p:cBhvr>
                                    </p:animEffect>
                                  </p:childTnLst>
                                </p:cTn>
                              </p:par>
                            </p:childTnLst>
                          </p:cTn>
                        </p:par>
                        <p:par>
                          <p:cTn id="21" fill="hold">
                            <p:stCondLst>
                              <p:cond delay="750"/>
                            </p:stCondLst>
                            <p:childTnLst>
                              <p:par>
                                <p:cTn id="22" presetID="22" presetClass="entr" presetSubtype="1"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up)">
                                      <p:cBhvr>
                                        <p:cTn id="24" dur="250"/>
                                        <p:tgtEl>
                                          <p:spTgt spid="10"/>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up)">
                                      <p:cBhvr>
                                        <p:cTn id="28" dur="250"/>
                                        <p:tgtEl>
                                          <p:spTgt spid="11"/>
                                        </p:tgtEl>
                                      </p:cBhvr>
                                    </p:animEffect>
                                  </p:childTnLst>
                                </p:cTn>
                              </p:par>
                            </p:childTnLst>
                          </p:cTn>
                        </p:par>
                        <p:par>
                          <p:cTn id="29" fill="hold">
                            <p:stCondLst>
                              <p:cond delay="1250"/>
                            </p:stCondLst>
                            <p:childTnLst>
                              <p:par>
                                <p:cTn id="30" presetID="22" presetClass="entr" presetSubtype="1"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P spid="11" grpId="0" animBg="1"/>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97C8C64-8B7E-FB4C-95CC-6BCC0ADEB7F6}"/>
              </a:ext>
            </a:extLst>
          </p:cNvPr>
          <p:cNvSpPr>
            <a:spLocks noGrp="1"/>
          </p:cNvSpPr>
          <p:nvPr>
            <p:ph type="title"/>
          </p:nvPr>
        </p:nvSpPr>
        <p:spPr/>
        <p:txBody>
          <a:bodyPr/>
          <a:lstStyle/>
          <a:p>
            <a:r>
              <a:rPr kumimoji="1" lang="en-US" altLang="zh-CN" dirty="0"/>
              <a:t>MapReduce Programming Model </a:t>
            </a:r>
            <a:endParaRPr kumimoji="1" lang="zh-CN" altLang="en-US" dirty="0"/>
          </a:p>
        </p:txBody>
      </p:sp>
      <p:sp>
        <p:nvSpPr>
          <p:cNvPr id="4" name="灯片编号占位符 3">
            <a:extLst>
              <a:ext uri="{FF2B5EF4-FFF2-40B4-BE49-F238E27FC236}">
                <a16:creationId xmlns:a16="http://schemas.microsoft.com/office/drawing/2014/main" id="{70DBE813-F9AD-7F49-B7CD-7EF8A1D18A37}"/>
              </a:ext>
            </a:extLst>
          </p:cNvPr>
          <p:cNvSpPr>
            <a:spLocks noGrp="1"/>
          </p:cNvSpPr>
          <p:nvPr>
            <p:ph type="sldNum" sz="quarter" idx="12"/>
          </p:nvPr>
        </p:nvSpPr>
        <p:spPr/>
        <p:txBody>
          <a:bodyPr/>
          <a:lstStyle/>
          <a:p>
            <a:fld id="{ADE361C3-C043-4A6E-BDCE-8DA1E7D90A3B}" type="slidenum">
              <a:rPr lang="zh-CN" altLang="en-US" smtClean="0"/>
              <a:t>26</a:t>
            </a:fld>
            <a:endParaRPr lang="zh-CN" altLang="en-US"/>
          </a:p>
        </p:txBody>
      </p:sp>
      <p:pic>
        <p:nvPicPr>
          <p:cNvPr id="5" name="Picture 2">
            <a:extLst>
              <a:ext uri="{FF2B5EF4-FFF2-40B4-BE49-F238E27FC236}">
                <a16:creationId xmlns:a16="http://schemas.microsoft.com/office/drawing/2014/main" id="{7AFA5D17-B962-9A4B-8149-9263D55A4022}"/>
              </a:ext>
            </a:extLst>
          </p:cNvPr>
          <p:cNvPicPr>
            <a:picLocks noChangeAspect="1" noChangeArrowheads="1"/>
          </p:cNvPicPr>
          <p:nvPr/>
        </p:nvPicPr>
        <p:blipFill>
          <a:blip r:embed="rId2"/>
          <a:srcRect/>
          <a:stretch>
            <a:fillRect/>
          </a:stretch>
        </p:blipFill>
        <p:spPr bwMode="auto">
          <a:xfrm>
            <a:off x="1416822" y="3167730"/>
            <a:ext cx="773889" cy="971661"/>
          </a:xfrm>
          <a:prstGeom prst="rect">
            <a:avLst/>
          </a:prstGeom>
          <a:noFill/>
          <a:ln w="9525">
            <a:noFill/>
            <a:miter lim="800000"/>
            <a:headEnd/>
            <a:tailEnd/>
          </a:ln>
        </p:spPr>
      </p:pic>
      <p:sp>
        <p:nvSpPr>
          <p:cNvPr id="6" name="TextBox 7">
            <a:extLst>
              <a:ext uri="{FF2B5EF4-FFF2-40B4-BE49-F238E27FC236}">
                <a16:creationId xmlns:a16="http://schemas.microsoft.com/office/drawing/2014/main" id="{368D8EF2-39E1-954A-9900-A56AAC619FD1}"/>
              </a:ext>
            </a:extLst>
          </p:cNvPr>
          <p:cNvSpPr txBox="1"/>
          <p:nvPr/>
        </p:nvSpPr>
        <p:spPr>
          <a:xfrm>
            <a:off x="1119163" y="4133568"/>
            <a:ext cx="1357337" cy="369332"/>
          </a:xfrm>
          <a:prstGeom prst="rect">
            <a:avLst/>
          </a:prstGeom>
          <a:noFill/>
        </p:spPr>
        <p:txBody>
          <a:bodyPr wrap="square" rtlCol="0">
            <a:spAutoFit/>
          </a:bodyPr>
          <a:lstStyle/>
          <a:p>
            <a:pPr algn="ctr"/>
            <a:r>
              <a:rPr lang="en-US" altLang="zh-CN" b="1" dirty="0">
                <a:effectLst>
                  <a:outerShdw blurRad="38100" dist="38100" dir="2700000" algn="tl">
                    <a:srgbClr val="000000">
                      <a:alpha val="43137"/>
                    </a:srgbClr>
                  </a:outerShdw>
                </a:effectLst>
                <a:latin typeface="Verdana" pitchFamily="34" charset="0"/>
                <a:ea typeface="Verdana" pitchFamily="34" charset="0"/>
                <a:cs typeface="Verdana" pitchFamily="34" charset="0"/>
              </a:rPr>
              <a:t>user</a:t>
            </a:r>
          </a:p>
        </p:txBody>
      </p:sp>
      <p:sp>
        <p:nvSpPr>
          <p:cNvPr id="7" name="Cloud Callout 8">
            <a:extLst>
              <a:ext uri="{FF2B5EF4-FFF2-40B4-BE49-F238E27FC236}">
                <a16:creationId xmlns:a16="http://schemas.microsoft.com/office/drawing/2014/main" id="{A37094A4-8E9D-3944-B88C-710C3F4F21D7}"/>
              </a:ext>
            </a:extLst>
          </p:cNvPr>
          <p:cNvSpPr/>
          <p:nvPr/>
        </p:nvSpPr>
        <p:spPr>
          <a:xfrm>
            <a:off x="2012138" y="2647158"/>
            <a:ext cx="714380" cy="416722"/>
          </a:xfrm>
          <a:prstGeom prst="cloudCallout">
            <a:avLst>
              <a:gd name="adj1" fmla="val -52540"/>
              <a:gd name="adj2" fmla="val 88622"/>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Verdana" pitchFamily="34" charset="0"/>
              <a:ea typeface="Verdana" pitchFamily="34" charset="0"/>
              <a:cs typeface="Verdana" pitchFamily="34" charset="0"/>
            </a:endParaRPr>
          </a:p>
        </p:txBody>
      </p:sp>
      <p:sp>
        <p:nvSpPr>
          <p:cNvPr id="8" name="Folded Corner 14">
            <a:extLst>
              <a:ext uri="{FF2B5EF4-FFF2-40B4-BE49-F238E27FC236}">
                <a16:creationId xmlns:a16="http://schemas.microsoft.com/office/drawing/2014/main" id="{6711E9DB-306F-9A47-84DA-3DBD66D8DE8A}"/>
              </a:ext>
            </a:extLst>
          </p:cNvPr>
          <p:cNvSpPr/>
          <p:nvPr/>
        </p:nvSpPr>
        <p:spPr>
          <a:xfrm>
            <a:off x="5405444" y="1932758"/>
            <a:ext cx="2797988" cy="3274242"/>
          </a:xfrm>
          <a:prstGeom prst="foldedCorner">
            <a:avLst/>
          </a:prstGeom>
          <a:solidFill>
            <a:srgbClr val="FFFFCD"/>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9" name="Rounded Rectangle 15">
            <a:extLst>
              <a:ext uri="{FF2B5EF4-FFF2-40B4-BE49-F238E27FC236}">
                <a16:creationId xmlns:a16="http://schemas.microsoft.com/office/drawing/2014/main" id="{5688DC0A-6F75-734F-AA5F-DEF2332BAB06}"/>
              </a:ext>
            </a:extLst>
          </p:cNvPr>
          <p:cNvSpPr/>
          <p:nvPr/>
        </p:nvSpPr>
        <p:spPr>
          <a:xfrm>
            <a:off x="3083708" y="2587627"/>
            <a:ext cx="1845482" cy="535785"/>
          </a:xfrm>
          <a:prstGeom prst="roundRect">
            <a:avLst>
              <a:gd name="adj" fmla="val 17717"/>
            </a:avLst>
          </a:prstGeom>
          <a:effectLst>
            <a:glow rad="101600">
              <a:schemeClr val="accent1">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sz="1600" dirty="0">
                <a:effectLst>
                  <a:outerShdw blurRad="38100" dist="38100" dir="2700000" algn="tl">
                    <a:srgbClr val="000000">
                      <a:alpha val="43137"/>
                    </a:srgbClr>
                  </a:outerShdw>
                </a:effectLst>
                <a:latin typeface="Verdana" pitchFamily="34" charset="0"/>
                <a:ea typeface="Verdana" pitchFamily="34" charset="0"/>
                <a:cs typeface="Verdana" pitchFamily="34" charset="0"/>
              </a:rPr>
              <a:t>Parallelization</a:t>
            </a:r>
            <a:endParaRPr lang="zh-CN" altLang="en-US" sz="1600" dirty="0">
              <a:effectLst>
                <a:outerShdw blurRad="38100" dist="38100" dir="2700000" algn="tl">
                  <a:srgbClr val="000000">
                    <a:alpha val="43137"/>
                  </a:srgbClr>
                </a:outerShdw>
              </a:effectLst>
              <a:latin typeface="Verdana" pitchFamily="34" charset="0"/>
              <a:cs typeface="Verdana" pitchFamily="34" charset="0"/>
            </a:endParaRPr>
          </a:p>
        </p:txBody>
      </p:sp>
      <p:sp>
        <p:nvSpPr>
          <p:cNvPr id="10" name="Rounded Rectangle 16">
            <a:extLst>
              <a:ext uri="{FF2B5EF4-FFF2-40B4-BE49-F238E27FC236}">
                <a16:creationId xmlns:a16="http://schemas.microsoft.com/office/drawing/2014/main" id="{2AD84D19-247B-3A4F-B5DF-E6C1D461546A}"/>
              </a:ext>
            </a:extLst>
          </p:cNvPr>
          <p:cNvSpPr/>
          <p:nvPr/>
        </p:nvSpPr>
        <p:spPr>
          <a:xfrm>
            <a:off x="3083708" y="1968500"/>
            <a:ext cx="1845482" cy="500063"/>
          </a:xfrm>
          <a:prstGeom prst="roundRect">
            <a:avLst>
              <a:gd name="adj" fmla="val 17717"/>
            </a:avLst>
          </a:prstGeom>
          <a:solidFill>
            <a:srgbClr val="FF4747"/>
          </a:solidFill>
          <a:ln>
            <a:noFill/>
          </a:ln>
          <a:effectLst>
            <a:glow rad="101600">
              <a:srgbClr val="C0000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effectLst>
                  <a:outerShdw blurRad="38100" dist="38100" dir="2700000" algn="tl">
                    <a:srgbClr val="000000">
                      <a:alpha val="43137"/>
                    </a:srgbClr>
                  </a:outerShdw>
                </a:effectLst>
                <a:latin typeface="Verdana" pitchFamily="34" charset="0"/>
                <a:ea typeface="Verdana" pitchFamily="34" charset="0"/>
                <a:cs typeface="Verdana" pitchFamily="34" charset="0"/>
              </a:rPr>
              <a:t>Functionality</a:t>
            </a:r>
          </a:p>
          <a:p>
            <a:pPr algn="ctr"/>
            <a:endParaRPr lang="zh-CN" altLang="en-US" sz="333" dirty="0">
              <a:effectLst>
                <a:outerShdw blurRad="38100" dist="38100" dir="2700000" algn="tl">
                  <a:srgbClr val="000000">
                    <a:alpha val="43137"/>
                  </a:srgbClr>
                </a:outerShdw>
              </a:effectLst>
              <a:latin typeface="Verdana" pitchFamily="34" charset="0"/>
              <a:cs typeface="Verdana" pitchFamily="34" charset="0"/>
            </a:endParaRPr>
          </a:p>
        </p:txBody>
      </p:sp>
      <p:sp>
        <p:nvSpPr>
          <p:cNvPr id="11" name="Rounded Rectangle 17">
            <a:extLst>
              <a:ext uri="{FF2B5EF4-FFF2-40B4-BE49-F238E27FC236}">
                <a16:creationId xmlns:a16="http://schemas.microsoft.com/office/drawing/2014/main" id="{4AE84D2B-B93D-D748-BB07-06DFD072C237}"/>
              </a:ext>
            </a:extLst>
          </p:cNvPr>
          <p:cNvSpPr/>
          <p:nvPr/>
        </p:nvSpPr>
        <p:spPr>
          <a:xfrm>
            <a:off x="3083708" y="3242475"/>
            <a:ext cx="1845482" cy="654848"/>
          </a:xfrm>
          <a:prstGeom prst="roundRect">
            <a:avLst>
              <a:gd name="adj" fmla="val 17717"/>
            </a:avLst>
          </a:prstGeom>
          <a:solidFill>
            <a:srgbClr val="D09E00"/>
          </a:solidFill>
          <a:ln>
            <a:solidFill>
              <a:srgbClr val="D09E00"/>
            </a:solidFill>
          </a:ln>
          <a:effectLst>
            <a:glow rad="101600">
              <a:srgbClr val="D09E0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sz="1600" dirty="0">
                <a:effectLst>
                  <a:outerShdw blurRad="38100" dist="38100" dir="2700000" algn="tl">
                    <a:srgbClr val="000000">
                      <a:alpha val="43137"/>
                    </a:srgbClr>
                  </a:outerShdw>
                </a:effectLst>
                <a:latin typeface="Verdana" pitchFamily="34" charset="0"/>
                <a:ea typeface="Verdana" pitchFamily="34" charset="0"/>
                <a:cs typeface="Verdana" pitchFamily="34" charset="0"/>
              </a:rPr>
              <a:t>Data Distribution</a:t>
            </a:r>
            <a:endParaRPr lang="zh-CN" altLang="en-US" sz="1600" dirty="0">
              <a:effectLst>
                <a:outerShdw blurRad="38100" dist="38100" dir="2700000" algn="tl">
                  <a:srgbClr val="000000">
                    <a:alpha val="43137"/>
                  </a:srgbClr>
                </a:outerShdw>
              </a:effectLst>
              <a:latin typeface="Verdana" pitchFamily="34" charset="0"/>
              <a:cs typeface="Verdana" pitchFamily="34" charset="0"/>
            </a:endParaRPr>
          </a:p>
        </p:txBody>
      </p:sp>
      <p:sp>
        <p:nvSpPr>
          <p:cNvPr id="12" name="Rounded Rectangle 18">
            <a:extLst>
              <a:ext uri="{FF2B5EF4-FFF2-40B4-BE49-F238E27FC236}">
                <a16:creationId xmlns:a16="http://schemas.microsoft.com/office/drawing/2014/main" id="{2D51D5D3-762A-8A42-889D-B68172236261}"/>
              </a:ext>
            </a:extLst>
          </p:cNvPr>
          <p:cNvSpPr/>
          <p:nvPr/>
        </p:nvSpPr>
        <p:spPr>
          <a:xfrm>
            <a:off x="3083708" y="4016387"/>
            <a:ext cx="1845482" cy="476253"/>
          </a:xfrm>
          <a:prstGeom prst="roundRect">
            <a:avLst>
              <a:gd name="adj" fmla="val 17717"/>
            </a:avLst>
          </a:prstGeom>
          <a:solidFill>
            <a:srgbClr val="00B050"/>
          </a:solidFill>
          <a:ln>
            <a:solidFill>
              <a:srgbClr val="00B050"/>
            </a:solidFill>
          </a:ln>
          <a:effectLst>
            <a:glow rad="101600">
              <a:srgbClr val="00B05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sz="1600" dirty="0">
                <a:effectLst>
                  <a:outerShdw blurRad="38100" dist="38100" dir="2700000" algn="tl">
                    <a:srgbClr val="000000">
                      <a:alpha val="43137"/>
                    </a:srgbClr>
                  </a:outerShdw>
                </a:effectLst>
                <a:latin typeface="Verdana" pitchFamily="34" charset="0"/>
                <a:ea typeface="Verdana" pitchFamily="34" charset="0"/>
                <a:cs typeface="Verdana" pitchFamily="34" charset="0"/>
              </a:rPr>
              <a:t>Fault Tolerance</a:t>
            </a:r>
            <a:endParaRPr lang="zh-CN" altLang="en-US" sz="1600" dirty="0">
              <a:effectLst>
                <a:outerShdw blurRad="38100" dist="38100" dir="2700000" algn="tl">
                  <a:srgbClr val="000000">
                    <a:alpha val="43137"/>
                  </a:srgbClr>
                </a:outerShdw>
              </a:effectLst>
              <a:latin typeface="Verdana" pitchFamily="34" charset="0"/>
              <a:cs typeface="Verdana" pitchFamily="34" charset="0"/>
            </a:endParaRPr>
          </a:p>
        </p:txBody>
      </p:sp>
      <p:sp>
        <p:nvSpPr>
          <p:cNvPr id="13" name="Rounded Rectangle 19">
            <a:extLst>
              <a:ext uri="{FF2B5EF4-FFF2-40B4-BE49-F238E27FC236}">
                <a16:creationId xmlns:a16="http://schemas.microsoft.com/office/drawing/2014/main" id="{9CDEBC4E-5915-B346-A551-4F2D941BEDBF}"/>
              </a:ext>
            </a:extLst>
          </p:cNvPr>
          <p:cNvSpPr/>
          <p:nvPr/>
        </p:nvSpPr>
        <p:spPr>
          <a:xfrm>
            <a:off x="3083708" y="4611704"/>
            <a:ext cx="1845482" cy="476253"/>
          </a:xfrm>
          <a:prstGeom prst="roundRect">
            <a:avLst>
              <a:gd name="adj" fmla="val 17717"/>
            </a:avLst>
          </a:prstGeom>
          <a:solidFill>
            <a:srgbClr val="7030A0"/>
          </a:solidFill>
          <a:ln>
            <a:solidFill>
              <a:srgbClr val="7030A0"/>
            </a:solidFill>
          </a:ln>
          <a:effectLst>
            <a:glow rad="101600">
              <a:srgbClr val="7030A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sz="1600" dirty="0">
                <a:effectLst>
                  <a:outerShdw blurRad="38100" dist="38100" dir="2700000" algn="tl">
                    <a:srgbClr val="000000">
                      <a:alpha val="43137"/>
                    </a:srgbClr>
                  </a:outerShdw>
                </a:effectLst>
                <a:latin typeface="Verdana" pitchFamily="34" charset="0"/>
                <a:ea typeface="Verdana" pitchFamily="34" charset="0"/>
                <a:cs typeface="Verdana" pitchFamily="34" charset="0"/>
              </a:rPr>
              <a:t>Load Balance</a:t>
            </a:r>
            <a:endParaRPr lang="zh-CN" altLang="en-US" sz="1600" dirty="0">
              <a:effectLst>
                <a:outerShdw blurRad="38100" dist="38100" dir="2700000" algn="tl">
                  <a:srgbClr val="000000">
                    <a:alpha val="43137"/>
                  </a:srgbClr>
                </a:outerShdw>
              </a:effectLst>
              <a:latin typeface="Verdana" pitchFamily="34" charset="0"/>
              <a:cs typeface="Verdana" pitchFamily="34" charset="0"/>
            </a:endParaRPr>
          </a:p>
        </p:txBody>
      </p:sp>
      <p:sp>
        <p:nvSpPr>
          <p:cNvPr id="14" name="Rounded Rectangle 20">
            <a:extLst>
              <a:ext uri="{FF2B5EF4-FFF2-40B4-BE49-F238E27FC236}">
                <a16:creationId xmlns:a16="http://schemas.microsoft.com/office/drawing/2014/main" id="{ED4CB176-9F14-2043-8DC5-AEE70A88F694}"/>
              </a:ext>
            </a:extLst>
          </p:cNvPr>
          <p:cNvSpPr/>
          <p:nvPr/>
        </p:nvSpPr>
        <p:spPr>
          <a:xfrm>
            <a:off x="3076594" y="3498133"/>
            <a:ext cx="1845482" cy="1130400"/>
          </a:xfrm>
          <a:prstGeom prst="roundRect">
            <a:avLst>
              <a:gd name="adj" fmla="val 17717"/>
            </a:avLst>
          </a:prstGeom>
          <a:solidFill>
            <a:schemeClr val="tx2">
              <a:lumMod val="50000"/>
            </a:schemeClr>
          </a:solidFill>
          <a:ln>
            <a:solidFill>
              <a:schemeClr val="tx2">
                <a:lumMod val="50000"/>
              </a:schemeClr>
            </a:solidFill>
          </a:ln>
          <a:effectLst>
            <a:glow rad="139700">
              <a:schemeClr val="tx2">
                <a:lumMod val="50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sz="2000" dirty="0">
                <a:effectLst>
                  <a:outerShdw blurRad="38100" dist="38100" dir="2700000" algn="tl">
                    <a:srgbClr val="000000">
                      <a:alpha val="43137"/>
                    </a:srgbClr>
                  </a:outerShdw>
                </a:effectLst>
                <a:latin typeface="Verdana" pitchFamily="34" charset="0"/>
                <a:ea typeface="Verdana" pitchFamily="34" charset="0"/>
                <a:cs typeface="Verdana" pitchFamily="34" charset="0"/>
              </a:rPr>
              <a:t>MapReduce</a:t>
            </a:r>
          </a:p>
          <a:p>
            <a:pPr algn="ctr"/>
            <a:endParaRPr lang="en-US" altLang="zh-CN" sz="500"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a:p>
            <a:pPr algn="ctr"/>
            <a:endParaRPr lang="en-US" altLang="zh-CN" sz="500"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a:p>
            <a:pPr algn="ctr"/>
            <a:r>
              <a:rPr lang="en-US" altLang="zh-CN" sz="2000" dirty="0">
                <a:effectLst>
                  <a:outerShdw blurRad="38100" dist="38100" dir="2700000" algn="tl">
                    <a:srgbClr val="000000">
                      <a:alpha val="43137"/>
                    </a:srgbClr>
                  </a:outerShdw>
                </a:effectLst>
                <a:latin typeface="Verdana" pitchFamily="34" charset="0"/>
                <a:ea typeface="Verdana" pitchFamily="34" charset="0"/>
                <a:cs typeface="Verdana" pitchFamily="34" charset="0"/>
              </a:rPr>
              <a:t>Runtime</a:t>
            </a:r>
            <a:endParaRPr lang="zh-CN" altLang="en-US" sz="2000" dirty="0">
              <a:effectLst>
                <a:outerShdw blurRad="38100" dist="38100" dir="2700000" algn="tl">
                  <a:srgbClr val="000000">
                    <a:alpha val="43137"/>
                  </a:srgbClr>
                </a:outerShdw>
              </a:effectLst>
              <a:latin typeface="Verdana" pitchFamily="34" charset="0"/>
              <a:cs typeface="Verdana" pitchFamily="34" charset="0"/>
            </a:endParaRPr>
          </a:p>
        </p:txBody>
      </p:sp>
      <p:sp>
        <p:nvSpPr>
          <p:cNvPr id="15" name="TextBox 21">
            <a:extLst>
              <a:ext uri="{FF2B5EF4-FFF2-40B4-BE49-F238E27FC236}">
                <a16:creationId xmlns:a16="http://schemas.microsoft.com/office/drawing/2014/main" id="{658C779F-D40C-E94D-83EE-3613D6EFDC0A}"/>
              </a:ext>
            </a:extLst>
          </p:cNvPr>
          <p:cNvSpPr txBox="1"/>
          <p:nvPr/>
        </p:nvSpPr>
        <p:spPr>
          <a:xfrm>
            <a:off x="5464800" y="1933200"/>
            <a:ext cx="2738457" cy="400110"/>
          </a:xfrm>
          <a:prstGeom prst="rect">
            <a:avLst/>
          </a:prstGeom>
          <a:noFill/>
        </p:spPr>
        <p:txBody>
          <a:bodyPr wrap="square" rtlCol="0">
            <a:spAutoFit/>
          </a:bodyPr>
          <a:lstStyle/>
          <a:p>
            <a:r>
              <a:rPr lang="en-US" altLang="zh-CN" sz="2000" b="1" u="sng" dirty="0">
                <a:effectLst>
                  <a:outerShdw blurRad="38100" dist="38100" dir="2700000" algn="tl">
                    <a:srgbClr val="000000">
                      <a:alpha val="43137"/>
                    </a:srgbClr>
                  </a:outerShdw>
                </a:effectLst>
              </a:rPr>
              <a:t>Two Primitive: </a:t>
            </a:r>
            <a:endParaRPr lang="en-US" altLang="zh-CN" sz="2000" b="1" dirty="0"/>
          </a:p>
        </p:txBody>
      </p:sp>
      <p:sp>
        <p:nvSpPr>
          <p:cNvPr id="16" name="TextBox 22">
            <a:extLst>
              <a:ext uri="{FF2B5EF4-FFF2-40B4-BE49-F238E27FC236}">
                <a16:creationId xmlns:a16="http://schemas.microsoft.com/office/drawing/2014/main" id="{2A323441-DAF6-7B45-A4B2-A94802767B99}"/>
              </a:ext>
            </a:extLst>
          </p:cNvPr>
          <p:cNvSpPr txBox="1"/>
          <p:nvPr/>
        </p:nvSpPr>
        <p:spPr>
          <a:xfrm>
            <a:off x="5643570" y="2409012"/>
            <a:ext cx="2440798" cy="589392"/>
          </a:xfrm>
          <a:prstGeom prst="rect">
            <a:avLst/>
          </a:prstGeom>
          <a:noFill/>
        </p:spPr>
        <p:txBody>
          <a:bodyPr wrap="square" rtlCol="0">
            <a:spAutoFit/>
          </a:bodyPr>
          <a:lstStyle/>
          <a:p>
            <a:pPr>
              <a:lnSpc>
                <a:spcPct val="120000"/>
              </a:lnSpc>
            </a:pPr>
            <a:r>
              <a:rPr lang="en-US" altLang="zh-CN" sz="1500" b="1" dirty="0">
                <a:effectLst>
                  <a:outerShdw blurRad="38100" dist="38100" dir="2700000" algn="tl">
                    <a:srgbClr val="000000">
                      <a:alpha val="43137"/>
                    </a:srgbClr>
                  </a:outerShdw>
                </a:effectLst>
                <a:latin typeface="Verdana" pitchFamily="34" charset="0"/>
              </a:rPr>
              <a:t>Map </a:t>
            </a:r>
            <a:r>
              <a:rPr lang="en-US" altLang="zh-CN" sz="1333" dirty="0">
                <a:effectLst>
                  <a:outerShdw blurRad="38100" dist="38100" dir="2700000" algn="tl">
                    <a:srgbClr val="000000">
                      <a:alpha val="43137"/>
                    </a:srgbClr>
                  </a:outerShdw>
                </a:effectLst>
                <a:latin typeface="Verdana" pitchFamily="34" charset="0"/>
              </a:rPr>
              <a:t>(</a:t>
            </a:r>
            <a:r>
              <a:rPr lang="en-US" altLang="zh-CN" sz="1333" b="1" i="1" dirty="0">
                <a:latin typeface="Verdana" pitchFamily="34" charset="0"/>
              </a:rPr>
              <a:t>input</a:t>
            </a:r>
            <a:r>
              <a:rPr lang="en-US" altLang="zh-CN" sz="1333" dirty="0">
                <a:effectLst>
                  <a:outerShdw blurRad="38100" dist="38100" dir="2700000" algn="tl">
                    <a:srgbClr val="000000">
                      <a:alpha val="43137"/>
                    </a:srgbClr>
                  </a:outerShdw>
                </a:effectLst>
                <a:latin typeface="Verdana" pitchFamily="34" charset="0"/>
              </a:rPr>
              <a:t>)</a:t>
            </a:r>
          </a:p>
          <a:p>
            <a:pPr>
              <a:lnSpc>
                <a:spcPct val="120000"/>
              </a:lnSpc>
            </a:pPr>
            <a:endParaRPr lang="en-US" altLang="zh-CN" sz="1333" dirty="0">
              <a:effectLst>
                <a:outerShdw blurRad="38100" dist="38100" dir="2700000" algn="tl">
                  <a:srgbClr val="000000">
                    <a:alpha val="43137"/>
                  </a:srgbClr>
                </a:outerShdw>
              </a:effectLst>
              <a:latin typeface="Verdana" pitchFamily="34" charset="0"/>
            </a:endParaRPr>
          </a:p>
        </p:txBody>
      </p:sp>
      <p:sp>
        <p:nvSpPr>
          <p:cNvPr id="17" name="TextBox 23">
            <a:extLst>
              <a:ext uri="{FF2B5EF4-FFF2-40B4-BE49-F238E27FC236}">
                <a16:creationId xmlns:a16="http://schemas.microsoft.com/office/drawing/2014/main" id="{ED03049E-370D-0948-A92B-7DF0F53A6C9E}"/>
              </a:ext>
            </a:extLst>
          </p:cNvPr>
          <p:cNvSpPr txBox="1"/>
          <p:nvPr/>
        </p:nvSpPr>
        <p:spPr>
          <a:xfrm>
            <a:off x="5643570" y="3540114"/>
            <a:ext cx="2559862" cy="339901"/>
          </a:xfrm>
          <a:prstGeom prst="rect">
            <a:avLst/>
          </a:prstGeom>
          <a:noFill/>
        </p:spPr>
        <p:txBody>
          <a:bodyPr wrap="square" rtlCol="0">
            <a:spAutoFit/>
          </a:bodyPr>
          <a:lstStyle/>
          <a:p>
            <a:pPr>
              <a:lnSpc>
                <a:spcPct val="120000"/>
              </a:lnSpc>
            </a:pPr>
            <a:r>
              <a:rPr lang="en-US" altLang="zh-CN" sz="1500" b="1" dirty="0">
                <a:effectLst>
                  <a:outerShdw blurRad="38100" dist="38100" dir="2700000" algn="tl">
                    <a:srgbClr val="000000">
                      <a:alpha val="43137"/>
                    </a:srgbClr>
                  </a:outerShdw>
                </a:effectLst>
                <a:latin typeface="Verdana" pitchFamily="34" charset="0"/>
              </a:rPr>
              <a:t>Reduce </a:t>
            </a:r>
            <a:r>
              <a:rPr lang="en-US" altLang="zh-CN" sz="1333" dirty="0">
                <a:effectLst>
                  <a:outerShdw blurRad="38100" dist="38100" dir="2700000" algn="tl">
                    <a:srgbClr val="000000">
                      <a:alpha val="43137"/>
                    </a:srgbClr>
                  </a:outerShdw>
                </a:effectLst>
                <a:latin typeface="Verdana" pitchFamily="34" charset="0"/>
              </a:rPr>
              <a:t>(</a:t>
            </a:r>
            <a:r>
              <a:rPr lang="en-US" altLang="zh-CN" sz="1333" b="1" i="1" dirty="0">
                <a:latin typeface="Verdana" pitchFamily="34" charset="0"/>
              </a:rPr>
              <a:t>key</a:t>
            </a:r>
            <a:r>
              <a:rPr lang="en-US" altLang="zh-CN" sz="1333" dirty="0">
                <a:effectLst>
                  <a:outerShdw blurRad="38100" dist="38100" dir="2700000" algn="tl">
                    <a:srgbClr val="000000">
                      <a:alpha val="43137"/>
                    </a:srgbClr>
                  </a:outerShdw>
                </a:effectLst>
                <a:latin typeface="Verdana" pitchFamily="34" charset="0"/>
              </a:rPr>
              <a:t>, </a:t>
            </a:r>
            <a:r>
              <a:rPr lang="en-US" altLang="zh-CN" sz="1333" b="1" i="1" dirty="0">
                <a:latin typeface="Verdana" pitchFamily="34" charset="0"/>
              </a:rPr>
              <a:t>values</a:t>
            </a:r>
            <a:r>
              <a:rPr lang="en-US" altLang="zh-CN" sz="1333" dirty="0">
                <a:effectLst>
                  <a:outerShdw blurRad="38100" dist="38100" dir="2700000" algn="tl">
                    <a:srgbClr val="000000">
                      <a:alpha val="43137"/>
                    </a:srgbClr>
                  </a:outerShdw>
                </a:effectLst>
                <a:latin typeface="Verdana" pitchFamily="34" charset="0"/>
              </a:rPr>
              <a:t>)</a:t>
            </a:r>
          </a:p>
        </p:txBody>
      </p:sp>
      <p:cxnSp>
        <p:nvCxnSpPr>
          <p:cNvPr id="18" name="Straight Connector 24">
            <a:extLst>
              <a:ext uri="{FF2B5EF4-FFF2-40B4-BE49-F238E27FC236}">
                <a16:creationId xmlns:a16="http://schemas.microsoft.com/office/drawing/2014/main" id="{9F3E4B3A-074C-5242-8E29-2EF804586F32}"/>
              </a:ext>
            </a:extLst>
          </p:cNvPr>
          <p:cNvCxnSpPr/>
          <p:nvPr/>
        </p:nvCxnSpPr>
        <p:spPr>
          <a:xfrm rot="5400000">
            <a:off x="4691063" y="2170885"/>
            <a:ext cx="952507" cy="476253"/>
          </a:xfrm>
          <a:prstGeom prst="line">
            <a:avLst/>
          </a:prstGeom>
          <a:ln>
            <a:solidFill>
              <a:srgbClr val="DAA600"/>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25">
            <a:extLst>
              <a:ext uri="{FF2B5EF4-FFF2-40B4-BE49-F238E27FC236}">
                <a16:creationId xmlns:a16="http://schemas.microsoft.com/office/drawing/2014/main" id="{2468CA9E-43F4-4F45-AE45-8E2DC18334B1}"/>
              </a:ext>
            </a:extLst>
          </p:cNvPr>
          <p:cNvCxnSpPr/>
          <p:nvPr/>
        </p:nvCxnSpPr>
        <p:spPr>
          <a:xfrm rot="16200000" flipV="1">
            <a:off x="4274342" y="4075899"/>
            <a:ext cx="1785950" cy="476253"/>
          </a:xfrm>
          <a:prstGeom prst="line">
            <a:avLst/>
          </a:prstGeom>
          <a:ln>
            <a:solidFill>
              <a:srgbClr val="DAA6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7289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 0 L 0 0.11537 " pathEditMode="relative" ptsTypes="AA">
                                      <p:cBhvr>
                                        <p:cTn id="6" dur="750" fill="hold"/>
                                        <p:tgtEl>
                                          <p:spTgt spid="11"/>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0 0 L 0 0.23075 " pathEditMode="relative" ptsTypes="AA">
                                      <p:cBhvr>
                                        <p:cTn id="8" dur="750" fill="hold"/>
                                        <p:tgtEl>
                                          <p:spTgt spid="9"/>
                                        </p:tgtEl>
                                        <p:attrNameLst>
                                          <p:attrName>ppt_x</p:attrName>
                                          <p:attrName>ppt_y</p:attrName>
                                        </p:attrNameLst>
                                      </p:cBhvr>
                                    </p:animMotion>
                                  </p:childTnLst>
                                </p:cTn>
                              </p:par>
                              <p:par>
                                <p:cTn id="9" presetID="0" presetClass="path" presetSubtype="0" accel="50000" decel="50000" fill="hold" grpId="0" nodeType="withEffect">
                                  <p:stCondLst>
                                    <p:cond delay="0"/>
                                  </p:stCondLst>
                                  <p:childTnLst>
                                    <p:animMotion origin="layout" path="M 0 0 L 0 -0.12578 " pathEditMode="relative" ptsTypes="AA">
                                      <p:cBhvr>
                                        <p:cTn id="10" dur="750" fill="hold"/>
                                        <p:tgtEl>
                                          <p:spTgt spid="13"/>
                                        </p:tgtEl>
                                        <p:attrNameLst>
                                          <p:attrName>ppt_x</p:attrName>
                                          <p:attrName>ppt_y</p:attrName>
                                        </p:attrNameLst>
                                      </p:cBhvr>
                                    </p:animMotion>
                                  </p:childTnLst>
                                </p:cTn>
                              </p:par>
                              <p:par>
                                <p:cTn id="11" presetID="10" presetClass="exit" presetSubtype="0" fill="hold" grpId="1" nodeType="withEffect">
                                  <p:stCondLst>
                                    <p:cond delay="0"/>
                                  </p:stCondLst>
                                  <p:childTnLst>
                                    <p:animEffect transition="out" filter="fad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par>
                                <p:cTn id="14" presetID="10" presetClass="exit" presetSubtype="0" fill="hold" grpId="1" nodeType="withEffect">
                                  <p:stCondLst>
                                    <p:cond delay="0"/>
                                  </p:stCondLst>
                                  <p:childTnLst>
                                    <p:animEffect transition="out" filter="fade">
                                      <p:cBhvr>
                                        <p:cTn id="15" dur="500"/>
                                        <p:tgtEl>
                                          <p:spTgt spid="11"/>
                                        </p:tgtEl>
                                      </p:cBhvr>
                                    </p:animEffect>
                                    <p:set>
                                      <p:cBhvr>
                                        <p:cTn id="16" dur="1" fill="hold">
                                          <p:stCondLst>
                                            <p:cond delay="499"/>
                                          </p:stCondLst>
                                        </p:cTn>
                                        <p:tgtEl>
                                          <p:spTgt spid="11"/>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par>
                                <p:cTn id="20" presetID="10" presetClass="exit" presetSubtype="0" fill="hold" grpId="1" nodeType="withEffect">
                                  <p:stCondLst>
                                    <p:cond delay="0"/>
                                  </p:stCondLst>
                                  <p:childTnLst>
                                    <p:animEffect transition="out" filter="fade">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0" presetClass="path" presetSubtype="0" accel="50000" decel="50000" fill="hold" grpId="0" nodeType="withEffect">
                                  <p:stCondLst>
                                    <p:cond delay="0"/>
                                  </p:stCondLst>
                                  <p:childTnLst>
                                    <p:animMotion origin="layout" path="M -1.94444E-6 -0.00948 L -1.94444E-6 0.16878 " pathEditMode="relative" rAng="0" ptsTypes="AA">
                                      <p:cBhvr>
                                        <p:cTn id="27" dur="750" fill="hold"/>
                                        <p:tgtEl>
                                          <p:spTgt spid="10"/>
                                        </p:tgtEl>
                                        <p:attrNameLst>
                                          <p:attrName>ppt_x</p:attrName>
                                          <p:attrName>ppt_y</p:attrName>
                                        </p:attrNameLst>
                                      </p:cBhvr>
                                      <p:rCtr x="0" y="89"/>
                                    </p:animMotion>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250"/>
                                        <p:tgtEl>
                                          <p:spTgt spid="18"/>
                                        </p:tgtEl>
                                      </p:cBhvr>
                                    </p:animEffect>
                                  </p:childTnLst>
                                </p:cTn>
                              </p:par>
                              <p:par>
                                <p:cTn id="33" presetID="22" presetClass="entr" presetSubtype="8"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250"/>
                                        <p:tgtEl>
                                          <p:spTgt spid="19"/>
                                        </p:tgtEl>
                                      </p:cBhvr>
                                    </p:animEffect>
                                  </p:childTnLst>
                                </p:cTn>
                              </p:par>
                            </p:childTnLst>
                          </p:cTn>
                        </p:par>
                        <p:par>
                          <p:cTn id="36" fill="hold">
                            <p:stCondLst>
                              <p:cond delay="250"/>
                            </p:stCondLst>
                            <p:childTnLst>
                              <p:par>
                                <p:cTn id="37" presetID="22" presetClass="entr" presetSubtype="8"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nodeType="withEffect">
                                  <p:stCondLst>
                                    <p:cond delay="0"/>
                                  </p:stCondLst>
                                  <p:childTnLst>
                                    <p:set>
                                      <p:cBhvr>
                                        <p:cTn id="44" dur="1" fill="hold">
                                          <p:stCondLst>
                                            <p:cond delay="0"/>
                                          </p:stCondLst>
                                        </p:cTn>
                                        <p:tgtEl>
                                          <p:spTgt spid="16">
                                            <p:txEl>
                                              <p:pRg st="0" end="0"/>
                                            </p:txEl>
                                          </p:spTgt>
                                        </p:tgtEl>
                                        <p:attrNameLst>
                                          <p:attrName>style.visibility</p:attrName>
                                        </p:attrNameLst>
                                      </p:cBhvr>
                                      <p:to>
                                        <p:strVal val="visible"/>
                                      </p:to>
                                    </p:set>
                                    <p:animEffect transition="in" filter="fade">
                                      <p:cBhvr>
                                        <p:cTn id="45" dur="500"/>
                                        <p:tgtEl>
                                          <p:spTgt spid="16">
                                            <p:txEl>
                                              <p:pRg st="0" end="0"/>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17">
                                            <p:txEl>
                                              <p:pRg st="0" end="0"/>
                                            </p:txEl>
                                          </p:spTgt>
                                        </p:tgtEl>
                                        <p:attrNameLst>
                                          <p:attrName>style.visibility</p:attrName>
                                        </p:attrNameLst>
                                      </p:cBhvr>
                                      <p:to>
                                        <p:strVal val="visible"/>
                                      </p:to>
                                    </p:set>
                                    <p:animEffect transition="in" filter="fade">
                                      <p:cBhvr>
                                        <p:cTn id="48"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9" grpId="1" animBg="1"/>
      <p:bldP spid="10" grpId="0" animBg="1"/>
      <p:bldP spid="11" grpId="0" animBg="1"/>
      <p:bldP spid="11" grpId="1" animBg="1"/>
      <p:bldP spid="12" grpId="0" animBg="1"/>
      <p:bldP spid="13" grpId="0" animBg="1"/>
      <p:bldP spid="13" grpId="1" animBg="1"/>
      <p:bldP spid="14" grpId="0" animBg="1"/>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srcRect/>
          <a:stretch>
            <a:fillRect/>
          </a:stretch>
        </p:blipFill>
        <p:spPr bwMode="auto">
          <a:xfrm>
            <a:off x="1416822" y="3167730"/>
            <a:ext cx="773889" cy="971661"/>
          </a:xfrm>
          <a:prstGeom prst="rect">
            <a:avLst/>
          </a:prstGeom>
          <a:noFill/>
          <a:ln w="9525">
            <a:noFill/>
            <a:miter lim="800000"/>
            <a:headEnd/>
            <a:tailEnd/>
          </a:ln>
        </p:spPr>
      </p:pic>
      <p:sp>
        <p:nvSpPr>
          <p:cNvPr id="8" name="TextBox 7"/>
          <p:cNvSpPr txBox="1"/>
          <p:nvPr/>
        </p:nvSpPr>
        <p:spPr>
          <a:xfrm>
            <a:off x="1119163" y="4133568"/>
            <a:ext cx="1357337" cy="374398"/>
          </a:xfrm>
          <a:prstGeom prst="rect">
            <a:avLst/>
          </a:prstGeom>
          <a:noFill/>
        </p:spPr>
        <p:txBody>
          <a:bodyPr wrap="square" rtlCol="0">
            <a:spAutoFit/>
          </a:bodyPr>
          <a:lstStyle/>
          <a:p>
            <a:pPr algn="ctr"/>
            <a:r>
              <a:rPr lang="en-US" sz="1833" b="1" dirty="0">
                <a:effectLst>
                  <a:outerShdw blurRad="38100" dist="38100" dir="2700000" algn="tl">
                    <a:srgbClr val="000000">
                      <a:alpha val="43137"/>
                    </a:srgbClr>
                  </a:outerShdw>
                </a:effectLst>
                <a:latin typeface="Verdana" pitchFamily="34" charset="0"/>
                <a:ea typeface="Verdana" pitchFamily="34" charset="0"/>
                <a:cs typeface="Verdana" pitchFamily="34" charset="0"/>
              </a:rPr>
              <a:t>user</a:t>
            </a:r>
          </a:p>
        </p:txBody>
      </p:sp>
      <p:sp>
        <p:nvSpPr>
          <p:cNvPr id="9" name="Cloud Callout 8"/>
          <p:cNvSpPr/>
          <p:nvPr/>
        </p:nvSpPr>
        <p:spPr>
          <a:xfrm>
            <a:off x="2012138" y="2647158"/>
            <a:ext cx="714380" cy="416722"/>
          </a:xfrm>
          <a:prstGeom prst="cloudCallout">
            <a:avLst>
              <a:gd name="adj1" fmla="val -52540"/>
              <a:gd name="adj2" fmla="val 88622"/>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Verdana" pitchFamily="34" charset="0"/>
              <a:ea typeface="Verdana" pitchFamily="34" charset="0"/>
              <a:cs typeface="Verdana" pitchFamily="34" charset="0"/>
            </a:endParaRPr>
          </a:p>
        </p:txBody>
      </p:sp>
      <p:sp>
        <p:nvSpPr>
          <p:cNvPr id="27" name="Folded Corner 26"/>
          <p:cNvSpPr/>
          <p:nvPr/>
        </p:nvSpPr>
        <p:spPr>
          <a:xfrm>
            <a:off x="5405444" y="1932758"/>
            <a:ext cx="2797988" cy="3274242"/>
          </a:xfrm>
          <a:prstGeom prst="foldedCorner">
            <a:avLst/>
          </a:prstGeom>
          <a:solidFill>
            <a:srgbClr val="FFFFCD"/>
          </a:solidFill>
          <a:ln w="31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28" name="Rounded Rectangle 27"/>
          <p:cNvSpPr/>
          <p:nvPr/>
        </p:nvSpPr>
        <p:spPr>
          <a:xfrm>
            <a:off x="3083708" y="2935662"/>
            <a:ext cx="1845482" cy="500063"/>
          </a:xfrm>
          <a:prstGeom prst="roundRect">
            <a:avLst>
              <a:gd name="adj" fmla="val 17717"/>
            </a:avLst>
          </a:prstGeom>
          <a:solidFill>
            <a:srgbClr val="FF4747"/>
          </a:solidFill>
          <a:ln>
            <a:noFill/>
          </a:ln>
          <a:effectLst>
            <a:glow rad="101600">
              <a:srgbClr val="C00000">
                <a:alpha val="40000"/>
              </a:srgb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effectLst>
                  <a:outerShdw blurRad="38100" dist="38100" dir="2700000" algn="tl">
                    <a:srgbClr val="000000">
                      <a:alpha val="43137"/>
                    </a:srgbClr>
                  </a:outerShdw>
                </a:effectLst>
                <a:latin typeface="Verdana" pitchFamily="34" charset="0"/>
                <a:ea typeface="Verdana" pitchFamily="34" charset="0"/>
                <a:cs typeface="Verdana" pitchFamily="34" charset="0"/>
              </a:rPr>
              <a:t>Functionality</a:t>
            </a:r>
          </a:p>
        </p:txBody>
      </p:sp>
      <p:sp>
        <p:nvSpPr>
          <p:cNvPr id="29" name="Rounded Rectangle 28"/>
          <p:cNvSpPr/>
          <p:nvPr/>
        </p:nvSpPr>
        <p:spPr>
          <a:xfrm>
            <a:off x="3083708" y="3540133"/>
            <a:ext cx="1845482" cy="1131102"/>
          </a:xfrm>
          <a:prstGeom prst="roundRect">
            <a:avLst>
              <a:gd name="adj" fmla="val 17717"/>
            </a:avLst>
          </a:prstGeom>
          <a:solidFill>
            <a:schemeClr val="tx2">
              <a:lumMod val="50000"/>
            </a:schemeClr>
          </a:solidFill>
          <a:ln>
            <a:solidFill>
              <a:schemeClr val="tx2">
                <a:lumMod val="50000"/>
              </a:schemeClr>
            </a:solidFill>
          </a:ln>
          <a:effectLst>
            <a:glow rad="139700">
              <a:schemeClr val="tx2">
                <a:lumMod val="50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lIns="60000" tIns="0" bIns="60000" rtlCol="0" anchor="ctr"/>
          <a:lstStyle/>
          <a:p>
            <a:pPr algn="ctr"/>
            <a:r>
              <a:rPr lang="en-US" altLang="zh-CN" sz="2000" dirty="0">
                <a:effectLst>
                  <a:outerShdw blurRad="38100" dist="38100" dir="2700000" algn="tl">
                    <a:srgbClr val="000000">
                      <a:alpha val="43137"/>
                    </a:srgbClr>
                  </a:outerShdw>
                </a:effectLst>
                <a:latin typeface="Verdana" pitchFamily="34" charset="0"/>
                <a:ea typeface="Verdana" pitchFamily="34" charset="0"/>
                <a:cs typeface="Verdana" pitchFamily="34" charset="0"/>
              </a:rPr>
              <a:t>MapReduce</a:t>
            </a:r>
          </a:p>
          <a:p>
            <a:pPr algn="ctr"/>
            <a:endParaRPr lang="en-US" altLang="zh-CN" sz="500"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a:p>
            <a:pPr algn="ctr"/>
            <a:endParaRPr lang="en-US" altLang="zh-CN" sz="500" dirty="0">
              <a:effectLst>
                <a:outerShdw blurRad="38100" dist="38100" dir="2700000" algn="tl">
                  <a:srgbClr val="000000">
                    <a:alpha val="43137"/>
                  </a:srgbClr>
                </a:outerShdw>
              </a:effectLst>
              <a:latin typeface="Verdana" pitchFamily="34" charset="0"/>
              <a:ea typeface="Verdana" pitchFamily="34" charset="0"/>
              <a:cs typeface="Verdana" pitchFamily="34" charset="0"/>
            </a:endParaRPr>
          </a:p>
          <a:p>
            <a:pPr algn="ctr"/>
            <a:r>
              <a:rPr lang="en-US" altLang="zh-CN" sz="2000" dirty="0">
                <a:effectLst>
                  <a:outerShdw blurRad="38100" dist="38100" dir="2700000" algn="tl">
                    <a:srgbClr val="000000">
                      <a:alpha val="43137"/>
                    </a:srgbClr>
                  </a:outerShdw>
                </a:effectLst>
                <a:latin typeface="Verdana" pitchFamily="34" charset="0"/>
                <a:ea typeface="Verdana" pitchFamily="34" charset="0"/>
                <a:cs typeface="Verdana" pitchFamily="34" charset="0"/>
              </a:rPr>
              <a:t>Runtime</a:t>
            </a:r>
            <a:endParaRPr lang="zh-CN" altLang="en-US" sz="2000" dirty="0">
              <a:effectLst>
                <a:outerShdw blurRad="38100" dist="38100" dir="2700000" algn="tl">
                  <a:srgbClr val="000000">
                    <a:alpha val="43137"/>
                  </a:srgbClr>
                </a:outerShdw>
              </a:effectLst>
              <a:latin typeface="Verdana" pitchFamily="34" charset="0"/>
              <a:cs typeface="Verdana" pitchFamily="34" charset="0"/>
            </a:endParaRPr>
          </a:p>
        </p:txBody>
      </p:sp>
      <p:sp>
        <p:nvSpPr>
          <p:cNvPr id="30" name="TextBox 29"/>
          <p:cNvSpPr txBox="1"/>
          <p:nvPr/>
        </p:nvSpPr>
        <p:spPr>
          <a:xfrm>
            <a:off x="5464800" y="1932758"/>
            <a:ext cx="2738457" cy="400110"/>
          </a:xfrm>
          <a:prstGeom prst="rect">
            <a:avLst/>
          </a:prstGeom>
          <a:noFill/>
        </p:spPr>
        <p:txBody>
          <a:bodyPr wrap="square" rtlCol="0">
            <a:spAutoFit/>
          </a:bodyPr>
          <a:lstStyle/>
          <a:p>
            <a:r>
              <a:rPr lang="en-US" altLang="zh-CN" sz="2000" b="1" u="sng" dirty="0">
                <a:effectLst>
                  <a:outerShdw blurRad="38100" dist="38100" dir="2700000" algn="tl">
                    <a:srgbClr val="000000">
                      <a:alpha val="43137"/>
                    </a:srgbClr>
                  </a:outerShdw>
                </a:effectLst>
              </a:rPr>
              <a:t>Two Primitive: </a:t>
            </a:r>
            <a:endParaRPr lang="en-US" altLang="zh-CN" sz="2000" b="1" dirty="0"/>
          </a:p>
        </p:txBody>
      </p:sp>
      <p:sp>
        <p:nvSpPr>
          <p:cNvPr id="31" name="TextBox 30"/>
          <p:cNvSpPr txBox="1"/>
          <p:nvPr/>
        </p:nvSpPr>
        <p:spPr>
          <a:xfrm>
            <a:off x="5643570" y="2409012"/>
            <a:ext cx="2440798" cy="1081706"/>
          </a:xfrm>
          <a:prstGeom prst="rect">
            <a:avLst/>
          </a:prstGeom>
          <a:noFill/>
        </p:spPr>
        <p:txBody>
          <a:bodyPr wrap="square" rtlCol="0">
            <a:spAutoFit/>
          </a:bodyPr>
          <a:lstStyle/>
          <a:p>
            <a:pPr>
              <a:lnSpc>
                <a:spcPct val="120000"/>
              </a:lnSpc>
            </a:pPr>
            <a:r>
              <a:rPr lang="en-US" altLang="zh-CN" sz="1500" b="1" dirty="0">
                <a:effectLst>
                  <a:outerShdw blurRad="38100" dist="38100" dir="2700000" algn="tl">
                    <a:srgbClr val="000000">
                      <a:alpha val="43137"/>
                    </a:srgbClr>
                  </a:outerShdw>
                </a:effectLst>
                <a:latin typeface="Verdana" pitchFamily="34" charset="0"/>
              </a:rPr>
              <a:t>Map </a:t>
            </a:r>
            <a:r>
              <a:rPr lang="en-US" altLang="zh-CN" sz="1333" dirty="0">
                <a:effectLst>
                  <a:outerShdw blurRad="38100" dist="38100" dir="2700000" algn="tl">
                    <a:srgbClr val="000000">
                      <a:alpha val="43137"/>
                    </a:srgbClr>
                  </a:outerShdw>
                </a:effectLst>
                <a:latin typeface="Verdana" pitchFamily="34" charset="0"/>
              </a:rPr>
              <a:t>(</a:t>
            </a:r>
            <a:r>
              <a:rPr lang="en-US" altLang="zh-CN" sz="1333" b="1" i="1" dirty="0">
                <a:latin typeface="Verdana" pitchFamily="34" charset="0"/>
              </a:rPr>
              <a:t>input</a:t>
            </a:r>
            <a:r>
              <a:rPr lang="en-US" altLang="zh-CN" sz="1333" dirty="0">
                <a:effectLst>
                  <a:outerShdw blurRad="38100" dist="38100" dir="2700000" algn="tl">
                    <a:srgbClr val="000000">
                      <a:alpha val="43137"/>
                    </a:srgbClr>
                  </a:outerShdw>
                </a:effectLst>
                <a:latin typeface="Verdana" pitchFamily="34" charset="0"/>
              </a:rPr>
              <a:t>)</a:t>
            </a:r>
          </a:p>
          <a:p>
            <a:pPr>
              <a:lnSpc>
                <a:spcPct val="120000"/>
              </a:lnSpc>
            </a:pPr>
            <a:r>
              <a:rPr lang="en-US" altLang="zh-CN" sz="1333" dirty="0">
                <a:effectLst>
                  <a:outerShdw blurRad="38100" dist="38100" dir="2700000" algn="tl">
                    <a:srgbClr val="000000">
                      <a:alpha val="43137"/>
                    </a:srgbClr>
                  </a:outerShdw>
                </a:effectLst>
                <a:latin typeface="Verdana" pitchFamily="34" charset="0"/>
              </a:rPr>
              <a:t>    for each </a:t>
            </a:r>
            <a:r>
              <a:rPr lang="en-US" altLang="zh-CN" sz="1333" b="1" i="1" dirty="0">
                <a:latin typeface="Verdana" pitchFamily="34" charset="0"/>
              </a:rPr>
              <a:t>word</a:t>
            </a:r>
            <a:r>
              <a:rPr lang="en-US" altLang="zh-CN" sz="1333" dirty="0">
                <a:effectLst>
                  <a:outerShdw blurRad="38100" dist="38100" dir="2700000" algn="tl">
                    <a:srgbClr val="000000">
                      <a:alpha val="43137"/>
                    </a:srgbClr>
                  </a:outerShdw>
                </a:effectLst>
                <a:latin typeface="Verdana" pitchFamily="34" charset="0"/>
              </a:rPr>
              <a:t> in </a:t>
            </a:r>
            <a:r>
              <a:rPr lang="en-US" altLang="zh-CN" sz="1333" b="1" i="1" dirty="0">
                <a:latin typeface="Verdana" pitchFamily="34" charset="0"/>
              </a:rPr>
              <a:t>input</a:t>
            </a:r>
          </a:p>
          <a:p>
            <a:pPr>
              <a:lnSpc>
                <a:spcPct val="120000"/>
              </a:lnSpc>
            </a:pPr>
            <a:r>
              <a:rPr lang="en-US" altLang="zh-CN" sz="1333" dirty="0">
                <a:effectLst>
                  <a:outerShdw blurRad="38100" dist="38100" dir="2700000" algn="tl">
                    <a:srgbClr val="000000">
                      <a:alpha val="43137"/>
                    </a:srgbClr>
                  </a:outerShdw>
                </a:effectLst>
                <a:latin typeface="Verdana" pitchFamily="34" charset="0"/>
              </a:rPr>
              <a:t>         emit (</a:t>
            </a:r>
            <a:r>
              <a:rPr lang="en-US" altLang="zh-CN" sz="1333" b="1" i="1" dirty="0">
                <a:latin typeface="Verdana" pitchFamily="34" charset="0"/>
              </a:rPr>
              <a:t>word</a:t>
            </a:r>
            <a:r>
              <a:rPr lang="en-US" altLang="zh-CN" sz="1333" dirty="0">
                <a:effectLst>
                  <a:outerShdw blurRad="38100" dist="38100" dir="2700000" algn="tl">
                    <a:srgbClr val="000000">
                      <a:alpha val="43137"/>
                    </a:srgbClr>
                  </a:outerShdw>
                </a:effectLst>
                <a:latin typeface="Verdana" pitchFamily="34" charset="0"/>
              </a:rPr>
              <a:t>, </a:t>
            </a:r>
            <a:r>
              <a:rPr lang="en-US" altLang="zh-CN" sz="1333" b="1" i="1" dirty="0">
                <a:latin typeface="Verdana" pitchFamily="34" charset="0"/>
              </a:rPr>
              <a:t>1</a:t>
            </a:r>
            <a:r>
              <a:rPr lang="en-US" altLang="zh-CN" sz="1333" dirty="0">
                <a:effectLst>
                  <a:outerShdw blurRad="38100" dist="38100" dir="2700000" algn="tl">
                    <a:srgbClr val="000000">
                      <a:alpha val="43137"/>
                    </a:srgbClr>
                  </a:outerShdw>
                </a:effectLst>
                <a:latin typeface="Verdana" pitchFamily="34" charset="0"/>
              </a:rPr>
              <a:t>)</a:t>
            </a:r>
          </a:p>
          <a:p>
            <a:pPr>
              <a:lnSpc>
                <a:spcPct val="120000"/>
              </a:lnSpc>
            </a:pPr>
            <a:endParaRPr lang="en-US" altLang="zh-CN" sz="1333" dirty="0">
              <a:effectLst>
                <a:outerShdw blurRad="38100" dist="38100" dir="2700000" algn="tl">
                  <a:srgbClr val="000000">
                    <a:alpha val="43137"/>
                  </a:srgbClr>
                </a:outerShdw>
              </a:effectLst>
              <a:latin typeface="Verdana" pitchFamily="34" charset="0"/>
            </a:endParaRPr>
          </a:p>
        </p:txBody>
      </p:sp>
      <p:sp>
        <p:nvSpPr>
          <p:cNvPr id="32" name="TextBox 31"/>
          <p:cNvSpPr txBox="1"/>
          <p:nvPr/>
        </p:nvSpPr>
        <p:spPr>
          <a:xfrm>
            <a:off x="5643570" y="3540114"/>
            <a:ext cx="2738456" cy="1574085"/>
          </a:xfrm>
          <a:prstGeom prst="rect">
            <a:avLst/>
          </a:prstGeom>
          <a:noFill/>
        </p:spPr>
        <p:txBody>
          <a:bodyPr wrap="square" rtlCol="0">
            <a:spAutoFit/>
          </a:bodyPr>
          <a:lstStyle/>
          <a:p>
            <a:pPr>
              <a:lnSpc>
                <a:spcPct val="120000"/>
              </a:lnSpc>
            </a:pPr>
            <a:r>
              <a:rPr lang="en-US" altLang="zh-CN" sz="1500" b="1" dirty="0">
                <a:effectLst>
                  <a:outerShdw blurRad="38100" dist="38100" dir="2700000" algn="tl">
                    <a:srgbClr val="000000">
                      <a:alpha val="43137"/>
                    </a:srgbClr>
                  </a:outerShdw>
                </a:effectLst>
                <a:latin typeface="Verdana" pitchFamily="34" charset="0"/>
              </a:rPr>
              <a:t>Reduce </a:t>
            </a:r>
            <a:r>
              <a:rPr lang="en-US" altLang="zh-CN" sz="1333" dirty="0">
                <a:effectLst>
                  <a:outerShdw blurRad="38100" dist="38100" dir="2700000" algn="tl">
                    <a:srgbClr val="000000">
                      <a:alpha val="43137"/>
                    </a:srgbClr>
                  </a:outerShdw>
                </a:effectLst>
                <a:latin typeface="Verdana" pitchFamily="34" charset="0"/>
              </a:rPr>
              <a:t>(</a:t>
            </a:r>
            <a:r>
              <a:rPr lang="en-US" altLang="zh-CN" sz="1333" b="1" i="1" dirty="0">
                <a:latin typeface="Verdana" pitchFamily="34" charset="0"/>
              </a:rPr>
              <a:t>key</a:t>
            </a:r>
            <a:r>
              <a:rPr lang="en-US" altLang="zh-CN" sz="1333" dirty="0">
                <a:effectLst>
                  <a:outerShdw blurRad="38100" dist="38100" dir="2700000" algn="tl">
                    <a:srgbClr val="000000">
                      <a:alpha val="43137"/>
                    </a:srgbClr>
                  </a:outerShdw>
                </a:effectLst>
                <a:latin typeface="Verdana" pitchFamily="34" charset="0"/>
              </a:rPr>
              <a:t>, </a:t>
            </a:r>
            <a:r>
              <a:rPr lang="en-US" altLang="zh-CN" sz="1333" b="1" i="1" dirty="0">
                <a:latin typeface="Verdana" pitchFamily="34" charset="0"/>
              </a:rPr>
              <a:t>values</a:t>
            </a:r>
            <a:r>
              <a:rPr lang="en-US" altLang="zh-CN" sz="1333" dirty="0">
                <a:effectLst>
                  <a:outerShdw blurRad="38100" dist="38100" dir="2700000" algn="tl">
                    <a:srgbClr val="000000">
                      <a:alpha val="43137"/>
                    </a:srgbClr>
                  </a:outerShdw>
                </a:effectLst>
                <a:latin typeface="Verdana" pitchFamily="34" charset="0"/>
              </a:rPr>
              <a:t>)</a:t>
            </a:r>
          </a:p>
          <a:p>
            <a:pPr>
              <a:lnSpc>
                <a:spcPct val="120000"/>
              </a:lnSpc>
            </a:pPr>
            <a:r>
              <a:rPr lang="en-US" altLang="zh-CN" sz="1333" dirty="0">
                <a:effectLst>
                  <a:outerShdw blurRad="38100" dist="38100" dir="2700000" algn="tl">
                    <a:srgbClr val="000000">
                      <a:alpha val="43137"/>
                    </a:srgbClr>
                  </a:outerShdw>
                </a:effectLst>
                <a:latin typeface="Verdana" pitchFamily="34" charset="0"/>
              </a:rPr>
              <a:t>    int </a:t>
            </a:r>
            <a:r>
              <a:rPr lang="en-US" altLang="zh-CN" sz="1333" b="1" i="1" dirty="0">
                <a:latin typeface="Verdana" pitchFamily="34" charset="0"/>
              </a:rPr>
              <a:t>sum</a:t>
            </a:r>
            <a:r>
              <a:rPr lang="en-US" altLang="zh-CN" sz="1333" dirty="0">
                <a:latin typeface="Verdana" pitchFamily="34" charset="0"/>
              </a:rPr>
              <a:t> </a:t>
            </a:r>
            <a:r>
              <a:rPr lang="en-US" altLang="zh-CN" sz="1333" dirty="0">
                <a:effectLst>
                  <a:outerShdw blurRad="38100" dist="38100" dir="2700000" algn="tl">
                    <a:srgbClr val="000000">
                      <a:alpha val="43137"/>
                    </a:srgbClr>
                  </a:outerShdw>
                </a:effectLst>
                <a:latin typeface="Verdana" pitchFamily="34" charset="0"/>
              </a:rPr>
              <a:t>= 0;</a:t>
            </a:r>
          </a:p>
          <a:p>
            <a:pPr>
              <a:lnSpc>
                <a:spcPct val="120000"/>
              </a:lnSpc>
            </a:pPr>
            <a:r>
              <a:rPr lang="en-US" altLang="zh-CN" sz="1333" dirty="0">
                <a:effectLst>
                  <a:outerShdw blurRad="38100" dist="38100" dir="2700000" algn="tl">
                    <a:srgbClr val="000000">
                      <a:alpha val="43137"/>
                    </a:srgbClr>
                  </a:outerShdw>
                </a:effectLst>
                <a:latin typeface="Verdana" pitchFamily="34" charset="0"/>
              </a:rPr>
              <a:t>    for each </a:t>
            </a:r>
            <a:r>
              <a:rPr lang="en-US" altLang="zh-CN" sz="1333" b="1" i="1" dirty="0">
                <a:latin typeface="Verdana" pitchFamily="34" charset="0"/>
              </a:rPr>
              <a:t>value</a:t>
            </a:r>
            <a:r>
              <a:rPr lang="en-US" altLang="zh-CN" sz="1333" dirty="0">
                <a:latin typeface="Verdana" pitchFamily="34" charset="0"/>
              </a:rPr>
              <a:t> </a:t>
            </a:r>
            <a:r>
              <a:rPr lang="en-US" altLang="zh-CN" sz="1333" dirty="0">
                <a:effectLst>
                  <a:outerShdw blurRad="38100" dist="38100" dir="2700000" algn="tl">
                    <a:srgbClr val="000000">
                      <a:alpha val="43137"/>
                    </a:srgbClr>
                  </a:outerShdw>
                </a:effectLst>
                <a:latin typeface="Verdana" pitchFamily="34" charset="0"/>
              </a:rPr>
              <a:t>in </a:t>
            </a:r>
            <a:r>
              <a:rPr lang="en-US" altLang="zh-CN" sz="1333" b="1" i="1" dirty="0">
                <a:latin typeface="Verdana" pitchFamily="34" charset="0"/>
              </a:rPr>
              <a:t>values</a:t>
            </a:r>
          </a:p>
          <a:p>
            <a:pPr>
              <a:lnSpc>
                <a:spcPct val="120000"/>
              </a:lnSpc>
            </a:pPr>
            <a:r>
              <a:rPr lang="en-US" altLang="zh-CN" sz="1333" dirty="0">
                <a:effectLst>
                  <a:outerShdw blurRad="38100" dist="38100" dir="2700000" algn="tl">
                    <a:srgbClr val="000000">
                      <a:alpha val="43137"/>
                    </a:srgbClr>
                  </a:outerShdw>
                </a:effectLst>
                <a:latin typeface="Verdana" pitchFamily="34" charset="0"/>
              </a:rPr>
              <a:t>         </a:t>
            </a:r>
            <a:r>
              <a:rPr lang="en-US" altLang="zh-CN" sz="1333" b="1" i="1" dirty="0">
                <a:latin typeface="Verdana" pitchFamily="34" charset="0"/>
              </a:rPr>
              <a:t>sum</a:t>
            </a:r>
            <a:r>
              <a:rPr lang="en-US" altLang="zh-CN" sz="1333" dirty="0">
                <a:latin typeface="Verdana" pitchFamily="34" charset="0"/>
              </a:rPr>
              <a:t> </a:t>
            </a:r>
            <a:r>
              <a:rPr lang="en-US" altLang="zh-CN" sz="1333" dirty="0">
                <a:effectLst>
                  <a:outerShdw blurRad="38100" dist="38100" dir="2700000" algn="tl">
                    <a:srgbClr val="000000">
                      <a:alpha val="43137"/>
                    </a:srgbClr>
                  </a:outerShdw>
                </a:effectLst>
                <a:latin typeface="Verdana" pitchFamily="34" charset="0"/>
              </a:rPr>
              <a:t>+= </a:t>
            </a:r>
            <a:r>
              <a:rPr lang="en-US" altLang="zh-CN" sz="1333" b="1" i="1" dirty="0">
                <a:latin typeface="Verdana" pitchFamily="34" charset="0"/>
              </a:rPr>
              <a:t>value</a:t>
            </a:r>
            <a:r>
              <a:rPr lang="en-US" altLang="zh-CN" sz="1333" dirty="0">
                <a:effectLst>
                  <a:outerShdw blurRad="38100" dist="38100" dir="2700000" algn="tl">
                    <a:srgbClr val="000000">
                      <a:alpha val="43137"/>
                    </a:srgbClr>
                  </a:outerShdw>
                </a:effectLst>
                <a:latin typeface="Verdana" pitchFamily="34" charset="0"/>
              </a:rPr>
              <a:t>;</a:t>
            </a:r>
          </a:p>
          <a:p>
            <a:pPr>
              <a:lnSpc>
                <a:spcPct val="120000"/>
              </a:lnSpc>
            </a:pPr>
            <a:r>
              <a:rPr lang="en-US" altLang="zh-CN" sz="1333" dirty="0">
                <a:effectLst>
                  <a:outerShdw blurRad="38100" dist="38100" dir="2700000" algn="tl">
                    <a:srgbClr val="000000">
                      <a:alpha val="43137"/>
                    </a:srgbClr>
                  </a:outerShdw>
                </a:effectLst>
                <a:latin typeface="Verdana" pitchFamily="34" charset="0"/>
              </a:rPr>
              <a:t>    emit (</a:t>
            </a:r>
            <a:r>
              <a:rPr lang="en-US" altLang="zh-CN" sz="1333" b="1" i="1" dirty="0">
                <a:latin typeface="Verdana" pitchFamily="34" charset="0"/>
              </a:rPr>
              <a:t>word</a:t>
            </a:r>
            <a:r>
              <a:rPr lang="en-US" altLang="zh-CN" sz="1333" i="1" dirty="0">
                <a:effectLst>
                  <a:outerShdw blurRad="38100" dist="38100" dir="2700000" algn="tl">
                    <a:srgbClr val="000000">
                      <a:alpha val="43137"/>
                    </a:srgbClr>
                  </a:outerShdw>
                </a:effectLst>
                <a:latin typeface="Verdana" pitchFamily="34" charset="0"/>
              </a:rPr>
              <a:t>, </a:t>
            </a:r>
            <a:r>
              <a:rPr lang="en-US" altLang="zh-CN" sz="1333" b="1" i="1" dirty="0">
                <a:latin typeface="Verdana" pitchFamily="34" charset="0"/>
              </a:rPr>
              <a:t>sum</a:t>
            </a:r>
            <a:r>
              <a:rPr lang="en-US" altLang="zh-CN" sz="1333" dirty="0">
                <a:effectLst>
                  <a:outerShdw blurRad="38100" dist="38100" dir="2700000" algn="tl">
                    <a:srgbClr val="000000">
                      <a:alpha val="43137"/>
                    </a:srgbClr>
                  </a:outerShdw>
                </a:effectLst>
                <a:latin typeface="Verdana" pitchFamily="34" charset="0"/>
              </a:rPr>
              <a:t>)</a:t>
            </a:r>
          </a:p>
          <a:p>
            <a:pPr>
              <a:lnSpc>
                <a:spcPct val="120000"/>
              </a:lnSpc>
            </a:pPr>
            <a:endParaRPr lang="en-US" altLang="zh-CN" sz="1333" dirty="0">
              <a:effectLst>
                <a:outerShdw blurRad="38100" dist="38100" dir="2700000" algn="tl">
                  <a:srgbClr val="000000">
                    <a:alpha val="43137"/>
                  </a:srgbClr>
                </a:outerShdw>
              </a:effectLst>
              <a:latin typeface="Verdana" pitchFamily="34" charset="0"/>
            </a:endParaRPr>
          </a:p>
        </p:txBody>
      </p:sp>
      <p:cxnSp>
        <p:nvCxnSpPr>
          <p:cNvPr id="33" name="Straight Connector 32"/>
          <p:cNvCxnSpPr/>
          <p:nvPr/>
        </p:nvCxnSpPr>
        <p:spPr>
          <a:xfrm rot="5400000">
            <a:off x="4691063" y="2170885"/>
            <a:ext cx="952507" cy="476253"/>
          </a:xfrm>
          <a:prstGeom prst="line">
            <a:avLst/>
          </a:prstGeom>
          <a:ln>
            <a:solidFill>
              <a:srgbClr val="DAA600"/>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16200000" flipV="1">
            <a:off x="4274342" y="4075899"/>
            <a:ext cx="1785950" cy="476253"/>
          </a:xfrm>
          <a:prstGeom prst="line">
            <a:avLst/>
          </a:prstGeom>
          <a:ln>
            <a:solidFill>
              <a:srgbClr val="DAA600"/>
            </a:solidFill>
            <a:prstDash val="dash"/>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1416822" y="2540000"/>
            <a:ext cx="1394277" cy="297658"/>
          </a:xfrm>
          <a:prstGeom prst="rect">
            <a:avLst/>
          </a:prstGeom>
          <a:solidFill>
            <a:srgbClr val="0070C0"/>
          </a:solidFill>
          <a:ln w="38100">
            <a:solidFill>
              <a:srgbClr val="0070C0"/>
            </a:solid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76200" tIns="38100" rIns="76200" bIns="38100" numCol="1" spcCol="0" rtlCol="0" fromWordArt="0" anchor="ctr" anchorCtr="0" forceAA="0" compatLnSpc="1">
            <a:prstTxWarp prst="textNoShape">
              <a:avLst/>
            </a:prstTxWarp>
            <a:noAutofit/>
          </a:bodyPr>
          <a:lstStyle>
            <a:defPPr>
              <a:defRPr lang="en-US"/>
            </a:defPPr>
            <a:lvl1pPr algn="ctr">
              <a:defRPr sz="2800" b="1" i="1">
                <a:solidFill>
                  <a:schemeClr val="lt1"/>
                </a:solidFill>
                <a:effectLst>
                  <a:outerShdw blurRad="38100" dist="38100" dir="2700000" algn="tl">
                    <a:srgbClr val="000000">
                      <a:alpha val="43137"/>
                    </a:srgbClr>
                  </a:outerShdw>
                </a:effectLst>
                <a:latin typeface="Candara"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2000" dirty="0"/>
              <a:t>Word Count</a:t>
            </a:r>
            <a:endParaRPr lang="en-US" sz="2000" dirty="0"/>
          </a:p>
        </p:txBody>
      </p:sp>
      <p:sp>
        <p:nvSpPr>
          <p:cNvPr id="17" name="标题 1">
            <a:extLst>
              <a:ext uri="{FF2B5EF4-FFF2-40B4-BE49-F238E27FC236}">
                <a16:creationId xmlns:a16="http://schemas.microsoft.com/office/drawing/2014/main" id="{E1D81407-03A9-724C-B99D-0A805824D508}"/>
              </a:ext>
            </a:extLst>
          </p:cNvPr>
          <p:cNvSpPr>
            <a:spLocks noGrp="1"/>
          </p:cNvSpPr>
          <p:nvPr>
            <p:ph type="title"/>
          </p:nvPr>
        </p:nvSpPr>
        <p:spPr>
          <a:xfrm>
            <a:off x="457200" y="228866"/>
            <a:ext cx="8229600" cy="900442"/>
          </a:xfrm>
        </p:spPr>
        <p:txBody>
          <a:bodyPr/>
          <a:lstStyle/>
          <a:p>
            <a:r>
              <a:rPr kumimoji="1" lang="en-US" altLang="zh-CN" dirty="0"/>
              <a:t>MapReduce Programming Model </a:t>
            </a:r>
            <a:endParaRPr kumimoji="1" lang="zh-CN" altLang="en-US" dirty="0"/>
          </a:p>
        </p:txBody>
      </p:sp>
      <p:sp>
        <p:nvSpPr>
          <p:cNvPr id="16" name="文本框 15">
            <a:extLst>
              <a:ext uri="{FF2B5EF4-FFF2-40B4-BE49-F238E27FC236}">
                <a16:creationId xmlns:a16="http://schemas.microsoft.com/office/drawing/2014/main" id="{4561BEAF-1203-B44E-BEB2-BB0C2C3EF37E}"/>
              </a:ext>
            </a:extLst>
          </p:cNvPr>
          <p:cNvSpPr txBox="1"/>
          <p:nvPr/>
        </p:nvSpPr>
        <p:spPr>
          <a:xfrm>
            <a:off x="542100" y="1690321"/>
            <a:ext cx="3297222" cy="646331"/>
          </a:xfrm>
          <a:prstGeom prst="rect">
            <a:avLst/>
          </a:prstGeom>
          <a:noFill/>
        </p:spPr>
        <p:txBody>
          <a:bodyPr wrap="square">
            <a:spAutoFit/>
          </a:bodyPr>
          <a:lstStyle/>
          <a:p>
            <a:pPr algn="ctr"/>
            <a:r>
              <a:rPr kumimoji="1" lang="en-US" altLang="zh-CN" dirty="0"/>
              <a:t>E.g.,</a:t>
            </a:r>
            <a:r>
              <a:rPr kumimoji="1" lang="zh-CN" altLang="en-US" dirty="0"/>
              <a:t> </a:t>
            </a:r>
            <a:r>
              <a:rPr kumimoji="1" lang="en-US" altLang="zh-CN" dirty="0"/>
              <a:t>to</a:t>
            </a:r>
            <a:r>
              <a:rPr kumimoji="1" lang="zh-CN" altLang="en-US" dirty="0"/>
              <a:t> </a:t>
            </a:r>
            <a:r>
              <a:rPr kumimoji="1" lang="en-US" altLang="zh-CN" dirty="0"/>
              <a:t>find</a:t>
            </a:r>
            <a:r>
              <a:rPr kumimoji="1" lang="zh-CN" altLang="en-US" dirty="0"/>
              <a:t>  </a:t>
            </a:r>
            <a:r>
              <a:rPr kumimoji="1" lang="en-US" altLang="zh-CN" dirty="0"/>
              <a:t>the</a:t>
            </a:r>
            <a:r>
              <a:rPr kumimoji="1" lang="zh-CN" altLang="en-US" dirty="0"/>
              <a:t> </a:t>
            </a:r>
            <a:r>
              <a:rPr kumimoji="1" lang="en-US" altLang="zh-CN" dirty="0"/>
              <a:t>most</a:t>
            </a:r>
            <a:r>
              <a:rPr kumimoji="1" lang="zh-CN" altLang="en-US" dirty="0"/>
              <a:t> </a:t>
            </a:r>
            <a:endParaRPr kumimoji="1" lang="en-US" altLang="zh-CN" dirty="0"/>
          </a:p>
          <a:p>
            <a:pPr algn="ctr"/>
            <a:r>
              <a:rPr kumimoji="1" lang="en-US" altLang="zh-CN" dirty="0"/>
              <a:t>popular</a:t>
            </a:r>
            <a:r>
              <a:rPr kumimoji="1" lang="zh-CN" altLang="en-US" dirty="0"/>
              <a:t> </a:t>
            </a:r>
            <a:r>
              <a:rPr kumimoji="1" lang="en-US" altLang="zh-CN" dirty="0"/>
              <a:t>keywords</a:t>
            </a:r>
            <a:r>
              <a:rPr kumimoji="1" lang="zh-CN" altLang="en-US" dirty="0"/>
              <a:t> </a:t>
            </a:r>
            <a:r>
              <a:rPr kumimoji="1" lang="en-US" altLang="zh-CN" dirty="0"/>
              <a:t>(</a:t>
            </a:r>
            <a:r>
              <a:rPr kumimoji="1" lang="zh-CN" altLang="en-US" dirty="0"/>
              <a:t>热词</a:t>
            </a:r>
            <a:r>
              <a:rPr kumimoji="1" lang="en-US" altLang="zh-CN" dirty="0"/>
              <a:t>)</a:t>
            </a:r>
            <a:endParaRPr lang="zh-CN" altLang="en-US" dirty="0"/>
          </a:p>
        </p:txBody>
      </p:sp>
    </p:spTree>
    <p:extLst>
      <p:ext uri="{BB962C8B-B14F-4D97-AF65-F5344CB8AC3E}">
        <p14:creationId xmlns:p14="http://schemas.microsoft.com/office/powerpoint/2010/main" val="315912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750"/>
                                        <p:tgtEl>
                                          <p:spTgt spid="35"/>
                                        </p:tgtEl>
                                      </p:cBhvr>
                                    </p:animEffect>
                                  </p:childTnLst>
                                </p:cTn>
                              </p:par>
                            </p:childTnLst>
                          </p:cTn>
                        </p:par>
                        <p:par>
                          <p:cTn id="8" fill="hold">
                            <p:stCondLst>
                              <p:cond delay="750"/>
                            </p:stCondLst>
                            <p:childTnLst>
                              <p:par>
                                <p:cTn id="9" presetID="0" presetClass="path" presetSubtype="0" accel="50000" decel="50000" fill="hold" grpId="2" nodeType="afterEffect">
                                  <p:stCondLst>
                                    <p:cond delay="0"/>
                                  </p:stCondLst>
                                  <p:childTnLst>
                                    <p:animMotion origin="layout" path="M 0 0 L 0.29913 0.10474 " pathEditMode="relative" ptsTypes="AA">
                                      <p:cBhvr>
                                        <p:cTn id="10" dur="750" fill="hold"/>
                                        <p:tgtEl>
                                          <p:spTgt spid="35"/>
                                        </p:tgtEl>
                                        <p:attrNameLst>
                                          <p:attrName>ppt_x</p:attrName>
                                          <p:attrName>ppt_y</p:attrName>
                                        </p:attrNameLst>
                                      </p:cBhvr>
                                    </p:animMotion>
                                  </p:childTnLst>
                                </p:cTn>
                              </p:par>
                            </p:childTnLst>
                          </p:cTn>
                        </p:par>
                        <p:par>
                          <p:cTn id="11" fill="hold">
                            <p:stCondLst>
                              <p:cond delay="1500"/>
                            </p:stCondLst>
                            <p:childTnLst>
                              <p:par>
                                <p:cTn id="12" presetID="1" presetClass="exit" presetSubtype="0" fill="hold" grpId="1" nodeType="afterEffect">
                                  <p:stCondLst>
                                    <p:cond delay="0"/>
                                  </p:stCondLst>
                                  <p:childTnLst>
                                    <p:set>
                                      <p:cBhvr>
                                        <p:cTn id="13" dur="1" fill="hold">
                                          <p:stCondLst>
                                            <p:cond delay="0"/>
                                          </p:stCondLst>
                                        </p:cTn>
                                        <p:tgtEl>
                                          <p:spTgt spid="35"/>
                                        </p:tgtEl>
                                        <p:attrNameLst>
                                          <p:attrName>style.visibility</p:attrName>
                                        </p:attrNameLst>
                                      </p:cBhvr>
                                      <p:to>
                                        <p:strVal val="hidden"/>
                                      </p:to>
                                    </p:se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31">
                                            <p:txEl>
                                              <p:pRg st="1" end="1"/>
                                            </p:txEl>
                                          </p:spTgt>
                                        </p:tgtEl>
                                        <p:attrNameLst>
                                          <p:attrName>style.visibility</p:attrName>
                                        </p:attrNameLst>
                                      </p:cBhvr>
                                      <p:to>
                                        <p:strVal val="visible"/>
                                      </p:to>
                                    </p:set>
                                    <p:animEffect transition="in" filter="fade">
                                      <p:cBhvr>
                                        <p:cTn id="17" dur="500"/>
                                        <p:tgtEl>
                                          <p:spTgt spid="31">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1">
                                            <p:txEl>
                                              <p:pRg st="2" end="2"/>
                                            </p:txEl>
                                          </p:spTgt>
                                        </p:tgtEl>
                                        <p:attrNameLst>
                                          <p:attrName>style.visibility</p:attrName>
                                        </p:attrNameLst>
                                      </p:cBhvr>
                                      <p:to>
                                        <p:strVal val="visible"/>
                                      </p:to>
                                    </p:set>
                                    <p:animEffect transition="in" filter="fade">
                                      <p:cBhvr>
                                        <p:cTn id="20" dur="500"/>
                                        <p:tgtEl>
                                          <p:spTgt spid="31">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2">
                                            <p:txEl>
                                              <p:pRg st="1" end="1"/>
                                            </p:txEl>
                                          </p:spTgt>
                                        </p:tgtEl>
                                        <p:attrNameLst>
                                          <p:attrName>style.visibility</p:attrName>
                                        </p:attrNameLst>
                                      </p:cBhvr>
                                      <p:to>
                                        <p:strVal val="visible"/>
                                      </p:to>
                                    </p:set>
                                    <p:animEffect transition="in" filter="fade">
                                      <p:cBhvr>
                                        <p:cTn id="23" dur="500"/>
                                        <p:tgtEl>
                                          <p:spTgt spid="32">
                                            <p:txEl>
                                              <p:pRg st="1" end="1"/>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2">
                                            <p:txEl>
                                              <p:pRg st="2" end="2"/>
                                            </p:txEl>
                                          </p:spTgt>
                                        </p:tgtEl>
                                        <p:attrNameLst>
                                          <p:attrName>style.visibility</p:attrName>
                                        </p:attrNameLst>
                                      </p:cBhvr>
                                      <p:to>
                                        <p:strVal val="visible"/>
                                      </p:to>
                                    </p:set>
                                    <p:animEffect transition="in" filter="fade">
                                      <p:cBhvr>
                                        <p:cTn id="26" dur="500"/>
                                        <p:tgtEl>
                                          <p:spTgt spid="32">
                                            <p:txEl>
                                              <p:pRg st="2" end="2"/>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2">
                                            <p:txEl>
                                              <p:pRg st="3" end="3"/>
                                            </p:txEl>
                                          </p:spTgt>
                                        </p:tgtEl>
                                        <p:attrNameLst>
                                          <p:attrName>style.visibility</p:attrName>
                                        </p:attrNameLst>
                                      </p:cBhvr>
                                      <p:to>
                                        <p:strVal val="visible"/>
                                      </p:to>
                                    </p:set>
                                    <p:animEffect transition="in" filter="fade">
                                      <p:cBhvr>
                                        <p:cTn id="29" dur="500"/>
                                        <p:tgtEl>
                                          <p:spTgt spid="32">
                                            <p:txEl>
                                              <p:pRg st="3" end="3"/>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2">
                                            <p:txEl>
                                              <p:pRg st="4" end="4"/>
                                            </p:txEl>
                                          </p:spTgt>
                                        </p:tgtEl>
                                        <p:attrNameLst>
                                          <p:attrName>style.visibility</p:attrName>
                                        </p:attrNameLst>
                                      </p:cBhvr>
                                      <p:to>
                                        <p:strVal val="visible"/>
                                      </p:to>
                                    </p:set>
                                    <p:animEffect transition="in" filter="fade">
                                      <p:cBhvr>
                                        <p:cTn id="32" dur="500"/>
                                        <p:tgtEl>
                                          <p:spTgt spid="3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5" grpId="1" animBg="1"/>
      <p:bldP spid="35" grpId="2"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E5E8AE6-062C-A74E-863B-A6A9B29C3CF1}"/>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Programming</a:t>
            </a:r>
            <a:r>
              <a:rPr kumimoji="1" lang="zh-CN" altLang="en-US" dirty="0"/>
              <a:t> </a:t>
            </a:r>
            <a:r>
              <a:rPr kumimoji="1" lang="en-US" altLang="zh-CN" dirty="0"/>
              <a:t>Interface</a:t>
            </a:r>
            <a:endParaRPr kumimoji="1" lang="zh-CN" altLang="en-US" dirty="0"/>
          </a:p>
        </p:txBody>
      </p:sp>
      <p:sp>
        <p:nvSpPr>
          <p:cNvPr id="3" name="内容占位符 2">
            <a:extLst>
              <a:ext uri="{FF2B5EF4-FFF2-40B4-BE49-F238E27FC236}">
                <a16:creationId xmlns:a16="http://schemas.microsoft.com/office/drawing/2014/main" id="{F6E70136-22FD-7744-9669-EA6EB6718361}"/>
              </a:ext>
            </a:extLst>
          </p:cNvPr>
          <p:cNvSpPr>
            <a:spLocks noGrp="1"/>
          </p:cNvSpPr>
          <p:nvPr>
            <p:ph idx="1"/>
          </p:nvPr>
        </p:nvSpPr>
        <p:spPr>
          <a:xfrm>
            <a:off x="457200" y="1129307"/>
            <a:ext cx="8229600" cy="4471925"/>
          </a:xfrm>
        </p:spPr>
        <p:txBody>
          <a:bodyPr>
            <a:normAutofit/>
          </a:bodyPr>
          <a:lstStyle/>
          <a:p>
            <a:r>
              <a:rPr kumimoji="1" lang="en-US" altLang="zh-CN" dirty="0">
                <a:solidFill>
                  <a:srgbClr val="C00000"/>
                </a:solidFill>
              </a:rPr>
              <a:t>Map</a:t>
            </a:r>
            <a:r>
              <a:rPr kumimoji="1" lang="en-US" altLang="zh-CN" b="0" dirty="0"/>
              <a:t>: (input shard) </a:t>
            </a:r>
            <a:r>
              <a:rPr lang="en-US" altLang="zh-CN" dirty="0">
                <a:solidFill>
                  <a:prstClr val="black"/>
                </a:solidFill>
                <a:latin typeface="Verdana" pitchFamily="34" charset="0"/>
                <a:ea typeface="Verdana" pitchFamily="34" charset="0"/>
                <a:cs typeface="Verdana" pitchFamily="34" charset="0"/>
                <a:sym typeface="Wingdings" pitchFamily="2" charset="2"/>
              </a:rPr>
              <a:t></a:t>
            </a:r>
            <a:r>
              <a:rPr kumimoji="1" lang="en-US" altLang="zh-CN" b="0" dirty="0"/>
              <a:t> intermediate (k/v pairs)</a:t>
            </a:r>
          </a:p>
          <a:p>
            <a:pPr lvl="1"/>
            <a:r>
              <a:rPr kumimoji="1" lang="en-US" altLang="zh-CN" dirty="0"/>
              <a:t>Partition the input data into </a:t>
            </a:r>
            <a:r>
              <a:rPr kumimoji="1" lang="en-US" altLang="zh-CN" b="1" dirty="0">
                <a:solidFill>
                  <a:srgbClr val="C00000"/>
                </a:solidFill>
              </a:rPr>
              <a:t>M</a:t>
            </a:r>
            <a:r>
              <a:rPr kumimoji="1" lang="en-US" altLang="zh-CN" dirty="0"/>
              <a:t> “shards”</a:t>
            </a:r>
          </a:p>
          <a:p>
            <a:pPr lvl="1"/>
            <a:r>
              <a:rPr kumimoji="1" lang="en-US" altLang="zh-CN" dirty="0"/>
              <a:t>Group all intermediate values associated with the same key </a:t>
            </a:r>
          </a:p>
          <a:p>
            <a:pPr lvl="1"/>
            <a:r>
              <a:rPr kumimoji="1" lang="en-US" altLang="zh-CN" dirty="0"/>
              <a:t>Pass them to the </a:t>
            </a:r>
            <a:r>
              <a:rPr kumimoji="1" lang="en-US" altLang="zh-CN" b="1" dirty="0">
                <a:solidFill>
                  <a:srgbClr val="C00000"/>
                </a:solidFill>
              </a:rPr>
              <a:t>Reduce</a:t>
            </a:r>
            <a:r>
              <a:rPr kumimoji="1" lang="en-US" altLang="zh-CN" dirty="0"/>
              <a:t> function</a:t>
            </a:r>
          </a:p>
          <a:p>
            <a:pPr lvl="1"/>
            <a:endParaRPr kumimoji="1" lang="en-US" altLang="zh-CN" dirty="0"/>
          </a:p>
          <a:p>
            <a:r>
              <a:rPr kumimoji="1" lang="en-US" altLang="zh-CN" dirty="0">
                <a:solidFill>
                  <a:srgbClr val="C00000"/>
                </a:solidFill>
              </a:rPr>
              <a:t>Reduce</a:t>
            </a:r>
            <a:r>
              <a:rPr kumimoji="1" lang="en-US" altLang="zh-CN" b="0" dirty="0"/>
              <a:t>: intermediate (k/v pairs) </a:t>
            </a:r>
            <a:r>
              <a:rPr lang="en-US" altLang="zh-CN" dirty="0">
                <a:solidFill>
                  <a:prstClr val="black"/>
                </a:solidFill>
                <a:latin typeface="Verdana" pitchFamily="34" charset="0"/>
                <a:ea typeface="Verdana" pitchFamily="34" charset="0"/>
                <a:cs typeface="Verdana" pitchFamily="34" charset="0"/>
                <a:sym typeface="Wingdings" pitchFamily="2" charset="2"/>
              </a:rPr>
              <a:t></a:t>
            </a:r>
            <a:r>
              <a:rPr kumimoji="1" lang="en-US" altLang="zh-CN" b="0" dirty="0"/>
              <a:t> (results)</a:t>
            </a:r>
          </a:p>
          <a:p>
            <a:pPr lvl="1"/>
            <a:r>
              <a:rPr kumimoji="1" lang="en-US" altLang="zh-CN" dirty="0"/>
              <a:t>Partition the key space into </a:t>
            </a:r>
            <a:r>
              <a:rPr kumimoji="1" lang="en-US" altLang="zh-CN" b="1" dirty="0">
                <a:solidFill>
                  <a:srgbClr val="C00000"/>
                </a:solidFill>
              </a:rPr>
              <a:t>R</a:t>
            </a:r>
            <a:r>
              <a:rPr kumimoji="1" lang="en-US" altLang="zh-CN" dirty="0"/>
              <a:t> “pieces” using a </a:t>
            </a:r>
            <a:r>
              <a:rPr kumimoji="1" lang="en-US" altLang="zh-CN" dirty="0">
                <a:latin typeface="Courier New" panose="02070309020205020404" pitchFamily="49" charset="0"/>
                <a:cs typeface="Courier New" panose="02070309020205020404" pitchFamily="49" charset="0"/>
              </a:rPr>
              <a:t>Partition function </a:t>
            </a:r>
          </a:p>
          <a:p>
            <a:pPr lvl="2"/>
            <a:r>
              <a:rPr kumimoji="1" lang="en-US" altLang="zh-CN" dirty="0"/>
              <a:t>E.g., hash(key) mod R</a:t>
            </a:r>
          </a:p>
          <a:p>
            <a:pPr lvl="1"/>
            <a:r>
              <a:rPr kumimoji="1" lang="en-US" altLang="zh-CN" dirty="0"/>
              <a:t>Accept a key &amp; a set of values</a:t>
            </a:r>
          </a:p>
          <a:p>
            <a:pPr lvl="1"/>
            <a:r>
              <a:rPr kumimoji="1" lang="en-US" altLang="zh-CN" dirty="0"/>
              <a:t>Merge these values to form result of the key</a:t>
            </a:r>
          </a:p>
          <a:p>
            <a:endParaRPr kumimoji="1" lang="en-US" altLang="zh-CN" b="0" dirty="0"/>
          </a:p>
          <a:p>
            <a:endParaRPr kumimoji="1" lang="zh-CN" altLang="en-US" dirty="0"/>
          </a:p>
        </p:txBody>
      </p:sp>
      <p:sp>
        <p:nvSpPr>
          <p:cNvPr id="4" name="灯片编号占位符 3">
            <a:extLst>
              <a:ext uri="{FF2B5EF4-FFF2-40B4-BE49-F238E27FC236}">
                <a16:creationId xmlns:a16="http://schemas.microsoft.com/office/drawing/2014/main" id="{ECC6EC4C-539B-1540-85E9-243C98CC25E2}"/>
              </a:ext>
            </a:extLst>
          </p:cNvPr>
          <p:cNvSpPr>
            <a:spLocks noGrp="1"/>
          </p:cNvSpPr>
          <p:nvPr>
            <p:ph type="sldNum" sz="quarter" idx="12"/>
          </p:nvPr>
        </p:nvSpPr>
        <p:spPr/>
        <p:txBody>
          <a:bodyPr/>
          <a:lstStyle/>
          <a:p>
            <a:fld id="{ADE361C3-C043-4A6E-BDCE-8DA1E7D90A3B}" type="slidenum">
              <a:rPr lang="zh-CN" altLang="en-US" smtClean="0"/>
              <a:t>28</a:t>
            </a:fld>
            <a:endParaRPr lang="zh-CN" altLang="en-US"/>
          </a:p>
        </p:txBody>
      </p:sp>
    </p:spTree>
    <p:extLst>
      <p:ext uri="{BB962C8B-B14F-4D97-AF65-F5344CB8AC3E}">
        <p14:creationId xmlns:p14="http://schemas.microsoft.com/office/powerpoint/2010/main" val="10484031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0B27F7-875D-6F41-8B58-DAF06ED6164E}"/>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Execution</a:t>
            </a:r>
            <a:r>
              <a:rPr kumimoji="1" lang="zh-CN" altLang="en-US" dirty="0"/>
              <a:t> </a:t>
            </a:r>
            <a:r>
              <a:rPr kumimoji="1" lang="en-US" altLang="zh-CN" dirty="0"/>
              <a:t>Flow</a:t>
            </a:r>
            <a:endParaRPr kumimoji="1" lang="zh-CN" altLang="en-US" dirty="0"/>
          </a:p>
        </p:txBody>
      </p:sp>
      <p:sp>
        <p:nvSpPr>
          <p:cNvPr id="4" name="灯片编号占位符 3">
            <a:extLst>
              <a:ext uri="{FF2B5EF4-FFF2-40B4-BE49-F238E27FC236}">
                <a16:creationId xmlns:a16="http://schemas.microsoft.com/office/drawing/2014/main" id="{A7A1E230-CD36-0B4E-9FB0-2EA19882EFA4}"/>
              </a:ext>
            </a:extLst>
          </p:cNvPr>
          <p:cNvSpPr>
            <a:spLocks noGrp="1"/>
          </p:cNvSpPr>
          <p:nvPr>
            <p:ph type="sldNum" sz="quarter" idx="12"/>
          </p:nvPr>
        </p:nvSpPr>
        <p:spPr/>
        <p:txBody>
          <a:bodyPr/>
          <a:lstStyle/>
          <a:p>
            <a:fld id="{ADE361C3-C043-4A6E-BDCE-8DA1E7D90A3B}" type="slidenum">
              <a:rPr lang="zh-CN" altLang="en-US" smtClean="0"/>
              <a:t>29</a:t>
            </a:fld>
            <a:endParaRPr lang="zh-CN" altLang="en-US"/>
          </a:p>
        </p:txBody>
      </p:sp>
      <p:grpSp>
        <p:nvGrpSpPr>
          <p:cNvPr id="5" name="Group 10">
            <a:extLst>
              <a:ext uri="{FF2B5EF4-FFF2-40B4-BE49-F238E27FC236}">
                <a16:creationId xmlns:a16="http://schemas.microsoft.com/office/drawing/2014/main" id="{CE5C233D-BEFE-254E-A113-C5C47CFA4AE7}"/>
              </a:ext>
            </a:extLst>
          </p:cNvPr>
          <p:cNvGrpSpPr/>
          <p:nvPr/>
        </p:nvGrpSpPr>
        <p:grpSpPr>
          <a:xfrm>
            <a:off x="1016000" y="4641503"/>
            <a:ext cx="7048501" cy="692498"/>
            <a:chOff x="304800" y="4903053"/>
            <a:chExt cx="8458201" cy="830997"/>
          </a:xfrm>
        </p:grpSpPr>
        <p:sp>
          <p:nvSpPr>
            <p:cNvPr id="6" name="Rectangle 4">
              <a:extLst>
                <a:ext uri="{FF2B5EF4-FFF2-40B4-BE49-F238E27FC236}">
                  <a16:creationId xmlns:a16="http://schemas.microsoft.com/office/drawing/2014/main" id="{D62F145C-876B-1E40-B6FD-357E6AA5B58B}"/>
                </a:ext>
              </a:extLst>
            </p:cNvPr>
            <p:cNvSpPr/>
            <p:nvPr/>
          </p:nvSpPr>
          <p:spPr>
            <a:xfrm>
              <a:off x="2133599" y="4903053"/>
              <a:ext cx="6629401" cy="7017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sz="1600" dirty="0">
                  <a:latin typeface="Candara" pitchFamily="34" charset="0"/>
                  <a:ea typeface="Verdana" pitchFamily="34" charset="0"/>
                  <a:cs typeface="Verdana" pitchFamily="34" charset="0"/>
                </a:rPr>
                <a:t>Aggregate the results</a:t>
              </a:r>
            </a:p>
            <a:p>
              <a:r>
                <a:rPr lang="en-US" altLang="zh-CN" sz="1600" dirty="0">
                  <a:latin typeface="Candara" pitchFamily="34" charset="0"/>
                  <a:ea typeface="Verdana" pitchFamily="34" charset="0"/>
                  <a:cs typeface="Verdana" pitchFamily="34" charset="0"/>
                </a:rPr>
                <a:t>User function gets called for each unique key</a:t>
              </a:r>
              <a:endParaRPr lang="zh-CN" altLang="en-US" sz="1600" dirty="0">
                <a:latin typeface="Candara" pitchFamily="34" charset="0"/>
              </a:endParaRPr>
            </a:p>
          </p:txBody>
        </p:sp>
        <p:sp>
          <p:nvSpPr>
            <p:cNvPr id="7" name="内容占位符 2">
              <a:extLst>
                <a:ext uri="{FF2B5EF4-FFF2-40B4-BE49-F238E27FC236}">
                  <a16:creationId xmlns:a16="http://schemas.microsoft.com/office/drawing/2014/main" id="{A2820B87-B151-2B4F-ABED-FBC541A6BCCB}"/>
                </a:ext>
              </a:extLst>
            </p:cNvPr>
            <p:cNvSpPr txBox="1">
              <a:spLocks/>
            </p:cNvSpPr>
            <p:nvPr/>
          </p:nvSpPr>
          <p:spPr>
            <a:xfrm>
              <a:off x="304800" y="4903053"/>
              <a:ext cx="8458201" cy="830997"/>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None/>
              </a:pPr>
              <a:r>
                <a:rPr lang="en-US" altLang="zh-CN" sz="2333"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Reduce</a:t>
              </a:r>
              <a:endParaRPr lang="en-US" altLang="zh-TW" sz="1667" dirty="0">
                <a:solidFill>
                  <a:prstClr val="black"/>
                </a:solidFill>
                <a:latin typeface="Verdana" pitchFamily="34" charset="0"/>
                <a:ea typeface="Verdana" pitchFamily="34" charset="0"/>
                <a:cs typeface="Verdana" pitchFamily="34" charset="0"/>
              </a:endParaRPr>
            </a:p>
          </p:txBody>
        </p:sp>
      </p:grpSp>
      <p:grpSp>
        <p:nvGrpSpPr>
          <p:cNvPr id="8" name="Group 16">
            <a:extLst>
              <a:ext uri="{FF2B5EF4-FFF2-40B4-BE49-F238E27FC236}">
                <a16:creationId xmlns:a16="http://schemas.microsoft.com/office/drawing/2014/main" id="{450D2B90-3493-604E-AE3B-534BDBA4063F}"/>
              </a:ext>
            </a:extLst>
          </p:cNvPr>
          <p:cNvGrpSpPr/>
          <p:nvPr/>
        </p:nvGrpSpPr>
        <p:grpSpPr>
          <a:xfrm>
            <a:off x="1016000" y="1254125"/>
            <a:ext cx="7048501" cy="692498"/>
            <a:chOff x="304797" y="6027003"/>
            <a:chExt cx="8458201" cy="830997"/>
          </a:xfrm>
        </p:grpSpPr>
        <p:sp>
          <p:nvSpPr>
            <p:cNvPr id="9" name="内容占位符 2">
              <a:extLst>
                <a:ext uri="{FF2B5EF4-FFF2-40B4-BE49-F238E27FC236}">
                  <a16:creationId xmlns:a16="http://schemas.microsoft.com/office/drawing/2014/main" id="{1687F556-56E7-5C4E-8AAF-738A37DFE21D}"/>
                </a:ext>
              </a:extLst>
            </p:cNvPr>
            <p:cNvSpPr txBox="1">
              <a:spLocks/>
            </p:cNvSpPr>
            <p:nvPr/>
          </p:nvSpPr>
          <p:spPr>
            <a:xfrm>
              <a:off x="304797" y="6027003"/>
              <a:ext cx="8458201" cy="830997"/>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None/>
              </a:pPr>
              <a:r>
                <a:rPr lang="en-US" altLang="zh-CN" sz="2333"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Map</a:t>
              </a:r>
              <a:endParaRPr lang="en-US" altLang="zh-TW" sz="583" dirty="0">
                <a:solidFill>
                  <a:prstClr val="black"/>
                </a:solidFill>
                <a:latin typeface="Verdana" pitchFamily="34" charset="0"/>
                <a:ea typeface="Verdana" pitchFamily="34" charset="0"/>
                <a:cs typeface="Verdana" pitchFamily="34" charset="0"/>
              </a:endParaRPr>
            </a:p>
          </p:txBody>
        </p:sp>
        <p:sp>
          <p:nvSpPr>
            <p:cNvPr id="10" name="Rectangle 14">
              <a:extLst>
                <a:ext uri="{FF2B5EF4-FFF2-40B4-BE49-F238E27FC236}">
                  <a16:creationId xmlns:a16="http://schemas.microsoft.com/office/drawing/2014/main" id="{578B9683-69A3-2542-A53E-A081D3B0BEDC}"/>
                </a:ext>
              </a:extLst>
            </p:cNvPr>
            <p:cNvSpPr/>
            <p:nvPr/>
          </p:nvSpPr>
          <p:spPr>
            <a:xfrm>
              <a:off x="2133597" y="6027003"/>
              <a:ext cx="6629401" cy="7017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sz="1600" dirty="0">
                  <a:latin typeface="Candara" pitchFamily="34" charset="0"/>
                  <a:ea typeface="Verdana" pitchFamily="34" charset="0"/>
                  <a:cs typeface="Verdana" pitchFamily="34" charset="0"/>
                </a:rPr>
                <a:t>Grab the relevant data from the source </a:t>
              </a:r>
            </a:p>
            <a:p>
              <a:r>
                <a:rPr lang="en-US" altLang="zh-CN" sz="1600" dirty="0">
                  <a:latin typeface="Candara" pitchFamily="34" charset="0"/>
                  <a:ea typeface="Verdana" pitchFamily="34" charset="0"/>
                  <a:cs typeface="Verdana" pitchFamily="34" charset="0"/>
                </a:rPr>
                <a:t>User function gets called for each chunk of input</a:t>
              </a:r>
              <a:endParaRPr lang="zh-CN" altLang="en-US" sz="1600" dirty="0">
                <a:latin typeface="Candara" pitchFamily="34" charset="0"/>
              </a:endParaRPr>
            </a:p>
          </p:txBody>
        </p:sp>
      </p:grpSp>
      <p:sp>
        <p:nvSpPr>
          <p:cNvPr id="11" name="Rounded Rectangle 15">
            <a:extLst>
              <a:ext uri="{FF2B5EF4-FFF2-40B4-BE49-F238E27FC236}">
                <a16:creationId xmlns:a16="http://schemas.microsoft.com/office/drawing/2014/main" id="{2532AC3F-CD0D-5847-A17B-F8F826148DCA}"/>
              </a:ext>
            </a:extLst>
          </p:cNvPr>
          <p:cNvSpPr/>
          <p:nvPr/>
        </p:nvSpPr>
        <p:spPr>
          <a:xfrm>
            <a:off x="1016000" y="1047750"/>
            <a:ext cx="7239000" cy="2000250"/>
          </a:xfrm>
          <a:prstGeom prst="roundRect">
            <a:avLst>
              <a:gd name="adj" fmla="val 6322"/>
            </a:avLst>
          </a:prstGeom>
          <a:noFill/>
          <a:ln w="381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12" name="Rounded Rectangle 17">
            <a:extLst>
              <a:ext uri="{FF2B5EF4-FFF2-40B4-BE49-F238E27FC236}">
                <a16:creationId xmlns:a16="http://schemas.microsoft.com/office/drawing/2014/main" id="{A61E812D-F7B5-1E4C-8AB3-0C0366A82AC4}"/>
              </a:ext>
            </a:extLst>
          </p:cNvPr>
          <p:cNvSpPr/>
          <p:nvPr/>
        </p:nvSpPr>
        <p:spPr>
          <a:xfrm>
            <a:off x="1016000" y="3524250"/>
            <a:ext cx="7239000" cy="2000250"/>
          </a:xfrm>
          <a:prstGeom prst="roundRect">
            <a:avLst>
              <a:gd name="adj" fmla="val 6322"/>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13" name="Rectangle 18">
            <a:extLst>
              <a:ext uri="{FF2B5EF4-FFF2-40B4-BE49-F238E27FC236}">
                <a16:creationId xmlns:a16="http://schemas.microsoft.com/office/drawing/2014/main" id="{A71DAE4C-0093-9942-BBA0-042BD87D74A9}"/>
              </a:ext>
            </a:extLst>
          </p:cNvPr>
          <p:cNvSpPr/>
          <p:nvPr/>
        </p:nvSpPr>
        <p:spPr>
          <a:xfrm>
            <a:off x="1016001" y="2921000"/>
            <a:ext cx="1714499" cy="317500"/>
          </a:xfrm>
          <a:prstGeom prst="rect">
            <a:avLst/>
          </a:prstGeom>
          <a:solidFill>
            <a:srgbClr val="FF0066"/>
          </a:solidFill>
          <a:ln w="38100">
            <a:solidFill>
              <a:srgbClr val="FF0066"/>
            </a:solidFill>
          </a:ln>
        </p:spPr>
        <p:style>
          <a:lnRef idx="3">
            <a:schemeClr val="lt1"/>
          </a:lnRef>
          <a:fillRef idx="1">
            <a:schemeClr val="accent2"/>
          </a:fillRef>
          <a:effectRef idx="1">
            <a:schemeClr val="accent2"/>
          </a:effectRef>
          <a:fontRef idx="minor">
            <a:schemeClr val="lt1"/>
          </a:fontRef>
        </p:style>
        <p:txBody>
          <a:bodyPr wrap="none" rtlCol="0" anchor="ctr"/>
          <a:lstStyle/>
          <a:p>
            <a:pPr algn="ctr"/>
            <a:r>
              <a:rPr lang="en-US" altLang="zh-CN" sz="2333" b="1" i="1" dirty="0">
                <a:effectLst>
                  <a:outerShdw blurRad="38100" dist="38100" dir="2700000" algn="tl">
                    <a:srgbClr val="000000">
                      <a:alpha val="43137"/>
                    </a:srgbClr>
                  </a:outerShdw>
                </a:effectLst>
                <a:latin typeface="Candara" pitchFamily="34" charset="0"/>
              </a:rPr>
              <a:t>Map Worker</a:t>
            </a:r>
            <a:endParaRPr lang="zh-CN" altLang="en-US" sz="2333" b="1" i="1" dirty="0">
              <a:effectLst>
                <a:outerShdw blurRad="38100" dist="38100" dir="2700000" algn="tl">
                  <a:srgbClr val="000000">
                    <a:alpha val="43137"/>
                  </a:srgbClr>
                </a:outerShdw>
              </a:effectLst>
              <a:latin typeface="Candara" pitchFamily="34" charset="0"/>
            </a:endParaRPr>
          </a:p>
        </p:txBody>
      </p:sp>
      <p:sp>
        <p:nvSpPr>
          <p:cNvPr id="14" name="Rectangle 19">
            <a:extLst>
              <a:ext uri="{FF2B5EF4-FFF2-40B4-BE49-F238E27FC236}">
                <a16:creationId xmlns:a16="http://schemas.microsoft.com/office/drawing/2014/main" id="{C7A0B7E7-D0EE-A64B-97A7-ED9E85B4A7E2}"/>
              </a:ext>
            </a:extLst>
          </p:cNvPr>
          <p:cNvSpPr/>
          <p:nvPr/>
        </p:nvSpPr>
        <p:spPr>
          <a:xfrm>
            <a:off x="6096000" y="3302000"/>
            <a:ext cx="2159001" cy="317500"/>
          </a:xfrm>
          <a:prstGeom prst="rect">
            <a:avLst/>
          </a:prstGeom>
          <a:solidFill>
            <a:srgbClr val="00B0F0"/>
          </a:solidFill>
          <a:ln w="38100">
            <a:solidFill>
              <a:srgbClr val="00B0F0"/>
            </a:solidFill>
          </a:ln>
        </p:spPr>
        <p:style>
          <a:lnRef idx="3">
            <a:schemeClr val="lt1"/>
          </a:lnRef>
          <a:fillRef idx="1">
            <a:schemeClr val="accent2"/>
          </a:fillRef>
          <a:effectRef idx="1">
            <a:schemeClr val="accent2"/>
          </a:effectRef>
          <a:fontRef idx="minor">
            <a:schemeClr val="lt1"/>
          </a:fontRef>
        </p:style>
        <p:txBody>
          <a:bodyPr wrap="none" rtlCol="0" anchor="ctr"/>
          <a:lstStyle/>
          <a:p>
            <a:pPr algn="ctr"/>
            <a:r>
              <a:rPr lang="en-US" altLang="zh-CN" sz="2333" b="1" i="1" dirty="0">
                <a:effectLst>
                  <a:outerShdw blurRad="38100" dist="38100" dir="2700000" algn="tl">
                    <a:srgbClr val="000000">
                      <a:alpha val="43137"/>
                    </a:srgbClr>
                  </a:outerShdw>
                </a:effectLst>
                <a:latin typeface="Candara" pitchFamily="34" charset="0"/>
              </a:rPr>
              <a:t>Reduce Worker</a:t>
            </a:r>
            <a:endParaRPr lang="zh-CN" altLang="en-US" sz="2333" b="1" i="1" dirty="0">
              <a:effectLst>
                <a:outerShdw blurRad="38100" dist="38100" dir="2700000" algn="tl">
                  <a:srgbClr val="000000">
                    <a:alpha val="43137"/>
                  </a:srgbClr>
                </a:outerShdw>
              </a:effectLst>
              <a:latin typeface="Candara" pitchFamily="34" charset="0"/>
            </a:endParaRPr>
          </a:p>
        </p:txBody>
      </p:sp>
    </p:spTree>
    <p:extLst>
      <p:ext uri="{BB962C8B-B14F-4D97-AF65-F5344CB8AC3E}">
        <p14:creationId xmlns:p14="http://schemas.microsoft.com/office/powerpoint/2010/main" val="27229337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0B27F7-875D-6F41-8B58-DAF06ED6164E}"/>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Execution</a:t>
            </a:r>
            <a:r>
              <a:rPr kumimoji="1" lang="zh-CN" altLang="en-US" dirty="0"/>
              <a:t> </a:t>
            </a:r>
            <a:r>
              <a:rPr kumimoji="1" lang="en-US" altLang="zh-CN" dirty="0"/>
              <a:t>Flow</a:t>
            </a:r>
            <a:endParaRPr kumimoji="1" lang="zh-CN" altLang="en-US" dirty="0"/>
          </a:p>
        </p:txBody>
      </p:sp>
      <p:sp>
        <p:nvSpPr>
          <p:cNvPr id="4" name="灯片编号占位符 3">
            <a:extLst>
              <a:ext uri="{FF2B5EF4-FFF2-40B4-BE49-F238E27FC236}">
                <a16:creationId xmlns:a16="http://schemas.microsoft.com/office/drawing/2014/main" id="{A7A1E230-CD36-0B4E-9FB0-2EA19882EFA4}"/>
              </a:ext>
            </a:extLst>
          </p:cNvPr>
          <p:cNvSpPr>
            <a:spLocks noGrp="1"/>
          </p:cNvSpPr>
          <p:nvPr>
            <p:ph type="sldNum" sz="quarter" idx="12"/>
          </p:nvPr>
        </p:nvSpPr>
        <p:spPr/>
        <p:txBody>
          <a:bodyPr/>
          <a:lstStyle/>
          <a:p>
            <a:fld id="{ADE361C3-C043-4A6E-BDCE-8DA1E7D90A3B}" type="slidenum">
              <a:rPr lang="zh-CN" altLang="en-US" smtClean="0"/>
              <a:t>30</a:t>
            </a:fld>
            <a:endParaRPr lang="zh-CN" altLang="en-US"/>
          </a:p>
        </p:txBody>
      </p:sp>
      <p:grpSp>
        <p:nvGrpSpPr>
          <p:cNvPr id="5" name="Group 10">
            <a:extLst>
              <a:ext uri="{FF2B5EF4-FFF2-40B4-BE49-F238E27FC236}">
                <a16:creationId xmlns:a16="http://schemas.microsoft.com/office/drawing/2014/main" id="{CE5C233D-BEFE-254E-A113-C5C47CFA4AE7}"/>
              </a:ext>
            </a:extLst>
          </p:cNvPr>
          <p:cNvGrpSpPr/>
          <p:nvPr/>
        </p:nvGrpSpPr>
        <p:grpSpPr>
          <a:xfrm>
            <a:off x="1016000" y="4641503"/>
            <a:ext cx="7048501" cy="692498"/>
            <a:chOff x="304800" y="4903053"/>
            <a:chExt cx="8458201" cy="830997"/>
          </a:xfrm>
        </p:grpSpPr>
        <p:sp>
          <p:nvSpPr>
            <p:cNvPr id="6" name="Rectangle 4">
              <a:extLst>
                <a:ext uri="{FF2B5EF4-FFF2-40B4-BE49-F238E27FC236}">
                  <a16:creationId xmlns:a16="http://schemas.microsoft.com/office/drawing/2014/main" id="{D62F145C-876B-1E40-B6FD-357E6AA5B58B}"/>
                </a:ext>
              </a:extLst>
            </p:cNvPr>
            <p:cNvSpPr/>
            <p:nvPr/>
          </p:nvSpPr>
          <p:spPr>
            <a:xfrm>
              <a:off x="2133599" y="4903053"/>
              <a:ext cx="6629401" cy="7017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sz="1600" dirty="0">
                  <a:latin typeface="Candara" pitchFamily="34" charset="0"/>
                  <a:ea typeface="Verdana" pitchFamily="34" charset="0"/>
                  <a:cs typeface="Verdana" pitchFamily="34" charset="0"/>
                </a:rPr>
                <a:t>Aggregate the results</a:t>
              </a:r>
            </a:p>
            <a:p>
              <a:r>
                <a:rPr lang="en-US" altLang="zh-CN" sz="1600" dirty="0">
                  <a:latin typeface="Candara" pitchFamily="34" charset="0"/>
                  <a:ea typeface="Verdana" pitchFamily="34" charset="0"/>
                  <a:cs typeface="Verdana" pitchFamily="34" charset="0"/>
                </a:rPr>
                <a:t>User function gets called for each unique key</a:t>
              </a:r>
              <a:endParaRPr lang="zh-CN" altLang="en-US" sz="1600" dirty="0">
                <a:latin typeface="Candara" pitchFamily="34" charset="0"/>
              </a:endParaRPr>
            </a:p>
          </p:txBody>
        </p:sp>
        <p:sp>
          <p:nvSpPr>
            <p:cNvPr id="7" name="内容占位符 2">
              <a:extLst>
                <a:ext uri="{FF2B5EF4-FFF2-40B4-BE49-F238E27FC236}">
                  <a16:creationId xmlns:a16="http://schemas.microsoft.com/office/drawing/2014/main" id="{A2820B87-B151-2B4F-ABED-FBC541A6BCCB}"/>
                </a:ext>
              </a:extLst>
            </p:cNvPr>
            <p:cNvSpPr txBox="1">
              <a:spLocks/>
            </p:cNvSpPr>
            <p:nvPr/>
          </p:nvSpPr>
          <p:spPr>
            <a:xfrm>
              <a:off x="304800" y="4903053"/>
              <a:ext cx="8458201" cy="830997"/>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None/>
              </a:pPr>
              <a:r>
                <a:rPr lang="en-US" altLang="zh-CN" sz="2333"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Reduce</a:t>
              </a:r>
              <a:endParaRPr lang="en-US" altLang="zh-TW" sz="1667" dirty="0">
                <a:solidFill>
                  <a:prstClr val="black"/>
                </a:solidFill>
                <a:latin typeface="Verdana" pitchFamily="34" charset="0"/>
                <a:ea typeface="Verdana" pitchFamily="34" charset="0"/>
                <a:cs typeface="Verdana" pitchFamily="34" charset="0"/>
              </a:endParaRPr>
            </a:p>
          </p:txBody>
        </p:sp>
      </p:grpSp>
      <p:grpSp>
        <p:nvGrpSpPr>
          <p:cNvPr id="8" name="Group 16">
            <a:extLst>
              <a:ext uri="{FF2B5EF4-FFF2-40B4-BE49-F238E27FC236}">
                <a16:creationId xmlns:a16="http://schemas.microsoft.com/office/drawing/2014/main" id="{450D2B90-3493-604E-AE3B-534BDBA4063F}"/>
              </a:ext>
            </a:extLst>
          </p:cNvPr>
          <p:cNvGrpSpPr/>
          <p:nvPr/>
        </p:nvGrpSpPr>
        <p:grpSpPr>
          <a:xfrm>
            <a:off x="1016000" y="1254125"/>
            <a:ext cx="7048501" cy="692498"/>
            <a:chOff x="304797" y="6027003"/>
            <a:chExt cx="8458201" cy="830997"/>
          </a:xfrm>
        </p:grpSpPr>
        <p:sp>
          <p:nvSpPr>
            <p:cNvPr id="9" name="内容占位符 2">
              <a:extLst>
                <a:ext uri="{FF2B5EF4-FFF2-40B4-BE49-F238E27FC236}">
                  <a16:creationId xmlns:a16="http://schemas.microsoft.com/office/drawing/2014/main" id="{1687F556-56E7-5C4E-8AAF-738A37DFE21D}"/>
                </a:ext>
              </a:extLst>
            </p:cNvPr>
            <p:cNvSpPr txBox="1">
              <a:spLocks/>
            </p:cNvSpPr>
            <p:nvPr/>
          </p:nvSpPr>
          <p:spPr>
            <a:xfrm>
              <a:off x="304797" y="6027003"/>
              <a:ext cx="8458201" cy="830997"/>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None/>
              </a:pPr>
              <a:r>
                <a:rPr lang="en-US" altLang="zh-CN" sz="2333"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Map</a:t>
              </a:r>
              <a:endParaRPr lang="en-US" altLang="zh-TW" sz="583" dirty="0">
                <a:solidFill>
                  <a:prstClr val="black"/>
                </a:solidFill>
                <a:latin typeface="Verdana" pitchFamily="34" charset="0"/>
                <a:ea typeface="Verdana" pitchFamily="34" charset="0"/>
                <a:cs typeface="Verdana" pitchFamily="34" charset="0"/>
              </a:endParaRPr>
            </a:p>
          </p:txBody>
        </p:sp>
        <p:sp>
          <p:nvSpPr>
            <p:cNvPr id="10" name="Rectangle 14">
              <a:extLst>
                <a:ext uri="{FF2B5EF4-FFF2-40B4-BE49-F238E27FC236}">
                  <a16:creationId xmlns:a16="http://schemas.microsoft.com/office/drawing/2014/main" id="{578B9683-69A3-2542-A53E-A081D3B0BEDC}"/>
                </a:ext>
              </a:extLst>
            </p:cNvPr>
            <p:cNvSpPr/>
            <p:nvPr/>
          </p:nvSpPr>
          <p:spPr>
            <a:xfrm>
              <a:off x="2133597" y="6027003"/>
              <a:ext cx="6629401" cy="7017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sz="1600" dirty="0">
                  <a:latin typeface="Candara" pitchFamily="34" charset="0"/>
                  <a:ea typeface="Verdana" pitchFamily="34" charset="0"/>
                  <a:cs typeface="Verdana" pitchFamily="34" charset="0"/>
                </a:rPr>
                <a:t>Grab the relevant data from the source </a:t>
              </a:r>
            </a:p>
            <a:p>
              <a:r>
                <a:rPr lang="en-US" altLang="zh-CN" sz="1600" dirty="0">
                  <a:latin typeface="Candara" pitchFamily="34" charset="0"/>
                  <a:ea typeface="Verdana" pitchFamily="34" charset="0"/>
                  <a:cs typeface="Verdana" pitchFamily="34" charset="0"/>
                </a:rPr>
                <a:t>User function gets called for each chunk of input</a:t>
              </a:r>
              <a:endParaRPr lang="zh-CN" altLang="en-US" sz="1600" dirty="0">
                <a:latin typeface="Candara" pitchFamily="34" charset="0"/>
              </a:endParaRPr>
            </a:p>
          </p:txBody>
        </p:sp>
      </p:grpSp>
      <p:sp>
        <p:nvSpPr>
          <p:cNvPr id="11" name="Rounded Rectangle 15">
            <a:extLst>
              <a:ext uri="{FF2B5EF4-FFF2-40B4-BE49-F238E27FC236}">
                <a16:creationId xmlns:a16="http://schemas.microsoft.com/office/drawing/2014/main" id="{2532AC3F-CD0D-5847-A17B-F8F826148DCA}"/>
              </a:ext>
            </a:extLst>
          </p:cNvPr>
          <p:cNvSpPr/>
          <p:nvPr/>
        </p:nvSpPr>
        <p:spPr>
          <a:xfrm>
            <a:off x="1016000" y="1047750"/>
            <a:ext cx="7239000" cy="2000250"/>
          </a:xfrm>
          <a:prstGeom prst="roundRect">
            <a:avLst>
              <a:gd name="adj" fmla="val 6322"/>
            </a:avLst>
          </a:prstGeom>
          <a:noFill/>
          <a:ln w="381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12" name="Rounded Rectangle 17">
            <a:extLst>
              <a:ext uri="{FF2B5EF4-FFF2-40B4-BE49-F238E27FC236}">
                <a16:creationId xmlns:a16="http://schemas.microsoft.com/office/drawing/2014/main" id="{A61E812D-F7B5-1E4C-8AB3-0C0366A82AC4}"/>
              </a:ext>
            </a:extLst>
          </p:cNvPr>
          <p:cNvSpPr/>
          <p:nvPr/>
        </p:nvSpPr>
        <p:spPr>
          <a:xfrm>
            <a:off x="1016000" y="3524250"/>
            <a:ext cx="7239000" cy="2000250"/>
          </a:xfrm>
          <a:prstGeom prst="roundRect">
            <a:avLst>
              <a:gd name="adj" fmla="val 6322"/>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13" name="Rectangle 18">
            <a:extLst>
              <a:ext uri="{FF2B5EF4-FFF2-40B4-BE49-F238E27FC236}">
                <a16:creationId xmlns:a16="http://schemas.microsoft.com/office/drawing/2014/main" id="{A71DAE4C-0093-9942-BBA0-042BD87D74A9}"/>
              </a:ext>
            </a:extLst>
          </p:cNvPr>
          <p:cNvSpPr/>
          <p:nvPr/>
        </p:nvSpPr>
        <p:spPr>
          <a:xfrm>
            <a:off x="1016001" y="2921000"/>
            <a:ext cx="1714499" cy="317500"/>
          </a:xfrm>
          <a:prstGeom prst="rect">
            <a:avLst/>
          </a:prstGeom>
          <a:solidFill>
            <a:srgbClr val="FF0066"/>
          </a:solidFill>
          <a:ln w="38100">
            <a:solidFill>
              <a:srgbClr val="FF0066"/>
            </a:solidFill>
          </a:ln>
        </p:spPr>
        <p:style>
          <a:lnRef idx="3">
            <a:schemeClr val="lt1"/>
          </a:lnRef>
          <a:fillRef idx="1">
            <a:schemeClr val="accent2"/>
          </a:fillRef>
          <a:effectRef idx="1">
            <a:schemeClr val="accent2"/>
          </a:effectRef>
          <a:fontRef idx="minor">
            <a:schemeClr val="lt1"/>
          </a:fontRef>
        </p:style>
        <p:txBody>
          <a:bodyPr wrap="none" rtlCol="0" anchor="ctr"/>
          <a:lstStyle/>
          <a:p>
            <a:pPr algn="ctr"/>
            <a:r>
              <a:rPr lang="en-US" altLang="zh-CN" sz="2333" b="1" i="1" dirty="0">
                <a:effectLst>
                  <a:outerShdw blurRad="38100" dist="38100" dir="2700000" algn="tl">
                    <a:srgbClr val="000000">
                      <a:alpha val="43137"/>
                    </a:srgbClr>
                  </a:outerShdw>
                </a:effectLst>
                <a:latin typeface="Candara" pitchFamily="34" charset="0"/>
              </a:rPr>
              <a:t>Map Worker</a:t>
            </a:r>
            <a:endParaRPr lang="zh-CN" altLang="en-US" sz="2333" b="1" i="1" dirty="0">
              <a:effectLst>
                <a:outerShdw blurRad="38100" dist="38100" dir="2700000" algn="tl">
                  <a:srgbClr val="000000">
                    <a:alpha val="43137"/>
                  </a:srgbClr>
                </a:outerShdw>
              </a:effectLst>
              <a:latin typeface="Candara" pitchFamily="34" charset="0"/>
            </a:endParaRPr>
          </a:p>
        </p:txBody>
      </p:sp>
      <p:sp>
        <p:nvSpPr>
          <p:cNvPr id="14" name="Rectangle 19">
            <a:extLst>
              <a:ext uri="{FF2B5EF4-FFF2-40B4-BE49-F238E27FC236}">
                <a16:creationId xmlns:a16="http://schemas.microsoft.com/office/drawing/2014/main" id="{C7A0B7E7-D0EE-A64B-97A7-ED9E85B4A7E2}"/>
              </a:ext>
            </a:extLst>
          </p:cNvPr>
          <p:cNvSpPr/>
          <p:nvPr/>
        </p:nvSpPr>
        <p:spPr>
          <a:xfrm>
            <a:off x="6096000" y="3302000"/>
            <a:ext cx="2159001" cy="317500"/>
          </a:xfrm>
          <a:prstGeom prst="rect">
            <a:avLst/>
          </a:prstGeom>
          <a:solidFill>
            <a:srgbClr val="00B0F0"/>
          </a:solidFill>
          <a:ln w="38100">
            <a:solidFill>
              <a:srgbClr val="00B0F0"/>
            </a:solidFill>
          </a:ln>
        </p:spPr>
        <p:style>
          <a:lnRef idx="3">
            <a:schemeClr val="lt1"/>
          </a:lnRef>
          <a:fillRef idx="1">
            <a:schemeClr val="accent2"/>
          </a:fillRef>
          <a:effectRef idx="1">
            <a:schemeClr val="accent2"/>
          </a:effectRef>
          <a:fontRef idx="minor">
            <a:schemeClr val="lt1"/>
          </a:fontRef>
        </p:style>
        <p:txBody>
          <a:bodyPr wrap="none" rtlCol="0" anchor="ctr"/>
          <a:lstStyle/>
          <a:p>
            <a:pPr algn="ctr"/>
            <a:r>
              <a:rPr lang="en-US" altLang="zh-CN" sz="2333" b="1" i="1" dirty="0">
                <a:effectLst>
                  <a:outerShdw blurRad="38100" dist="38100" dir="2700000" algn="tl">
                    <a:srgbClr val="000000">
                      <a:alpha val="43137"/>
                    </a:srgbClr>
                  </a:outerShdw>
                </a:effectLst>
                <a:latin typeface="Candara" pitchFamily="34" charset="0"/>
              </a:rPr>
              <a:t>Reduce Worker</a:t>
            </a:r>
            <a:endParaRPr lang="zh-CN" altLang="en-US" sz="2333" b="1" i="1" dirty="0">
              <a:effectLst>
                <a:outerShdw blurRad="38100" dist="38100" dir="2700000" algn="tl">
                  <a:srgbClr val="000000">
                    <a:alpha val="43137"/>
                  </a:srgbClr>
                </a:outerShdw>
              </a:effectLst>
              <a:latin typeface="Candara" pitchFamily="34" charset="0"/>
            </a:endParaRPr>
          </a:p>
        </p:txBody>
      </p:sp>
      <p:grpSp>
        <p:nvGrpSpPr>
          <p:cNvPr id="21" name="Group 12">
            <a:extLst>
              <a:ext uri="{FF2B5EF4-FFF2-40B4-BE49-F238E27FC236}">
                <a16:creationId xmlns:a16="http://schemas.microsoft.com/office/drawing/2014/main" id="{C6B97C3D-9BCF-6F49-AF1B-C6E6657300D4}"/>
              </a:ext>
            </a:extLst>
          </p:cNvPr>
          <p:cNvGrpSpPr/>
          <p:nvPr/>
        </p:nvGrpSpPr>
        <p:grpSpPr>
          <a:xfrm>
            <a:off x="1016000" y="2159000"/>
            <a:ext cx="7048501" cy="692498"/>
            <a:chOff x="304799" y="2331303"/>
            <a:chExt cx="8458201" cy="830997"/>
          </a:xfrm>
        </p:grpSpPr>
        <p:sp>
          <p:nvSpPr>
            <p:cNvPr id="22" name="内容占位符 2">
              <a:extLst>
                <a:ext uri="{FF2B5EF4-FFF2-40B4-BE49-F238E27FC236}">
                  <a16:creationId xmlns:a16="http://schemas.microsoft.com/office/drawing/2014/main" id="{DEA76834-9458-FC4A-BF4C-96ABB57FFFC6}"/>
                </a:ext>
              </a:extLst>
            </p:cNvPr>
            <p:cNvSpPr txBox="1">
              <a:spLocks/>
            </p:cNvSpPr>
            <p:nvPr/>
          </p:nvSpPr>
          <p:spPr>
            <a:xfrm>
              <a:off x="304799" y="2331303"/>
              <a:ext cx="8458201" cy="830997"/>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None/>
              </a:pPr>
              <a:r>
                <a:rPr lang="en-US" altLang="zh-CN" sz="2333"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Partition</a:t>
              </a:r>
              <a:endParaRPr lang="en-US" altLang="zh-TW" sz="583" dirty="0">
                <a:solidFill>
                  <a:prstClr val="black"/>
                </a:solidFill>
                <a:latin typeface="Verdana" pitchFamily="34" charset="0"/>
                <a:ea typeface="Verdana" pitchFamily="34" charset="0"/>
                <a:cs typeface="Verdana" pitchFamily="34" charset="0"/>
              </a:endParaRPr>
            </a:p>
          </p:txBody>
        </p:sp>
        <p:sp>
          <p:nvSpPr>
            <p:cNvPr id="23" name="Rectangle 7">
              <a:extLst>
                <a:ext uri="{FF2B5EF4-FFF2-40B4-BE49-F238E27FC236}">
                  <a16:creationId xmlns:a16="http://schemas.microsoft.com/office/drawing/2014/main" id="{B2944645-55D8-B141-8789-83A57034FA31}"/>
                </a:ext>
              </a:extLst>
            </p:cNvPr>
            <p:cNvSpPr/>
            <p:nvPr/>
          </p:nvSpPr>
          <p:spPr>
            <a:xfrm>
              <a:off x="2133599" y="2331303"/>
              <a:ext cx="6629401" cy="7017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sz="1600" dirty="0">
                  <a:latin typeface="Candara" pitchFamily="34" charset="0"/>
                  <a:ea typeface="Verdana" pitchFamily="34" charset="0"/>
                  <a:cs typeface="Verdana" pitchFamily="34" charset="0"/>
                </a:rPr>
                <a:t>Identify which Reducers will handle which keys</a:t>
              </a:r>
            </a:p>
            <a:p>
              <a:r>
                <a:rPr lang="en-US" altLang="zh-CN" sz="1600" dirty="0">
                  <a:latin typeface="Candara" pitchFamily="34" charset="0"/>
                  <a:ea typeface="Verdana" pitchFamily="34" charset="0"/>
                  <a:cs typeface="Verdana" pitchFamily="34" charset="0"/>
                </a:rPr>
                <a:t>Map partitions data to target Reducers</a:t>
              </a:r>
              <a:endParaRPr lang="zh-CN" altLang="en-US" sz="1600" dirty="0">
                <a:latin typeface="Candara" pitchFamily="34" charset="0"/>
              </a:endParaRPr>
            </a:p>
          </p:txBody>
        </p:sp>
      </p:grpSp>
      <p:grpSp>
        <p:nvGrpSpPr>
          <p:cNvPr id="24" name="Group 11">
            <a:extLst>
              <a:ext uri="{FF2B5EF4-FFF2-40B4-BE49-F238E27FC236}">
                <a16:creationId xmlns:a16="http://schemas.microsoft.com/office/drawing/2014/main" id="{769A64F2-4A0B-FD43-A0CF-C1A4E3C0F9B0}"/>
              </a:ext>
            </a:extLst>
          </p:cNvPr>
          <p:cNvGrpSpPr/>
          <p:nvPr/>
        </p:nvGrpSpPr>
        <p:grpSpPr>
          <a:xfrm>
            <a:off x="1016000" y="3752503"/>
            <a:ext cx="7048501" cy="692498"/>
            <a:chOff x="304800" y="3470701"/>
            <a:chExt cx="8458201" cy="830997"/>
          </a:xfrm>
        </p:grpSpPr>
        <p:sp>
          <p:nvSpPr>
            <p:cNvPr id="25" name="内容占位符 2">
              <a:extLst>
                <a:ext uri="{FF2B5EF4-FFF2-40B4-BE49-F238E27FC236}">
                  <a16:creationId xmlns:a16="http://schemas.microsoft.com/office/drawing/2014/main" id="{3F20B88E-5705-4D43-A114-ADC1B91598D4}"/>
                </a:ext>
              </a:extLst>
            </p:cNvPr>
            <p:cNvSpPr txBox="1">
              <a:spLocks/>
            </p:cNvSpPr>
            <p:nvPr/>
          </p:nvSpPr>
          <p:spPr>
            <a:xfrm>
              <a:off x="304800" y="3470701"/>
              <a:ext cx="8458201" cy="830997"/>
            </a:xfrm>
            <a:prstGeom prst="rect">
              <a:avLst/>
            </a:prstGeom>
          </p:spPr>
          <p:txBody>
            <a:bodyPr vert="horz" lIns="76200" tIns="38100" rIns="76200" bIns="3810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67756" indent="-320133">
                <a:buClr>
                  <a:srgbClr val="FF0066"/>
                </a:buClr>
                <a:buNone/>
              </a:pPr>
              <a:r>
                <a:rPr lang="en-US" altLang="zh-CN" sz="2333" dirty="0">
                  <a:solidFill>
                    <a:prstClr val="black"/>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Sort</a:t>
              </a:r>
              <a:endParaRPr lang="en-US" altLang="zh-TW" sz="583" dirty="0">
                <a:solidFill>
                  <a:prstClr val="black"/>
                </a:solidFill>
                <a:latin typeface="Verdana" pitchFamily="34" charset="0"/>
                <a:ea typeface="Verdana" pitchFamily="34" charset="0"/>
                <a:cs typeface="Verdana" pitchFamily="34" charset="0"/>
              </a:endParaRPr>
            </a:p>
          </p:txBody>
        </p:sp>
        <p:sp>
          <p:nvSpPr>
            <p:cNvPr id="26" name="Rectangle 9">
              <a:extLst>
                <a:ext uri="{FF2B5EF4-FFF2-40B4-BE49-F238E27FC236}">
                  <a16:creationId xmlns:a16="http://schemas.microsoft.com/office/drawing/2014/main" id="{48D36D77-823E-BB45-B6B4-33993E63B8DB}"/>
                </a:ext>
              </a:extLst>
            </p:cNvPr>
            <p:cNvSpPr/>
            <p:nvPr/>
          </p:nvSpPr>
          <p:spPr>
            <a:xfrm>
              <a:off x="2133599" y="3470701"/>
              <a:ext cx="6629402" cy="701729"/>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r>
                <a:rPr lang="en-US" altLang="zh-CN" sz="1600" dirty="0">
                  <a:latin typeface="Candara" pitchFamily="34" charset="0"/>
                  <a:ea typeface="Verdana" pitchFamily="34" charset="0"/>
                  <a:cs typeface="Verdana" pitchFamily="34" charset="0"/>
                </a:rPr>
                <a:t>Fetch the relevant partition data from all mappers</a:t>
              </a:r>
            </a:p>
            <a:p>
              <a:r>
                <a:rPr lang="en-US" altLang="zh-CN" sz="1600" dirty="0">
                  <a:latin typeface="Candara" pitchFamily="34" charset="0"/>
                  <a:ea typeface="Verdana" pitchFamily="34" charset="0"/>
                  <a:cs typeface="Verdana" pitchFamily="34" charset="0"/>
                </a:rPr>
                <a:t>Sort by keys</a:t>
              </a:r>
              <a:endParaRPr lang="zh-CN" altLang="en-US" sz="1600" dirty="0">
                <a:latin typeface="Candara" pitchFamily="34" charset="0"/>
              </a:endParaRPr>
            </a:p>
          </p:txBody>
        </p:sp>
      </p:grpSp>
    </p:spTree>
    <p:extLst>
      <p:ext uri="{BB962C8B-B14F-4D97-AF65-F5344CB8AC3E}">
        <p14:creationId xmlns:p14="http://schemas.microsoft.com/office/powerpoint/2010/main" val="5364854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 name="Curved Connector 53">
            <a:extLst>
              <a:ext uri="{FF2B5EF4-FFF2-40B4-BE49-F238E27FC236}">
                <a16:creationId xmlns:a16="http://schemas.microsoft.com/office/drawing/2014/main" id="{093654C1-9CD7-C64B-9096-0A37C932F9FF}"/>
              </a:ext>
            </a:extLst>
          </p:cNvPr>
          <p:cNvCxnSpPr>
            <a:cxnSpLocks/>
            <a:stCxn id="28" idx="3"/>
            <a:endCxn id="24" idx="0"/>
          </p:cNvCxnSpPr>
          <p:nvPr/>
        </p:nvCxnSpPr>
        <p:spPr>
          <a:xfrm>
            <a:off x="5397500" y="1364704"/>
            <a:ext cx="762000" cy="2544925"/>
          </a:xfrm>
          <a:prstGeom prst="curvedConnector2">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8" name="Freeform 91">
            <a:extLst>
              <a:ext uri="{FF2B5EF4-FFF2-40B4-BE49-F238E27FC236}">
                <a16:creationId xmlns:a16="http://schemas.microsoft.com/office/drawing/2014/main" id="{E4C48398-C24F-1746-830A-7F4DC4E0A846}"/>
              </a:ext>
            </a:extLst>
          </p:cNvPr>
          <p:cNvSpPr/>
          <p:nvPr/>
        </p:nvSpPr>
        <p:spPr>
          <a:xfrm>
            <a:off x="4337298" y="1621443"/>
            <a:ext cx="666750" cy="2506056"/>
          </a:xfrm>
          <a:custGeom>
            <a:avLst/>
            <a:gdLst>
              <a:gd name="connsiteX0" fmla="*/ 993227 w 993227"/>
              <a:gd name="connsiteY0" fmla="*/ 0 h 709448"/>
              <a:gd name="connsiteX1" fmla="*/ 677917 w 993227"/>
              <a:gd name="connsiteY1" fmla="*/ 283779 h 709448"/>
              <a:gd name="connsiteX2" fmla="*/ 157655 w 993227"/>
              <a:gd name="connsiteY2" fmla="*/ 331076 h 709448"/>
              <a:gd name="connsiteX3" fmla="*/ 0 w 993227"/>
              <a:gd name="connsiteY3" fmla="*/ 709448 h 709448"/>
            </a:gdLst>
            <a:ahLst/>
            <a:cxnLst>
              <a:cxn ang="0">
                <a:pos x="connsiteX0" y="connsiteY0"/>
              </a:cxn>
              <a:cxn ang="0">
                <a:pos x="connsiteX1" y="connsiteY1"/>
              </a:cxn>
              <a:cxn ang="0">
                <a:pos x="connsiteX2" y="connsiteY2"/>
              </a:cxn>
              <a:cxn ang="0">
                <a:pos x="connsiteX3" y="connsiteY3"/>
              </a:cxn>
            </a:cxnLst>
            <a:rect l="l" t="t" r="r" b="b"/>
            <a:pathLst>
              <a:path w="993227" h="709448">
                <a:moveTo>
                  <a:pt x="993227" y="0"/>
                </a:moveTo>
                <a:cubicBezTo>
                  <a:pt x="905203" y="114300"/>
                  <a:pt x="817179" y="228600"/>
                  <a:pt x="677917" y="283779"/>
                </a:cubicBezTo>
                <a:cubicBezTo>
                  <a:pt x="538655" y="338958"/>
                  <a:pt x="270641" y="260131"/>
                  <a:pt x="157655" y="331076"/>
                </a:cubicBezTo>
                <a:cubicBezTo>
                  <a:pt x="44669" y="402021"/>
                  <a:pt x="22334" y="555734"/>
                  <a:pt x="0" y="709448"/>
                </a:cubicBezTo>
              </a:path>
            </a:pathLst>
          </a:cu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sp>
        <p:nvSpPr>
          <p:cNvPr id="57" name="Freeform 91">
            <a:extLst>
              <a:ext uri="{FF2B5EF4-FFF2-40B4-BE49-F238E27FC236}">
                <a16:creationId xmlns:a16="http://schemas.microsoft.com/office/drawing/2014/main" id="{A14E2520-C282-E342-8DAA-F0CEF6409008}"/>
              </a:ext>
            </a:extLst>
          </p:cNvPr>
          <p:cNvSpPr/>
          <p:nvPr/>
        </p:nvSpPr>
        <p:spPr>
          <a:xfrm>
            <a:off x="4121150" y="1575457"/>
            <a:ext cx="666750" cy="1614863"/>
          </a:xfrm>
          <a:custGeom>
            <a:avLst/>
            <a:gdLst>
              <a:gd name="connsiteX0" fmla="*/ 993227 w 993227"/>
              <a:gd name="connsiteY0" fmla="*/ 0 h 709448"/>
              <a:gd name="connsiteX1" fmla="*/ 677917 w 993227"/>
              <a:gd name="connsiteY1" fmla="*/ 283779 h 709448"/>
              <a:gd name="connsiteX2" fmla="*/ 157655 w 993227"/>
              <a:gd name="connsiteY2" fmla="*/ 331076 h 709448"/>
              <a:gd name="connsiteX3" fmla="*/ 0 w 993227"/>
              <a:gd name="connsiteY3" fmla="*/ 709448 h 709448"/>
            </a:gdLst>
            <a:ahLst/>
            <a:cxnLst>
              <a:cxn ang="0">
                <a:pos x="connsiteX0" y="connsiteY0"/>
              </a:cxn>
              <a:cxn ang="0">
                <a:pos x="connsiteX1" y="connsiteY1"/>
              </a:cxn>
              <a:cxn ang="0">
                <a:pos x="connsiteX2" y="connsiteY2"/>
              </a:cxn>
              <a:cxn ang="0">
                <a:pos x="connsiteX3" y="connsiteY3"/>
              </a:cxn>
            </a:cxnLst>
            <a:rect l="l" t="t" r="r" b="b"/>
            <a:pathLst>
              <a:path w="993227" h="709448">
                <a:moveTo>
                  <a:pt x="993227" y="0"/>
                </a:moveTo>
                <a:cubicBezTo>
                  <a:pt x="905203" y="114300"/>
                  <a:pt x="817179" y="228600"/>
                  <a:pt x="677917" y="283779"/>
                </a:cubicBezTo>
                <a:cubicBezTo>
                  <a:pt x="538655" y="338958"/>
                  <a:pt x="270641" y="260131"/>
                  <a:pt x="157655" y="331076"/>
                </a:cubicBezTo>
                <a:cubicBezTo>
                  <a:pt x="44669" y="402021"/>
                  <a:pt x="22334" y="555734"/>
                  <a:pt x="0" y="709448"/>
                </a:cubicBezTo>
              </a:path>
            </a:pathLst>
          </a:cu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sp>
        <p:nvSpPr>
          <p:cNvPr id="2" name="标题 1">
            <a:extLst>
              <a:ext uri="{FF2B5EF4-FFF2-40B4-BE49-F238E27FC236}">
                <a16:creationId xmlns:a16="http://schemas.microsoft.com/office/drawing/2014/main" id="{29AEDE4B-BB3F-2141-AE70-765C00160AE8}"/>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4" name="灯片编号占位符 3">
            <a:extLst>
              <a:ext uri="{FF2B5EF4-FFF2-40B4-BE49-F238E27FC236}">
                <a16:creationId xmlns:a16="http://schemas.microsoft.com/office/drawing/2014/main" id="{F392AE90-0D16-6E4F-9105-F65981CFCADE}"/>
              </a:ext>
            </a:extLst>
          </p:cNvPr>
          <p:cNvSpPr>
            <a:spLocks noGrp="1"/>
          </p:cNvSpPr>
          <p:nvPr>
            <p:ph type="sldNum" sz="quarter" idx="12"/>
          </p:nvPr>
        </p:nvSpPr>
        <p:spPr/>
        <p:txBody>
          <a:bodyPr/>
          <a:lstStyle/>
          <a:p>
            <a:fld id="{ADE361C3-C043-4A6E-BDCE-8DA1E7D90A3B}" type="slidenum">
              <a:rPr lang="zh-CN" altLang="en-US" smtClean="0"/>
              <a:t>31</a:t>
            </a:fld>
            <a:endParaRPr lang="zh-CN" altLang="en-US"/>
          </a:p>
        </p:txBody>
      </p:sp>
      <p:sp>
        <p:nvSpPr>
          <p:cNvPr id="5" name="Rectangle 2">
            <a:extLst>
              <a:ext uri="{FF2B5EF4-FFF2-40B4-BE49-F238E27FC236}">
                <a16:creationId xmlns:a16="http://schemas.microsoft.com/office/drawing/2014/main" id="{928C5D46-D9B1-4048-9061-E3E54B13128D}"/>
              </a:ext>
            </a:extLst>
          </p:cNvPr>
          <p:cNvSpPr/>
          <p:nvPr/>
        </p:nvSpPr>
        <p:spPr>
          <a:xfrm>
            <a:off x="1265621" y="2032000"/>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0</a:t>
            </a:r>
            <a:endParaRPr lang="zh-CN" altLang="en-US" sz="1400" dirty="0">
              <a:cs typeface="Verdana" pitchFamily="34" charset="0"/>
            </a:endParaRPr>
          </a:p>
        </p:txBody>
      </p:sp>
      <p:sp>
        <p:nvSpPr>
          <p:cNvPr id="6" name="Rectangle 21">
            <a:extLst>
              <a:ext uri="{FF2B5EF4-FFF2-40B4-BE49-F238E27FC236}">
                <a16:creationId xmlns:a16="http://schemas.microsoft.com/office/drawing/2014/main" id="{481F5D69-2821-9D41-8F69-A051FC9E0E5B}"/>
              </a:ext>
            </a:extLst>
          </p:cNvPr>
          <p:cNvSpPr/>
          <p:nvPr/>
        </p:nvSpPr>
        <p:spPr>
          <a:xfrm>
            <a:off x="1265621" y="2345120"/>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1</a:t>
            </a:r>
            <a:endParaRPr lang="zh-CN" altLang="en-US" sz="1400" dirty="0">
              <a:cs typeface="Verdana" pitchFamily="34" charset="0"/>
            </a:endParaRPr>
          </a:p>
        </p:txBody>
      </p:sp>
      <p:sp>
        <p:nvSpPr>
          <p:cNvPr id="7" name="Rectangle 22">
            <a:extLst>
              <a:ext uri="{FF2B5EF4-FFF2-40B4-BE49-F238E27FC236}">
                <a16:creationId xmlns:a16="http://schemas.microsoft.com/office/drawing/2014/main" id="{6A4EFD59-AB62-1B40-9DE7-CD2D4330D757}"/>
              </a:ext>
            </a:extLst>
          </p:cNvPr>
          <p:cNvSpPr/>
          <p:nvPr/>
        </p:nvSpPr>
        <p:spPr>
          <a:xfrm>
            <a:off x="1265621" y="2662620"/>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2</a:t>
            </a:r>
            <a:endParaRPr lang="zh-CN" altLang="en-US" sz="1400" dirty="0">
              <a:cs typeface="Verdana" pitchFamily="34" charset="0"/>
            </a:endParaRPr>
          </a:p>
        </p:txBody>
      </p:sp>
      <p:sp>
        <p:nvSpPr>
          <p:cNvPr id="8" name="Rectangle 23">
            <a:extLst>
              <a:ext uri="{FF2B5EF4-FFF2-40B4-BE49-F238E27FC236}">
                <a16:creationId xmlns:a16="http://schemas.microsoft.com/office/drawing/2014/main" id="{2AE5ED1A-EAB6-5C4C-901F-4A1BF781D615}"/>
              </a:ext>
            </a:extLst>
          </p:cNvPr>
          <p:cNvSpPr/>
          <p:nvPr/>
        </p:nvSpPr>
        <p:spPr>
          <a:xfrm>
            <a:off x="1265621" y="2971362"/>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3</a:t>
            </a:r>
            <a:endParaRPr lang="zh-CN" altLang="en-US" sz="1400" dirty="0">
              <a:cs typeface="Verdana" pitchFamily="34" charset="0"/>
            </a:endParaRPr>
          </a:p>
        </p:txBody>
      </p:sp>
      <p:sp>
        <p:nvSpPr>
          <p:cNvPr id="9" name="Rectangle 25">
            <a:extLst>
              <a:ext uri="{FF2B5EF4-FFF2-40B4-BE49-F238E27FC236}">
                <a16:creationId xmlns:a16="http://schemas.microsoft.com/office/drawing/2014/main" id="{BED266F8-0A81-3C4D-BD2C-B1E97C357304}"/>
              </a:ext>
            </a:extLst>
          </p:cNvPr>
          <p:cNvSpPr/>
          <p:nvPr/>
        </p:nvSpPr>
        <p:spPr>
          <a:xfrm>
            <a:off x="1265621" y="4008161"/>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M-2</a:t>
            </a:r>
            <a:endParaRPr lang="zh-CN" altLang="en-US" sz="1400" dirty="0">
              <a:cs typeface="Verdana" pitchFamily="34" charset="0"/>
            </a:endParaRPr>
          </a:p>
        </p:txBody>
      </p:sp>
      <p:sp>
        <p:nvSpPr>
          <p:cNvPr id="10" name="Rectangle 26">
            <a:extLst>
              <a:ext uri="{FF2B5EF4-FFF2-40B4-BE49-F238E27FC236}">
                <a16:creationId xmlns:a16="http://schemas.microsoft.com/office/drawing/2014/main" id="{1F94C1CD-5A29-DF46-BCEF-CCEC18B54036}"/>
              </a:ext>
            </a:extLst>
          </p:cNvPr>
          <p:cNvSpPr/>
          <p:nvPr/>
        </p:nvSpPr>
        <p:spPr>
          <a:xfrm>
            <a:off x="1265621" y="4323471"/>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400" dirty="0">
                <a:ea typeface="Verdana" pitchFamily="34" charset="0"/>
                <a:cs typeface="Verdana" pitchFamily="34" charset="0"/>
              </a:rPr>
              <a:t>Shard M-1</a:t>
            </a:r>
            <a:endParaRPr lang="zh-CN" altLang="en-US" sz="1400" dirty="0">
              <a:cs typeface="Verdana" pitchFamily="34" charset="0"/>
            </a:endParaRPr>
          </a:p>
        </p:txBody>
      </p:sp>
      <p:sp>
        <p:nvSpPr>
          <p:cNvPr id="11" name="Rectangle 15">
            <a:extLst>
              <a:ext uri="{FF2B5EF4-FFF2-40B4-BE49-F238E27FC236}">
                <a16:creationId xmlns:a16="http://schemas.microsoft.com/office/drawing/2014/main" id="{02D0B7FD-1383-BC48-837B-8F3BE1F12C15}"/>
              </a:ext>
            </a:extLst>
          </p:cNvPr>
          <p:cNvSpPr/>
          <p:nvPr/>
        </p:nvSpPr>
        <p:spPr>
          <a:xfrm>
            <a:off x="4381500" y="2178160"/>
            <a:ext cx="508000"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400" dirty="0">
                <a:ea typeface="Verdana" pitchFamily="34" charset="0"/>
                <a:cs typeface="Verdana" pitchFamily="34" charset="0"/>
              </a:rPr>
              <a:t>IF</a:t>
            </a:r>
            <a:endParaRPr lang="zh-CN" altLang="en-US" sz="1400" dirty="0">
              <a:cs typeface="Verdana" pitchFamily="34" charset="0"/>
            </a:endParaRPr>
          </a:p>
        </p:txBody>
      </p:sp>
      <p:cxnSp>
        <p:nvCxnSpPr>
          <p:cNvPr id="12" name="Straight Arrow Connector 28">
            <a:extLst>
              <a:ext uri="{FF2B5EF4-FFF2-40B4-BE49-F238E27FC236}">
                <a16:creationId xmlns:a16="http://schemas.microsoft.com/office/drawing/2014/main" id="{AC87FF00-C4A9-B14D-A06B-531F46703EDA}"/>
              </a:ext>
            </a:extLst>
          </p:cNvPr>
          <p:cNvCxnSpPr>
            <a:stCxn id="13" idx="3"/>
            <a:endCxn id="11" idx="1"/>
          </p:cNvCxnSpPr>
          <p:nvPr/>
        </p:nvCxnSpPr>
        <p:spPr>
          <a:xfrm>
            <a:off x="4127500" y="2413000"/>
            <a:ext cx="254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Rounded Rectangle 29">
            <a:extLst>
              <a:ext uri="{FF2B5EF4-FFF2-40B4-BE49-F238E27FC236}">
                <a16:creationId xmlns:a16="http://schemas.microsoft.com/office/drawing/2014/main" id="{861C0BA2-0C7B-B446-B906-7E67372C548A}"/>
              </a:ext>
            </a:extLst>
          </p:cNvPr>
          <p:cNvSpPr/>
          <p:nvPr/>
        </p:nvSpPr>
        <p:spPr>
          <a:xfrm>
            <a:off x="3111500" y="2179254"/>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Map</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14" name="Rounded Rectangle 30">
            <a:extLst>
              <a:ext uri="{FF2B5EF4-FFF2-40B4-BE49-F238E27FC236}">
                <a16:creationId xmlns:a16="http://schemas.microsoft.com/office/drawing/2014/main" id="{461037B1-4E0F-AF4F-8918-229D3654D215}"/>
              </a:ext>
            </a:extLst>
          </p:cNvPr>
          <p:cNvSpPr/>
          <p:nvPr/>
        </p:nvSpPr>
        <p:spPr>
          <a:xfrm>
            <a:off x="2984500" y="2032000"/>
            <a:ext cx="2095500"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200"/>
          </a:p>
        </p:txBody>
      </p:sp>
      <p:sp>
        <p:nvSpPr>
          <p:cNvPr id="15" name="Rectangle 32">
            <a:extLst>
              <a:ext uri="{FF2B5EF4-FFF2-40B4-BE49-F238E27FC236}">
                <a16:creationId xmlns:a16="http://schemas.microsoft.com/office/drawing/2014/main" id="{C3FD2FDD-6634-D448-89CC-A7F8ED6A26E8}"/>
              </a:ext>
            </a:extLst>
          </p:cNvPr>
          <p:cNvSpPr/>
          <p:nvPr/>
        </p:nvSpPr>
        <p:spPr>
          <a:xfrm>
            <a:off x="4381500" y="3301454"/>
            <a:ext cx="508000"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400" dirty="0">
                <a:ea typeface="Verdana" pitchFamily="34" charset="0"/>
                <a:cs typeface="Verdana" pitchFamily="34" charset="0"/>
              </a:rPr>
              <a:t>IF</a:t>
            </a:r>
            <a:endParaRPr lang="zh-CN" altLang="en-US" sz="1400" dirty="0">
              <a:cs typeface="Verdana" pitchFamily="34" charset="0"/>
            </a:endParaRPr>
          </a:p>
        </p:txBody>
      </p:sp>
      <p:cxnSp>
        <p:nvCxnSpPr>
          <p:cNvPr id="16" name="Straight Arrow Connector 33">
            <a:extLst>
              <a:ext uri="{FF2B5EF4-FFF2-40B4-BE49-F238E27FC236}">
                <a16:creationId xmlns:a16="http://schemas.microsoft.com/office/drawing/2014/main" id="{753BAD26-2D3F-E744-8F14-7FE5C07F8152}"/>
              </a:ext>
            </a:extLst>
          </p:cNvPr>
          <p:cNvCxnSpPr>
            <a:stCxn id="17" idx="3"/>
            <a:endCxn id="15" idx="1"/>
          </p:cNvCxnSpPr>
          <p:nvPr/>
        </p:nvCxnSpPr>
        <p:spPr>
          <a:xfrm>
            <a:off x="4127500" y="3536294"/>
            <a:ext cx="254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Rounded Rectangle 34">
            <a:extLst>
              <a:ext uri="{FF2B5EF4-FFF2-40B4-BE49-F238E27FC236}">
                <a16:creationId xmlns:a16="http://schemas.microsoft.com/office/drawing/2014/main" id="{850F6085-A6B4-2C49-8EE3-093AE97DEED4}"/>
              </a:ext>
            </a:extLst>
          </p:cNvPr>
          <p:cNvSpPr/>
          <p:nvPr/>
        </p:nvSpPr>
        <p:spPr>
          <a:xfrm>
            <a:off x="3111500" y="3302548"/>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Map</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18" name="Rounded Rectangle 35">
            <a:extLst>
              <a:ext uri="{FF2B5EF4-FFF2-40B4-BE49-F238E27FC236}">
                <a16:creationId xmlns:a16="http://schemas.microsoft.com/office/drawing/2014/main" id="{ACF17B82-33B6-7942-9AFD-0449086A8969}"/>
              </a:ext>
            </a:extLst>
          </p:cNvPr>
          <p:cNvSpPr/>
          <p:nvPr/>
        </p:nvSpPr>
        <p:spPr>
          <a:xfrm>
            <a:off x="2984500" y="3155294"/>
            <a:ext cx="2095500"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200"/>
          </a:p>
        </p:txBody>
      </p:sp>
      <p:sp>
        <p:nvSpPr>
          <p:cNvPr id="19" name="Rectangle 36">
            <a:extLst>
              <a:ext uri="{FF2B5EF4-FFF2-40B4-BE49-F238E27FC236}">
                <a16:creationId xmlns:a16="http://schemas.microsoft.com/office/drawing/2014/main" id="{4091823C-2FF4-1147-ACE7-7C91F246DC90}"/>
              </a:ext>
            </a:extLst>
          </p:cNvPr>
          <p:cNvSpPr/>
          <p:nvPr/>
        </p:nvSpPr>
        <p:spPr>
          <a:xfrm>
            <a:off x="4381500" y="4273660"/>
            <a:ext cx="508000"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400" dirty="0">
                <a:ea typeface="Verdana" pitchFamily="34" charset="0"/>
                <a:cs typeface="Verdana" pitchFamily="34" charset="0"/>
              </a:rPr>
              <a:t>IF</a:t>
            </a:r>
            <a:endParaRPr lang="zh-CN" altLang="en-US" sz="1400" dirty="0">
              <a:cs typeface="Verdana" pitchFamily="34" charset="0"/>
            </a:endParaRPr>
          </a:p>
        </p:txBody>
      </p:sp>
      <p:cxnSp>
        <p:nvCxnSpPr>
          <p:cNvPr id="20" name="Straight Arrow Connector 37">
            <a:extLst>
              <a:ext uri="{FF2B5EF4-FFF2-40B4-BE49-F238E27FC236}">
                <a16:creationId xmlns:a16="http://schemas.microsoft.com/office/drawing/2014/main" id="{D2C07DF7-7551-E941-A9C2-66CCCD9301D1}"/>
              </a:ext>
            </a:extLst>
          </p:cNvPr>
          <p:cNvCxnSpPr>
            <a:stCxn id="21" idx="3"/>
            <a:endCxn id="19" idx="1"/>
          </p:cNvCxnSpPr>
          <p:nvPr/>
        </p:nvCxnSpPr>
        <p:spPr>
          <a:xfrm>
            <a:off x="4127500" y="4508500"/>
            <a:ext cx="254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Rounded Rectangle 38">
            <a:extLst>
              <a:ext uri="{FF2B5EF4-FFF2-40B4-BE49-F238E27FC236}">
                <a16:creationId xmlns:a16="http://schemas.microsoft.com/office/drawing/2014/main" id="{C3A4A617-0D94-194C-9EFF-F4F2E3BF73E9}"/>
              </a:ext>
            </a:extLst>
          </p:cNvPr>
          <p:cNvSpPr/>
          <p:nvPr/>
        </p:nvSpPr>
        <p:spPr>
          <a:xfrm>
            <a:off x="3111500" y="4274754"/>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Map</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22" name="Rounded Rectangle 39">
            <a:extLst>
              <a:ext uri="{FF2B5EF4-FFF2-40B4-BE49-F238E27FC236}">
                <a16:creationId xmlns:a16="http://schemas.microsoft.com/office/drawing/2014/main" id="{9BB77A41-F78F-5448-BDE7-F025F41380AA}"/>
              </a:ext>
            </a:extLst>
          </p:cNvPr>
          <p:cNvSpPr/>
          <p:nvPr/>
        </p:nvSpPr>
        <p:spPr>
          <a:xfrm>
            <a:off x="2984500" y="4127500"/>
            <a:ext cx="2095500"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200"/>
          </a:p>
        </p:txBody>
      </p:sp>
      <p:sp>
        <p:nvSpPr>
          <p:cNvPr id="23" name="Rounded Rectangle 40">
            <a:extLst>
              <a:ext uri="{FF2B5EF4-FFF2-40B4-BE49-F238E27FC236}">
                <a16:creationId xmlns:a16="http://schemas.microsoft.com/office/drawing/2014/main" id="{D62AA615-4B1E-744D-81C0-217065CCCAE6}"/>
              </a:ext>
            </a:extLst>
          </p:cNvPr>
          <p:cNvSpPr/>
          <p:nvPr/>
        </p:nvSpPr>
        <p:spPr>
          <a:xfrm>
            <a:off x="5524500" y="2687802"/>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Reduce</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24" name="Rounded Rectangle 41">
            <a:extLst>
              <a:ext uri="{FF2B5EF4-FFF2-40B4-BE49-F238E27FC236}">
                <a16:creationId xmlns:a16="http://schemas.microsoft.com/office/drawing/2014/main" id="{85E5857F-83B8-A247-854C-808F7A5198FA}"/>
              </a:ext>
            </a:extLst>
          </p:cNvPr>
          <p:cNvSpPr/>
          <p:nvPr/>
        </p:nvSpPr>
        <p:spPr>
          <a:xfrm>
            <a:off x="5651500" y="3909629"/>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400" dirty="0">
                <a:ea typeface="Verdana" pitchFamily="34" charset="0"/>
                <a:cs typeface="Verdana" pitchFamily="34" charset="0"/>
              </a:rPr>
              <a:t>Reduce</a:t>
            </a:r>
            <a:br>
              <a:rPr lang="en-US" altLang="zh-CN" sz="1400" dirty="0">
                <a:ea typeface="Verdana" pitchFamily="34" charset="0"/>
                <a:cs typeface="Verdana" pitchFamily="34" charset="0"/>
              </a:rPr>
            </a:br>
            <a:r>
              <a:rPr lang="en-US" altLang="zh-CN" sz="1400" dirty="0">
                <a:ea typeface="Verdana" pitchFamily="34" charset="0"/>
                <a:cs typeface="Verdana" pitchFamily="34" charset="0"/>
              </a:rPr>
              <a:t>Worker</a:t>
            </a:r>
            <a:endParaRPr lang="zh-CN" altLang="en-US" sz="1400" dirty="0">
              <a:ea typeface="Verdana" pitchFamily="34" charset="0"/>
              <a:cs typeface="Verdana" pitchFamily="34" charset="0"/>
            </a:endParaRPr>
          </a:p>
        </p:txBody>
      </p:sp>
      <p:sp>
        <p:nvSpPr>
          <p:cNvPr id="25" name="Rectangle 42">
            <a:extLst>
              <a:ext uri="{FF2B5EF4-FFF2-40B4-BE49-F238E27FC236}">
                <a16:creationId xmlns:a16="http://schemas.microsoft.com/office/drawing/2014/main" id="{F226C3B5-A5F7-C646-A12E-E115F1595C84}"/>
              </a:ext>
            </a:extLst>
          </p:cNvPr>
          <p:cNvSpPr/>
          <p:nvPr/>
        </p:nvSpPr>
        <p:spPr>
          <a:xfrm>
            <a:off x="7112000" y="2612260"/>
            <a:ext cx="825500" cy="578069"/>
          </a:xfrm>
          <a:prstGeom prst="rect">
            <a:avLst/>
          </a:prstGeom>
          <a:ln w="38100">
            <a:solidFill>
              <a:schemeClr val="tx1"/>
            </a:solidFill>
          </a:ln>
        </p:spPr>
        <p:style>
          <a:lnRef idx="1">
            <a:schemeClr val="accent1"/>
          </a:lnRef>
          <a:fillRef idx="2">
            <a:schemeClr val="accent1"/>
          </a:fillRef>
          <a:effectRef idx="1">
            <a:schemeClr val="accent1"/>
          </a:effectRef>
          <a:fontRef idx="minor">
            <a:schemeClr val="dk1"/>
          </a:fontRef>
        </p:style>
        <p:txBody>
          <a:bodyPr wrap="none" bIns="0" rtlCol="0" anchor="ctr"/>
          <a:lstStyle/>
          <a:p>
            <a:pPr algn="ctr">
              <a:lnSpc>
                <a:spcPct val="80000"/>
              </a:lnSpc>
            </a:pPr>
            <a:r>
              <a:rPr lang="en-US" altLang="zh-CN" sz="1400" dirty="0">
                <a:solidFill>
                  <a:schemeClr val="tx1"/>
                </a:solidFill>
                <a:ea typeface="Verdana" pitchFamily="34" charset="0"/>
                <a:cs typeface="Verdana" pitchFamily="34" charset="0"/>
              </a:rPr>
              <a:t>Output</a:t>
            </a:r>
          </a:p>
          <a:p>
            <a:pPr algn="ctr">
              <a:lnSpc>
                <a:spcPct val="80000"/>
              </a:lnSpc>
            </a:pPr>
            <a:r>
              <a:rPr lang="en-US" altLang="zh-CN" sz="1400" dirty="0">
                <a:solidFill>
                  <a:schemeClr val="tx1"/>
                </a:solidFill>
                <a:ea typeface="Verdana" pitchFamily="34" charset="0"/>
                <a:cs typeface="Verdana" pitchFamily="34" charset="0"/>
              </a:rPr>
              <a:t>File 1</a:t>
            </a:r>
            <a:endParaRPr lang="zh-CN" altLang="en-US" sz="1400" dirty="0">
              <a:solidFill>
                <a:schemeClr val="tx1"/>
              </a:solidFill>
              <a:cs typeface="Verdana" pitchFamily="34" charset="0"/>
            </a:endParaRPr>
          </a:p>
        </p:txBody>
      </p:sp>
      <p:sp>
        <p:nvSpPr>
          <p:cNvPr id="26" name="Rectangle 43">
            <a:extLst>
              <a:ext uri="{FF2B5EF4-FFF2-40B4-BE49-F238E27FC236}">
                <a16:creationId xmlns:a16="http://schemas.microsoft.com/office/drawing/2014/main" id="{0913D989-C4EE-A24D-B5EA-03B32C9B02EC}"/>
              </a:ext>
            </a:extLst>
          </p:cNvPr>
          <p:cNvSpPr/>
          <p:nvPr/>
        </p:nvSpPr>
        <p:spPr>
          <a:xfrm>
            <a:off x="7112000" y="3854341"/>
            <a:ext cx="825500" cy="578069"/>
          </a:xfrm>
          <a:prstGeom prst="rect">
            <a:avLst/>
          </a:prstGeom>
          <a:ln w="38100">
            <a:solidFill>
              <a:schemeClr val="tx1"/>
            </a:solidFill>
          </a:ln>
        </p:spPr>
        <p:style>
          <a:lnRef idx="1">
            <a:schemeClr val="accent1"/>
          </a:lnRef>
          <a:fillRef idx="2">
            <a:schemeClr val="accent1"/>
          </a:fillRef>
          <a:effectRef idx="1">
            <a:schemeClr val="accent1"/>
          </a:effectRef>
          <a:fontRef idx="minor">
            <a:schemeClr val="dk1"/>
          </a:fontRef>
        </p:style>
        <p:txBody>
          <a:bodyPr wrap="none" bIns="0" rtlCol="0" anchor="ctr"/>
          <a:lstStyle/>
          <a:p>
            <a:pPr algn="ctr">
              <a:lnSpc>
                <a:spcPct val="80000"/>
              </a:lnSpc>
            </a:pPr>
            <a:r>
              <a:rPr lang="en-US" altLang="zh-CN" sz="1400" dirty="0">
                <a:solidFill>
                  <a:schemeClr val="tx1"/>
                </a:solidFill>
                <a:ea typeface="Verdana" pitchFamily="34" charset="0"/>
                <a:cs typeface="Verdana" pitchFamily="34" charset="0"/>
              </a:rPr>
              <a:t>Output</a:t>
            </a:r>
          </a:p>
          <a:p>
            <a:pPr algn="ctr">
              <a:lnSpc>
                <a:spcPct val="80000"/>
              </a:lnSpc>
            </a:pPr>
            <a:r>
              <a:rPr lang="en-US" altLang="zh-CN" sz="1400" dirty="0">
                <a:solidFill>
                  <a:schemeClr val="tx1"/>
                </a:solidFill>
                <a:ea typeface="Verdana" pitchFamily="34" charset="0"/>
                <a:cs typeface="Verdana" pitchFamily="34" charset="0"/>
              </a:rPr>
              <a:t>File 2</a:t>
            </a:r>
            <a:endParaRPr lang="zh-CN" altLang="en-US" sz="1400" dirty="0">
              <a:solidFill>
                <a:schemeClr val="tx1"/>
              </a:solidFill>
              <a:cs typeface="Verdana" pitchFamily="34" charset="0"/>
            </a:endParaRPr>
          </a:p>
        </p:txBody>
      </p:sp>
      <p:sp>
        <p:nvSpPr>
          <p:cNvPr id="27" name="Oval 44">
            <a:extLst>
              <a:ext uri="{FF2B5EF4-FFF2-40B4-BE49-F238E27FC236}">
                <a16:creationId xmlns:a16="http://schemas.microsoft.com/office/drawing/2014/main" id="{8FF73CBC-FD7E-324A-954E-B85DB9C5DCD2}"/>
              </a:ext>
            </a:extLst>
          </p:cNvPr>
          <p:cNvSpPr/>
          <p:nvPr/>
        </p:nvSpPr>
        <p:spPr>
          <a:xfrm>
            <a:off x="2730500" y="1079500"/>
            <a:ext cx="825500" cy="571500"/>
          </a:xfrm>
          <a:prstGeom prst="ellipse">
            <a:avLst/>
          </a:prstGeom>
          <a:ln w="38100">
            <a:solidFill>
              <a:schemeClr val="tx1"/>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none" lIns="76200" tIns="30000" rIns="76200" bIns="38100" numCol="1" spcCol="0" rtlCol="0" fromWordArt="0" anchor="ctr" anchorCtr="0" forceAA="0" compatLnSpc="1">
            <a:prstTxWarp prst="textNoShape">
              <a:avLst/>
            </a:prstTxWarp>
            <a:noAutofit/>
          </a:bodyPr>
          <a:lstStyle/>
          <a:p>
            <a:pPr algn="ctr"/>
            <a:r>
              <a:rPr lang="en-US" altLang="zh-CN" sz="1400" dirty="0">
                <a:ea typeface="Verdana" pitchFamily="34" charset="0"/>
                <a:cs typeface="Verdana" pitchFamily="34" charset="0"/>
              </a:rPr>
              <a:t>Client</a:t>
            </a:r>
            <a:endParaRPr lang="zh-CN" altLang="en-US" sz="1400" dirty="0">
              <a:ea typeface="Verdana" pitchFamily="34" charset="0"/>
              <a:cs typeface="Verdana" pitchFamily="34" charset="0"/>
            </a:endParaRPr>
          </a:p>
        </p:txBody>
      </p:sp>
      <p:sp>
        <p:nvSpPr>
          <p:cNvPr id="28" name="Rounded Rectangle 45">
            <a:extLst>
              <a:ext uri="{FF2B5EF4-FFF2-40B4-BE49-F238E27FC236}">
                <a16:creationId xmlns:a16="http://schemas.microsoft.com/office/drawing/2014/main" id="{35CFABC2-DF05-CD4F-8FCC-0D706EEB9C03}"/>
              </a:ext>
            </a:extLst>
          </p:cNvPr>
          <p:cNvSpPr/>
          <p:nvPr/>
        </p:nvSpPr>
        <p:spPr>
          <a:xfrm>
            <a:off x="4381500" y="1130958"/>
            <a:ext cx="1016000" cy="467492"/>
          </a:xfrm>
          <a:prstGeom prst="roundRect">
            <a:avLst>
              <a:gd name="adj" fmla="val 39149"/>
            </a:avLst>
          </a:prstGeom>
          <a:solidFill>
            <a:srgbClr val="FFA3C8"/>
          </a:solidFill>
          <a:ln w="38100">
            <a:solidFill>
              <a:schemeClr val="tx1"/>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none" lIns="76200" tIns="30000" rIns="76200" bIns="38100" numCol="1" spcCol="0" rtlCol="0" fromWordArt="0" anchor="ctr" anchorCtr="0" forceAA="0" compatLnSpc="1">
            <a:prstTxWarp prst="textNoShape">
              <a:avLst/>
            </a:prstTxWarp>
            <a:noAutofit/>
          </a:bodyPr>
          <a:lstStyle/>
          <a:p>
            <a:pPr algn="ctr"/>
            <a:r>
              <a:rPr lang="en-US" altLang="zh-CN" sz="1400" dirty="0">
                <a:ea typeface="Verdana" pitchFamily="34" charset="0"/>
                <a:cs typeface="Verdana" pitchFamily="34" charset="0"/>
              </a:rPr>
              <a:t>Master</a:t>
            </a:r>
            <a:endParaRPr lang="zh-CN" altLang="en-US" sz="1400" dirty="0">
              <a:ea typeface="Verdana" pitchFamily="34" charset="0"/>
              <a:cs typeface="Verdana" pitchFamily="34" charset="0"/>
            </a:endParaRPr>
          </a:p>
        </p:txBody>
      </p:sp>
      <p:cxnSp>
        <p:nvCxnSpPr>
          <p:cNvPr id="29" name="Straight Arrow Connector 46">
            <a:extLst>
              <a:ext uri="{FF2B5EF4-FFF2-40B4-BE49-F238E27FC236}">
                <a16:creationId xmlns:a16="http://schemas.microsoft.com/office/drawing/2014/main" id="{78B4868E-8D18-F841-B543-76D6F37A0256}"/>
              </a:ext>
            </a:extLst>
          </p:cNvPr>
          <p:cNvCxnSpPr>
            <a:stCxn id="5" idx="3"/>
          </p:cNvCxnSpPr>
          <p:nvPr/>
        </p:nvCxnSpPr>
        <p:spPr>
          <a:xfrm>
            <a:off x="2413000" y="2190750"/>
            <a:ext cx="698500" cy="15437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Curved Connector 53">
            <a:extLst>
              <a:ext uri="{FF2B5EF4-FFF2-40B4-BE49-F238E27FC236}">
                <a16:creationId xmlns:a16="http://schemas.microsoft.com/office/drawing/2014/main" id="{0F849515-70FF-D64C-95FE-C842B311C149}"/>
              </a:ext>
            </a:extLst>
          </p:cNvPr>
          <p:cNvCxnSpPr>
            <a:cxnSpLocks/>
            <a:stCxn id="28" idx="3"/>
          </p:cNvCxnSpPr>
          <p:nvPr/>
        </p:nvCxnSpPr>
        <p:spPr>
          <a:xfrm>
            <a:off x="5397500" y="1364704"/>
            <a:ext cx="426139" cy="1329693"/>
          </a:xfrm>
          <a:prstGeom prst="curvedConnector2">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61">
            <a:extLst>
              <a:ext uri="{FF2B5EF4-FFF2-40B4-BE49-F238E27FC236}">
                <a16:creationId xmlns:a16="http://schemas.microsoft.com/office/drawing/2014/main" id="{7B4BEDE6-02D9-B847-B916-E7F8CDA91AF7}"/>
              </a:ext>
            </a:extLst>
          </p:cNvPr>
          <p:cNvCxnSpPr>
            <a:stCxn id="6" idx="3"/>
          </p:cNvCxnSpPr>
          <p:nvPr/>
        </p:nvCxnSpPr>
        <p:spPr>
          <a:xfrm>
            <a:off x="2413000" y="2503870"/>
            <a:ext cx="698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69">
            <a:extLst>
              <a:ext uri="{FF2B5EF4-FFF2-40B4-BE49-F238E27FC236}">
                <a16:creationId xmlns:a16="http://schemas.microsoft.com/office/drawing/2014/main" id="{330339A5-362C-5E40-B9F5-12C14996A237}"/>
              </a:ext>
            </a:extLst>
          </p:cNvPr>
          <p:cNvCxnSpPr>
            <a:stCxn id="7" idx="3"/>
          </p:cNvCxnSpPr>
          <p:nvPr/>
        </p:nvCxnSpPr>
        <p:spPr>
          <a:xfrm>
            <a:off x="2413000" y="2821370"/>
            <a:ext cx="698500" cy="60763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72">
            <a:extLst>
              <a:ext uri="{FF2B5EF4-FFF2-40B4-BE49-F238E27FC236}">
                <a16:creationId xmlns:a16="http://schemas.microsoft.com/office/drawing/2014/main" id="{25558424-CACC-F84D-9485-A31209C6C5F3}"/>
              </a:ext>
            </a:extLst>
          </p:cNvPr>
          <p:cNvCxnSpPr>
            <a:stCxn id="10" idx="3"/>
          </p:cNvCxnSpPr>
          <p:nvPr/>
        </p:nvCxnSpPr>
        <p:spPr>
          <a:xfrm flipV="1">
            <a:off x="2413000" y="3770040"/>
            <a:ext cx="730250" cy="71218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75">
            <a:extLst>
              <a:ext uri="{FF2B5EF4-FFF2-40B4-BE49-F238E27FC236}">
                <a16:creationId xmlns:a16="http://schemas.microsoft.com/office/drawing/2014/main" id="{3E1B8147-ACDB-BE41-B36E-14C63AAEFA7B}"/>
              </a:ext>
            </a:extLst>
          </p:cNvPr>
          <p:cNvCxnSpPr>
            <a:stCxn id="9" idx="3"/>
            <a:endCxn id="21" idx="1"/>
          </p:cNvCxnSpPr>
          <p:nvPr/>
        </p:nvCxnSpPr>
        <p:spPr>
          <a:xfrm>
            <a:off x="2413000" y="4166911"/>
            <a:ext cx="698500" cy="34158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79">
            <a:extLst>
              <a:ext uri="{FF2B5EF4-FFF2-40B4-BE49-F238E27FC236}">
                <a16:creationId xmlns:a16="http://schemas.microsoft.com/office/drawing/2014/main" id="{2A644E26-D7C6-4447-8F2D-38E02549D40B}"/>
              </a:ext>
            </a:extLst>
          </p:cNvPr>
          <p:cNvCxnSpPr>
            <a:stCxn id="8" idx="3"/>
          </p:cNvCxnSpPr>
          <p:nvPr/>
        </p:nvCxnSpPr>
        <p:spPr>
          <a:xfrm>
            <a:off x="2413000" y="3130112"/>
            <a:ext cx="730250" cy="120759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6" name="Freeform 91">
            <a:extLst>
              <a:ext uri="{FF2B5EF4-FFF2-40B4-BE49-F238E27FC236}">
                <a16:creationId xmlns:a16="http://schemas.microsoft.com/office/drawing/2014/main" id="{D1090DB2-C3FE-E143-863D-033F2E3CB719}"/>
              </a:ext>
            </a:extLst>
          </p:cNvPr>
          <p:cNvSpPr/>
          <p:nvPr/>
        </p:nvSpPr>
        <p:spPr>
          <a:xfrm>
            <a:off x="3968750" y="1598450"/>
            <a:ext cx="666750" cy="592300"/>
          </a:xfrm>
          <a:custGeom>
            <a:avLst/>
            <a:gdLst>
              <a:gd name="connsiteX0" fmla="*/ 993227 w 993227"/>
              <a:gd name="connsiteY0" fmla="*/ 0 h 709448"/>
              <a:gd name="connsiteX1" fmla="*/ 677917 w 993227"/>
              <a:gd name="connsiteY1" fmla="*/ 283779 h 709448"/>
              <a:gd name="connsiteX2" fmla="*/ 157655 w 993227"/>
              <a:gd name="connsiteY2" fmla="*/ 331076 h 709448"/>
              <a:gd name="connsiteX3" fmla="*/ 0 w 993227"/>
              <a:gd name="connsiteY3" fmla="*/ 709448 h 709448"/>
            </a:gdLst>
            <a:ahLst/>
            <a:cxnLst>
              <a:cxn ang="0">
                <a:pos x="connsiteX0" y="connsiteY0"/>
              </a:cxn>
              <a:cxn ang="0">
                <a:pos x="connsiteX1" y="connsiteY1"/>
              </a:cxn>
              <a:cxn ang="0">
                <a:pos x="connsiteX2" y="connsiteY2"/>
              </a:cxn>
              <a:cxn ang="0">
                <a:pos x="connsiteX3" y="connsiteY3"/>
              </a:cxn>
            </a:cxnLst>
            <a:rect l="l" t="t" r="r" b="b"/>
            <a:pathLst>
              <a:path w="993227" h="709448">
                <a:moveTo>
                  <a:pt x="993227" y="0"/>
                </a:moveTo>
                <a:cubicBezTo>
                  <a:pt x="905203" y="114300"/>
                  <a:pt x="817179" y="228600"/>
                  <a:pt x="677917" y="283779"/>
                </a:cubicBezTo>
                <a:cubicBezTo>
                  <a:pt x="538655" y="338958"/>
                  <a:pt x="270641" y="260131"/>
                  <a:pt x="157655" y="331076"/>
                </a:cubicBezTo>
                <a:cubicBezTo>
                  <a:pt x="44669" y="402021"/>
                  <a:pt x="22334" y="555734"/>
                  <a:pt x="0" y="709448"/>
                </a:cubicBezTo>
              </a:path>
            </a:pathLst>
          </a:cu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cxnSp>
        <p:nvCxnSpPr>
          <p:cNvPr id="37" name="Straight Arrow Connector 92">
            <a:extLst>
              <a:ext uri="{FF2B5EF4-FFF2-40B4-BE49-F238E27FC236}">
                <a16:creationId xmlns:a16="http://schemas.microsoft.com/office/drawing/2014/main" id="{1499ACC3-7914-0E43-8863-0D8288F91A05}"/>
              </a:ext>
            </a:extLst>
          </p:cNvPr>
          <p:cNvCxnSpPr>
            <a:stCxn id="27" idx="6"/>
            <a:endCxn id="28" idx="1"/>
          </p:cNvCxnSpPr>
          <p:nvPr/>
        </p:nvCxnSpPr>
        <p:spPr>
          <a:xfrm flipV="1">
            <a:off x="3556000" y="1364705"/>
            <a:ext cx="825500" cy="54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105">
            <a:extLst>
              <a:ext uri="{FF2B5EF4-FFF2-40B4-BE49-F238E27FC236}">
                <a16:creationId xmlns:a16="http://schemas.microsoft.com/office/drawing/2014/main" id="{AE39F8A8-2F45-2746-86EC-5867EE249AE5}"/>
              </a:ext>
            </a:extLst>
          </p:cNvPr>
          <p:cNvCxnSpPr>
            <a:stCxn id="11" idx="3"/>
            <a:endCxn id="23" idx="1"/>
          </p:cNvCxnSpPr>
          <p:nvPr/>
        </p:nvCxnSpPr>
        <p:spPr>
          <a:xfrm>
            <a:off x="4889500" y="2413000"/>
            <a:ext cx="635000" cy="50854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108">
            <a:extLst>
              <a:ext uri="{FF2B5EF4-FFF2-40B4-BE49-F238E27FC236}">
                <a16:creationId xmlns:a16="http://schemas.microsoft.com/office/drawing/2014/main" id="{19D63394-4278-8346-AF76-E2A8800B1E22}"/>
              </a:ext>
            </a:extLst>
          </p:cNvPr>
          <p:cNvCxnSpPr/>
          <p:nvPr/>
        </p:nvCxnSpPr>
        <p:spPr>
          <a:xfrm>
            <a:off x="4889500" y="2612259"/>
            <a:ext cx="825500" cy="130503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111">
            <a:extLst>
              <a:ext uri="{FF2B5EF4-FFF2-40B4-BE49-F238E27FC236}">
                <a16:creationId xmlns:a16="http://schemas.microsoft.com/office/drawing/2014/main" id="{5554FF69-75DE-6644-83C4-3D211EF9AAD3}"/>
              </a:ext>
            </a:extLst>
          </p:cNvPr>
          <p:cNvCxnSpPr>
            <a:stCxn id="15" idx="3"/>
          </p:cNvCxnSpPr>
          <p:nvPr/>
        </p:nvCxnSpPr>
        <p:spPr>
          <a:xfrm flipV="1">
            <a:off x="4889500" y="3048549"/>
            <a:ext cx="635000" cy="48774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114">
            <a:extLst>
              <a:ext uri="{FF2B5EF4-FFF2-40B4-BE49-F238E27FC236}">
                <a16:creationId xmlns:a16="http://schemas.microsoft.com/office/drawing/2014/main" id="{AEA63452-BDF7-4547-8545-31A5C3CE99B9}"/>
              </a:ext>
            </a:extLst>
          </p:cNvPr>
          <p:cNvCxnSpPr>
            <a:endCxn id="24" idx="1"/>
          </p:cNvCxnSpPr>
          <p:nvPr/>
        </p:nvCxnSpPr>
        <p:spPr>
          <a:xfrm>
            <a:off x="4889500" y="3619500"/>
            <a:ext cx="762000" cy="52387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119">
            <a:extLst>
              <a:ext uri="{FF2B5EF4-FFF2-40B4-BE49-F238E27FC236}">
                <a16:creationId xmlns:a16="http://schemas.microsoft.com/office/drawing/2014/main" id="{0EAE1C45-9899-2D4F-A1E9-0DAC799CA1FF}"/>
              </a:ext>
            </a:extLst>
          </p:cNvPr>
          <p:cNvCxnSpPr>
            <a:stCxn id="19" idx="3"/>
          </p:cNvCxnSpPr>
          <p:nvPr/>
        </p:nvCxnSpPr>
        <p:spPr>
          <a:xfrm flipV="1">
            <a:off x="4889500" y="4274755"/>
            <a:ext cx="762000" cy="23374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124">
            <a:extLst>
              <a:ext uri="{FF2B5EF4-FFF2-40B4-BE49-F238E27FC236}">
                <a16:creationId xmlns:a16="http://schemas.microsoft.com/office/drawing/2014/main" id="{634C39AE-A484-9048-9D96-D084749DCDC0}"/>
              </a:ext>
            </a:extLst>
          </p:cNvPr>
          <p:cNvCxnSpPr>
            <a:stCxn id="23" idx="3"/>
          </p:cNvCxnSpPr>
          <p:nvPr/>
        </p:nvCxnSpPr>
        <p:spPr>
          <a:xfrm>
            <a:off x="6540500" y="2921548"/>
            <a:ext cx="571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127">
            <a:extLst>
              <a:ext uri="{FF2B5EF4-FFF2-40B4-BE49-F238E27FC236}">
                <a16:creationId xmlns:a16="http://schemas.microsoft.com/office/drawing/2014/main" id="{789B1F8C-21D3-9D48-AC96-EA94AA0AD59A}"/>
              </a:ext>
            </a:extLst>
          </p:cNvPr>
          <p:cNvCxnSpPr>
            <a:stCxn id="24" idx="3"/>
            <a:endCxn id="26" idx="1"/>
          </p:cNvCxnSpPr>
          <p:nvPr/>
        </p:nvCxnSpPr>
        <p:spPr>
          <a:xfrm>
            <a:off x="6667500" y="4143375"/>
            <a:ext cx="444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8" name="Rectangle 141">
            <a:extLst>
              <a:ext uri="{FF2B5EF4-FFF2-40B4-BE49-F238E27FC236}">
                <a16:creationId xmlns:a16="http://schemas.microsoft.com/office/drawing/2014/main" id="{CDBCCD85-DEE8-0B45-9938-4D9797BC1684}"/>
              </a:ext>
            </a:extLst>
          </p:cNvPr>
          <p:cNvSpPr/>
          <p:nvPr/>
        </p:nvSpPr>
        <p:spPr>
          <a:xfrm>
            <a:off x="1483936" y="5035609"/>
            <a:ext cx="631903" cy="523220"/>
          </a:xfrm>
          <a:prstGeom prst="rect">
            <a:avLst/>
          </a:prstGeom>
        </p:spPr>
        <p:txBody>
          <a:bodyPr wrap="non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Input </a:t>
            </a:r>
            <a:b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b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Files</a:t>
            </a:r>
            <a:endParaRPr lang="zh-CN" altLang="en-US" sz="1400" dirty="0">
              <a:effectLst>
                <a:outerShdw blurRad="38100" dist="38100" dir="2700000" algn="tl">
                  <a:srgbClr val="000000">
                    <a:alpha val="43137"/>
                  </a:srgbClr>
                </a:outerShdw>
              </a:effectLst>
            </a:endParaRPr>
          </a:p>
        </p:txBody>
      </p:sp>
      <p:sp>
        <p:nvSpPr>
          <p:cNvPr id="49" name="Rectangle 145">
            <a:extLst>
              <a:ext uri="{FF2B5EF4-FFF2-40B4-BE49-F238E27FC236}">
                <a16:creationId xmlns:a16="http://schemas.microsoft.com/office/drawing/2014/main" id="{6DDE9521-B778-364D-931C-C094E43D545F}"/>
              </a:ext>
            </a:extLst>
          </p:cNvPr>
          <p:cNvSpPr/>
          <p:nvPr/>
        </p:nvSpPr>
        <p:spPr>
          <a:xfrm>
            <a:off x="2921000" y="5035609"/>
            <a:ext cx="1130092" cy="523220"/>
          </a:xfrm>
          <a:prstGeom prst="rect">
            <a:avLst/>
          </a:prstGeom>
        </p:spPr>
        <p:txBody>
          <a:bodyPr wrap="squar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Map Workers</a:t>
            </a:r>
            <a:endParaRPr lang="zh-CN" altLang="en-US" sz="1400" dirty="0">
              <a:effectLst>
                <a:outerShdw blurRad="38100" dist="38100" dir="2700000" algn="tl">
                  <a:srgbClr val="000000">
                    <a:alpha val="43137"/>
                  </a:srgbClr>
                </a:outerShdw>
              </a:effectLst>
            </a:endParaRPr>
          </a:p>
        </p:txBody>
      </p:sp>
      <p:sp>
        <p:nvSpPr>
          <p:cNvPr id="50" name="Rectangle 146">
            <a:extLst>
              <a:ext uri="{FF2B5EF4-FFF2-40B4-BE49-F238E27FC236}">
                <a16:creationId xmlns:a16="http://schemas.microsoft.com/office/drawing/2014/main" id="{35E2F7B0-653A-DA43-B6B7-8608BF1ED30F}"/>
              </a:ext>
            </a:extLst>
          </p:cNvPr>
          <p:cNvSpPr/>
          <p:nvPr/>
        </p:nvSpPr>
        <p:spPr>
          <a:xfrm>
            <a:off x="4000500" y="5035609"/>
            <a:ext cx="1575687" cy="523220"/>
          </a:xfrm>
          <a:prstGeom prst="rect">
            <a:avLst/>
          </a:prstGeom>
        </p:spPr>
        <p:txBody>
          <a:bodyPr wrap="squar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Intermediate Files</a:t>
            </a:r>
            <a:endParaRPr lang="zh-CN" altLang="en-US" sz="1400" dirty="0">
              <a:effectLst>
                <a:outerShdw blurRad="38100" dist="38100" dir="2700000" algn="tl">
                  <a:srgbClr val="000000">
                    <a:alpha val="43137"/>
                  </a:srgbClr>
                </a:outerShdw>
              </a:effectLst>
            </a:endParaRPr>
          </a:p>
        </p:txBody>
      </p:sp>
      <p:sp>
        <p:nvSpPr>
          <p:cNvPr id="51" name="Rectangle 147">
            <a:extLst>
              <a:ext uri="{FF2B5EF4-FFF2-40B4-BE49-F238E27FC236}">
                <a16:creationId xmlns:a16="http://schemas.microsoft.com/office/drawing/2014/main" id="{6DD48BB9-D1B8-ED45-B075-30F2BE0F9535}"/>
              </a:ext>
            </a:extLst>
          </p:cNvPr>
          <p:cNvSpPr/>
          <p:nvPr/>
        </p:nvSpPr>
        <p:spPr>
          <a:xfrm>
            <a:off x="5651500" y="5035609"/>
            <a:ext cx="1130092" cy="523220"/>
          </a:xfrm>
          <a:prstGeom prst="rect">
            <a:avLst/>
          </a:prstGeom>
        </p:spPr>
        <p:txBody>
          <a:bodyPr wrap="squar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Reduce Workers</a:t>
            </a:r>
            <a:endParaRPr lang="zh-CN" altLang="en-US" sz="1400" dirty="0">
              <a:effectLst>
                <a:outerShdw blurRad="38100" dist="38100" dir="2700000" algn="tl">
                  <a:srgbClr val="000000">
                    <a:alpha val="43137"/>
                  </a:srgbClr>
                </a:outerShdw>
              </a:effectLst>
            </a:endParaRPr>
          </a:p>
        </p:txBody>
      </p:sp>
      <p:sp>
        <p:nvSpPr>
          <p:cNvPr id="52" name="Rectangle 148">
            <a:extLst>
              <a:ext uri="{FF2B5EF4-FFF2-40B4-BE49-F238E27FC236}">
                <a16:creationId xmlns:a16="http://schemas.microsoft.com/office/drawing/2014/main" id="{2BA0258D-87F7-F24B-AD67-840A2E557588}"/>
              </a:ext>
            </a:extLst>
          </p:cNvPr>
          <p:cNvSpPr/>
          <p:nvPr/>
        </p:nvSpPr>
        <p:spPr>
          <a:xfrm>
            <a:off x="7147191" y="5035609"/>
            <a:ext cx="771365" cy="523220"/>
          </a:xfrm>
          <a:prstGeom prst="rect">
            <a:avLst/>
          </a:prstGeom>
        </p:spPr>
        <p:txBody>
          <a:bodyPr wrap="none">
            <a:spAutoFit/>
          </a:bodyPr>
          <a:lstStyle/>
          <a:p>
            <a:pPr algn="ct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Output </a:t>
            </a:r>
            <a:b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br>
            <a:r>
              <a:rPr lang="en-US" altLang="zh-CN" sz="1400" dirty="0">
                <a:solidFill>
                  <a:schemeClr val="dk1"/>
                </a:solidFill>
                <a:effectLst>
                  <a:outerShdw blurRad="38100" dist="38100" dir="2700000" algn="tl">
                    <a:srgbClr val="000000">
                      <a:alpha val="43137"/>
                    </a:srgbClr>
                  </a:outerShdw>
                </a:effectLst>
                <a:ea typeface="Verdana" pitchFamily="34" charset="0"/>
                <a:cs typeface="Verdana" pitchFamily="34" charset="0"/>
              </a:rPr>
              <a:t>Files</a:t>
            </a:r>
            <a:endParaRPr lang="zh-CN" altLang="en-US" sz="1400" dirty="0">
              <a:effectLst>
                <a:outerShdw blurRad="38100" dist="38100" dir="2700000" algn="tl">
                  <a:srgbClr val="000000">
                    <a:alpha val="43137"/>
                  </a:srgbClr>
                </a:outerShdw>
              </a:effectLst>
            </a:endParaRPr>
          </a:p>
        </p:txBody>
      </p:sp>
      <p:sp>
        <p:nvSpPr>
          <p:cNvPr id="53" name="Rectangle 154">
            <a:extLst>
              <a:ext uri="{FF2B5EF4-FFF2-40B4-BE49-F238E27FC236}">
                <a16:creationId xmlns:a16="http://schemas.microsoft.com/office/drawing/2014/main" id="{71BEC9F7-ED3A-6E43-8EEA-176E225845F3}"/>
              </a:ext>
            </a:extLst>
          </p:cNvPr>
          <p:cNvSpPr/>
          <p:nvPr/>
        </p:nvSpPr>
        <p:spPr>
          <a:xfrm>
            <a:off x="2813362" y="2770908"/>
            <a:ext cx="1130092" cy="307777"/>
          </a:xfrm>
          <a:prstGeom prst="rect">
            <a:avLst/>
          </a:prstGeom>
        </p:spPr>
        <p:txBody>
          <a:bodyPr wrap="square">
            <a:spAutoFit/>
          </a:bodyPr>
          <a:lstStyle/>
          <a:p>
            <a:r>
              <a:rPr lang="en-US" altLang="zh-CN" sz="1200" i="1" dirty="0">
                <a:solidFill>
                  <a:srgbClr val="0233BE"/>
                </a:solidFill>
                <a:ea typeface="Verdana" pitchFamily="34" charset="0"/>
                <a:cs typeface="Verdana" pitchFamily="34" charset="0"/>
              </a:rPr>
              <a:t>M</a:t>
            </a:r>
            <a:r>
              <a:rPr lang="en-US" altLang="zh-CN" sz="1400" i="1" dirty="0">
                <a:solidFill>
                  <a:srgbClr val="0233BE"/>
                </a:solidFill>
                <a:ea typeface="Verdana" pitchFamily="34" charset="0"/>
                <a:cs typeface="Verdana" pitchFamily="34" charset="0"/>
              </a:rPr>
              <a:t> items</a:t>
            </a:r>
            <a:endParaRPr lang="zh-CN" altLang="en-US" sz="1400" i="1" dirty="0">
              <a:solidFill>
                <a:srgbClr val="0233BE"/>
              </a:solidFill>
            </a:endParaRPr>
          </a:p>
        </p:txBody>
      </p:sp>
      <p:sp>
        <p:nvSpPr>
          <p:cNvPr id="54" name="Rectangle 155">
            <a:extLst>
              <a:ext uri="{FF2B5EF4-FFF2-40B4-BE49-F238E27FC236}">
                <a16:creationId xmlns:a16="http://schemas.microsoft.com/office/drawing/2014/main" id="{FF1E7939-9A3C-A449-B310-A2479FAE7B3B}"/>
              </a:ext>
            </a:extLst>
          </p:cNvPr>
          <p:cNvSpPr/>
          <p:nvPr/>
        </p:nvSpPr>
        <p:spPr>
          <a:xfrm>
            <a:off x="5288861" y="3192401"/>
            <a:ext cx="1042779" cy="307777"/>
          </a:xfrm>
          <a:prstGeom prst="rect">
            <a:avLst/>
          </a:prstGeom>
        </p:spPr>
        <p:txBody>
          <a:bodyPr wrap="square">
            <a:spAutoFit/>
          </a:bodyPr>
          <a:lstStyle/>
          <a:p>
            <a:pPr algn="ctr"/>
            <a:r>
              <a:rPr lang="en-US" altLang="zh-CN" sz="1200" i="1" dirty="0">
                <a:solidFill>
                  <a:srgbClr val="0233BE"/>
                </a:solidFill>
                <a:ea typeface="Verdana" pitchFamily="34" charset="0"/>
                <a:cs typeface="Verdana" pitchFamily="34" charset="0"/>
              </a:rPr>
              <a:t>R</a:t>
            </a:r>
            <a:r>
              <a:rPr lang="en-US" altLang="zh-CN" sz="1400" i="1" dirty="0">
                <a:solidFill>
                  <a:srgbClr val="0233BE"/>
                </a:solidFill>
                <a:ea typeface="Verdana" pitchFamily="34" charset="0"/>
                <a:cs typeface="Verdana" pitchFamily="34" charset="0"/>
              </a:rPr>
              <a:t> items</a:t>
            </a:r>
            <a:endParaRPr lang="zh-CN" altLang="en-US" sz="1400" i="1" dirty="0">
              <a:solidFill>
                <a:srgbClr val="0233BE"/>
              </a:solidFill>
            </a:endParaRPr>
          </a:p>
        </p:txBody>
      </p:sp>
      <p:sp>
        <p:nvSpPr>
          <p:cNvPr id="55" name="Rectangle 156">
            <a:extLst>
              <a:ext uri="{FF2B5EF4-FFF2-40B4-BE49-F238E27FC236}">
                <a16:creationId xmlns:a16="http://schemas.microsoft.com/office/drawing/2014/main" id="{F023DF06-5195-3F41-877A-AEFC46FA4F8D}"/>
              </a:ext>
            </a:extLst>
          </p:cNvPr>
          <p:cNvSpPr/>
          <p:nvPr/>
        </p:nvSpPr>
        <p:spPr>
          <a:xfrm>
            <a:off x="5928540" y="1588099"/>
            <a:ext cx="752129" cy="523220"/>
          </a:xfrm>
          <a:prstGeom prst="rect">
            <a:avLst/>
          </a:prstGeom>
        </p:spPr>
        <p:txBody>
          <a:bodyPr wrap="none">
            <a:spAutoFit/>
          </a:bodyPr>
          <a:lstStyle/>
          <a:p>
            <a:r>
              <a:rPr lang="en-US" altLang="zh-CN" sz="1400" dirty="0">
                <a:solidFill>
                  <a:schemeClr val="dk1"/>
                </a:solidFill>
                <a:ea typeface="Verdana" pitchFamily="34" charset="0"/>
                <a:cs typeface="Verdana" pitchFamily="34" charset="0"/>
              </a:rPr>
              <a:t>assign </a:t>
            </a:r>
            <a:br>
              <a:rPr lang="en-US" altLang="zh-CN" sz="1400" dirty="0">
                <a:solidFill>
                  <a:schemeClr val="dk1"/>
                </a:solidFill>
                <a:ea typeface="Verdana" pitchFamily="34" charset="0"/>
                <a:cs typeface="Verdana" pitchFamily="34" charset="0"/>
              </a:rPr>
            </a:br>
            <a:r>
              <a:rPr lang="en-US" altLang="zh-CN" sz="1400" dirty="0">
                <a:solidFill>
                  <a:schemeClr val="dk1"/>
                </a:solidFill>
                <a:ea typeface="Verdana" pitchFamily="34" charset="0"/>
                <a:cs typeface="Verdana" pitchFamily="34" charset="0"/>
              </a:rPr>
              <a:t>tasks</a:t>
            </a:r>
            <a:endParaRPr lang="zh-CN" altLang="en-US" sz="1400" dirty="0"/>
          </a:p>
        </p:txBody>
      </p:sp>
      <p:sp>
        <p:nvSpPr>
          <p:cNvPr id="56" name="Rectangle 141">
            <a:extLst>
              <a:ext uri="{FF2B5EF4-FFF2-40B4-BE49-F238E27FC236}">
                <a16:creationId xmlns:a16="http://schemas.microsoft.com/office/drawing/2014/main" id="{7A04E922-CD0F-1B48-BAC2-3562E70290E5}"/>
              </a:ext>
            </a:extLst>
          </p:cNvPr>
          <p:cNvSpPr/>
          <p:nvPr/>
        </p:nvSpPr>
        <p:spPr>
          <a:xfrm rot="5400000">
            <a:off x="1738805" y="3463272"/>
            <a:ext cx="357790" cy="338554"/>
          </a:xfrm>
          <a:prstGeom prst="rect">
            <a:avLst/>
          </a:prstGeom>
        </p:spPr>
        <p:txBody>
          <a:bodyPr wrap="none">
            <a:spAutoFit/>
          </a:bodyPr>
          <a:lstStyle/>
          <a:p>
            <a:pPr algn="ctr"/>
            <a:r>
              <a:rPr lang="en-US" altLang="zh-CN" sz="1600" dirty="0">
                <a:solidFill>
                  <a:schemeClr val="dk1"/>
                </a:solidFill>
                <a:effectLst>
                  <a:outerShdw blurRad="38100" dist="38100" dir="2700000" algn="tl">
                    <a:srgbClr val="000000">
                      <a:alpha val="43137"/>
                    </a:srgbClr>
                  </a:outerShdw>
                </a:effectLst>
                <a:ea typeface="Verdana" pitchFamily="34" charset="0"/>
                <a:cs typeface="Verdana" pitchFamily="34" charset="0"/>
              </a:rPr>
              <a:t>...</a:t>
            </a:r>
            <a:endParaRPr lang="zh-CN" altLang="en-US" sz="1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84826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E62407-B783-154F-ACA8-746DA38A3508}"/>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4" name="灯片编号占位符 3">
            <a:extLst>
              <a:ext uri="{FF2B5EF4-FFF2-40B4-BE49-F238E27FC236}">
                <a16:creationId xmlns:a16="http://schemas.microsoft.com/office/drawing/2014/main" id="{036A031A-6E1E-6A42-ACE7-222B0011BC61}"/>
              </a:ext>
            </a:extLst>
          </p:cNvPr>
          <p:cNvSpPr>
            <a:spLocks noGrp="1"/>
          </p:cNvSpPr>
          <p:nvPr>
            <p:ph type="sldNum" sz="quarter" idx="12"/>
          </p:nvPr>
        </p:nvSpPr>
        <p:spPr/>
        <p:txBody>
          <a:bodyPr/>
          <a:lstStyle/>
          <a:p>
            <a:fld id="{ADE361C3-C043-4A6E-BDCE-8DA1E7D90A3B}" type="slidenum">
              <a:rPr lang="zh-CN" altLang="en-US" smtClean="0"/>
              <a:t>32</a:t>
            </a:fld>
            <a:endParaRPr lang="zh-CN" altLang="en-US"/>
          </a:p>
        </p:txBody>
      </p:sp>
      <p:sp>
        <p:nvSpPr>
          <p:cNvPr id="5" name="Rectangle 2">
            <a:extLst>
              <a:ext uri="{FF2B5EF4-FFF2-40B4-BE49-F238E27FC236}">
                <a16:creationId xmlns:a16="http://schemas.microsoft.com/office/drawing/2014/main" id="{95112FEF-2CA8-9840-970D-19885D0D5C33}"/>
              </a:ext>
            </a:extLst>
          </p:cNvPr>
          <p:cNvSpPr/>
          <p:nvPr/>
        </p:nvSpPr>
        <p:spPr>
          <a:xfrm>
            <a:off x="1265621"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0</a:t>
            </a:r>
            <a:endParaRPr lang="zh-CN" altLang="en-US" sz="1667" dirty="0">
              <a:latin typeface="Verdana" pitchFamily="34" charset="0"/>
              <a:cs typeface="Verdana" pitchFamily="34" charset="0"/>
            </a:endParaRPr>
          </a:p>
        </p:txBody>
      </p:sp>
      <p:sp>
        <p:nvSpPr>
          <p:cNvPr id="6" name="Rectangle 21">
            <a:extLst>
              <a:ext uri="{FF2B5EF4-FFF2-40B4-BE49-F238E27FC236}">
                <a16:creationId xmlns:a16="http://schemas.microsoft.com/office/drawing/2014/main" id="{90654B95-94FA-1B42-A3C6-F190D6926930}"/>
              </a:ext>
            </a:extLst>
          </p:cNvPr>
          <p:cNvSpPr/>
          <p:nvPr/>
        </p:nvSpPr>
        <p:spPr>
          <a:xfrm>
            <a:off x="2413001"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1</a:t>
            </a:r>
            <a:endParaRPr lang="zh-CN" altLang="en-US" sz="1667" dirty="0">
              <a:latin typeface="Verdana" pitchFamily="34" charset="0"/>
              <a:cs typeface="Verdana" pitchFamily="34" charset="0"/>
            </a:endParaRPr>
          </a:p>
        </p:txBody>
      </p:sp>
      <p:sp>
        <p:nvSpPr>
          <p:cNvPr id="7" name="Rectangle 22">
            <a:extLst>
              <a:ext uri="{FF2B5EF4-FFF2-40B4-BE49-F238E27FC236}">
                <a16:creationId xmlns:a16="http://schemas.microsoft.com/office/drawing/2014/main" id="{0E94D0A8-6491-7443-8FC1-3430AEFC8C55}"/>
              </a:ext>
            </a:extLst>
          </p:cNvPr>
          <p:cNvSpPr/>
          <p:nvPr/>
        </p:nvSpPr>
        <p:spPr>
          <a:xfrm>
            <a:off x="3542862"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2</a:t>
            </a:r>
            <a:endParaRPr lang="zh-CN" altLang="en-US" sz="1667" dirty="0">
              <a:latin typeface="Verdana" pitchFamily="34" charset="0"/>
              <a:cs typeface="Verdana" pitchFamily="34" charset="0"/>
            </a:endParaRPr>
          </a:p>
        </p:txBody>
      </p:sp>
      <p:sp>
        <p:nvSpPr>
          <p:cNvPr id="8" name="Rectangle 23">
            <a:extLst>
              <a:ext uri="{FF2B5EF4-FFF2-40B4-BE49-F238E27FC236}">
                <a16:creationId xmlns:a16="http://schemas.microsoft.com/office/drawing/2014/main" id="{93FD5DA4-ACF2-5344-9F2B-1CB87717068E}"/>
              </a:ext>
            </a:extLst>
          </p:cNvPr>
          <p:cNvSpPr/>
          <p:nvPr/>
        </p:nvSpPr>
        <p:spPr>
          <a:xfrm>
            <a:off x="4690241"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3</a:t>
            </a:r>
            <a:endParaRPr lang="zh-CN" altLang="en-US" sz="1667" dirty="0">
              <a:latin typeface="Verdana" pitchFamily="34" charset="0"/>
              <a:cs typeface="Verdana" pitchFamily="34" charset="0"/>
            </a:endParaRPr>
          </a:p>
        </p:txBody>
      </p:sp>
      <p:sp>
        <p:nvSpPr>
          <p:cNvPr id="9" name="Rectangle 25">
            <a:extLst>
              <a:ext uri="{FF2B5EF4-FFF2-40B4-BE49-F238E27FC236}">
                <a16:creationId xmlns:a16="http://schemas.microsoft.com/office/drawing/2014/main" id="{80626192-7513-9E47-870D-8FA0EEAA6886}"/>
              </a:ext>
            </a:extLst>
          </p:cNvPr>
          <p:cNvSpPr/>
          <p:nvPr/>
        </p:nvSpPr>
        <p:spPr>
          <a:xfrm>
            <a:off x="6409121" y="2757458"/>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M-1</a:t>
            </a:r>
            <a:endParaRPr lang="zh-CN" altLang="en-US" sz="1667" dirty="0">
              <a:latin typeface="Verdana" pitchFamily="34" charset="0"/>
              <a:cs typeface="Verdana" pitchFamily="34" charset="0"/>
            </a:endParaRPr>
          </a:p>
        </p:txBody>
      </p:sp>
      <p:sp>
        <p:nvSpPr>
          <p:cNvPr id="10" name="Rectangle 141">
            <a:extLst>
              <a:ext uri="{FF2B5EF4-FFF2-40B4-BE49-F238E27FC236}">
                <a16:creationId xmlns:a16="http://schemas.microsoft.com/office/drawing/2014/main" id="{2C76C7D6-B117-354D-86FB-AAEC87A6E144}"/>
              </a:ext>
            </a:extLst>
          </p:cNvPr>
          <p:cNvSpPr/>
          <p:nvPr/>
        </p:nvSpPr>
        <p:spPr>
          <a:xfrm>
            <a:off x="3542862" y="3392458"/>
            <a:ext cx="1961930" cy="323165"/>
          </a:xfrm>
          <a:prstGeom prst="rect">
            <a:avLst/>
          </a:prstGeom>
        </p:spPr>
        <p:txBody>
          <a:bodyPr wrap="square">
            <a:spAutoFit/>
          </a:bodyPr>
          <a:lstStyle/>
          <a:p>
            <a:pPr algn="ctr"/>
            <a:r>
              <a:rPr lang="en-US" altLang="zh-CN" sz="1500"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Input Files</a:t>
            </a:r>
            <a:endParaRPr lang="zh-CN" altLang="en-US" sz="1500" dirty="0">
              <a:effectLst>
                <a:outerShdw blurRad="38100" dist="38100" dir="2700000" algn="tl">
                  <a:srgbClr val="000000">
                    <a:alpha val="43137"/>
                  </a:srgbClr>
                </a:outerShdw>
              </a:effectLst>
            </a:endParaRPr>
          </a:p>
        </p:txBody>
      </p:sp>
      <p:sp>
        <p:nvSpPr>
          <p:cNvPr id="11" name="Rectangle 52">
            <a:extLst>
              <a:ext uri="{FF2B5EF4-FFF2-40B4-BE49-F238E27FC236}">
                <a16:creationId xmlns:a16="http://schemas.microsoft.com/office/drawing/2014/main" id="{546A0BE1-3975-2141-8489-56E8A6E59A22}"/>
              </a:ext>
            </a:extLst>
          </p:cNvPr>
          <p:cNvSpPr/>
          <p:nvPr/>
        </p:nvSpPr>
        <p:spPr>
          <a:xfrm>
            <a:off x="5778500" y="2690237"/>
            <a:ext cx="689742" cy="323165"/>
          </a:xfrm>
          <a:prstGeom prst="rect">
            <a:avLst/>
          </a:prstGeom>
        </p:spPr>
        <p:txBody>
          <a:bodyPr wrap="square">
            <a:spAutoFit/>
          </a:bodyPr>
          <a:lstStyle/>
          <a:p>
            <a:pPr algn="ctr"/>
            <a:r>
              <a:rPr lang="en-US" altLang="zh-CN" sz="1500"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t>
            </a:r>
            <a:endParaRPr lang="zh-CN" altLang="en-US" sz="1500" dirty="0">
              <a:effectLst>
                <a:outerShdw blurRad="38100" dist="38100" dir="2700000" algn="tl">
                  <a:srgbClr val="000000">
                    <a:alpha val="43137"/>
                  </a:srgbClr>
                </a:outerShdw>
              </a:effectLst>
            </a:endParaRPr>
          </a:p>
        </p:txBody>
      </p:sp>
      <p:sp>
        <p:nvSpPr>
          <p:cNvPr id="12" name="Rectangle 54">
            <a:extLst>
              <a:ext uri="{FF2B5EF4-FFF2-40B4-BE49-F238E27FC236}">
                <a16:creationId xmlns:a16="http://schemas.microsoft.com/office/drawing/2014/main" id="{AC1226F5-4D5F-CE42-A0C4-8725ADFC219F}"/>
              </a:ext>
            </a:extLst>
          </p:cNvPr>
          <p:cNvSpPr/>
          <p:nvPr/>
        </p:nvSpPr>
        <p:spPr>
          <a:xfrm>
            <a:off x="2986690" y="4072484"/>
            <a:ext cx="3277914" cy="400110"/>
          </a:xfrm>
          <a:prstGeom prst="rect">
            <a:avLst/>
          </a:prstGeom>
        </p:spPr>
        <p:txBody>
          <a:bodyPr wrap="squar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Divided into </a:t>
            </a:r>
            <a:r>
              <a:rPr lang="en-US" altLang="zh-CN" sz="2000" dirty="0">
                <a:solidFill>
                  <a:srgbClr val="FF0066"/>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M</a:t>
            </a: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shards</a:t>
            </a:r>
            <a:endParaRPr lang="zh-CN" altLang="en-US" dirty="0">
              <a:effectLst>
                <a:outerShdw blurRad="38100" dist="38100" dir="2700000" algn="tl">
                  <a:srgbClr val="000000">
                    <a:alpha val="43137"/>
                  </a:srgbClr>
                </a:outerShdw>
              </a:effectLst>
            </a:endParaRPr>
          </a:p>
        </p:txBody>
      </p:sp>
      <p:sp>
        <p:nvSpPr>
          <p:cNvPr id="14" name="内容占位符 2">
            <a:extLst>
              <a:ext uri="{FF2B5EF4-FFF2-40B4-BE49-F238E27FC236}">
                <a16:creationId xmlns:a16="http://schemas.microsoft.com/office/drawing/2014/main" id="{821C30ED-DF78-964D-B0D5-36D6334F5F20}"/>
              </a:ext>
            </a:extLst>
          </p:cNvPr>
          <p:cNvSpPr>
            <a:spLocks noGrp="1"/>
          </p:cNvSpPr>
          <p:nvPr>
            <p:ph idx="1"/>
          </p:nvPr>
        </p:nvSpPr>
        <p:spPr>
          <a:xfrm>
            <a:off x="457200" y="1129308"/>
            <a:ext cx="8229600" cy="2664296"/>
          </a:xfrm>
        </p:spPr>
        <p:txBody>
          <a:bodyPr/>
          <a:lstStyle/>
          <a:p>
            <a:r>
              <a:rPr kumimoji="1" lang="en-US" altLang="zh-CN" dirty="0">
                <a:solidFill>
                  <a:srgbClr val="C00000"/>
                </a:solidFill>
              </a:rPr>
              <a:t>Step1</a:t>
            </a:r>
            <a:r>
              <a:rPr kumimoji="1" lang="en-US" altLang="zh-CN" b="0" dirty="0"/>
              <a:t>: split input files into chunks (shards)</a:t>
            </a:r>
          </a:p>
          <a:p>
            <a:pPr lvl="1"/>
            <a:r>
              <a:rPr kumimoji="1" lang="en-US" altLang="zh-CN" dirty="0"/>
              <a:t>Typically, 64MB</a:t>
            </a:r>
          </a:p>
        </p:txBody>
      </p:sp>
    </p:spTree>
    <p:extLst>
      <p:ext uri="{BB962C8B-B14F-4D97-AF65-F5344CB8AC3E}">
        <p14:creationId xmlns:p14="http://schemas.microsoft.com/office/powerpoint/2010/main" val="18531583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FB124C1-FCFA-3D48-98AE-90868C422BAA}"/>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709AFB0F-2EE1-F24A-B4E5-6B3D9532D260}"/>
              </a:ext>
            </a:extLst>
          </p:cNvPr>
          <p:cNvSpPr>
            <a:spLocks noGrp="1"/>
          </p:cNvSpPr>
          <p:nvPr>
            <p:ph idx="1"/>
          </p:nvPr>
        </p:nvSpPr>
        <p:spPr>
          <a:xfrm>
            <a:off x="457200" y="1129307"/>
            <a:ext cx="8229600" cy="3051297"/>
          </a:xfrm>
        </p:spPr>
        <p:txBody>
          <a:bodyPr>
            <a:normAutofit/>
          </a:bodyPr>
          <a:lstStyle/>
          <a:p>
            <a:r>
              <a:rPr kumimoji="1" lang="en-US" altLang="zh-CN" dirty="0">
                <a:solidFill>
                  <a:srgbClr val="C00000"/>
                </a:solidFill>
              </a:rPr>
              <a:t>Step2</a:t>
            </a:r>
            <a:r>
              <a:rPr kumimoji="1" lang="en-US" altLang="zh-CN" b="0" dirty="0"/>
              <a:t>: fork processes</a:t>
            </a:r>
          </a:p>
          <a:p>
            <a:r>
              <a:rPr kumimoji="1" lang="en-US" altLang="zh-CN" b="0" dirty="0"/>
              <a:t>Start up many copies of the program on cluster</a:t>
            </a:r>
          </a:p>
          <a:p>
            <a:pPr lvl="1"/>
            <a:r>
              <a:rPr kumimoji="1" lang="en-US" altLang="zh-CN" b="1" dirty="0">
                <a:solidFill>
                  <a:srgbClr val="C00000"/>
                </a:solidFill>
              </a:rPr>
              <a:t>1 master</a:t>
            </a:r>
            <a:r>
              <a:rPr kumimoji="1" lang="en-US" altLang="zh-CN" dirty="0"/>
              <a:t>: scheduler &amp; coordinator</a:t>
            </a:r>
          </a:p>
          <a:p>
            <a:pPr lvl="1"/>
            <a:r>
              <a:rPr kumimoji="1" lang="en-US" altLang="zh-CN" dirty="0"/>
              <a:t>Lots of </a:t>
            </a:r>
            <a:r>
              <a:rPr kumimoji="1" lang="en-US" altLang="zh-CN" b="1" dirty="0">
                <a:solidFill>
                  <a:srgbClr val="C00000"/>
                </a:solidFill>
              </a:rPr>
              <a:t>workers</a:t>
            </a:r>
          </a:p>
          <a:p>
            <a:r>
              <a:rPr kumimoji="1" lang="en-US" altLang="zh-CN" dirty="0">
                <a:solidFill>
                  <a:srgbClr val="C00000"/>
                </a:solidFill>
              </a:rPr>
              <a:t>Idle workers </a:t>
            </a:r>
            <a:r>
              <a:rPr kumimoji="1" lang="en-US" altLang="zh-CN" b="0" dirty="0"/>
              <a:t>are assigned either</a:t>
            </a:r>
          </a:p>
          <a:p>
            <a:pPr lvl="1"/>
            <a:r>
              <a:rPr kumimoji="1" lang="en-US" altLang="zh-CN" b="0" dirty="0"/>
              <a:t>Map tasks (each works on a shard)</a:t>
            </a:r>
          </a:p>
          <a:p>
            <a:pPr lvl="1"/>
            <a:r>
              <a:rPr kumimoji="1" lang="en-US" altLang="zh-CN" b="0" dirty="0"/>
              <a:t>Reduce tasks (each works on intermediate files)</a:t>
            </a:r>
          </a:p>
          <a:p>
            <a:endParaRPr kumimoji="1" lang="en-US" altLang="zh-CN" b="0" dirty="0"/>
          </a:p>
        </p:txBody>
      </p:sp>
      <p:sp>
        <p:nvSpPr>
          <p:cNvPr id="4" name="灯片编号占位符 3">
            <a:extLst>
              <a:ext uri="{FF2B5EF4-FFF2-40B4-BE49-F238E27FC236}">
                <a16:creationId xmlns:a16="http://schemas.microsoft.com/office/drawing/2014/main" id="{CC58FA14-9D41-874E-9093-44137AA9E8D0}"/>
              </a:ext>
            </a:extLst>
          </p:cNvPr>
          <p:cNvSpPr>
            <a:spLocks noGrp="1"/>
          </p:cNvSpPr>
          <p:nvPr>
            <p:ph type="sldNum" sz="quarter" idx="12"/>
          </p:nvPr>
        </p:nvSpPr>
        <p:spPr/>
        <p:txBody>
          <a:bodyPr/>
          <a:lstStyle/>
          <a:p>
            <a:fld id="{ADE361C3-C043-4A6E-BDCE-8DA1E7D90A3B}" type="slidenum">
              <a:rPr lang="zh-CN" altLang="en-US" smtClean="0"/>
              <a:t>33</a:t>
            </a:fld>
            <a:endParaRPr lang="zh-CN" altLang="en-US"/>
          </a:p>
        </p:txBody>
      </p:sp>
      <p:sp>
        <p:nvSpPr>
          <p:cNvPr id="5" name="Rounded Rectangle 11">
            <a:extLst>
              <a:ext uri="{FF2B5EF4-FFF2-40B4-BE49-F238E27FC236}">
                <a16:creationId xmlns:a16="http://schemas.microsoft.com/office/drawing/2014/main" id="{1B9CA28B-B1D3-6E41-AD3F-AAD4F466D5A7}"/>
              </a:ext>
            </a:extLst>
          </p:cNvPr>
          <p:cNvSpPr/>
          <p:nvPr/>
        </p:nvSpPr>
        <p:spPr>
          <a:xfrm>
            <a:off x="2212776" y="4868369"/>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6" name="Rounded Rectangle 12">
            <a:extLst>
              <a:ext uri="{FF2B5EF4-FFF2-40B4-BE49-F238E27FC236}">
                <a16:creationId xmlns:a16="http://schemas.microsoft.com/office/drawing/2014/main" id="{B82ADC4C-B7D9-114C-AC7E-B87D3FBCD974}"/>
              </a:ext>
            </a:extLst>
          </p:cNvPr>
          <p:cNvSpPr/>
          <p:nvPr/>
        </p:nvSpPr>
        <p:spPr>
          <a:xfrm>
            <a:off x="4959238" y="4856058"/>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Reduce</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7" name="Oval 13">
            <a:extLst>
              <a:ext uri="{FF2B5EF4-FFF2-40B4-BE49-F238E27FC236}">
                <a16:creationId xmlns:a16="http://schemas.microsoft.com/office/drawing/2014/main" id="{9E163513-3DD7-674C-917B-46A540FA4B48}"/>
              </a:ext>
            </a:extLst>
          </p:cNvPr>
          <p:cNvSpPr/>
          <p:nvPr/>
        </p:nvSpPr>
        <p:spPr>
          <a:xfrm>
            <a:off x="2292238" y="4066196"/>
            <a:ext cx="825500" cy="571500"/>
          </a:xfrm>
          <a:prstGeom prst="ellipse">
            <a:avLst/>
          </a:prstGeom>
          <a:ln w="38100">
            <a:solidFill>
              <a:schemeClr val="tx1"/>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none" lIns="76200" tIns="30000" rIns="76200" bIns="38100" numCol="1" spcCol="0" rtlCol="0" fromWordArt="0" anchor="ctr" anchorCtr="0" forceAA="0" compatLnSpc="1">
            <a:prstTxWarp prst="textNoShape">
              <a:avLst/>
            </a:prstTxWarp>
            <a:noAutofit/>
          </a:bodyPr>
          <a:lstStyle/>
          <a:p>
            <a:pPr algn="ctr"/>
            <a:r>
              <a:rPr lang="en-US" altLang="zh-CN" sz="1667" dirty="0">
                <a:latin typeface="Verdana" pitchFamily="34" charset="0"/>
                <a:ea typeface="Verdana" pitchFamily="34" charset="0"/>
                <a:cs typeface="Verdana" pitchFamily="34" charset="0"/>
              </a:rPr>
              <a:t>Client</a:t>
            </a:r>
            <a:endParaRPr lang="zh-CN" altLang="en-US" sz="1667" dirty="0">
              <a:latin typeface="Verdana" pitchFamily="34" charset="0"/>
              <a:ea typeface="Verdana" pitchFamily="34" charset="0"/>
              <a:cs typeface="Verdana" pitchFamily="34" charset="0"/>
            </a:endParaRPr>
          </a:p>
        </p:txBody>
      </p:sp>
      <p:sp>
        <p:nvSpPr>
          <p:cNvPr id="8" name="Rounded Rectangle 14">
            <a:extLst>
              <a:ext uri="{FF2B5EF4-FFF2-40B4-BE49-F238E27FC236}">
                <a16:creationId xmlns:a16="http://schemas.microsoft.com/office/drawing/2014/main" id="{2ECE562A-95E5-BA43-B87E-CB4177675A64}"/>
              </a:ext>
            </a:extLst>
          </p:cNvPr>
          <p:cNvSpPr/>
          <p:nvPr/>
        </p:nvSpPr>
        <p:spPr>
          <a:xfrm>
            <a:off x="4133738" y="4118200"/>
            <a:ext cx="1016000" cy="467492"/>
          </a:xfrm>
          <a:prstGeom prst="roundRect">
            <a:avLst>
              <a:gd name="adj" fmla="val 39149"/>
            </a:avLst>
          </a:prstGeom>
          <a:solidFill>
            <a:srgbClr val="FFA3C8"/>
          </a:solidFill>
          <a:ln w="38100">
            <a:solidFill>
              <a:schemeClr val="tx1"/>
            </a:solidFill>
          </a:ln>
        </p:spPr>
        <p:style>
          <a:lnRef idx="1">
            <a:schemeClr val="dk1"/>
          </a:lnRef>
          <a:fillRef idx="2">
            <a:schemeClr val="dk1"/>
          </a:fillRef>
          <a:effectRef idx="1">
            <a:schemeClr val="dk1"/>
          </a:effectRef>
          <a:fontRef idx="minor">
            <a:schemeClr val="dk1"/>
          </a:fontRef>
        </p:style>
        <p:txBody>
          <a:bodyPr rot="0" spcFirstLastPara="0" vertOverflow="overflow" horzOverflow="overflow" vert="horz" wrap="none" lIns="76200" tIns="30000" rIns="76200" bIns="38100" numCol="1" spcCol="0" rtlCol="0" fromWordArt="0" anchor="ctr" anchorCtr="0" forceAA="0" compatLnSpc="1">
            <a:prstTxWarp prst="textNoShape">
              <a:avLst/>
            </a:prstTxWarp>
            <a:noAutofit/>
          </a:bodyPr>
          <a:lstStyle/>
          <a:p>
            <a:pPr algn="ctr"/>
            <a:r>
              <a:rPr lang="en-US" altLang="zh-CN" sz="1667" dirty="0">
                <a:latin typeface="Verdana" pitchFamily="34" charset="0"/>
                <a:ea typeface="Verdana" pitchFamily="34" charset="0"/>
                <a:cs typeface="Verdana" pitchFamily="34" charset="0"/>
              </a:rPr>
              <a:t>Master</a:t>
            </a:r>
            <a:endParaRPr lang="zh-CN" altLang="en-US" sz="1667" dirty="0">
              <a:latin typeface="Verdana" pitchFamily="34" charset="0"/>
              <a:ea typeface="Verdana" pitchFamily="34" charset="0"/>
              <a:cs typeface="Verdana" pitchFamily="34" charset="0"/>
            </a:endParaRPr>
          </a:p>
        </p:txBody>
      </p:sp>
      <p:cxnSp>
        <p:nvCxnSpPr>
          <p:cNvPr id="9" name="Straight Arrow Connector 15">
            <a:extLst>
              <a:ext uri="{FF2B5EF4-FFF2-40B4-BE49-F238E27FC236}">
                <a16:creationId xmlns:a16="http://schemas.microsoft.com/office/drawing/2014/main" id="{97B98E0D-CEC7-C249-A517-676E11DE1555}"/>
              </a:ext>
            </a:extLst>
          </p:cNvPr>
          <p:cNvCxnSpPr>
            <a:stCxn id="7" idx="6"/>
            <a:endCxn id="8" idx="1"/>
          </p:cNvCxnSpPr>
          <p:nvPr/>
        </p:nvCxnSpPr>
        <p:spPr>
          <a:xfrm>
            <a:off x="3117738" y="4351946"/>
            <a:ext cx="1016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16">
            <a:extLst>
              <a:ext uri="{FF2B5EF4-FFF2-40B4-BE49-F238E27FC236}">
                <a16:creationId xmlns:a16="http://schemas.microsoft.com/office/drawing/2014/main" id="{5B776D69-DEAB-114F-A0D4-9AE5CA14FC5D}"/>
              </a:ext>
            </a:extLst>
          </p:cNvPr>
          <p:cNvCxnSpPr>
            <a:cxnSpLocks/>
            <a:stCxn id="7" idx="4"/>
            <a:endCxn id="5" idx="0"/>
          </p:cNvCxnSpPr>
          <p:nvPr/>
        </p:nvCxnSpPr>
        <p:spPr>
          <a:xfrm>
            <a:off x="2704988" y="4637696"/>
            <a:ext cx="15788" cy="23067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7">
            <a:extLst>
              <a:ext uri="{FF2B5EF4-FFF2-40B4-BE49-F238E27FC236}">
                <a16:creationId xmlns:a16="http://schemas.microsoft.com/office/drawing/2014/main" id="{C9965626-20BA-3244-835E-D37C625E7FAC}"/>
              </a:ext>
            </a:extLst>
          </p:cNvPr>
          <p:cNvCxnSpPr>
            <a:stCxn id="7" idx="5"/>
          </p:cNvCxnSpPr>
          <p:nvPr/>
        </p:nvCxnSpPr>
        <p:spPr>
          <a:xfrm>
            <a:off x="2996847" y="4554002"/>
            <a:ext cx="373293" cy="25503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8">
            <a:extLst>
              <a:ext uri="{FF2B5EF4-FFF2-40B4-BE49-F238E27FC236}">
                <a16:creationId xmlns:a16="http://schemas.microsoft.com/office/drawing/2014/main" id="{A72F9E31-5EC3-6148-ADFA-72AD44EA1BB3}"/>
              </a:ext>
            </a:extLst>
          </p:cNvPr>
          <p:cNvSpPr/>
          <p:nvPr/>
        </p:nvSpPr>
        <p:spPr>
          <a:xfrm>
            <a:off x="3117738" y="4066196"/>
            <a:ext cx="1027845" cy="605422"/>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remote </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fork</a:t>
            </a:r>
            <a:endParaRPr lang="zh-CN" altLang="en-US" sz="1667" dirty="0"/>
          </a:p>
        </p:txBody>
      </p:sp>
      <p:sp>
        <p:nvSpPr>
          <p:cNvPr id="13" name="Rounded Rectangle 19">
            <a:extLst>
              <a:ext uri="{FF2B5EF4-FFF2-40B4-BE49-F238E27FC236}">
                <a16:creationId xmlns:a16="http://schemas.microsoft.com/office/drawing/2014/main" id="{C12C01C9-0D46-8E4E-ADF2-629F35AF5599}"/>
              </a:ext>
            </a:extLst>
          </p:cNvPr>
          <p:cNvSpPr/>
          <p:nvPr/>
        </p:nvSpPr>
        <p:spPr>
          <a:xfrm>
            <a:off x="3625738" y="4856058"/>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14" name="Rounded Rectangle 20">
            <a:extLst>
              <a:ext uri="{FF2B5EF4-FFF2-40B4-BE49-F238E27FC236}">
                <a16:creationId xmlns:a16="http://schemas.microsoft.com/office/drawing/2014/main" id="{89EFC111-E8D2-AB47-8A03-179FA4AE857C}"/>
              </a:ext>
            </a:extLst>
          </p:cNvPr>
          <p:cNvSpPr/>
          <p:nvPr/>
        </p:nvSpPr>
        <p:spPr>
          <a:xfrm>
            <a:off x="6372200" y="4856058"/>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Reduce</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15" name="Rectangle 26">
            <a:extLst>
              <a:ext uri="{FF2B5EF4-FFF2-40B4-BE49-F238E27FC236}">
                <a16:creationId xmlns:a16="http://schemas.microsoft.com/office/drawing/2014/main" id="{B692C92E-0785-7C40-838F-6449A70BFC90}"/>
              </a:ext>
            </a:extLst>
          </p:cNvPr>
          <p:cNvSpPr/>
          <p:nvPr/>
        </p:nvSpPr>
        <p:spPr>
          <a:xfrm>
            <a:off x="3244738" y="4570476"/>
            <a:ext cx="689742" cy="323165"/>
          </a:xfrm>
          <a:prstGeom prst="rect">
            <a:avLst/>
          </a:prstGeom>
        </p:spPr>
        <p:txBody>
          <a:bodyPr wrap="square">
            <a:spAutoFit/>
          </a:bodyPr>
          <a:lstStyle/>
          <a:p>
            <a:pPr algn="ctr"/>
            <a:r>
              <a:rPr lang="en-US" altLang="zh-CN" sz="1500"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t>
            </a:r>
            <a:endParaRPr lang="zh-CN" altLang="en-US" sz="1500" dirty="0">
              <a:effectLst>
                <a:outerShdw blurRad="38100" dist="38100" dir="2700000" algn="tl">
                  <a:srgbClr val="000000">
                    <a:alpha val="43137"/>
                  </a:srgbClr>
                </a:outerShdw>
              </a:effectLst>
            </a:endParaRPr>
          </a:p>
        </p:txBody>
      </p:sp>
      <p:sp>
        <p:nvSpPr>
          <p:cNvPr id="16" name="Rectangle 27">
            <a:extLst>
              <a:ext uri="{FF2B5EF4-FFF2-40B4-BE49-F238E27FC236}">
                <a16:creationId xmlns:a16="http://schemas.microsoft.com/office/drawing/2014/main" id="{21E07BF5-74C0-2E40-8251-4602383FD3D4}"/>
              </a:ext>
            </a:extLst>
          </p:cNvPr>
          <p:cNvSpPr/>
          <p:nvPr/>
        </p:nvSpPr>
        <p:spPr>
          <a:xfrm>
            <a:off x="3126496" y="4856059"/>
            <a:ext cx="689742" cy="323165"/>
          </a:xfrm>
          <a:prstGeom prst="rect">
            <a:avLst/>
          </a:prstGeom>
        </p:spPr>
        <p:txBody>
          <a:bodyPr wrap="square">
            <a:spAutoFit/>
          </a:bodyPr>
          <a:lstStyle/>
          <a:p>
            <a:pPr algn="ctr"/>
            <a:r>
              <a:rPr lang="en-US" altLang="zh-CN" sz="1500"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t>
            </a:r>
            <a:endParaRPr lang="zh-CN" altLang="en-US" sz="1500" dirty="0">
              <a:effectLst>
                <a:outerShdw blurRad="38100" dist="38100" dir="2700000" algn="tl">
                  <a:srgbClr val="000000">
                    <a:alpha val="43137"/>
                  </a:srgbClr>
                </a:outerShdw>
              </a:effectLst>
            </a:endParaRPr>
          </a:p>
        </p:txBody>
      </p:sp>
      <p:sp>
        <p:nvSpPr>
          <p:cNvPr id="17" name="Rectangle 28">
            <a:extLst>
              <a:ext uri="{FF2B5EF4-FFF2-40B4-BE49-F238E27FC236}">
                <a16:creationId xmlns:a16="http://schemas.microsoft.com/office/drawing/2014/main" id="{4BE07392-DB52-1942-92AD-DD9C808D5B67}"/>
              </a:ext>
            </a:extLst>
          </p:cNvPr>
          <p:cNvSpPr/>
          <p:nvPr/>
        </p:nvSpPr>
        <p:spPr>
          <a:xfrm>
            <a:off x="5975238" y="4856059"/>
            <a:ext cx="396962" cy="323165"/>
          </a:xfrm>
          <a:prstGeom prst="rect">
            <a:avLst/>
          </a:prstGeom>
        </p:spPr>
        <p:txBody>
          <a:bodyPr wrap="square">
            <a:spAutoFit/>
          </a:bodyPr>
          <a:lstStyle/>
          <a:p>
            <a:pPr algn="ctr"/>
            <a:r>
              <a:rPr lang="en-US" altLang="zh-CN" sz="1500"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t>
            </a:r>
            <a:endParaRPr lang="zh-CN" altLang="en-US" sz="15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898300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581348-3C42-8B4D-98B4-B2B60981E862}"/>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D0DBAD0E-3B4D-AB4A-B769-AE1CC87EF2AF}"/>
              </a:ext>
            </a:extLst>
          </p:cNvPr>
          <p:cNvSpPr>
            <a:spLocks noGrp="1"/>
          </p:cNvSpPr>
          <p:nvPr>
            <p:ph idx="1"/>
          </p:nvPr>
        </p:nvSpPr>
        <p:spPr/>
        <p:txBody>
          <a:bodyPr/>
          <a:lstStyle/>
          <a:p>
            <a:r>
              <a:rPr kumimoji="1" lang="en-US" altLang="zh-CN" dirty="0">
                <a:solidFill>
                  <a:srgbClr val="C00000"/>
                </a:solidFill>
              </a:rPr>
              <a:t>Step3</a:t>
            </a:r>
            <a:r>
              <a:rPr kumimoji="1" lang="en-US" altLang="zh-CN" b="0" dirty="0"/>
              <a:t>: map task</a:t>
            </a:r>
          </a:p>
          <a:p>
            <a:pPr lvl="1"/>
            <a:r>
              <a:rPr kumimoji="1" lang="en-US" altLang="zh-CN" dirty="0"/>
              <a:t>Reads contents of the input </a:t>
            </a:r>
            <a:r>
              <a:rPr kumimoji="1" lang="en-US" altLang="zh-CN" b="1" dirty="0">
                <a:solidFill>
                  <a:srgbClr val="C00000"/>
                </a:solidFill>
              </a:rPr>
              <a:t>shard</a:t>
            </a:r>
            <a:r>
              <a:rPr kumimoji="1" lang="en-US" altLang="zh-CN" dirty="0"/>
              <a:t> assigned to it</a:t>
            </a:r>
          </a:p>
          <a:p>
            <a:pPr lvl="1"/>
            <a:r>
              <a:rPr kumimoji="1" lang="en-US" altLang="zh-CN" dirty="0"/>
              <a:t>Parses </a:t>
            </a:r>
            <a:r>
              <a:rPr kumimoji="1" lang="en-US" altLang="zh-CN" b="1" dirty="0">
                <a:solidFill>
                  <a:srgbClr val="C00000"/>
                </a:solidFill>
              </a:rPr>
              <a:t>key/value</a:t>
            </a:r>
            <a:r>
              <a:rPr kumimoji="1" lang="en-US" altLang="zh-CN" dirty="0"/>
              <a:t> pairs out of the input data</a:t>
            </a:r>
          </a:p>
          <a:p>
            <a:pPr lvl="1"/>
            <a:r>
              <a:rPr kumimoji="1" lang="en-US" altLang="zh-CN" dirty="0"/>
              <a:t>Passes each pair to a user-defined </a:t>
            </a:r>
            <a:r>
              <a:rPr kumimoji="1" lang="en-US" altLang="zh-CN" b="1" dirty="0">
                <a:solidFill>
                  <a:srgbClr val="C00000"/>
                </a:solidFill>
                <a:latin typeface="Courier New" panose="02070309020205020404" pitchFamily="49" charset="0"/>
                <a:cs typeface="Courier New" panose="02070309020205020404" pitchFamily="49" charset="0"/>
              </a:rPr>
              <a:t>Map</a:t>
            </a:r>
            <a:r>
              <a:rPr kumimoji="1" lang="en-US" altLang="zh-CN" dirty="0"/>
              <a:t> function</a:t>
            </a:r>
          </a:p>
          <a:p>
            <a:pPr lvl="2"/>
            <a:r>
              <a:rPr kumimoji="1" lang="en-US" altLang="zh-CN" sz="1800" dirty="0"/>
              <a:t>Produces </a:t>
            </a:r>
            <a:r>
              <a:rPr kumimoji="1" lang="en-US" altLang="zh-CN" sz="1800" b="1" dirty="0">
                <a:solidFill>
                  <a:srgbClr val="C00000"/>
                </a:solidFill>
              </a:rPr>
              <a:t>intermediate</a:t>
            </a:r>
            <a:r>
              <a:rPr kumimoji="1" lang="en-US" altLang="zh-CN" sz="1800" dirty="0"/>
              <a:t> key/value pairs</a:t>
            </a:r>
          </a:p>
          <a:p>
            <a:pPr lvl="2"/>
            <a:r>
              <a:rPr kumimoji="1" lang="en-US" altLang="zh-CN" sz="1800" dirty="0"/>
              <a:t>These are buffered in </a:t>
            </a:r>
            <a:r>
              <a:rPr kumimoji="1" lang="en-US" altLang="zh-CN" sz="1800" b="1" dirty="0">
                <a:solidFill>
                  <a:srgbClr val="C00000"/>
                </a:solidFill>
              </a:rPr>
              <a:t>memory</a:t>
            </a:r>
          </a:p>
        </p:txBody>
      </p:sp>
      <p:sp>
        <p:nvSpPr>
          <p:cNvPr id="4" name="灯片编号占位符 3">
            <a:extLst>
              <a:ext uri="{FF2B5EF4-FFF2-40B4-BE49-F238E27FC236}">
                <a16:creationId xmlns:a16="http://schemas.microsoft.com/office/drawing/2014/main" id="{1958680B-7AB5-2F4B-8E31-A2331B93AFB7}"/>
              </a:ext>
            </a:extLst>
          </p:cNvPr>
          <p:cNvSpPr>
            <a:spLocks noGrp="1"/>
          </p:cNvSpPr>
          <p:nvPr>
            <p:ph type="sldNum" sz="quarter" idx="12"/>
          </p:nvPr>
        </p:nvSpPr>
        <p:spPr/>
        <p:txBody>
          <a:bodyPr/>
          <a:lstStyle/>
          <a:p>
            <a:fld id="{ADE361C3-C043-4A6E-BDCE-8DA1E7D90A3B}" type="slidenum">
              <a:rPr lang="zh-CN" altLang="en-US" smtClean="0"/>
              <a:t>34</a:t>
            </a:fld>
            <a:endParaRPr lang="zh-CN" altLang="en-US"/>
          </a:p>
        </p:txBody>
      </p:sp>
      <p:sp>
        <p:nvSpPr>
          <p:cNvPr id="5" name="Rounded Rectangle 40">
            <a:extLst>
              <a:ext uri="{FF2B5EF4-FFF2-40B4-BE49-F238E27FC236}">
                <a16:creationId xmlns:a16="http://schemas.microsoft.com/office/drawing/2014/main" id="{F32A7AA1-200E-7A4E-AA35-778588B2A31A}"/>
              </a:ext>
            </a:extLst>
          </p:cNvPr>
          <p:cNvSpPr/>
          <p:nvPr/>
        </p:nvSpPr>
        <p:spPr>
          <a:xfrm>
            <a:off x="3810000" y="4422008"/>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cxnSp>
        <p:nvCxnSpPr>
          <p:cNvPr id="6" name="Straight Arrow Connector 41">
            <a:extLst>
              <a:ext uri="{FF2B5EF4-FFF2-40B4-BE49-F238E27FC236}">
                <a16:creationId xmlns:a16="http://schemas.microsoft.com/office/drawing/2014/main" id="{387887AF-30D3-F747-BD59-28B33C900439}"/>
              </a:ext>
            </a:extLst>
          </p:cNvPr>
          <p:cNvCxnSpPr>
            <a:stCxn id="8" idx="3"/>
            <a:endCxn id="5" idx="1"/>
          </p:cNvCxnSpPr>
          <p:nvPr/>
        </p:nvCxnSpPr>
        <p:spPr>
          <a:xfrm>
            <a:off x="2861880" y="4655754"/>
            <a:ext cx="948121"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ectangle 42">
            <a:extLst>
              <a:ext uri="{FF2B5EF4-FFF2-40B4-BE49-F238E27FC236}">
                <a16:creationId xmlns:a16="http://schemas.microsoft.com/office/drawing/2014/main" id="{9B1FE7FD-DD59-5A44-9F28-AB67EA47621D}"/>
              </a:ext>
            </a:extLst>
          </p:cNvPr>
          <p:cNvSpPr/>
          <p:nvPr/>
        </p:nvSpPr>
        <p:spPr>
          <a:xfrm>
            <a:off x="2921000" y="4370004"/>
            <a:ext cx="663964" cy="348878"/>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read</a:t>
            </a:r>
            <a:endParaRPr lang="zh-CN" altLang="en-US" sz="1667" dirty="0"/>
          </a:p>
        </p:txBody>
      </p:sp>
      <p:sp>
        <p:nvSpPr>
          <p:cNvPr id="8" name="Rectangle 43">
            <a:extLst>
              <a:ext uri="{FF2B5EF4-FFF2-40B4-BE49-F238E27FC236}">
                <a16:creationId xmlns:a16="http://schemas.microsoft.com/office/drawing/2014/main" id="{7F2C9721-4155-3844-B869-60A748FD7660}"/>
              </a:ext>
            </a:extLst>
          </p:cNvPr>
          <p:cNvSpPr/>
          <p:nvPr/>
        </p:nvSpPr>
        <p:spPr>
          <a:xfrm>
            <a:off x="1714501" y="4497004"/>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2</a:t>
            </a:r>
            <a:endParaRPr lang="zh-CN" altLang="en-US" sz="1667" dirty="0">
              <a:latin typeface="Verdana" pitchFamily="34" charset="0"/>
              <a:cs typeface="Verdana" pitchFamily="34" charset="0"/>
            </a:endParaRPr>
          </a:p>
        </p:txBody>
      </p:sp>
    </p:spTree>
    <p:extLst>
      <p:ext uri="{BB962C8B-B14F-4D97-AF65-F5344CB8AC3E}">
        <p14:creationId xmlns:p14="http://schemas.microsoft.com/office/powerpoint/2010/main" val="14796202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AC8DF11-4EB3-1245-BC2E-CAA5DD048F14}"/>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26F871A7-C713-F541-B12E-59DD6AF34EB2}"/>
              </a:ext>
            </a:extLst>
          </p:cNvPr>
          <p:cNvSpPr>
            <a:spLocks noGrp="1"/>
          </p:cNvSpPr>
          <p:nvPr>
            <p:ph idx="1"/>
          </p:nvPr>
        </p:nvSpPr>
        <p:spPr/>
        <p:txBody>
          <a:bodyPr/>
          <a:lstStyle/>
          <a:p>
            <a:r>
              <a:rPr kumimoji="1" lang="en-US" altLang="zh-CN" dirty="0">
                <a:solidFill>
                  <a:srgbClr val="C00000"/>
                </a:solidFill>
              </a:rPr>
              <a:t>Step4</a:t>
            </a:r>
            <a:r>
              <a:rPr kumimoji="1" lang="en-US" altLang="zh-CN" b="0" dirty="0"/>
              <a:t>: create intermediate files</a:t>
            </a:r>
          </a:p>
          <a:p>
            <a:pPr lvl="1"/>
            <a:r>
              <a:rPr kumimoji="1" lang="en-US" altLang="zh-CN" dirty="0"/>
              <a:t>Intermediate k/v pairs buffered in </a:t>
            </a:r>
            <a:r>
              <a:rPr kumimoji="1" lang="en-US" altLang="zh-CN" b="1" dirty="0">
                <a:solidFill>
                  <a:srgbClr val="C00000"/>
                </a:solidFill>
              </a:rPr>
              <a:t>memory</a:t>
            </a:r>
            <a:r>
              <a:rPr kumimoji="1" lang="en-US" altLang="zh-CN" dirty="0"/>
              <a:t> and periodically written to the </a:t>
            </a:r>
            <a:r>
              <a:rPr kumimoji="1" lang="en-US" altLang="zh-CN" b="1" dirty="0">
                <a:solidFill>
                  <a:srgbClr val="C00000"/>
                </a:solidFill>
              </a:rPr>
              <a:t>local disk</a:t>
            </a:r>
          </a:p>
          <a:p>
            <a:pPr lvl="2"/>
            <a:r>
              <a:rPr kumimoji="1" lang="en-US" altLang="zh-CN" dirty="0"/>
              <a:t>Partitioned into </a:t>
            </a:r>
            <a:r>
              <a:rPr kumimoji="1" lang="en-US" altLang="zh-CN" b="1" dirty="0">
                <a:solidFill>
                  <a:srgbClr val="C00000"/>
                </a:solidFill>
              </a:rPr>
              <a:t>R</a:t>
            </a:r>
            <a:r>
              <a:rPr kumimoji="1" lang="en-US" altLang="zh-CN" dirty="0"/>
              <a:t> regions by a </a:t>
            </a:r>
            <a:r>
              <a:rPr kumimoji="1" lang="en-US" altLang="zh-CN" dirty="0">
                <a:latin typeface="Courier New" panose="02070309020205020404" pitchFamily="49" charset="0"/>
                <a:cs typeface="Courier New" panose="02070309020205020404" pitchFamily="49" charset="0"/>
              </a:rPr>
              <a:t>Partition</a:t>
            </a:r>
            <a:r>
              <a:rPr kumimoji="1" lang="en-US" altLang="zh-CN" dirty="0"/>
              <a:t> function</a:t>
            </a:r>
          </a:p>
          <a:p>
            <a:pPr lvl="1"/>
            <a:r>
              <a:rPr kumimoji="1" lang="en-US" altLang="zh-CN" sz="1600" dirty="0"/>
              <a:t>Notifies master when complete</a:t>
            </a:r>
          </a:p>
          <a:p>
            <a:pPr lvl="2"/>
            <a:r>
              <a:rPr kumimoji="1" lang="en-US" altLang="zh-CN" dirty="0"/>
              <a:t>Passes location of intermediate data to the </a:t>
            </a:r>
            <a:r>
              <a:rPr kumimoji="1" lang="en-US" altLang="zh-CN" b="1" dirty="0">
                <a:solidFill>
                  <a:srgbClr val="C00000"/>
                </a:solidFill>
              </a:rPr>
              <a:t>master</a:t>
            </a:r>
          </a:p>
          <a:p>
            <a:pPr lvl="2"/>
            <a:r>
              <a:rPr kumimoji="1" lang="en-US" altLang="zh-CN" b="1" dirty="0">
                <a:solidFill>
                  <a:srgbClr val="C00000"/>
                </a:solidFill>
              </a:rPr>
              <a:t>Master</a:t>
            </a:r>
            <a:r>
              <a:rPr kumimoji="1" lang="en-US" altLang="zh-CN" dirty="0"/>
              <a:t> forwards locations to the Reduce worker</a:t>
            </a:r>
          </a:p>
        </p:txBody>
      </p:sp>
      <p:sp>
        <p:nvSpPr>
          <p:cNvPr id="4" name="灯片编号占位符 3">
            <a:extLst>
              <a:ext uri="{FF2B5EF4-FFF2-40B4-BE49-F238E27FC236}">
                <a16:creationId xmlns:a16="http://schemas.microsoft.com/office/drawing/2014/main" id="{2C9555AC-FEB8-B148-829C-2B9FA915678D}"/>
              </a:ext>
            </a:extLst>
          </p:cNvPr>
          <p:cNvSpPr>
            <a:spLocks noGrp="1"/>
          </p:cNvSpPr>
          <p:nvPr>
            <p:ph type="sldNum" sz="quarter" idx="12"/>
          </p:nvPr>
        </p:nvSpPr>
        <p:spPr/>
        <p:txBody>
          <a:bodyPr/>
          <a:lstStyle/>
          <a:p>
            <a:fld id="{ADE361C3-C043-4A6E-BDCE-8DA1E7D90A3B}" type="slidenum">
              <a:rPr lang="zh-CN" altLang="en-US" smtClean="0"/>
              <a:t>35</a:t>
            </a:fld>
            <a:endParaRPr lang="zh-CN" altLang="en-US"/>
          </a:p>
        </p:txBody>
      </p:sp>
      <p:sp>
        <p:nvSpPr>
          <p:cNvPr id="5" name="Rounded Rectangle 7">
            <a:extLst>
              <a:ext uri="{FF2B5EF4-FFF2-40B4-BE49-F238E27FC236}">
                <a16:creationId xmlns:a16="http://schemas.microsoft.com/office/drawing/2014/main" id="{D6020812-1BB0-D040-90C9-60601D03D581}"/>
              </a:ext>
            </a:extLst>
          </p:cNvPr>
          <p:cNvSpPr/>
          <p:nvPr/>
        </p:nvSpPr>
        <p:spPr>
          <a:xfrm>
            <a:off x="3810000" y="4422008"/>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cxnSp>
        <p:nvCxnSpPr>
          <p:cNvPr id="6" name="Straight Arrow Connector 8">
            <a:extLst>
              <a:ext uri="{FF2B5EF4-FFF2-40B4-BE49-F238E27FC236}">
                <a16:creationId xmlns:a16="http://schemas.microsoft.com/office/drawing/2014/main" id="{D31F5704-74B4-AA4C-9C38-8FF79F350105}"/>
              </a:ext>
            </a:extLst>
          </p:cNvPr>
          <p:cNvCxnSpPr>
            <a:stCxn id="8" idx="3"/>
            <a:endCxn id="5" idx="1"/>
          </p:cNvCxnSpPr>
          <p:nvPr/>
        </p:nvCxnSpPr>
        <p:spPr>
          <a:xfrm>
            <a:off x="2861880" y="4655754"/>
            <a:ext cx="948121"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ectangle 9">
            <a:extLst>
              <a:ext uri="{FF2B5EF4-FFF2-40B4-BE49-F238E27FC236}">
                <a16:creationId xmlns:a16="http://schemas.microsoft.com/office/drawing/2014/main" id="{B9680E8B-C8E9-784F-B280-04F2E60B725A}"/>
              </a:ext>
            </a:extLst>
          </p:cNvPr>
          <p:cNvSpPr/>
          <p:nvPr/>
        </p:nvSpPr>
        <p:spPr>
          <a:xfrm>
            <a:off x="2921000" y="4370004"/>
            <a:ext cx="663964" cy="348878"/>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read</a:t>
            </a:r>
            <a:endParaRPr lang="zh-CN" altLang="en-US" sz="1667" dirty="0"/>
          </a:p>
        </p:txBody>
      </p:sp>
      <p:sp>
        <p:nvSpPr>
          <p:cNvPr id="8" name="Rectangle 10">
            <a:extLst>
              <a:ext uri="{FF2B5EF4-FFF2-40B4-BE49-F238E27FC236}">
                <a16:creationId xmlns:a16="http://schemas.microsoft.com/office/drawing/2014/main" id="{F08E7C7D-3B13-A947-B9CE-FD7B53E33B9B}"/>
              </a:ext>
            </a:extLst>
          </p:cNvPr>
          <p:cNvSpPr/>
          <p:nvPr/>
        </p:nvSpPr>
        <p:spPr>
          <a:xfrm>
            <a:off x="1714501" y="4497004"/>
            <a:ext cx="1147379" cy="3175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dirty="0">
                <a:latin typeface="Verdana" pitchFamily="34" charset="0"/>
                <a:ea typeface="Verdana" pitchFamily="34" charset="0"/>
                <a:cs typeface="Verdana" pitchFamily="34" charset="0"/>
              </a:rPr>
              <a:t>Shard 2</a:t>
            </a:r>
            <a:endParaRPr lang="zh-CN" altLang="en-US" sz="1667" dirty="0">
              <a:latin typeface="Verdana" pitchFamily="34" charset="0"/>
              <a:cs typeface="Verdana" pitchFamily="34" charset="0"/>
            </a:endParaRPr>
          </a:p>
        </p:txBody>
      </p:sp>
      <p:sp>
        <p:nvSpPr>
          <p:cNvPr id="9" name="Rectangle 12">
            <a:extLst>
              <a:ext uri="{FF2B5EF4-FFF2-40B4-BE49-F238E27FC236}">
                <a16:creationId xmlns:a16="http://schemas.microsoft.com/office/drawing/2014/main" id="{5118A8ED-5198-5F48-9584-9EF52F17E0EC}"/>
              </a:ext>
            </a:extLst>
          </p:cNvPr>
          <p:cNvSpPr/>
          <p:nvPr/>
        </p:nvSpPr>
        <p:spPr>
          <a:xfrm>
            <a:off x="5651500" y="3968066"/>
            <a:ext cx="2032000" cy="1375377"/>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t" anchorCtr="0"/>
          <a:lstStyle/>
          <a:p>
            <a:pPr algn="ctr"/>
            <a:r>
              <a:rPr lang="en-US" altLang="zh-CN" sz="1667" dirty="0">
                <a:effectLst>
                  <a:outerShdw blurRad="38100" dist="38100" dir="2700000" algn="tl">
                    <a:srgbClr val="000000">
                      <a:alpha val="43137"/>
                    </a:srgbClr>
                  </a:outerShdw>
                </a:effectLst>
                <a:latin typeface="Verdana" pitchFamily="34" charset="0"/>
                <a:ea typeface="Verdana" pitchFamily="34" charset="0"/>
                <a:cs typeface="Verdana" pitchFamily="34" charset="0"/>
              </a:rPr>
              <a:t>Intermediate File</a:t>
            </a:r>
            <a:endParaRPr lang="zh-CN" altLang="en-US" sz="1667" dirty="0">
              <a:effectLst>
                <a:outerShdw blurRad="38100" dist="38100" dir="2700000" algn="tl">
                  <a:srgbClr val="000000">
                    <a:alpha val="43137"/>
                  </a:srgbClr>
                </a:outerShdw>
              </a:effectLst>
              <a:latin typeface="Verdana" pitchFamily="34" charset="0"/>
              <a:cs typeface="Verdana" pitchFamily="34" charset="0"/>
            </a:endParaRPr>
          </a:p>
        </p:txBody>
      </p:sp>
      <p:cxnSp>
        <p:nvCxnSpPr>
          <p:cNvPr id="10" name="Straight Arrow Connector 13">
            <a:extLst>
              <a:ext uri="{FF2B5EF4-FFF2-40B4-BE49-F238E27FC236}">
                <a16:creationId xmlns:a16="http://schemas.microsoft.com/office/drawing/2014/main" id="{623BA8E6-7713-0D4A-8A4C-53E23F5BCD8F}"/>
              </a:ext>
            </a:extLst>
          </p:cNvPr>
          <p:cNvCxnSpPr>
            <a:stCxn id="5" idx="3"/>
            <a:endCxn id="9" idx="1"/>
          </p:cNvCxnSpPr>
          <p:nvPr/>
        </p:nvCxnSpPr>
        <p:spPr>
          <a:xfrm>
            <a:off x="4826000" y="4655754"/>
            <a:ext cx="825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4">
            <a:extLst>
              <a:ext uri="{FF2B5EF4-FFF2-40B4-BE49-F238E27FC236}">
                <a16:creationId xmlns:a16="http://schemas.microsoft.com/office/drawing/2014/main" id="{4BA81699-4CFC-544B-BC10-7CA0D2E663E8}"/>
              </a:ext>
            </a:extLst>
          </p:cNvPr>
          <p:cNvSpPr/>
          <p:nvPr/>
        </p:nvSpPr>
        <p:spPr>
          <a:xfrm>
            <a:off x="5969000" y="4357824"/>
            <a:ext cx="1397000" cy="233746"/>
          </a:xfrm>
          <a:prstGeom prst="rect">
            <a:avLst/>
          </a:prstGeom>
          <a:solidFill>
            <a:srgbClr val="FFCCFF"/>
          </a:solidFill>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500" dirty="0">
                <a:latin typeface="Verdana" pitchFamily="34" charset="0"/>
                <a:ea typeface="Verdana" pitchFamily="34" charset="0"/>
                <a:cs typeface="Verdana" pitchFamily="34" charset="0"/>
              </a:rPr>
              <a:t>partition 1</a:t>
            </a:r>
            <a:endParaRPr lang="zh-CN" altLang="en-US" sz="1500" dirty="0">
              <a:latin typeface="Verdana" pitchFamily="34" charset="0"/>
              <a:cs typeface="Verdana" pitchFamily="34" charset="0"/>
            </a:endParaRPr>
          </a:p>
        </p:txBody>
      </p:sp>
      <p:sp>
        <p:nvSpPr>
          <p:cNvPr id="12" name="Rectangle 16">
            <a:extLst>
              <a:ext uri="{FF2B5EF4-FFF2-40B4-BE49-F238E27FC236}">
                <a16:creationId xmlns:a16="http://schemas.microsoft.com/office/drawing/2014/main" id="{6A81A34D-E780-D545-86C0-C34448E2DD06}"/>
              </a:ext>
            </a:extLst>
          </p:cNvPr>
          <p:cNvSpPr/>
          <p:nvPr/>
        </p:nvSpPr>
        <p:spPr>
          <a:xfrm>
            <a:off x="5969000" y="4982697"/>
            <a:ext cx="1397000" cy="233746"/>
          </a:xfrm>
          <a:prstGeom prst="rect">
            <a:avLst/>
          </a:prstGeom>
          <a:solidFill>
            <a:srgbClr val="FFCCFF"/>
          </a:solidFill>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500" dirty="0">
                <a:latin typeface="Verdana" pitchFamily="34" charset="0"/>
                <a:ea typeface="Verdana" pitchFamily="34" charset="0"/>
                <a:cs typeface="Verdana" pitchFamily="34" charset="0"/>
              </a:rPr>
              <a:t>partition R-1</a:t>
            </a:r>
            <a:endParaRPr lang="zh-CN" altLang="en-US" sz="1500" dirty="0">
              <a:latin typeface="Verdana" pitchFamily="34" charset="0"/>
              <a:cs typeface="Verdana" pitchFamily="34" charset="0"/>
            </a:endParaRPr>
          </a:p>
        </p:txBody>
      </p:sp>
      <p:sp>
        <p:nvSpPr>
          <p:cNvPr id="13" name="Rectangle 17">
            <a:extLst>
              <a:ext uri="{FF2B5EF4-FFF2-40B4-BE49-F238E27FC236}">
                <a16:creationId xmlns:a16="http://schemas.microsoft.com/office/drawing/2014/main" id="{C4F64165-B467-C94C-9EF8-26A33717655A}"/>
              </a:ext>
            </a:extLst>
          </p:cNvPr>
          <p:cNvSpPr/>
          <p:nvPr/>
        </p:nvSpPr>
        <p:spPr>
          <a:xfrm>
            <a:off x="5969000" y="4591570"/>
            <a:ext cx="1397000" cy="233746"/>
          </a:xfrm>
          <a:prstGeom prst="rect">
            <a:avLst/>
          </a:prstGeom>
          <a:solidFill>
            <a:srgbClr val="FFCCFF"/>
          </a:solidFill>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500" dirty="0">
                <a:latin typeface="Verdana" pitchFamily="34" charset="0"/>
                <a:ea typeface="Verdana" pitchFamily="34" charset="0"/>
                <a:cs typeface="Verdana" pitchFamily="34" charset="0"/>
              </a:rPr>
              <a:t>partition 2</a:t>
            </a:r>
            <a:endParaRPr lang="zh-CN" altLang="en-US" sz="1500" dirty="0">
              <a:latin typeface="Verdana" pitchFamily="34" charset="0"/>
              <a:cs typeface="Verdana" pitchFamily="34" charset="0"/>
            </a:endParaRPr>
          </a:p>
        </p:txBody>
      </p:sp>
      <p:sp>
        <p:nvSpPr>
          <p:cNvPr id="14" name="Rounded Rectangle 19">
            <a:extLst>
              <a:ext uri="{FF2B5EF4-FFF2-40B4-BE49-F238E27FC236}">
                <a16:creationId xmlns:a16="http://schemas.microsoft.com/office/drawing/2014/main" id="{125920BD-3BF1-4A49-9F9E-311D5649AA7D}"/>
              </a:ext>
            </a:extLst>
          </p:cNvPr>
          <p:cNvSpPr/>
          <p:nvPr/>
        </p:nvSpPr>
        <p:spPr>
          <a:xfrm>
            <a:off x="3554453" y="3810000"/>
            <a:ext cx="4319547" cy="1714500"/>
          </a:xfrm>
          <a:prstGeom prst="roundRect">
            <a:avLst>
              <a:gd name="adj" fmla="val 9081"/>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500"/>
          </a:p>
        </p:txBody>
      </p:sp>
      <p:sp>
        <p:nvSpPr>
          <p:cNvPr id="15" name="Rectangle 20">
            <a:extLst>
              <a:ext uri="{FF2B5EF4-FFF2-40B4-BE49-F238E27FC236}">
                <a16:creationId xmlns:a16="http://schemas.microsoft.com/office/drawing/2014/main" id="{D453FE89-3574-254C-82C2-178650DC8543}"/>
              </a:ext>
            </a:extLst>
          </p:cNvPr>
          <p:cNvSpPr/>
          <p:nvPr/>
        </p:nvSpPr>
        <p:spPr>
          <a:xfrm>
            <a:off x="4889500" y="4363095"/>
            <a:ext cx="721672" cy="605422"/>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local</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write</a:t>
            </a:r>
            <a:endParaRPr lang="zh-CN" altLang="en-US" sz="1667" dirty="0"/>
          </a:p>
        </p:txBody>
      </p:sp>
    </p:spTree>
    <p:extLst>
      <p:ext uri="{BB962C8B-B14F-4D97-AF65-F5344CB8AC3E}">
        <p14:creationId xmlns:p14="http://schemas.microsoft.com/office/powerpoint/2010/main" val="7346623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3B1F4FF-BA43-A646-BF84-1080643922A6}"/>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3592406A-F7A3-534B-83AB-EDEFC3BB82F8}"/>
              </a:ext>
            </a:extLst>
          </p:cNvPr>
          <p:cNvSpPr>
            <a:spLocks noGrp="1"/>
          </p:cNvSpPr>
          <p:nvPr>
            <p:ph idx="1"/>
          </p:nvPr>
        </p:nvSpPr>
        <p:spPr>
          <a:xfrm>
            <a:off x="457200" y="1129308"/>
            <a:ext cx="8867328" cy="3771636"/>
          </a:xfrm>
        </p:spPr>
        <p:txBody>
          <a:bodyPr/>
          <a:lstStyle/>
          <a:p>
            <a:r>
              <a:rPr kumimoji="1" lang="en-US" altLang="zh-CN" dirty="0">
                <a:solidFill>
                  <a:srgbClr val="C00000"/>
                </a:solidFill>
              </a:rPr>
              <a:t>Step4a</a:t>
            </a:r>
            <a:r>
              <a:rPr kumimoji="1" lang="en-US" altLang="zh-CN" b="0" dirty="0"/>
              <a:t>: partitioning</a:t>
            </a:r>
          </a:p>
          <a:p>
            <a:pPr lvl="1"/>
            <a:r>
              <a:rPr kumimoji="1" lang="en-US" altLang="zh-CN" b="1" dirty="0">
                <a:solidFill>
                  <a:srgbClr val="C00000"/>
                </a:solidFill>
              </a:rPr>
              <a:t>Map</a:t>
            </a:r>
            <a:r>
              <a:rPr kumimoji="1" lang="en-US" altLang="zh-CN" dirty="0"/>
              <a:t> data will be processed by reduce workers</a:t>
            </a:r>
          </a:p>
          <a:p>
            <a:pPr lvl="2"/>
            <a:r>
              <a:rPr kumimoji="1" lang="en-US" altLang="zh-CN" dirty="0"/>
              <a:t>The user’s </a:t>
            </a:r>
            <a:r>
              <a:rPr kumimoji="1" lang="en-US" altLang="zh-CN" dirty="0">
                <a:latin typeface="Courier New" panose="02070309020205020404" pitchFamily="49" charset="0"/>
                <a:cs typeface="Courier New" panose="02070309020205020404" pitchFamily="49" charset="0"/>
              </a:rPr>
              <a:t>Reduce</a:t>
            </a:r>
            <a:r>
              <a:rPr kumimoji="1" lang="en-US" altLang="zh-CN" dirty="0"/>
              <a:t> function will be called once </a:t>
            </a:r>
            <a:br>
              <a:rPr kumimoji="1" lang="en-US" altLang="zh-CN" dirty="0"/>
            </a:br>
            <a:r>
              <a:rPr kumimoji="1" lang="en-US" altLang="zh-CN" dirty="0"/>
              <a:t>per </a:t>
            </a:r>
            <a:r>
              <a:rPr kumimoji="1" lang="en-US" altLang="zh-CN" b="1" dirty="0">
                <a:solidFill>
                  <a:srgbClr val="C00000"/>
                </a:solidFill>
              </a:rPr>
              <a:t>unique key</a:t>
            </a:r>
          </a:p>
          <a:p>
            <a:pPr lvl="1"/>
            <a:r>
              <a:rPr kumimoji="1" lang="en-US" altLang="zh-CN" dirty="0">
                <a:solidFill>
                  <a:schemeClr val="tx1"/>
                </a:solidFill>
              </a:rPr>
              <a:t>Sort all the (key, value) data by keys</a:t>
            </a:r>
          </a:p>
          <a:p>
            <a:pPr lvl="1"/>
            <a:r>
              <a:rPr kumimoji="1" lang="en-US" altLang="zh-CN" dirty="0">
                <a:solidFill>
                  <a:schemeClr val="tx1"/>
                </a:solidFill>
                <a:latin typeface="Courier New" panose="02070309020205020404" pitchFamily="49" charset="0"/>
                <a:cs typeface="Courier New" panose="02070309020205020404" pitchFamily="49" charset="0"/>
              </a:rPr>
              <a:t>Partition</a:t>
            </a:r>
            <a:r>
              <a:rPr kumimoji="1" lang="en-US" altLang="zh-CN" dirty="0">
                <a:solidFill>
                  <a:schemeClr val="tx1"/>
                </a:solidFill>
              </a:rPr>
              <a:t> function: decides which of R reduce workers will work on which key </a:t>
            </a:r>
          </a:p>
          <a:p>
            <a:pPr lvl="2"/>
            <a:r>
              <a:rPr kumimoji="1" lang="en-US" altLang="zh-CN" dirty="0">
                <a:solidFill>
                  <a:schemeClr val="tx1"/>
                </a:solidFill>
              </a:rPr>
              <a:t>Default function: hash(key) mod R</a:t>
            </a:r>
          </a:p>
          <a:p>
            <a:pPr lvl="2"/>
            <a:r>
              <a:rPr kumimoji="1" lang="en-US" altLang="zh-CN" dirty="0">
                <a:solidFill>
                  <a:schemeClr val="tx1"/>
                </a:solidFill>
              </a:rPr>
              <a:t>Map worker partitions the data by keys</a:t>
            </a:r>
          </a:p>
          <a:p>
            <a:pPr lvl="1"/>
            <a:r>
              <a:rPr kumimoji="1" lang="en-US" altLang="zh-CN" dirty="0">
                <a:solidFill>
                  <a:schemeClr val="tx1"/>
                </a:solidFill>
              </a:rPr>
              <a:t>Each reduce worker will read their partition from </a:t>
            </a:r>
            <a:r>
              <a:rPr kumimoji="1" lang="en-US" altLang="zh-CN" b="1" dirty="0">
                <a:solidFill>
                  <a:srgbClr val="C00000"/>
                </a:solidFill>
              </a:rPr>
              <a:t>every</a:t>
            </a:r>
            <a:r>
              <a:rPr kumimoji="1" lang="en-US" altLang="zh-CN" dirty="0">
                <a:solidFill>
                  <a:schemeClr val="tx1"/>
                </a:solidFill>
              </a:rPr>
              <a:t> map worker</a:t>
            </a:r>
          </a:p>
          <a:p>
            <a:pPr lvl="1"/>
            <a:endParaRPr kumimoji="1" lang="en-US" altLang="zh-CN" b="1" dirty="0">
              <a:solidFill>
                <a:srgbClr val="C00000"/>
              </a:solidFill>
            </a:endParaRPr>
          </a:p>
          <a:p>
            <a:pPr lvl="2"/>
            <a:endParaRPr kumimoji="1" lang="zh-CN" altLang="en-US" dirty="0"/>
          </a:p>
        </p:txBody>
      </p:sp>
      <p:sp>
        <p:nvSpPr>
          <p:cNvPr id="4" name="灯片编号占位符 3">
            <a:extLst>
              <a:ext uri="{FF2B5EF4-FFF2-40B4-BE49-F238E27FC236}">
                <a16:creationId xmlns:a16="http://schemas.microsoft.com/office/drawing/2014/main" id="{E31A0A4B-6895-6040-9F92-B0538978A974}"/>
              </a:ext>
            </a:extLst>
          </p:cNvPr>
          <p:cNvSpPr>
            <a:spLocks noGrp="1"/>
          </p:cNvSpPr>
          <p:nvPr>
            <p:ph type="sldNum" sz="quarter" idx="12"/>
          </p:nvPr>
        </p:nvSpPr>
        <p:spPr/>
        <p:txBody>
          <a:bodyPr/>
          <a:lstStyle/>
          <a:p>
            <a:fld id="{ADE361C3-C043-4A6E-BDCE-8DA1E7D90A3B}" type="slidenum">
              <a:rPr lang="zh-CN" altLang="en-US" smtClean="0"/>
              <a:t>36</a:t>
            </a:fld>
            <a:endParaRPr lang="zh-CN" altLang="en-US"/>
          </a:p>
        </p:txBody>
      </p:sp>
    </p:spTree>
    <p:extLst>
      <p:ext uri="{BB962C8B-B14F-4D97-AF65-F5344CB8AC3E}">
        <p14:creationId xmlns:p14="http://schemas.microsoft.com/office/powerpoint/2010/main" val="30804121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9F5FE70-CCC6-624B-9450-9F584F496C6F}"/>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037412E4-D100-9F4F-8481-BF542627E54D}"/>
              </a:ext>
            </a:extLst>
          </p:cNvPr>
          <p:cNvSpPr>
            <a:spLocks noGrp="1"/>
          </p:cNvSpPr>
          <p:nvPr>
            <p:ph idx="1"/>
          </p:nvPr>
        </p:nvSpPr>
        <p:spPr/>
        <p:txBody>
          <a:bodyPr/>
          <a:lstStyle/>
          <a:p>
            <a:r>
              <a:rPr kumimoji="1" lang="en-US" altLang="zh-CN" dirty="0">
                <a:solidFill>
                  <a:srgbClr val="C00000"/>
                </a:solidFill>
              </a:rPr>
              <a:t>Step5</a:t>
            </a:r>
            <a:r>
              <a:rPr kumimoji="1" lang="en-US" altLang="zh-CN" b="0" dirty="0"/>
              <a:t>: sorting intermediate data</a:t>
            </a:r>
          </a:p>
          <a:p>
            <a:pPr lvl="1"/>
            <a:r>
              <a:rPr kumimoji="1" lang="en-US" altLang="zh-CN" dirty="0"/>
              <a:t>Notified by master about the location of intermediate files for its partition</a:t>
            </a:r>
          </a:p>
          <a:p>
            <a:pPr lvl="1"/>
            <a:r>
              <a:rPr kumimoji="1" lang="en-US" altLang="zh-CN" dirty="0"/>
              <a:t>Uses </a:t>
            </a:r>
            <a:r>
              <a:rPr kumimoji="1" lang="en-US" altLang="zh-CN" b="1" dirty="0">
                <a:solidFill>
                  <a:srgbClr val="C00000"/>
                </a:solidFill>
              </a:rPr>
              <a:t>RPCs</a:t>
            </a:r>
            <a:r>
              <a:rPr kumimoji="1" lang="en-US" altLang="zh-CN" dirty="0"/>
              <a:t> to read the data from the local disks of map workers</a:t>
            </a:r>
          </a:p>
          <a:p>
            <a:pPr lvl="1"/>
            <a:r>
              <a:rPr kumimoji="1" lang="en-US" altLang="zh-CN" b="1" dirty="0">
                <a:solidFill>
                  <a:srgbClr val="C00000"/>
                </a:solidFill>
              </a:rPr>
              <a:t>Sorts</a:t>
            </a:r>
            <a:r>
              <a:rPr kumimoji="1" lang="en-US" altLang="zh-CN" dirty="0"/>
              <a:t> the data by the intermediate keys</a:t>
            </a:r>
          </a:p>
          <a:p>
            <a:pPr lvl="1"/>
            <a:r>
              <a:rPr kumimoji="1" lang="en-US" altLang="zh-CN" dirty="0"/>
              <a:t>All occurrences of the same key are </a:t>
            </a:r>
            <a:r>
              <a:rPr kumimoji="1" lang="en-US" altLang="zh-CN" b="1" dirty="0">
                <a:solidFill>
                  <a:srgbClr val="C00000"/>
                </a:solidFill>
              </a:rPr>
              <a:t>grouped</a:t>
            </a:r>
          </a:p>
        </p:txBody>
      </p:sp>
      <p:sp>
        <p:nvSpPr>
          <p:cNvPr id="4" name="灯片编号占位符 3">
            <a:extLst>
              <a:ext uri="{FF2B5EF4-FFF2-40B4-BE49-F238E27FC236}">
                <a16:creationId xmlns:a16="http://schemas.microsoft.com/office/drawing/2014/main" id="{AB246EE0-1FB2-694C-8304-27F967E78722}"/>
              </a:ext>
            </a:extLst>
          </p:cNvPr>
          <p:cNvSpPr>
            <a:spLocks noGrp="1"/>
          </p:cNvSpPr>
          <p:nvPr>
            <p:ph type="sldNum" sz="quarter" idx="12"/>
          </p:nvPr>
        </p:nvSpPr>
        <p:spPr/>
        <p:txBody>
          <a:bodyPr/>
          <a:lstStyle/>
          <a:p>
            <a:fld id="{ADE361C3-C043-4A6E-BDCE-8DA1E7D90A3B}" type="slidenum">
              <a:rPr lang="zh-CN" altLang="en-US" smtClean="0"/>
              <a:t>37</a:t>
            </a:fld>
            <a:endParaRPr lang="zh-CN" altLang="en-US"/>
          </a:p>
        </p:txBody>
      </p:sp>
      <p:sp>
        <p:nvSpPr>
          <p:cNvPr id="5" name="Rectangle 15">
            <a:extLst>
              <a:ext uri="{FF2B5EF4-FFF2-40B4-BE49-F238E27FC236}">
                <a16:creationId xmlns:a16="http://schemas.microsoft.com/office/drawing/2014/main" id="{619EC173-C04D-7841-B117-5A6F08D5CE44}"/>
              </a:ext>
            </a:extLst>
          </p:cNvPr>
          <p:cNvSpPr/>
          <p:nvPr/>
        </p:nvSpPr>
        <p:spPr>
          <a:xfrm>
            <a:off x="4127500" y="3936454"/>
            <a:ext cx="508000"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667" dirty="0">
                <a:latin typeface="Verdana" pitchFamily="34" charset="0"/>
                <a:ea typeface="Verdana" pitchFamily="34" charset="0"/>
                <a:cs typeface="Verdana" pitchFamily="34" charset="0"/>
              </a:rPr>
              <a:t>IF</a:t>
            </a:r>
            <a:endParaRPr lang="zh-CN" altLang="en-US" sz="1667" dirty="0">
              <a:latin typeface="Verdana" pitchFamily="34" charset="0"/>
              <a:cs typeface="Verdana" pitchFamily="34" charset="0"/>
            </a:endParaRPr>
          </a:p>
        </p:txBody>
      </p:sp>
      <p:cxnSp>
        <p:nvCxnSpPr>
          <p:cNvPr id="6" name="Straight Arrow Connector 18">
            <a:extLst>
              <a:ext uri="{FF2B5EF4-FFF2-40B4-BE49-F238E27FC236}">
                <a16:creationId xmlns:a16="http://schemas.microsoft.com/office/drawing/2014/main" id="{1E93440A-FEAB-9C40-9900-4B7EE0768C38}"/>
              </a:ext>
            </a:extLst>
          </p:cNvPr>
          <p:cNvCxnSpPr/>
          <p:nvPr/>
        </p:nvCxnSpPr>
        <p:spPr>
          <a:xfrm>
            <a:off x="3302000" y="4171294"/>
            <a:ext cx="825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ounded Rectangle 21">
            <a:extLst>
              <a:ext uri="{FF2B5EF4-FFF2-40B4-BE49-F238E27FC236}">
                <a16:creationId xmlns:a16="http://schemas.microsoft.com/office/drawing/2014/main" id="{DA650699-E0DD-8245-BC09-CB854FF523C2}"/>
              </a:ext>
            </a:extLst>
          </p:cNvPr>
          <p:cNvSpPr/>
          <p:nvPr/>
        </p:nvSpPr>
        <p:spPr>
          <a:xfrm>
            <a:off x="2286000" y="3937548"/>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8" name="Rounded Rectangle 22">
            <a:extLst>
              <a:ext uri="{FF2B5EF4-FFF2-40B4-BE49-F238E27FC236}">
                <a16:creationId xmlns:a16="http://schemas.microsoft.com/office/drawing/2014/main" id="{F0BE5E55-3390-FA44-B49E-D89117F4FDA2}"/>
              </a:ext>
            </a:extLst>
          </p:cNvPr>
          <p:cNvSpPr/>
          <p:nvPr/>
        </p:nvSpPr>
        <p:spPr>
          <a:xfrm>
            <a:off x="2095500" y="3790294"/>
            <a:ext cx="2730500"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500"/>
          </a:p>
        </p:txBody>
      </p:sp>
      <p:sp>
        <p:nvSpPr>
          <p:cNvPr id="9" name="Rectangle 23">
            <a:extLst>
              <a:ext uri="{FF2B5EF4-FFF2-40B4-BE49-F238E27FC236}">
                <a16:creationId xmlns:a16="http://schemas.microsoft.com/office/drawing/2014/main" id="{A22B23F4-2AC1-124A-881A-6429A692BB38}"/>
              </a:ext>
            </a:extLst>
          </p:cNvPr>
          <p:cNvSpPr/>
          <p:nvPr/>
        </p:nvSpPr>
        <p:spPr>
          <a:xfrm>
            <a:off x="4127500" y="4845160"/>
            <a:ext cx="508000"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667" dirty="0">
                <a:latin typeface="Verdana" pitchFamily="34" charset="0"/>
                <a:ea typeface="Verdana" pitchFamily="34" charset="0"/>
                <a:cs typeface="Verdana" pitchFamily="34" charset="0"/>
              </a:rPr>
              <a:t>IF</a:t>
            </a:r>
            <a:endParaRPr lang="zh-CN" altLang="en-US" sz="1667" dirty="0">
              <a:latin typeface="Verdana" pitchFamily="34" charset="0"/>
              <a:cs typeface="Verdana" pitchFamily="34" charset="0"/>
            </a:endParaRPr>
          </a:p>
        </p:txBody>
      </p:sp>
      <p:cxnSp>
        <p:nvCxnSpPr>
          <p:cNvPr id="10" name="Straight Arrow Connector 24">
            <a:extLst>
              <a:ext uri="{FF2B5EF4-FFF2-40B4-BE49-F238E27FC236}">
                <a16:creationId xmlns:a16="http://schemas.microsoft.com/office/drawing/2014/main" id="{E98D2088-5762-6943-AFD0-2D59B8961A3D}"/>
              </a:ext>
            </a:extLst>
          </p:cNvPr>
          <p:cNvCxnSpPr/>
          <p:nvPr/>
        </p:nvCxnSpPr>
        <p:spPr>
          <a:xfrm>
            <a:off x="3302000" y="5080000"/>
            <a:ext cx="8255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Rounded Rectangle 25">
            <a:extLst>
              <a:ext uri="{FF2B5EF4-FFF2-40B4-BE49-F238E27FC236}">
                <a16:creationId xmlns:a16="http://schemas.microsoft.com/office/drawing/2014/main" id="{FF9B893D-84A3-624D-826A-33E871470D73}"/>
              </a:ext>
            </a:extLst>
          </p:cNvPr>
          <p:cNvSpPr/>
          <p:nvPr/>
        </p:nvSpPr>
        <p:spPr>
          <a:xfrm>
            <a:off x="2286000" y="4846254"/>
            <a:ext cx="1016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Map</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12" name="Rounded Rectangle 26">
            <a:extLst>
              <a:ext uri="{FF2B5EF4-FFF2-40B4-BE49-F238E27FC236}">
                <a16:creationId xmlns:a16="http://schemas.microsoft.com/office/drawing/2014/main" id="{3C7543F1-79D3-B64F-A9EB-3A683C16917A}"/>
              </a:ext>
            </a:extLst>
          </p:cNvPr>
          <p:cNvSpPr/>
          <p:nvPr/>
        </p:nvSpPr>
        <p:spPr>
          <a:xfrm>
            <a:off x="2095500" y="4699000"/>
            <a:ext cx="2730500"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500"/>
          </a:p>
        </p:txBody>
      </p:sp>
      <p:sp>
        <p:nvSpPr>
          <p:cNvPr id="13" name="Rounded Rectangle 27">
            <a:extLst>
              <a:ext uri="{FF2B5EF4-FFF2-40B4-BE49-F238E27FC236}">
                <a16:creationId xmlns:a16="http://schemas.microsoft.com/office/drawing/2014/main" id="{76320F47-603C-3444-925D-2DF15146AD7D}"/>
              </a:ext>
            </a:extLst>
          </p:cNvPr>
          <p:cNvSpPr/>
          <p:nvPr/>
        </p:nvSpPr>
        <p:spPr>
          <a:xfrm>
            <a:off x="6032500" y="4845160"/>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Reduce</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cxnSp>
        <p:nvCxnSpPr>
          <p:cNvPr id="14" name="Straight Arrow Connector 29">
            <a:extLst>
              <a:ext uri="{FF2B5EF4-FFF2-40B4-BE49-F238E27FC236}">
                <a16:creationId xmlns:a16="http://schemas.microsoft.com/office/drawing/2014/main" id="{A09E2F4A-D7CE-4D44-9477-606947FC443F}"/>
              </a:ext>
            </a:extLst>
          </p:cNvPr>
          <p:cNvCxnSpPr/>
          <p:nvPr/>
        </p:nvCxnSpPr>
        <p:spPr>
          <a:xfrm>
            <a:off x="4635500" y="4064000"/>
            <a:ext cx="1397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30">
            <a:extLst>
              <a:ext uri="{FF2B5EF4-FFF2-40B4-BE49-F238E27FC236}">
                <a16:creationId xmlns:a16="http://schemas.microsoft.com/office/drawing/2014/main" id="{E9D704EA-734C-EC49-9BF2-8E2361B5C134}"/>
              </a:ext>
            </a:extLst>
          </p:cNvPr>
          <p:cNvCxnSpPr/>
          <p:nvPr/>
        </p:nvCxnSpPr>
        <p:spPr>
          <a:xfrm>
            <a:off x="4635500" y="5207001"/>
            <a:ext cx="1397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Rounded Rectangle 32">
            <a:extLst>
              <a:ext uri="{FF2B5EF4-FFF2-40B4-BE49-F238E27FC236}">
                <a16:creationId xmlns:a16="http://schemas.microsoft.com/office/drawing/2014/main" id="{0EF09924-7392-B84F-AA47-334CE3FFFBE0}"/>
              </a:ext>
            </a:extLst>
          </p:cNvPr>
          <p:cNvSpPr/>
          <p:nvPr/>
        </p:nvSpPr>
        <p:spPr>
          <a:xfrm>
            <a:off x="6032500" y="3938642"/>
            <a:ext cx="10160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Reduce</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cxnSp>
        <p:nvCxnSpPr>
          <p:cNvPr id="17" name="Straight Arrow Connector 35">
            <a:extLst>
              <a:ext uri="{FF2B5EF4-FFF2-40B4-BE49-F238E27FC236}">
                <a16:creationId xmlns:a16="http://schemas.microsoft.com/office/drawing/2014/main" id="{D5BF68E9-5BDD-EE4B-AE77-0F2B818A571C}"/>
              </a:ext>
            </a:extLst>
          </p:cNvPr>
          <p:cNvCxnSpPr>
            <a:stCxn id="9" idx="3"/>
            <a:endCxn id="16" idx="1"/>
          </p:cNvCxnSpPr>
          <p:nvPr/>
        </p:nvCxnSpPr>
        <p:spPr>
          <a:xfrm flipV="1">
            <a:off x="4635500" y="4172388"/>
            <a:ext cx="1397000" cy="90761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39">
            <a:extLst>
              <a:ext uri="{FF2B5EF4-FFF2-40B4-BE49-F238E27FC236}">
                <a16:creationId xmlns:a16="http://schemas.microsoft.com/office/drawing/2014/main" id="{D270705C-A81E-5844-849A-F2F584968AE8}"/>
              </a:ext>
            </a:extLst>
          </p:cNvPr>
          <p:cNvCxnSpPr>
            <a:stCxn id="5" idx="3"/>
            <a:endCxn id="13" idx="1"/>
          </p:cNvCxnSpPr>
          <p:nvPr/>
        </p:nvCxnSpPr>
        <p:spPr>
          <a:xfrm>
            <a:off x="4635500" y="4171294"/>
            <a:ext cx="1397000" cy="90761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Rectangle 43">
            <a:extLst>
              <a:ext uri="{FF2B5EF4-FFF2-40B4-BE49-F238E27FC236}">
                <a16:creationId xmlns:a16="http://schemas.microsoft.com/office/drawing/2014/main" id="{D98C7A2E-8101-574A-A730-F6AF13B8FE32}"/>
              </a:ext>
            </a:extLst>
          </p:cNvPr>
          <p:cNvSpPr/>
          <p:nvPr/>
        </p:nvSpPr>
        <p:spPr>
          <a:xfrm>
            <a:off x="3365500" y="3876342"/>
            <a:ext cx="721672" cy="605422"/>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local</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write</a:t>
            </a:r>
            <a:endParaRPr lang="zh-CN" altLang="en-US" sz="1667" dirty="0"/>
          </a:p>
        </p:txBody>
      </p:sp>
      <p:sp>
        <p:nvSpPr>
          <p:cNvPr id="20" name="Rectangle 44">
            <a:extLst>
              <a:ext uri="{FF2B5EF4-FFF2-40B4-BE49-F238E27FC236}">
                <a16:creationId xmlns:a16="http://schemas.microsoft.com/office/drawing/2014/main" id="{A8A3188F-8582-B349-80B9-2AEB8AF7C7A5}"/>
              </a:ext>
            </a:extLst>
          </p:cNvPr>
          <p:cNvSpPr/>
          <p:nvPr/>
        </p:nvSpPr>
        <p:spPr>
          <a:xfrm>
            <a:off x="3363754" y="4785048"/>
            <a:ext cx="721672" cy="605422"/>
          </a:xfrm>
          <a:prstGeom prst="rect">
            <a:avLst/>
          </a:prstGeom>
        </p:spPr>
        <p:txBody>
          <a:bodyPr wrap="none">
            <a:spAutoFit/>
          </a:bodyPr>
          <a:lstStyle/>
          <a:p>
            <a:r>
              <a:rPr lang="en-US" altLang="zh-CN" sz="1667" dirty="0">
                <a:solidFill>
                  <a:schemeClr val="dk1"/>
                </a:solidFill>
                <a:latin typeface="Verdana" pitchFamily="34" charset="0"/>
                <a:ea typeface="Verdana" pitchFamily="34" charset="0"/>
                <a:cs typeface="Verdana" pitchFamily="34" charset="0"/>
              </a:rPr>
              <a:t>local</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write</a:t>
            </a:r>
            <a:endParaRPr lang="zh-CN" altLang="en-US" sz="1667" dirty="0"/>
          </a:p>
        </p:txBody>
      </p:sp>
      <p:sp>
        <p:nvSpPr>
          <p:cNvPr id="21" name="Rectangle 46">
            <a:extLst>
              <a:ext uri="{FF2B5EF4-FFF2-40B4-BE49-F238E27FC236}">
                <a16:creationId xmlns:a16="http://schemas.microsoft.com/office/drawing/2014/main" id="{CE84F2AB-3740-9F41-8B04-0DB7DD4A7968}"/>
              </a:ext>
            </a:extLst>
          </p:cNvPr>
          <p:cNvSpPr/>
          <p:nvPr/>
        </p:nvSpPr>
        <p:spPr>
          <a:xfrm>
            <a:off x="4905419" y="3769048"/>
            <a:ext cx="952505" cy="605422"/>
          </a:xfrm>
          <a:prstGeom prst="rect">
            <a:avLst/>
          </a:prstGeom>
        </p:spPr>
        <p:txBody>
          <a:bodyPr wrap="none">
            <a:spAutoFit/>
          </a:bodyPr>
          <a:lstStyle/>
          <a:p>
            <a:pPr algn="ctr"/>
            <a:r>
              <a:rPr lang="en-US" altLang="zh-CN" sz="1667" dirty="0">
                <a:solidFill>
                  <a:schemeClr val="dk1"/>
                </a:solidFill>
                <a:latin typeface="Verdana" pitchFamily="34" charset="0"/>
                <a:ea typeface="Verdana" pitchFamily="34" charset="0"/>
                <a:cs typeface="Verdana" pitchFamily="34" charset="0"/>
              </a:rPr>
              <a:t>remote</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read</a:t>
            </a:r>
            <a:endParaRPr lang="zh-CN" altLang="en-US" sz="1667" dirty="0"/>
          </a:p>
        </p:txBody>
      </p:sp>
      <p:sp>
        <p:nvSpPr>
          <p:cNvPr id="22" name="Rectangle 49">
            <a:extLst>
              <a:ext uri="{FF2B5EF4-FFF2-40B4-BE49-F238E27FC236}">
                <a16:creationId xmlns:a16="http://schemas.microsoft.com/office/drawing/2014/main" id="{F8F58B80-CC20-204D-9220-C070C32252FE}"/>
              </a:ext>
            </a:extLst>
          </p:cNvPr>
          <p:cNvSpPr/>
          <p:nvPr/>
        </p:nvSpPr>
        <p:spPr>
          <a:xfrm>
            <a:off x="4905419" y="4889500"/>
            <a:ext cx="952505" cy="605422"/>
          </a:xfrm>
          <a:prstGeom prst="rect">
            <a:avLst/>
          </a:prstGeom>
        </p:spPr>
        <p:txBody>
          <a:bodyPr wrap="none">
            <a:spAutoFit/>
          </a:bodyPr>
          <a:lstStyle/>
          <a:p>
            <a:pPr algn="ctr"/>
            <a:r>
              <a:rPr lang="en-US" altLang="zh-CN" sz="1667" dirty="0">
                <a:solidFill>
                  <a:schemeClr val="dk1"/>
                </a:solidFill>
                <a:latin typeface="Verdana" pitchFamily="34" charset="0"/>
                <a:ea typeface="Verdana" pitchFamily="34" charset="0"/>
                <a:cs typeface="Verdana" pitchFamily="34" charset="0"/>
              </a:rPr>
              <a:t>remote</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read</a:t>
            </a:r>
            <a:endParaRPr lang="zh-CN" altLang="en-US" sz="1667" dirty="0"/>
          </a:p>
        </p:txBody>
      </p:sp>
    </p:spTree>
    <p:extLst>
      <p:ext uri="{BB962C8B-B14F-4D97-AF65-F5344CB8AC3E}">
        <p14:creationId xmlns:p14="http://schemas.microsoft.com/office/powerpoint/2010/main" val="23712159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B1A8FE-75AD-2243-B747-85F06B392E38}"/>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60D8AC95-5FEA-0F48-A58F-6A6CA10C95F3}"/>
              </a:ext>
            </a:extLst>
          </p:cNvPr>
          <p:cNvSpPr>
            <a:spLocks noGrp="1"/>
          </p:cNvSpPr>
          <p:nvPr>
            <p:ph idx="1"/>
          </p:nvPr>
        </p:nvSpPr>
        <p:spPr/>
        <p:txBody>
          <a:bodyPr/>
          <a:lstStyle/>
          <a:p>
            <a:r>
              <a:rPr kumimoji="1" lang="en-US" altLang="zh-CN" dirty="0">
                <a:solidFill>
                  <a:srgbClr val="C00000"/>
                </a:solidFill>
              </a:rPr>
              <a:t>Step6</a:t>
            </a:r>
            <a:r>
              <a:rPr kumimoji="1" lang="en-US" altLang="zh-CN" b="0" dirty="0"/>
              <a:t>: reduce task</a:t>
            </a:r>
          </a:p>
          <a:p>
            <a:pPr lvl="1"/>
            <a:r>
              <a:rPr kumimoji="1" lang="en-US" altLang="zh-CN" dirty="0"/>
              <a:t>Groups data with a unique intermediate key</a:t>
            </a:r>
          </a:p>
          <a:p>
            <a:pPr lvl="1"/>
            <a:r>
              <a:rPr kumimoji="1" lang="en-US" altLang="zh-CN" dirty="0"/>
              <a:t>User’s </a:t>
            </a:r>
            <a:r>
              <a:rPr kumimoji="1" lang="en-US" altLang="zh-CN" dirty="0">
                <a:latin typeface="Courier New" panose="02070309020205020404" pitchFamily="49" charset="0"/>
                <a:cs typeface="Courier New" panose="02070309020205020404" pitchFamily="49" charset="0"/>
              </a:rPr>
              <a:t>Reduce</a:t>
            </a:r>
            <a:r>
              <a:rPr kumimoji="1" lang="en-US" altLang="zh-CN" dirty="0"/>
              <a:t> function is given the key and the set of intermediate values for that key</a:t>
            </a:r>
          </a:p>
          <a:p>
            <a:pPr lvl="2"/>
            <a:r>
              <a:rPr lang="en-US" altLang="zh-TW" dirty="0">
                <a:solidFill>
                  <a:prstClr val="black"/>
                </a:solidFill>
                <a:latin typeface="Verdana" pitchFamily="34" charset="0"/>
                <a:ea typeface="Verdana" pitchFamily="34" charset="0"/>
                <a:cs typeface="Verdana" pitchFamily="34" charset="0"/>
              </a:rPr>
              <a:t>&lt;key, (value1, value2, ...)&gt;</a:t>
            </a:r>
          </a:p>
          <a:p>
            <a:pPr lvl="1"/>
            <a:r>
              <a:rPr lang="en-US" altLang="zh-TW" sz="1600" dirty="0">
                <a:solidFill>
                  <a:prstClr val="black"/>
                </a:solidFill>
                <a:latin typeface="Verdana" pitchFamily="34" charset="0"/>
                <a:ea typeface="Verdana" pitchFamily="34" charset="0"/>
                <a:cs typeface="Verdana" pitchFamily="34" charset="0"/>
              </a:rPr>
              <a:t>The output is appended to an output file</a:t>
            </a:r>
          </a:p>
          <a:p>
            <a:pPr lvl="1"/>
            <a:endParaRPr kumimoji="1" lang="zh-CN" altLang="en-US" dirty="0"/>
          </a:p>
        </p:txBody>
      </p:sp>
      <p:sp>
        <p:nvSpPr>
          <p:cNvPr id="4" name="灯片编号占位符 3">
            <a:extLst>
              <a:ext uri="{FF2B5EF4-FFF2-40B4-BE49-F238E27FC236}">
                <a16:creationId xmlns:a16="http://schemas.microsoft.com/office/drawing/2014/main" id="{3BF14750-3357-0049-980A-EA2A0ECC073B}"/>
              </a:ext>
            </a:extLst>
          </p:cNvPr>
          <p:cNvSpPr>
            <a:spLocks noGrp="1"/>
          </p:cNvSpPr>
          <p:nvPr>
            <p:ph type="sldNum" sz="quarter" idx="12"/>
          </p:nvPr>
        </p:nvSpPr>
        <p:spPr/>
        <p:txBody>
          <a:bodyPr/>
          <a:lstStyle/>
          <a:p>
            <a:fld id="{ADE361C3-C043-4A6E-BDCE-8DA1E7D90A3B}" type="slidenum">
              <a:rPr lang="zh-CN" altLang="en-US" smtClean="0"/>
              <a:t>38</a:t>
            </a:fld>
            <a:endParaRPr lang="zh-CN" altLang="en-US"/>
          </a:p>
        </p:txBody>
      </p:sp>
      <p:sp>
        <p:nvSpPr>
          <p:cNvPr id="5" name="Rectangle 28">
            <a:extLst>
              <a:ext uri="{FF2B5EF4-FFF2-40B4-BE49-F238E27FC236}">
                <a16:creationId xmlns:a16="http://schemas.microsoft.com/office/drawing/2014/main" id="{5CF0E070-F9CF-494D-9A7B-D95B93E6D63E}"/>
              </a:ext>
            </a:extLst>
          </p:cNvPr>
          <p:cNvSpPr/>
          <p:nvPr/>
        </p:nvSpPr>
        <p:spPr>
          <a:xfrm>
            <a:off x="2032001" y="3619501"/>
            <a:ext cx="1587499" cy="489114"/>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80000"/>
              </a:lnSpc>
            </a:pPr>
            <a:r>
              <a:rPr lang="en-US" altLang="zh-CN" sz="1667" dirty="0">
                <a:latin typeface="Verdana" pitchFamily="34" charset="0"/>
                <a:ea typeface="Verdana" pitchFamily="34" charset="0"/>
                <a:cs typeface="Verdana" pitchFamily="34" charset="0"/>
              </a:rPr>
              <a:t>Intermediate file</a:t>
            </a:r>
            <a:endParaRPr lang="zh-CN" altLang="en-US" sz="1667" dirty="0">
              <a:latin typeface="Verdana" pitchFamily="34" charset="0"/>
              <a:cs typeface="Verdana" pitchFamily="34" charset="0"/>
            </a:endParaRPr>
          </a:p>
        </p:txBody>
      </p:sp>
      <p:cxnSp>
        <p:nvCxnSpPr>
          <p:cNvPr id="6" name="Straight Arrow Connector 36">
            <a:extLst>
              <a:ext uri="{FF2B5EF4-FFF2-40B4-BE49-F238E27FC236}">
                <a16:creationId xmlns:a16="http://schemas.microsoft.com/office/drawing/2014/main" id="{75690996-8D53-F040-A807-D757B042F978}"/>
              </a:ext>
            </a:extLst>
          </p:cNvPr>
          <p:cNvCxnSpPr>
            <a:stCxn id="5" idx="3"/>
          </p:cNvCxnSpPr>
          <p:nvPr/>
        </p:nvCxnSpPr>
        <p:spPr>
          <a:xfrm>
            <a:off x="3619499" y="3864058"/>
            <a:ext cx="1103587" cy="51442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37">
            <a:extLst>
              <a:ext uri="{FF2B5EF4-FFF2-40B4-BE49-F238E27FC236}">
                <a16:creationId xmlns:a16="http://schemas.microsoft.com/office/drawing/2014/main" id="{2BF6140B-F154-324D-B167-41D741EFF215}"/>
              </a:ext>
            </a:extLst>
          </p:cNvPr>
          <p:cNvCxnSpPr>
            <a:stCxn id="12" idx="3"/>
            <a:endCxn id="9" idx="1"/>
          </p:cNvCxnSpPr>
          <p:nvPr/>
        </p:nvCxnSpPr>
        <p:spPr>
          <a:xfrm>
            <a:off x="3619499" y="4506993"/>
            <a:ext cx="1103587"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8" name="Group 50">
            <a:extLst>
              <a:ext uri="{FF2B5EF4-FFF2-40B4-BE49-F238E27FC236}">
                <a16:creationId xmlns:a16="http://schemas.microsoft.com/office/drawing/2014/main" id="{AAC9E681-6181-CD44-B933-2CDEFAD6B798}"/>
              </a:ext>
            </a:extLst>
          </p:cNvPr>
          <p:cNvGrpSpPr/>
          <p:nvPr/>
        </p:nvGrpSpPr>
        <p:grpSpPr>
          <a:xfrm>
            <a:off x="4723086" y="4217958"/>
            <a:ext cx="2692181" cy="578069"/>
            <a:chOff x="3124200" y="5128395"/>
            <a:chExt cx="3230617" cy="693683"/>
          </a:xfrm>
        </p:grpSpPr>
        <p:sp>
          <p:nvSpPr>
            <p:cNvPr id="9" name="Rounded Rectangle 33">
              <a:extLst>
                <a:ext uri="{FF2B5EF4-FFF2-40B4-BE49-F238E27FC236}">
                  <a16:creationId xmlns:a16="http://schemas.microsoft.com/office/drawing/2014/main" id="{6FC905A7-E883-0D40-B9E8-F3AA141EC3E9}"/>
                </a:ext>
              </a:extLst>
            </p:cNvPr>
            <p:cNvSpPr/>
            <p:nvPr/>
          </p:nvSpPr>
          <p:spPr>
            <a:xfrm>
              <a:off x="3124200" y="5194742"/>
              <a:ext cx="1219200" cy="56099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Reduce</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Worker</a:t>
              </a:r>
              <a:endParaRPr lang="zh-CN" altLang="en-US" sz="1667" dirty="0">
                <a:latin typeface="Verdana" pitchFamily="34" charset="0"/>
                <a:ea typeface="Verdana" pitchFamily="34" charset="0"/>
                <a:cs typeface="Verdana" pitchFamily="34" charset="0"/>
              </a:endParaRPr>
            </a:p>
          </p:txBody>
        </p:sp>
        <p:sp>
          <p:nvSpPr>
            <p:cNvPr id="10" name="Rectangle 34">
              <a:extLst>
                <a:ext uri="{FF2B5EF4-FFF2-40B4-BE49-F238E27FC236}">
                  <a16:creationId xmlns:a16="http://schemas.microsoft.com/office/drawing/2014/main" id="{3B3E89B4-FF38-4C46-B848-ABFE88773449}"/>
                </a:ext>
              </a:extLst>
            </p:cNvPr>
            <p:cNvSpPr/>
            <p:nvPr/>
          </p:nvSpPr>
          <p:spPr>
            <a:xfrm>
              <a:off x="5364217" y="5128395"/>
              <a:ext cx="990600" cy="693683"/>
            </a:xfrm>
            <a:prstGeom prst="rect">
              <a:avLst/>
            </a:prstGeom>
            <a:ln w="38100">
              <a:solidFill>
                <a:schemeClr val="tx1"/>
              </a:solidFill>
            </a:ln>
          </p:spPr>
          <p:style>
            <a:lnRef idx="1">
              <a:schemeClr val="accent1"/>
            </a:lnRef>
            <a:fillRef idx="2">
              <a:schemeClr val="accent1"/>
            </a:fillRef>
            <a:effectRef idx="1">
              <a:schemeClr val="accent1"/>
            </a:effectRef>
            <a:fontRef idx="minor">
              <a:schemeClr val="dk1"/>
            </a:fontRef>
          </p:style>
          <p:txBody>
            <a:bodyPr wrap="none" bIns="0" rtlCol="0" anchor="ctr"/>
            <a:lstStyle/>
            <a:p>
              <a:pPr algn="ctr">
                <a:lnSpc>
                  <a:spcPct val="80000"/>
                </a:lnSpc>
              </a:pPr>
              <a:r>
                <a:rPr lang="en-US" altLang="zh-CN" sz="1667" dirty="0">
                  <a:solidFill>
                    <a:schemeClr val="tx1"/>
                  </a:solidFill>
                  <a:latin typeface="Verdana" pitchFamily="34" charset="0"/>
                  <a:ea typeface="Verdana" pitchFamily="34" charset="0"/>
                  <a:cs typeface="Verdana" pitchFamily="34" charset="0"/>
                </a:rPr>
                <a:t>Output</a:t>
              </a:r>
            </a:p>
            <a:p>
              <a:pPr algn="ctr">
                <a:lnSpc>
                  <a:spcPct val="80000"/>
                </a:lnSpc>
              </a:pPr>
              <a:r>
                <a:rPr lang="en-US" altLang="zh-CN" sz="1667" dirty="0">
                  <a:solidFill>
                    <a:schemeClr val="tx1"/>
                  </a:solidFill>
                  <a:latin typeface="Verdana" pitchFamily="34" charset="0"/>
                  <a:ea typeface="Verdana" pitchFamily="34" charset="0"/>
                  <a:cs typeface="Verdana" pitchFamily="34" charset="0"/>
                </a:rPr>
                <a:t>File 1</a:t>
              </a:r>
              <a:endParaRPr lang="zh-CN" altLang="en-US" sz="1667" dirty="0">
                <a:solidFill>
                  <a:schemeClr val="tx1"/>
                </a:solidFill>
                <a:latin typeface="Verdana" pitchFamily="34" charset="0"/>
                <a:cs typeface="Verdana" pitchFamily="34" charset="0"/>
              </a:endParaRPr>
            </a:p>
          </p:txBody>
        </p:sp>
        <p:cxnSp>
          <p:nvCxnSpPr>
            <p:cNvPr id="11" name="Straight Arrow Connector 38">
              <a:extLst>
                <a:ext uri="{FF2B5EF4-FFF2-40B4-BE49-F238E27FC236}">
                  <a16:creationId xmlns:a16="http://schemas.microsoft.com/office/drawing/2014/main" id="{E34EF8C5-402E-9D4E-BA86-DCA79E7C66ED}"/>
                </a:ext>
              </a:extLst>
            </p:cNvPr>
            <p:cNvCxnSpPr>
              <a:stCxn id="9" idx="3"/>
              <a:endCxn id="10" idx="1"/>
            </p:cNvCxnSpPr>
            <p:nvPr/>
          </p:nvCxnSpPr>
          <p:spPr>
            <a:xfrm>
              <a:off x="4343400" y="5475237"/>
              <a:ext cx="1020817"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2" name="Rectangle 41">
            <a:extLst>
              <a:ext uri="{FF2B5EF4-FFF2-40B4-BE49-F238E27FC236}">
                <a16:creationId xmlns:a16="http://schemas.microsoft.com/office/drawing/2014/main" id="{AC3BA18A-DC3A-B14F-878B-E3B5F86754C5}"/>
              </a:ext>
            </a:extLst>
          </p:cNvPr>
          <p:cNvSpPr/>
          <p:nvPr/>
        </p:nvSpPr>
        <p:spPr>
          <a:xfrm>
            <a:off x="2032001" y="4262436"/>
            <a:ext cx="1587499" cy="489114"/>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80000"/>
              </a:lnSpc>
            </a:pPr>
            <a:r>
              <a:rPr lang="en-US" altLang="zh-CN" sz="1667" dirty="0">
                <a:latin typeface="Verdana" pitchFamily="34" charset="0"/>
                <a:ea typeface="Verdana" pitchFamily="34" charset="0"/>
                <a:cs typeface="Verdana" pitchFamily="34" charset="0"/>
              </a:rPr>
              <a:t>Intermediate file</a:t>
            </a:r>
            <a:endParaRPr lang="zh-CN" altLang="en-US" sz="1667" dirty="0">
              <a:latin typeface="Verdana" pitchFamily="34" charset="0"/>
              <a:cs typeface="Verdana" pitchFamily="34" charset="0"/>
            </a:endParaRPr>
          </a:p>
        </p:txBody>
      </p:sp>
      <p:sp>
        <p:nvSpPr>
          <p:cNvPr id="13" name="Rectangle 42">
            <a:extLst>
              <a:ext uri="{FF2B5EF4-FFF2-40B4-BE49-F238E27FC236}">
                <a16:creationId xmlns:a16="http://schemas.microsoft.com/office/drawing/2014/main" id="{69939751-F80B-F24E-89F5-90E3FD18E258}"/>
              </a:ext>
            </a:extLst>
          </p:cNvPr>
          <p:cNvSpPr/>
          <p:nvPr/>
        </p:nvSpPr>
        <p:spPr>
          <a:xfrm>
            <a:off x="2032001" y="4905370"/>
            <a:ext cx="1587499" cy="489114"/>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80000"/>
              </a:lnSpc>
            </a:pPr>
            <a:r>
              <a:rPr lang="en-US" altLang="zh-CN" sz="1667" dirty="0">
                <a:latin typeface="Verdana" pitchFamily="34" charset="0"/>
                <a:ea typeface="Verdana" pitchFamily="34" charset="0"/>
                <a:cs typeface="Verdana" pitchFamily="34" charset="0"/>
              </a:rPr>
              <a:t>Intermediate file</a:t>
            </a:r>
            <a:endParaRPr lang="zh-CN" altLang="en-US" sz="1667" dirty="0">
              <a:latin typeface="Verdana" pitchFamily="34" charset="0"/>
              <a:cs typeface="Verdana" pitchFamily="34" charset="0"/>
            </a:endParaRPr>
          </a:p>
        </p:txBody>
      </p:sp>
      <p:sp>
        <p:nvSpPr>
          <p:cNvPr id="14" name="Rectangle 52">
            <a:extLst>
              <a:ext uri="{FF2B5EF4-FFF2-40B4-BE49-F238E27FC236}">
                <a16:creationId xmlns:a16="http://schemas.microsoft.com/office/drawing/2014/main" id="{567C4A8A-92DD-EF4C-89B0-326C58265291}"/>
              </a:ext>
            </a:extLst>
          </p:cNvPr>
          <p:cNvSpPr/>
          <p:nvPr/>
        </p:nvSpPr>
        <p:spPr>
          <a:xfrm>
            <a:off x="3596005" y="4212694"/>
            <a:ext cx="952505" cy="605422"/>
          </a:xfrm>
          <a:prstGeom prst="rect">
            <a:avLst/>
          </a:prstGeom>
        </p:spPr>
        <p:txBody>
          <a:bodyPr wrap="none">
            <a:spAutoFit/>
          </a:bodyPr>
          <a:lstStyle/>
          <a:p>
            <a:pPr algn="ctr"/>
            <a:r>
              <a:rPr lang="en-US" altLang="zh-CN" sz="1667" dirty="0">
                <a:solidFill>
                  <a:schemeClr val="dk1"/>
                </a:solidFill>
                <a:latin typeface="Verdana" pitchFamily="34" charset="0"/>
                <a:ea typeface="Verdana" pitchFamily="34" charset="0"/>
                <a:cs typeface="Verdana" pitchFamily="34" charset="0"/>
              </a:rPr>
              <a:t>remote</a:t>
            </a:r>
            <a:br>
              <a:rPr lang="en-US" altLang="zh-CN" sz="1667" dirty="0">
                <a:solidFill>
                  <a:schemeClr val="dk1"/>
                </a:solidFill>
                <a:latin typeface="Verdana" pitchFamily="34" charset="0"/>
                <a:ea typeface="Verdana" pitchFamily="34" charset="0"/>
                <a:cs typeface="Verdana" pitchFamily="34" charset="0"/>
              </a:rPr>
            </a:br>
            <a:r>
              <a:rPr lang="en-US" altLang="zh-CN" sz="1667" dirty="0">
                <a:solidFill>
                  <a:schemeClr val="dk1"/>
                </a:solidFill>
                <a:latin typeface="Verdana" pitchFamily="34" charset="0"/>
                <a:ea typeface="Verdana" pitchFamily="34" charset="0"/>
                <a:cs typeface="Verdana" pitchFamily="34" charset="0"/>
              </a:rPr>
              <a:t>read</a:t>
            </a:r>
            <a:endParaRPr lang="zh-CN" altLang="en-US" sz="1667" dirty="0"/>
          </a:p>
        </p:txBody>
      </p:sp>
      <p:cxnSp>
        <p:nvCxnSpPr>
          <p:cNvPr id="15" name="Straight Arrow Connector 56">
            <a:extLst>
              <a:ext uri="{FF2B5EF4-FFF2-40B4-BE49-F238E27FC236}">
                <a16:creationId xmlns:a16="http://schemas.microsoft.com/office/drawing/2014/main" id="{D4481CDE-E870-9E49-BD38-4945BA5D032D}"/>
              </a:ext>
            </a:extLst>
          </p:cNvPr>
          <p:cNvCxnSpPr>
            <a:stCxn id="13" idx="3"/>
          </p:cNvCxnSpPr>
          <p:nvPr/>
        </p:nvCxnSpPr>
        <p:spPr>
          <a:xfrm flipV="1">
            <a:off x="3619499" y="4632484"/>
            <a:ext cx="1103587" cy="51744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Rectangle 61">
            <a:extLst>
              <a:ext uri="{FF2B5EF4-FFF2-40B4-BE49-F238E27FC236}">
                <a16:creationId xmlns:a16="http://schemas.microsoft.com/office/drawing/2014/main" id="{E5AD0AD4-D540-174E-9C85-B00E4C49C7A4}"/>
              </a:ext>
            </a:extLst>
          </p:cNvPr>
          <p:cNvSpPr/>
          <p:nvPr/>
        </p:nvSpPr>
        <p:spPr>
          <a:xfrm>
            <a:off x="5803590" y="4187983"/>
            <a:ext cx="721672" cy="348878"/>
          </a:xfrm>
          <a:prstGeom prst="rect">
            <a:avLst/>
          </a:prstGeom>
        </p:spPr>
        <p:txBody>
          <a:bodyPr wrap="none">
            <a:spAutoFit/>
          </a:bodyPr>
          <a:lstStyle/>
          <a:p>
            <a:pPr algn="ctr"/>
            <a:r>
              <a:rPr lang="en-US" altLang="zh-CN" sz="1667" dirty="0">
                <a:solidFill>
                  <a:schemeClr val="dk1"/>
                </a:solidFill>
                <a:latin typeface="Verdana" pitchFamily="34" charset="0"/>
                <a:ea typeface="Verdana" pitchFamily="34" charset="0"/>
                <a:cs typeface="Verdana" pitchFamily="34" charset="0"/>
              </a:rPr>
              <a:t>write</a:t>
            </a:r>
            <a:endParaRPr lang="zh-CN" altLang="en-US" sz="1667" dirty="0"/>
          </a:p>
        </p:txBody>
      </p:sp>
    </p:spTree>
    <p:extLst>
      <p:ext uri="{BB962C8B-B14F-4D97-AF65-F5344CB8AC3E}">
        <p14:creationId xmlns:p14="http://schemas.microsoft.com/office/powerpoint/2010/main" val="7051152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4BDB31D-1914-4344-896A-21592C948388}"/>
              </a:ext>
            </a:extLst>
          </p:cNvPr>
          <p:cNvSpPr>
            <a:spLocks noGrp="1"/>
          </p:cNvSpPr>
          <p:nvPr>
            <p:ph type="title"/>
          </p:nvPr>
        </p:nvSpPr>
        <p:spPr/>
        <p:txBody>
          <a:bodyPr/>
          <a:lstStyle/>
          <a:p>
            <a:r>
              <a:rPr kumimoji="1" lang="en-US" altLang="zh-CN" dirty="0"/>
              <a:t>MapReduce: The Complete Picture</a:t>
            </a:r>
            <a:endParaRPr kumimoji="1" lang="zh-CN" altLang="en-US" dirty="0"/>
          </a:p>
        </p:txBody>
      </p:sp>
      <p:sp>
        <p:nvSpPr>
          <p:cNvPr id="3" name="内容占位符 2">
            <a:extLst>
              <a:ext uri="{FF2B5EF4-FFF2-40B4-BE49-F238E27FC236}">
                <a16:creationId xmlns:a16="http://schemas.microsoft.com/office/drawing/2014/main" id="{63137805-A3D6-C74C-8FB0-BCA22BCCED5D}"/>
              </a:ext>
            </a:extLst>
          </p:cNvPr>
          <p:cNvSpPr>
            <a:spLocks noGrp="1"/>
          </p:cNvSpPr>
          <p:nvPr>
            <p:ph idx="1"/>
          </p:nvPr>
        </p:nvSpPr>
        <p:spPr/>
        <p:txBody>
          <a:bodyPr/>
          <a:lstStyle/>
          <a:p>
            <a:r>
              <a:rPr kumimoji="1" lang="en-US" altLang="zh-CN" dirty="0">
                <a:solidFill>
                  <a:schemeClr val="accent1"/>
                </a:solidFill>
              </a:rPr>
              <a:t>Step7</a:t>
            </a:r>
            <a:r>
              <a:rPr kumimoji="1" lang="en-US" altLang="zh-CN" b="0" dirty="0"/>
              <a:t>: return to user</a:t>
            </a:r>
          </a:p>
          <a:p>
            <a:pPr lvl="1"/>
            <a:r>
              <a:rPr kumimoji="1" lang="en-US" altLang="zh-CN" dirty="0"/>
              <a:t>When all map and reduce tasks have completed</a:t>
            </a:r>
          </a:p>
          <a:p>
            <a:pPr lvl="1"/>
            <a:r>
              <a:rPr lang="en-US" altLang="zh-TW" dirty="0">
                <a:solidFill>
                  <a:prstClr val="black"/>
                </a:solidFill>
                <a:latin typeface="Verdana" pitchFamily="34" charset="0"/>
                <a:ea typeface="Verdana" pitchFamily="34" charset="0"/>
                <a:cs typeface="Verdana" pitchFamily="34" charset="0"/>
              </a:rPr>
              <a:t>Master wakes up the user program</a:t>
            </a:r>
          </a:p>
          <a:p>
            <a:pPr lvl="1"/>
            <a:r>
              <a:rPr kumimoji="1" lang="en-US" altLang="zh-CN" dirty="0"/>
              <a:t>The </a:t>
            </a:r>
            <a:r>
              <a:rPr kumimoji="1" lang="en-US" altLang="zh-CN" b="1" dirty="0">
                <a:solidFill>
                  <a:srgbClr val="C00000"/>
                </a:solidFill>
              </a:rPr>
              <a:t>MapReduce</a:t>
            </a:r>
            <a:r>
              <a:rPr kumimoji="1" lang="en-US" altLang="zh-CN" dirty="0"/>
              <a:t> call in the user program returns, and the program can resume execution</a:t>
            </a:r>
          </a:p>
          <a:p>
            <a:pPr lvl="2"/>
            <a:r>
              <a:rPr kumimoji="1" lang="en-US" altLang="zh-CN" dirty="0"/>
              <a:t>Output of MapReduce is available in R output files</a:t>
            </a:r>
          </a:p>
        </p:txBody>
      </p:sp>
      <p:sp>
        <p:nvSpPr>
          <p:cNvPr id="4" name="灯片编号占位符 3">
            <a:extLst>
              <a:ext uri="{FF2B5EF4-FFF2-40B4-BE49-F238E27FC236}">
                <a16:creationId xmlns:a16="http://schemas.microsoft.com/office/drawing/2014/main" id="{E60FD9AB-66D6-4A47-83CE-D75BE13F9067}"/>
              </a:ext>
            </a:extLst>
          </p:cNvPr>
          <p:cNvSpPr>
            <a:spLocks noGrp="1"/>
          </p:cNvSpPr>
          <p:nvPr>
            <p:ph type="sldNum" sz="quarter" idx="12"/>
          </p:nvPr>
        </p:nvSpPr>
        <p:spPr/>
        <p:txBody>
          <a:bodyPr/>
          <a:lstStyle/>
          <a:p>
            <a:fld id="{ADE361C3-C043-4A6E-BDCE-8DA1E7D90A3B}" type="slidenum">
              <a:rPr lang="zh-CN" altLang="en-US" smtClean="0"/>
              <a:t>39</a:t>
            </a:fld>
            <a:endParaRPr lang="zh-CN" altLang="en-US"/>
          </a:p>
        </p:txBody>
      </p:sp>
    </p:spTree>
    <p:extLst>
      <p:ext uri="{BB962C8B-B14F-4D97-AF65-F5344CB8AC3E}">
        <p14:creationId xmlns:p14="http://schemas.microsoft.com/office/powerpoint/2010/main" val="27163866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270A3A-41A6-504D-ADF8-1D3CDB0B2377}"/>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example</a:t>
            </a:r>
            <a:r>
              <a:rPr kumimoji="1" lang="zh-CN" altLang="en-US" dirty="0"/>
              <a:t>：</a:t>
            </a:r>
            <a:r>
              <a:rPr kumimoji="1" lang="en-US" altLang="zh-CN" dirty="0"/>
              <a:t>Word</a:t>
            </a:r>
            <a:r>
              <a:rPr kumimoji="1" lang="zh-CN" altLang="en-US" dirty="0"/>
              <a:t> </a:t>
            </a:r>
            <a:r>
              <a:rPr kumimoji="1" lang="en-US" altLang="zh-CN" dirty="0"/>
              <a:t>count</a:t>
            </a:r>
            <a:endParaRPr kumimoji="1" lang="zh-CN" altLang="en-US" dirty="0"/>
          </a:p>
        </p:txBody>
      </p:sp>
      <p:sp>
        <p:nvSpPr>
          <p:cNvPr id="3" name="内容占位符 2">
            <a:extLst>
              <a:ext uri="{FF2B5EF4-FFF2-40B4-BE49-F238E27FC236}">
                <a16:creationId xmlns:a16="http://schemas.microsoft.com/office/drawing/2014/main" id="{40B29B59-06A1-BB49-922E-026840EFF76F}"/>
              </a:ext>
            </a:extLst>
          </p:cNvPr>
          <p:cNvSpPr>
            <a:spLocks noGrp="1"/>
          </p:cNvSpPr>
          <p:nvPr>
            <p:ph idx="1"/>
          </p:nvPr>
        </p:nvSpPr>
        <p:spPr>
          <a:xfrm>
            <a:off x="457200" y="1921396"/>
            <a:ext cx="8229600" cy="2979548"/>
          </a:xfrm>
        </p:spPr>
        <p:txBody>
          <a:bodyPr/>
          <a:lstStyle/>
          <a:p>
            <a:r>
              <a:rPr kumimoji="1" lang="en-US" altLang="zh-CN" b="0" dirty="0"/>
              <a:t>A simplified process of our previous log analysis example</a:t>
            </a:r>
            <a:endParaRPr kumimoji="1" lang="zh-CN" altLang="en-US" b="0" dirty="0"/>
          </a:p>
        </p:txBody>
      </p:sp>
      <p:sp>
        <p:nvSpPr>
          <p:cNvPr id="4" name="灯片编号占位符 3">
            <a:extLst>
              <a:ext uri="{FF2B5EF4-FFF2-40B4-BE49-F238E27FC236}">
                <a16:creationId xmlns:a16="http://schemas.microsoft.com/office/drawing/2014/main" id="{1D9E7AD2-D5D3-234B-B5BA-0B25C7C10A86}"/>
              </a:ext>
            </a:extLst>
          </p:cNvPr>
          <p:cNvSpPr>
            <a:spLocks noGrp="1"/>
          </p:cNvSpPr>
          <p:nvPr>
            <p:ph type="sldNum" sz="quarter" idx="12"/>
          </p:nvPr>
        </p:nvSpPr>
        <p:spPr/>
        <p:txBody>
          <a:bodyPr/>
          <a:lstStyle/>
          <a:p>
            <a:fld id="{ADE361C3-C043-4A6E-BDCE-8DA1E7D90A3B}" type="slidenum">
              <a:rPr lang="zh-CN" altLang="en-US" smtClean="0"/>
              <a:t>40</a:t>
            </a:fld>
            <a:endParaRPr lang="zh-CN" altLang="en-US"/>
          </a:p>
        </p:txBody>
      </p:sp>
      <p:sp>
        <p:nvSpPr>
          <p:cNvPr id="6" name="Rectangle 3">
            <a:extLst>
              <a:ext uri="{FF2B5EF4-FFF2-40B4-BE49-F238E27FC236}">
                <a16:creationId xmlns:a16="http://schemas.microsoft.com/office/drawing/2014/main" id="{9941C9A0-E5D2-394B-9D3B-F089F92138F1}"/>
              </a:ext>
            </a:extLst>
          </p:cNvPr>
          <p:cNvSpPr/>
          <p:nvPr/>
        </p:nvSpPr>
        <p:spPr>
          <a:xfrm>
            <a:off x="723900" y="1129308"/>
            <a:ext cx="7736532" cy="707886"/>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marL="2238375" indent="-2238375"/>
            <a:r>
              <a:rPr lang="en-US" altLang="zh-CN" sz="2000" dirty="0">
                <a:effectLst>
                  <a:outerShdw blurRad="38100" dist="38100" dir="2700000" algn="tl">
                    <a:srgbClr val="000000">
                      <a:alpha val="43137"/>
                    </a:srgbClr>
                  </a:outerShdw>
                </a:effectLst>
                <a:latin typeface="+mn-ea"/>
                <a:cs typeface="Verdana" pitchFamily="34" charset="0"/>
              </a:rPr>
              <a:t>Word Count: Count # occurrences of each word in a collection of documents </a:t>
            </a:r>
          </a:p>
        </p:txBody>
      </p:sp>
      <p:pic>
        <p:nvPicPr>
          <p:cNvPr id="7" name="图片 6">
            <a:extLst>
              <a:ext uri="{FF2B5EF4-FFF2-40B4-BE49-F238E27FC236}">
                <a16:creationId xmlns:a16="http://schemas.microsoft.com/office/drawing/2014/main" id="{6C69C62B-C1C5-F341-96DB-3DB0AA218DE5}"/>
              </a:ext>
            </a:extLst>
          </p:cNvPr>
          <p:cNvPicPr>
            <a:picLocks noChangeAspect="1"/>
          </p:cNvPicPr>
          <p:nvPr/>
        </p:nvPicPr>
        <p:blipFill>
          <a:blip r:embed="rId2"/>
          <a:stretch>
            <a:fillRect/>
          </a:stretch>
        </p:blipFill>
        <p:spPr>
          <a:xfrm>
            <a:off x="1943138" y="2849724"/>
            <a:ext cx="5400600" cy="1394466"/>
          </a:xfrm>
          <a:prstGeom prst="rect">
            <a:avLst/>
          </a:prstGeom>
        </p:spPr>
      </p:pic>
      <p:sp>
        <p:nvSpPr>
          <p:cNvPr id="8" name="椭圆 7">
            <a:extLst>
              <a:ext uri="{FF2B5EF4-FFF2-40B4-BE49-F238E27FC236}">
                <a16:creationId xmlns:a16="http://schemas.microsoft.com/office/drawing/2014/main" id="{FCE25B09-9E71-AE4C-B3BD-9B7298DD9392}"/>
              </a:ext>
            </a:extLst>
          </p:cNvPr>
          <p:cNvSpPr/>
          <p:nvPr/>
        </p:nvSpPr>
        <p:spPr>
          <a:xfrm>
            <a:off x="6912830" y="2929508"/>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1</a:t>
            </a:r>
            <a:endParaRPr kumimoji="1" lang="zh-CN" altLang="en-US" dirty="0"/>
          </a:p>
        </p:txBody>
      </p:sp>
      <p:sp>
        <p:nvSpPr>
          <p:cNvPr id="9" name="椭圆 8">
            <a:extLst>
              <a:ext uri="{FF2B5EF4-FFF2-40B4-BE49-F238E27FC236}">
                <a16:creationId xmlns:a16="http://schemas.microsoft.com/office/drawing/2014/main" id="{739C5708-9922-674F-B1F4-7B26E0ED685D}"/>
              </a:ext>
            </a:extLst>
          </p:cNvPr>
          <p:cNvSpPr/>
          <p:nvPr/>
        </p:nvSpPr>
        <p:spPr>
          <a:xfrm>
            <a:off x="6912830" y="3346937"/>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a:t>
            </a:r>
            <a:endParaRPr kumimoji="1" lang="zh-CN" altLang="en-US" dirty="0"/>
          </a:p>
        </p:txBody>
      </p:sp>
      <p:sp>
        <p:nvSpPr>
          <p:cNvPr id="10" name="椭圆 9">
            <a:extLst>
              <a:ext uri="{FF2B5EF4-FFF2-40B4-BE49-F238E27FC236}">
                <a16:creationId xmlns:a16="http://schemas.microsoft.com/office/drawing/2014/main" id="{F5C7C5B5-FC25-944E-8B08-909F4F75E77A}"/>
              </a:ext>
            </a:extLst>
          </p:cNvPr>
          <p:cNvSpPr/>
          <p:nvPr/>
        </p:nvSpPr>
        <p:spPr>
          <a:xfrm>
            <a:off x="6912830" y="3779709"/>
            <a:ext cx="288032" cy="288032"/>
          </a:xfrm>
          <a:prstGeom prst="ellipse">
            <a:avLst/>
          </a:prstGeom>
          <a:solidFill>
            <a:schemeClr val="tx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4</a:t>
            </a:r>
            <a:endParaRPr kumimoji="1" lang="zh-CN" altLang="en-US" dirty="0"/>
          </a:p>
        </p:txBody>
      </p:sp>
    </p:spTree>
    <p:extLst>
      <p:ext uri="{BB962C8B-B14F-4D97-AF65-F5344CB8AC3E}">
        <p14:creationId xmlns:p14="http://schemas.microsoft.com/office/powerpoint/2010/main" val="11687364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270A3A-41A6-504D-ADF8-1D3CDB0B2377}"/>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example</a:t>
            </a:r>
            <a:r>
              <a:rPr kumimoji="1" lang="zh-CN" altLang="en-US" dirty="0"/>
              <a:t>：</a:t>
            </a:r>
            <a:r>
              <a:rPr kumimoji="1" lang="en-US" altLang="zh-CN" dirty="0"/>
              <a:t>Word</a:t>
            </a:r>
            <a:r>
              <a:rPr kumimoji="1" lang="zh-CN" altLang="en-US" dirty="0"/>
              <a:t> </a:t>
            </a:r>
            <a:r>
              <a:rPr kumimoji="1" lang="en-US" altLang="zh-CN" dirty="0"/>
              <a:t>count</a:t>
            </a:r>
            <a:endParaRPr kumimoji="1" lang="zh-CN" altLang="en-US" dirty="0"/>
          </a:p>
        </p:txBody>
      </p:sp>
      <p:sp>
        <p:nvSpPr>
          <p:cNvPr id="4" name="灯片编号占位符 3">
            <a:extLst>
              <a:ext uri="{FF2B5EF4-FFF2-40B4-BE49-F238E27FC236}">
                <a16:creationId xmlns:a16="http://schemas.microsoft.com/office/drawing/2014/main" id="{1D9E7AD2-D5D3-234B-B5BA-0B25C7C10A86}"/>
              </a:ext>
            </a:extLst>
          </p:cNvPr>
          <p:cNvSpPr>
            <a:spLocks noGrp="1"/>
          </p:cNvSpPr>
          <p:nvPr>
            <p:ph type="sldNum" sz="quarter" idx="12"/>
          </p:nvPr>
        </p:nvSpPr>
        <p:spPr/>
        <p:txBody>
          <a:bodyPr/>
          <a:lstStyle/>
          <a:p>
            <a:fld id="{ADE361C3-C043-4A6E-BDCE-8DA1E7D90A3B}" type="slidenum">
              <a:rPr lang="zh-CN" altLang="en-US" smtClean="0"/>
              <a:t>41</a:t>
            </a:fld>
            <a:endParaRPr lang="zh-CN" altLang="en-US"/>
          </a:p>
        </p:txBody>
      </p:sp>
      <p:sp>
        <p:nvSpPr>
          <p:cNvPr id="11" name="内容占位符 10">
            <a:extLst>
              <a:ext uri="{FF2B5EF4-FFF2-40B4-BE49-F238E27FC236}">
                <a16:creationId xmlns:a16="http://schemas.microsoft.com/office/drawing/2014/main" id="{B7825191-B8FB-B24C-BF61-60C8D1F5C93F}"/>
              </a:ext>
            </a:extLst>
          </p:cNvPr>
          <p:cNvSpPr>
            <a:spLocks noGrp="1"/>
          </p:cNvSpPr>
          <p:nvPr>
            <p:ph idx="1"/>
          </p:nvPr>
        </p:nvSpPr>
        <p:spPr>
          <a:xfrm>
            <a:off x="457200" y="1993404"/>
            <a:ext cx="8229600" cy="2907540"/>
          </a:xfrm>
        </p:spPr>
        <p:txBody>
          <a:bodyPr/>
          <a:lstStyle/>
          <a:p>
            <a:r>
              <a:rPr lang="en-US" altLang="zh-CN" dirty="0"/>
              <a:t>Map:</a:t>
            </a:r>
          </a:p>
          <a:p>
            <a:pPr lvl="1"/>
            <a:r>
              <a:rPr lang="en-US" altLang="zh-CN" dirty="0"/>
              <a:t>Parse data and emit each word with a count (1)</a:t>
            </a:r>
          </a:p>
          <a:p>
            <a:r>
              <a:rPr lang="en-US" altLang="zh-CN" dirty="0"/>
              <a:t>Reduce:</a:t>
            </a:r>
          </a:p>
          <a:p>
            <a:pPr lvl="1"/>
            <a:r>
              <a:rPr lang="en-US" altLang="zh-CN" dirty="0"/>
              <a:t>Sort: sort by keys (words)</a:t>
            </a:r>
          </a:p>
          <a:p>
            <a:pPr lvl="1"/>
            <a:r>
              <a:rPr lang="en-US" altLang="zh-CN" dirty="0"/>
              <a:t>Reduce: sum together counts each key (words)</a:t>
            </a:r>
          </a:p>
        </p:txBody>
      </p:sp>
      <p:sp>
        <p:nvSpPr>
          <p:cNvPr id="12" name="TextBox 4">
            <a:extLst>
              <a:ext uri="{FF2B5EF4-FFF2-40B4-BE49-F238E27FC236}">
                <a16:creationId xmlns:a16="http://schemas.microsoft.com/office/drawing/2014/main" id="{6DC8C7B2-F104-F24F-8ABA-E30552AD06CC}"/>
              </a:ext>
            </a:extLst>
          </p:cNvPr>
          <p:cNvSpPr txBox="1"/>
          <p:nvPr/>
        </p:nvSpPr>
        <p:spPr>
          <a:xfrm>
            <a:off x="723900" y="4280962"/>
            <a:ext cx="3630448" cy="924740"/>
          </a:xfrm>
          <a:prstGeom prst="rect">
            <a:avLst/>
          </a:prstGeom>
          <a:noFill/>
        </p:spPr>
        <p:txBody>
          <a:bodyPr wrap="square" rtlCol="0">
            <a:spAutoFit/>
          </a:bodyPr>
          <a:lstStyle/>
          <a:p>
            <a:pPr>
              <a:lnSpc>
                <a:spcPct val="120000"/>
              </a:lnSpc>
            </a:pPr>
            <a:r>
              <a:rPr lang="en-US" altLang="zh-CN" sz="1667" b="1" dirty="0">
                <a:solidFill>
                  <a:srgbClr val="FF0066"/>
                </a:solidFill>
                <a:latin typeface="Verdana" pitchFamily="34" charset="0"/>
              </a:rPr>
              <a:t>map</a:t>
            </a:r>
            <a:r>
              <a:rPr lang="en-US" altLang="zh-CN" sz="1667" dirty="0">
                <a:solidFill>
                  <a:srgbClr val="FF0066"/>
                </a:solidFill>
                <a:latin typeface="Verdana" pitchFamily="34" charset="0"/>
              </a:rPr>
              <a:t> </a:t>
            </a:r>
            <a:r>
              <a:rPr lang="en-US" altLang="zh-CN" sz="1500" dirty="0">
                <a:solidFill>
                  <a:srgbClr val="FF0066"/>
                </a:solidFill>
                <a:latin typeface="Verdana" pitchFamily="34" charset="0"/>
              </a:rPr>
              <a:t>(String key, String value)</a:t>
            </a:r>
          </a:p>
          <a:p>
            <a:pPr lvl="1">
              <a:lnSpc>
                <a:spcPct val="120000"/>
              </a:lnSpc>
            </a:pPr>
            <a:r>
              <a:rPr lang="en-US" altLang="zh-CN" sz="1500" dirty="0">
                <a:solidFill>
                  <a:srgbClr val="FF0066"/>
                </a:solidFill>
                <a:latin typeface="Verdana" pitchFamily="34" charset="0"/>
              </a:rPr>
              <a:t>for each word w in value</a:t>
            </a:r>
          </a:p>
          <a:p>
            <a:pPr lvl="1">
              <a:lnSpc>
                <a:spcPct val="120000"/>
              </a:lnSpc>
            </a:pPr>
            <a:r>
              <a:rPr lang="en-US" altLang="zh-CN" sz="1500" dirty="0">
                <a:solidFill>
                  <a:srgbClr val="FF0066"/>
                </a:solidFill>
                <a:latin typeface="Verdana" pitchFamily="34" charset="0"/>
              </a:rPr>
              <a:t>	</a:t>
            </a:r>
            <a:r>
              <a:rPr lang="en-US" altLang="zh-CN" sz="1500" i="1" dirty="0" err="1">
                <a:solidFill>
                  <a:srgbClr val="FF0066"/>
                </a:solidFill>
                <a:latin typeface="Verdana" pitchFamily="34" charset="0"/>
              </a:rPr>
              <a:t>EmitIntermediate</a:t>
            </a:r>
            <a:r>
              <a:rPr lang="en-US" altLang="zh-CN" sz="1500" dirty="0">
                <a:solidFill>
                  <a:srgbClr val="FF0066"/>
                </a:solidFill>
                <a:latin typeface="Verdana" pitchFamily="34" charset="0"/>
              </a:rPr>
              <a:t> (w, “1”);</a:t>
            </a:r>
          </a:p>
        </p:txBody>
      </p:sp>
      <p:sp>
        <p:nvSpPr>
          <p:cNvPr id="13" name="TextBox 5">
            <a:extLst>
              <a:ext uri="{FF2B5EF4-FFF2-40B4-BE49-F238E27FC236}">
                <a16:creationId xmlns:a16="http://schemas.microsoft.com/office/drawing/2014/main" id="{C3CC301B-DE52-6245-BD02-0CF1F4E9D995}"/>
              </a:ext>
            </a:extLst>
          </p:cNvPr>
          <p:cNvSpPr txBox="1"/>
          <p:nvPr/>
        </p:nvSpPr>
        <p:spPr>
          <a:xfrm>
            <a:off x="4684036" y="4176995"/>
            <a:ext cx="3757448" cy="1447897"/>
          </a:xfrm>
          <a:prstGeom prst="rect">
            <a:avLst/>
          </a:prstGeom>
          <a:noFill/>
        </p:spPr>
        <p:txBody>
          <a:bodyPr wrap="square" rtlCol="0">
            <a:spAutoFit/>
          </a:bodyPr>
          <a:lstStyle/>
          <a:p>
            <a:pPr>
              <a:lnSpc>
                <a:spcPct val="120000"/>
              </a:lnSpc>
            </a:pPr>
            <a:r>
              <a:rPr lang="en-US" altLang="zh-CN" sz="1500" b="1" dirty="0">
                <a:solidFill>
                  <a:srgbClr val="FF0066"/>
                </a:solidFill>
                <a:latin typeface="Verdana" pitchFamily="34" charset="0"/>
              </a:rPr>
              <a:t>Reduce</a:t>
            </a:r>
            <a:r>
              <a:rPr lang="en-US" altLang="zh-CN" sz="1500" dirty="0">
                <a:solidFill>
                  <a:srgbClr val="FF0066"/>
                </a:solidFill>
                <a:latin typeface="Verdana" pitchFamily="34" charset="0"/>
              </a:rPr>
              <a:t> (String key, Iterator values)</a:t>
            </a:r>
          </a:p>
          <a:p>
            <a:pPr lvl="1">
              <a:lnSpc>
                <a:spcPct val="120000"/>
              </a:lnSpc>
            </a:pPr>
            <a:r>
              <a:rPr lang="en-US" altLang="zh-CN" sz="1500" dirty="0" err="1">
                <a:solidFill>
                  <a:srgbClr val="FF0066"/>
                </a:solidFill>
                <a:latin typeface="Verdana" pitchFamily="34" charset="0"/>
              </a:rPr>
              <a:t>int</a:t>
            </a:r>
            <a:r>
              <a:rPr lang="en-US" altLang="zh-CN" sz="1500" dirty="0">
                <a:solidFill>
                  <a:srgbClr val="FF0066"/>
                </a:solidFill>
                <a:latin typeface="Verdana" pitchFamily="34" charset="0"/>
              </a:rPr>
              <a:t> result = 0;</a:t>
            </a:r>
          </a:p>
          <a:p>
            <a:pPr lvl="1">
              <a:lnSpc>
                <a:spcPct val="120000"/>
              </a:lnSpc>
            </a:pPr>
            <a:r>
              <a:rPr lang="en-US" altLang="zh-CN" sz="1500" dirty="0">
                <a:solidFill>
                  <a:srgbClr val="FF0066"/>
                </a:solidFill>
                <a:latin typeface="Verdana" pitchFamily="34" charset="0"/>
              </a:rPr>
              <a:t>for each v in values</a:t>
            </a:r>
          </a:p>
          <a:p>
            <a:pPr lvl="2">
              <a:lnSpc>
                <a:spcPct val="120000"/>
              </a:lnSpc>
            </a:pPr>
            <a:r>
              <a:rPr lang="en-US" altLang="zh-CN" sz="1500" dirty="0">
                <a:solidFill>
                  <a:srgbClr val="FF0066"/>
                </a:solidFill>
                <a:latin typeface="Verdana" pitchFamily="34" charset="0"/>
              </a:rPr>
              <a:t>result += </a:t>
            </a:r>
            <a:r>
              <a:rPr lang="en-US" altLang="zh-CN" sz="1500" dirty="0" err="1">
                <a:solidFill>
                  <a:srgbClr val="FF0066"/>
                </a:solidFill>
                <a:latin typeface="Verdana" pitchFamily="34" charset="0"/>
              </a:rPr>
              <a:t>ParseInt</a:t>
            </a:r>
            <a:r>
              <a:rPr lang="en-US" altLang="zh-CN" sz="1500" dirty="0">
                <a:solidFill>
                  <a:srgbClr val="FF0066"/>
                </a:solidFill>
                <a:latin typeface="Verdana" pitchFamily="34" charset="0"/>
              </a:rPr>
              <a:t> (v);</a:t>
            </a:r>
          </a:p>
          <a:p>
            <a:pPr lvl="1">
              <a:lnSpc>
                <a:spcPct val="120000"/>
              </a:lnSpc>
            </a:pPr>
            <a:r>
              <a:rPr lang="en-US" altLang="zh-CN" sz="1500" dirty="0">
                <a:solidFill>
                  <a:srgbClr val="FF0066"/>
                </a:solidFill>
                <a:latin typeface="Verdana" pitchFamily="34" charset="0"/>
              </a:rPr>
              <a:t>emit (</a:t>
            </a:r>
            <a:r>
              <a:rPr lang="en-US" altLang="zh-CN" sz="1500" i="1" dirty="0" err="1">
                <a:solidFill>
                  <a:srgbClr val="FF0066"/>
                </a:solidFill>
                <a:latin typeface="Verdana" pitchFamily="34" charset="0"/>
              </a:rPr>
              <a:t>AsString</a:t>
            </a:r>
            <a:r>
              <a:rPr lang="en-US" altLang="zh-CN" sz="1500" i="1" dirty="0">
                <a:solidFill>
                  <a:srgbClr val="FF0066"/>
                </a:solidFill>
                <a:latin typeface="Verdana" pitchFamily="34" charset="0"/>
              </a:rPr>
              <a:t> </a:t>
            </a:r>
            <a:r>
              <a:rPr lang="en-US" altLang="zh-CN" sz="1500" dirty="0">
                <a:solidFill>
                  <a:srgbClr val="FF0066"/>
                </a:solidFill>
                <a:latin typeface="Verdana" pitchFamily="34" charset="0"/>
              </a:rPr>
              <a:t>(result));</a:t>
            </a:r>
          </a:p>
        </p:txBody>
      </p:sp>
      <p:sp>
        <p:nvSpPr>
          <p:cNvPr id="8" name="Rectangle 3">
            <a:extLst>
              <a:ext uri="{FF2B5EF4-FFF2-40B4-BE49-F238E27FC236}">
                <a16:creationId xmlns:a16="http://schemas.microsoft.com/office/drawing/2014/main" id="{FBC32F58-2C38-7B48-94FF-FB67EE152E7E}"/>
              </a:ext>
            </a:extLst>
          </p:cNvPr>
          <p:cNvSpPr/>
          <p:nvPr/>
        </p:nvSpPr>
        <p:spPr>
          <a:xfrm>
            <a:off x="723900" y="1129308"/>
            <a:ext cx="7736532" cy="707886"/>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marL="2238375" indent="-2238375"/>
            <a:r>
              <a:rPr lang="en-US" altLang="zh-CN" sz="2000" dirty="0">
                <a:effectLst>
                  <a:outerShdw blurRad="38100" dist="38100" dir="2700000" algn="tl">
                    <a:srgbClr val="000000">
                      <a:alpha val="43137"/>
                    </a:srgbClr>
                  </a:outerShdw>
                </a:effectLst>
                <a:latin typeface="+mn-ea"/>
                <a:cs typeface="Verdana" pitchFamily="34" charset="0"/>
              </a:rPr>
              <a:t>Word Count: Count # occurrences of each word in a collection of documents </a:t>
            </a:r>
          </a:p>
        </p:txBody>
      </p:sp>
    </p:spTree>
    <p:extLst>
      <p:ext uri="{BB962C8B-B14F-4D97-AF65-F5344CB8AC3E}">
        <p14:creationId xmlns:p14="http://schemas.microsoft.com/office/powerpoint/2010/main" val="41879886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79500" y="1753914"/>
            <a:ext cx="2921000" cy="36830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lnSpc>
                <a:spcPct val="90000"/>
              </a:lnSpc>
            </a:pPr>
            <a:r>
              <a:rPr lang="en-US" altLang="zh-CN" sz="1333" dirty="0">
                <a:solidFill>
                  <a:schemeClr val="tx1"/>
                </a:solidFill>
                <a:latin typeface="Eras Medium ITC" pitchFamily="34" charset="0"/>
              </a:rPr>
              <a:t>      </a:t>
            </a:r>
            <a:r>
              <a:rPr lang="en-US" altLang="zh-CN" sz="1333" u="sng" dirty="0">
                <a:solidFill>
                  <a:schemeClr val="tx1"/>
                </a:solidFill>
                <a:latin typeface="Eras Medium ITC" pitchFamily="34" charset="0"/>
              </a:rPr>
              <a:t>It will be seen that this mere painstaking burrower and grub-worm of a poor devil of a Sub-Sub appears to have gone through the long </a:t>
            </a:r>
            <a:r>
              <a:rPr lang="en-US" altLang="zh-CN" sz="1333" u="sng" dirty="0" err="1">
                <a:solidFill>
                  <a:schemeClr val="tx1"/>
                </a:solidFill>
                <a:latin typeface="Eras Medium ITC" pitchFamily="34" charset="0"/>
              </a:rPr>
              <a:t>Vaticans</a:t>
            </a:r>
            <a:r>
              <a:rPr lang="en-US" altLang="zh-CN" sz="1333" u="sng" dirty="0">
                <a:solidFill>
                  <a:schemeClr val="tx1"/>
                </a:solidFill>
                <a:latin typeface="Eras Medium ITC" pitchFamily="34" charset="0"/>
              </a:rPr>
              <a:t> and </a:t>
            </a:r>
            <a:r>
              <a:rPr lang="en-US" altLang="zh-CN" sz="1333" u="sng" dirty="0" err="1">
                <a:solidFill>
                  <a:schemeClr val="tx1"/>
                </a:solidFill>
                <a:latin typeface="Eras Medium ITC" pitchFamily="34" charset="0"/>
              </a:rPr>
              <a:t>streetstalls</a:t>
            </a:r>
            <a:r>
              <a:rPr lang="en-US" altLang="zh-CN" sz="1333" u="sng" dirty="0">
                <a:solidFill>
                  <a:schemeClr val="tx1"/>
                </a:solidFill>
                <a:latin typeface="Eras Medium ITC" pitchFamily="34" charset="0"/>
              </a:rPr>
              <a:t> of the earth, picking up whatever random allusions to whales he could anyways find in any book whatsoever, sacred or profane. Therefore you must not, in every case at least, take the higgledy-piggledy whale statements, however authentic, in these extracts, for veritable gospel cetology. Far from it. As touching the ancient authors generally, as well as the poets here appearing, these extracts are solely valuable or entertaining, as affording a glancing bird's eye view of what has been promiscuously </a:t>
            </a:r>
            <a:r>
              <a:rPr lang="en-US" altLang="zh-CN" sz="1333" dirty="0">
                <a:solidFill>
                  <a:schemeClr val="tx1"/>
                </a:solidFill>
                <a:latin typeface="Eras Medium ITC" pitchFamily="34" charset="0"/>
              </a:rPr>
              <a:t>…</a:t>
            </a:r>
            <a:endParaRPr lang="zh-CN" altLang="en-US" sz="1333" dirty="0">
              <a:solidFill>
                <a:schemeClr val="tx1"/>
              </a:solidFill>
              <a:latin typeface="Eras Medium ITC" pitchFamily="34" charset="0"/>
            </a:endParaRPr>
          </a:p>
        </p:txBody>
      </p:sp>
      <p:sp>
        <p:nvSpPr>
          <p:cNvPr id="6" name="Rectangle 5"/>
          <p:cNvSpPr/>
          <p:nvPr/>
        </p:nvSpPr>
        <p:spPr>
          <a:xfrm>
            <a:off x="4138692" y="1753914"/>
            <a:ext cx="1206500" cy="36830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6200" tIns="38100" rIns="76200" bIns="38100" numCol="1" spcCol="0" rtlCol="0" fromWordArt="0" anchor="t" anchorCtr="0" forceAA="0" compatLnSpc="1">
            <a:prstTxWarp prst="textNoShape">
              <a:avLst/>
            </a:prstTxWarp>
            <a:noAutofit/>
          </a:bodyPr>
          <a:lstStyle/>
          <a:p>
            <a:pPr algn="just">
              <a:lnSpc>
                <a:spcPct val="90000"/>
              </a:lnSpc>
            </a:pPr>
            <a:r>
              <a:rPr lang="en-US" altLang="zh-CN" sz="1333" dirty="0">
                <a:solidFill>
                  <a:schemeClr val="tx1"/>
                </a:solidFill>
                <a:latin typeface="Eras Medium ITC" pitchFamily="34" charset="0"/>
              </a:rPr>
              <a:t>...</a:t>
            </a:r>
          </a:p>
          <a:p>
            <a:pPr algn="just">
              <a:lnSpc>
                <a:spcPct val="90000"/>
              </a:lnSpc>
            </a:pPr>
            <a:r>
              <a:rPr lang="en-US" altLang="zh-CN" sz="1333" dirty="0">
                <a:solidFill>
                  <a:schemeClr val="tx1"/>
                </a:solidFill>
                <a:latin typeface="Eras Medium ITC" pitchFamily="34" charset="0"/>
              </a:rPr>
              <a:t>it 1</a:t>
            </a:r>
          </a:p>
          <a:p>
            <a:pPr algn="just">
              <a:lnSpc>
                <a:spcPct val="90000"/>
              </a:lnSpc>
            </a:pPr>
            <a:r>
              <a:rPr lang="en-US" altLang="zh-CN" sz="1333" dirty="0">
                <a:solidFill>
                  <a:schemeClr val="tx1"/>
                </a:solidFill>
                <a:latin typeface="Eras Medium ITC" pitchFamily="34" charset="0"/>
              </a:rPr>
              <a:t>will 1</a:t>
            </a:r>
          </a:p>
          <a:p>
            <a:pPr algn="just">
              <a:lnSpc>
                <a:spcPct val="90000"/>
              </a:lnSpc>
            </a:pPr>
            <a:r>
              <a:rPr lang="en-US" altLang="zh-CN" sz="1333" dirty="0">
                <a:solidFill>
                  <a:schemeClr val="tx1"/>
                </a:solidFill>
                <a:latin typeface="Eras Medium ITC" pitchFamily="34" charset="0"/>
              </a:rPr>
              <a:t>be 1</a:t>
            </a:r>
          </a:p>
          <a:p>
            <a:pPr algn="just">
              <a:lnSpc>
                <a:spcPct val="90000"/>
              </a:lnSpc>
            </a:pPr>
            <a:r>
              <a:rPr lang="en-US" altLang="zh-CN" sz="1333" dirty="0">
                <a:solidFill>
                  <a:schemeClr val="tx1"/>
                </a:solidFill>
                <a:latin typeface="Eras Medium ITC" pitchFamily="34" charset="0"/>
              </a:rPr>
              <a:t>seen 1</a:t>
            </a:r>
          </a:p>
          <a:p>
            <a:pPr algn="just">
              <a:lnSpc>
                <a:spcPct val="90000"/>
              </a:lnSpc>
            </a:pPr>
            <a:r>
              <a:rPr lang="en-US" altLang="zh-CN" sz="1333" dirty="0">
                <a:solidFill>
                  <a:schemeClr val="tx1"/>
                </a:solidFill>
                <a:latin typeface="Eras Medium ITC" pitchFamily="34" charset="0"/>
              </a:rPr>
              <a:t>that 1</a:t>
            </a:r>
          </a:p>
          <a:p>
            <a:pPr algn="just">
              <a:lnSpc>
                <a:spcPct val="90000"/>
              </a:lnSpc>
            </a:pPr>
            <a:r>
              <a:rPr lang="en-US" altLang="zh-CN" sz="1333" dirty="0">
                <a:solidFill>
                  <a:schemeClr val="tx1"/>
                </a:solidFill>
                <a:latin typeface="Eras Medium ITC" pitchFamily="34" charset="0"/>
              </a:rPr>
              <a:t>this 1</a:t>
            </a:r>
          </a:p>
          <a:p>
            <a:pPr algn="just">
              <a:lnSpc>
                <a:spcPct val="90000"/>
              </a:lnSpc>
            </a:pPr>
            <a:r>
              <a:rPr lang="en-US" altLang="zh-CN" sz="1333" dirty="0">
                <a:solidFill>
                  <a:schemeClr val="tx1"/>
                </a:solidFill>
                <a:latin typeface="Eras Medium ITC" pitchFamily="34" charset="0"/>
              </a:rPr>
              <a:t>mere 1</a:t>
            </a:r>
          </a:p>
          <a:p>
            <a:pPr algn="just">
              <a:lnSpc>
                <a:spcPct val="90000"/>
              </a:lnSpc>
            </a:pPr>
            <a:r>
              <a:rPr lang="en-US" altLang="zh-CN" sz="1333" dirty="0">
                <a:solidFill>
                  <a:schemeClr val="tx1"/>
                </a:solidFill>
                <a:latin typeface="Eras Medium ITC" pitchFamily="34" charset="0"/>
              </a:rPr>
              <a:t>painstaking 1</a:t>
            </a:r>
          </a:p>
          <a:p>
            <a:pPr algn="just">
              <a:lnSpc>
                <a:spcPct val="90000"/>
              </a:lnSpc>
            </a:pPr>
            <a:r>
              <a:rPr lang="en-US" altLang="zh-CN" sz="1333" dirty="0">
                <a:solidFill>
                  <a:schemeClr val="tx1"/>
                </a:solidFill>
                <a:latin typeface="Eras Medium ITC" pitchFamily="34" charset="0"/>
              </a:rPr>
              <a:t>burrower 1</a:t>
            </a:r>
          </a:p>
          <a:p>
            <a:pPr algn="just">
              <a:lnSpc>
                <a:spcPct val="90000"/>
              </a:lnSpc>
            </a:pPr>
            <a:r>
              <a:rPr lang="en-US" altLang="zh-CN" sz="1333" dirty="0">
                <a:solidFill>
                  <a:schemeClr val="tx1"/>
                </a:solidFill>
                <a:latin typeface="Eras Medium ITC" pitchFamily="34" charset="0"/>
              </a:rPr>
              <a:t>and 1</a:t>
            </a:r>
          </a:p>
          <a:p>
            <a:pPr algn="just">
              <a:lnSpc>
                <a:spcPct val="90000"/>
              </a:lnSpc>
            </a:pPr>
            <a:r>
              <a:rPr lang="en-US" altLang="zh-CN" sz="1333" dirty="0">
                <a:solidFill>
                  <a:schemeClr val="tx1"/>
                </a:solidFill>
                <a:latin typeface="Eras Medium ITC" pitchFamily="34" charset="0"/>
              </a:rPr>
              <a:t>grub-worm 1</a:t>
            </a:r>
          </a:p>
          <a:p>
            <a:pPr algn="just">
              <a:lnSpc>
                <a:spcPct val="90000"/>
              </a:lnSpc>
            </a:pPr>
            <a:r>
              <a:rPr lang="en-US" altLang="zh-CN" sz="1333" dirty="0">
                <a:solidFill>
                  <a:schemeClr val="tx1"/>
                </a:solidFill>
                <a:latin typeface="Eras Medium ITC" pitchFamily="34" charset="0"/>
              </a:rPr>
              <a:t>of 1</a:t>
            </a:r>
          </a:p>
          <a:p>
            <a:pPr algn="just">
              <a:lnSpc>
                <a:spcPct val="90000"/>
              </a:lnSpc>
            </a:pPr>
            <a:r>
              <a:rPr lang="en-US" altLang="zh-CN" sz="1333" dirty="0">
                <a:solidFill>
                  <a:schemeClr val="tx1"/>
                </a:solidFill>
                <a:latin typeface="Eras Medium ITC" pitchFamily="34" charset="0"/>
              </a:rPr>
              <a:t>a 1</a:t>
            </a:r>
          </a:p>
          <a:p>
            <a:pPr algn="just">
              <a:lnSpc>
                <a:spcPct val="90000"/>
              </a:lnSpc>
            </a:pPr>
            <a:r>
              <a:rPr lang="en-US" altLang="zh-CN" sz="1333" dirty="0">
                <a:solidFill>
                  <a:schemeClr val="tx1"/>
                </a:solidFill>
                <a:latin typeface="Eras Medium ITC" pitchFamily="34" charset="0"/>
              </a:rPr>
              <a:t>poor 1</a:t>
            </a:r>
          </a:p>
          <a:p>
            <a:pPr algn="just">
              <a:lnSpc>
                <a:spcPct val="90000"/>
              </a:lnSpc>
            </a:pPr>
            <a:r>
              <a:rPr lang="en-US" altLang="zh-CN" sz="1333" dirty="0">
                <a:solidFill>
                  <a:schemeClr val="tx1"/>
                </a:solidFill>
                <a:latin typeface="Eras Medium ITC" pitchFamily="34" charset="0"/>
              </a:rPr>
              <a:t>devil 1</a:t>
            </a:r>
          </a:p>
          <a:p>
            <a:pPr algn="just">
              <a:lnSpc>
                <a:spcPct val="90000"/>
              </a:lnSpc>
            </a:pPr>
            <a:r>
              <a:rPr lang="en-US" altLang="zh-CN" sz="1333" dirty="0">
                <a:solidFill>
                  <a:schemeClr val="tx1"/>
                </a:solidFill>
                <a:latin typeface="Eras Medium ITC" pitchFamily="34" charset="0"/>
              </a:rPr>
              <a:t>of 1</a:t>
            </a:r>
          </a:p>
          <a:p>
            <a:pPr algn="just">
              <a:lnSpc>
                <a:spcPct val="90000"/>
              </a:lnSpc>
            </a:pPr>
            <a:r>
              <a:rPr lang="en-US" altLang="zh-CN" sz="1333" dirty="0">
                <a:solidFill>
                  <a:schemeClr val="tx1"/>
                </a:solidFill>
                <a:latin typeface="Eras Medium ITC" pitchFamily="34" charset="0"/>
              </a:rPr>
              <a:t>a 1</a:t>
            </a:r>
          </a:p>
          <a:p>
            <a:pPr algn="just">
              <a:lnSpc>
                <a:spcPct val="90000"/>
              </a:lnSpc>
            </a:pPr>
            <a:r>
              <a:rPr lang="en-US" altLang="zh-CN" sz="1333" dirty="0">
                <a:solidFill>
                  <a:schemeClr val="tx1"/>
                </a:solidFill>
                <a:latin typeface="Eras Medium ITC" pitchFamily="34" charset="0"/>
              </a:rPr>
              <a:t>sub-sub 1</a:t>
            </a:r>
          </a:p>
          <a:p>
            <a:pPr algn="just">
              <a:lnSpc>
                <a:spcPct val="90000"/>
              </a:lnSpc>
            </a:pPr>
            <a:r>
              <a:rPr lang="en-US" altLang="zh-CN" sz="1333" dirty="0">
                <a:solidFill>
                  <a:schemeClr val="tx1"/>
                </a:solidFill>
                <a:latin typeface="Eras Medium ITC" pitchFamily="34" charset="0"/>
              </a:rPr>
              <a:t>…</a:t>
            </a:r>
            <a:endParaRPr lang="zh-CN" altLang="en-US" sz="1333" dirty="0">
              <a:solidFill>
                <a:schemeClr val="tx1"/>
              </a:solidFill>
              <a:latin typeface="Eras Medium ITC" pitchFamily="34" charset="0"/>
            </a:endParaRPr>
          </a:p>
        </p:txBody>
      </p:sp>
      <p:sp>
        <p:nvSpPr>
          <p:cNvPr id="7" name="Rectangle 6"/>
          <p:cNvSpPr/>
          <p:nvPr/>
        </p:nvSpPr>
        <p:spPr>
          <a:xfrm>
            <a:off x="5483384" y="1753914"/>
            <a:ext cx="1214528" cy="36830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t" anchorCtr="0"/>
          <a:lstStyle/>
          <a:p>
            <a:pPr algn="just">
              <a:lnSpc>
                <a:spcPct val="90000"/>
              </a:lnSpc>
            </a:pPr>
            <a:r>
              <a:rPr lang="en-US" altLang="zh-CN" sz="1333" dirty="0">
                <a:solidFill>
                  <a:schemeClr val="tx1"/>
                </a:solidFill>
                <a:latin typeface="Eras Medium ITC" pitchFamily="34" charset="0"/>
              </a:rPr>
              <a:t>...</a:t>
            </a:r>
          </a:p>
          <a:p>
            <a:pPr algn="just">
              <a:lnSpc>
                <a:spcPct val="90000"/>
              </a:lnSpc>
            </a:pPr>
            <a:r>
              <a:rPr lang="en-US" altLang="zh-CN" sz="1333" dirty="0">
                <a:solidFill>
                  <a:schemeClr val="tx1"/>
                </a:solidFill>
                <a:latin typeface="Eras Medium ITC" pitchFamily="34" charset="0"/>
              </a:rPr>
              <a:t>a 1</a:t>
            </a:r>
          </a:p>
          <a:p>
            <a:pPr algn="just">
              <a:lnSpc>
                <a:spcPct val="90000"/>
              </a:lnSpc>
            </a:pPr>
            <a:r>
              <a:rPr lang="en-US" altLang="zh-CN" sz="1333" dirty="0">
                <a:solidFill>
                  <a:schemeClr val="tx1"/>
                </a:solidFill>
                <a:latin typeface="Eras Medium ITC" pitchFamily="34" charset="0"/>
              </a:rPr>
              <a:t>a 1</a:t>
            </a:r>
          </a:p>
          <a:p>
            <a:pPr algn="just">
              <a:lnSpc>
                <a:spcPct val="90000"/>
              </a:lnSpc>
            </a:pPr>
            <a:r>
              <a:rPr lang="en-US" altLang="zh-CN" sz="1333" dirty="0">
                <a:solidFill>
                  <a:schemeClr val="tx1"/>
                </a:solidFill>
                <a:latin typeface="Eras Medium ITC" pitchFamily="34" charset="0"/>
              </a:rPr>
              <a:t>aback 1</a:t>
            </a:r>
          </a:p>
          <a:p>
            <a:pPr algn="just">
              <a:lnSpc>
                <a:spcPct val="90000"/>
              </a:lnSpc>
            </a:pPr>
            <a:r>
              <a:rPr lang="en-US" altLang="zh-CN" sz="1333" dirty="0">
                <a:solidFill>
                  <a:schemeClr val="tx1"/>
                </a:solidFill>
                <a:latin typeface="Eras Medium ITC" pitchFamily="34" charset="0"/>
              </a:rPr>
              <a:t>aback 1</a:t>
            </a:r>
          </a:p>
          <a:p>
            <a:pPr algn="just">
              <a:lnSpc>
                <a:spcPct val="90000"/>
              </a:lnSpc>
            </a:pPr>
            <a:r>
              <a:rPr lang="en-US" altLang="zh-CN" sz="1333" dirty="0">
                <a:solidFill>
                  <a:schemeClr val="tx1"/>
                </a:solidFill>
                <a:latin typeface="Eras Medium ITC" pitchFamily="34" charset="0"/>
              </a:rPr>
              <a:t>abaft 1</a:t>
            </a:r>
          </a:p>
          <a:p>
            <a:pPr algn="just">
              <a:lnSpc>
                <a:spcPct val="90000"/>
              </a:lnSpc>
            </a:pPr>
            <a:r>
              <a:rPr lang="en-US" altLang="zh-CN" sz="1333" dirty="0">
                <a:solidFill>
                  <a:schemeClr val="tx1"/>
                </a:solidFill>
                <a:latin typeface="Eras Medium ITC" pitchFamily="34" charset="0"/>
              </a:rPr>
              <a:t>abaft 1</a:t>
            </a:r>
          </a:p>
          <a:p>
            <a:pPr algn="just">
              <a:lnSpc>
                <a:spcPct val="90000"/>
              </a:lnSpc>
            </a:pPr>
            <a:r>
              <a:rPr lang="en-US" altLang="zh-CN" sz="1333" dirty="0">
                <a:solidFill>
                  <a:schemeClr val="tx1"/>
                </a:solidFill>
                <a:latin typeface="Eras Medium ITC" pitchFamily="34" charset="0"/>
              </a:rPr>
              <a:t>abandon 1</a:t>
            </a:r>
          </a:p>
          <a:p>
            <a:pPr algn="just">
              <a:lnSpc>
                <a:spcPct val="90000"/>
              </a:lnSpc>
            </a:pPr>
            <a:r>
              <a:rPr lang="en-US" altLang="zh-CN" sz="1333" dirty="0">
                <a:solidFill>
                  <a:schemeClr val="tx1"/>
                </a:solidFill>
                <a:latin typeface="Eras Medium ITC" pitchFamily="34" charset="0"/>
              </a:rPr>
              <a:t>abandon 1</a:t>
            </a:r>
          </a:p>
          <a:p>
            <a:pPr algn="just">
              <a:lnSpc>
                <a:spcPct val="90000"/>
              </a:lnSpc>
            </a:pPr>
            <a:r>
              <a:rPr lang="en-US" altLang="zh-CN" sz="1333" dirty="0">
                <a:solidFill>
                  <a:schemeClr val="tx1"/>
                </a:solidFill>
                <a:latin typeface="Eras Medium ITC" pitchFamily="34" charset="0"/>
              </a:rPr>
              <a:t>abandon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abandoned 1</a:t>
            </a:r>
          </a:p>
          <a:p>
            <a:pPr algn="just">
              <a:lnSpc>
                <a:spcPct val="90000"/>
              </a:lnSpc>
            </a:pPr>
            <a:r>
              <a:rPr lang="en-US" altLang="zh-CN" sz="1333" dirty="0">
                <a:solidFill>
                  <a:schemeClr val="tx1"/>
                </a:solidFill>
                <a:latin typeface="Eras Medium ITC" pitchFamily="34" charset="0"/>
              </a:rPr>
              <a:t>abased 1</a:t>
            </a:r>
          </a:p>
          <a:p>
            <a:pPr algn="just">
              <a:lnSpc>
                <a:spcPct val="90000"/>
              </a:lnSpc>
            </a:pPr>
            <a:r>
              <a:rPr lang="en-US" altLang="zh-CN" sz="1333" dirty="0">
                <a:solidFill>
                  <a:schemeClr val="tx1"/>
                </a:solidFill>
                <a:latin typeface="Eras Medium ITC" pitchFamily="34" charset="0"/>
              </a:rPr>
              <a:t>abased 1</a:t>
            </a:r>
          </a:p>
          <a:p>
            <a:pPr algn="just">
              <a:lnSpc>
                <a:spcPct val="90000"/>
              </a:lnSpc>
            </a:pPr>
            <a:r>
              <a:rPr lang="en-US" altLang="zh-CN" sz="1333" dirty="0">
                <a:solidFill>
                  <a:schemeClr val="tx1"/>
                </a:solidFill>
                <a:latin typeface="Eras Medium ITC" pitchFamily="34" charset="0"/>
              </a:rPr>
              <a:t>…</a:t>
            </a:r>
            <a:endParaRPr lang="zh-CN" altLang="en-US" sz="1333" dirty="0">
              <a:solidFill>
                <a:schemeClr val="tx1"/>
              </a:solidFill>
              <a:latin typeface="Eras Medium ITC" pitchFamily="34" charset="0"/>
            </a:endParaRPr>
          </a:p>
        </p:txBody>
      </p:sp>
      <p:sp>
        <p:nvSpPr>
          <p:cNvPr id="8" name="Rectangle 7"/>
          <p:cNvSpPr/>
          <p:nvPr/>
        </p:nvSpPr>
        <p:spPr>
          <a:xfrm>
            <a:off x="6836103" y="1753914"/>
            <a:ext cx="1228397" cy="3683000"/>
          </a:xfrm>
          <a:prstGeom prst="rect">
            <a:avLst/>
          </a:prstGeom>
          <a:solidFill>
            <a:srgbClr val="FFFFCC"/>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t" anchorCtr="0"/>
          <a:lstStyle/>
          <a:p>
            <a:pPr algn="just">
              <a:lnSpc>
                <a:spcPct val="90000"/>
              </a:lnSpc>
            </a:pPr>
            <a:r>
              <a:rPr lang="en-US" altLang="zh-CN" sz="1333" dirty="0">
                <a:solidFill>
                  <a:schemeClr val="tx1"/>
                </a:solidFill>
                <a:latin typeface="Eras Medium ITC" pitchFamily="34" charset="0"/>
              </a:rPr>
              <a:t>a 4736</a:t>
            </a:r>
          </a:p>
          <a:p>
            <a:pPr algn="just">
              <a:lnSpc>
                <a:spcPct val="90000"/>
              </a:lnSpc>
            </a:pPr>
            <a:r>
              <a:rPr lang="en-US" altLang="zh-CN" sz="1333" dirty="0">
                <a:solidFill>
                  <a:schemeClr val="tx1"/>
                </a:solidFill>
                <a:latin typeface="Eras Medium ITC" pitchFamily="34" charset="0"/>
              </a:rPr>
              <a:t>aback 2</a:t>
            </a:r>
          </a:p>
          <a:p>
            <a:pPr algn="just">
              <a:lnSpc>
                <a:spcPct val="90000"/>
              </a:lnSpc>
            </a:pPr>
            <a:r>
              <a:rPr lang="en-US" altLang="zh-CN" sz="1333" dirty="0">
                <a:solidFill>
                  <a:schemeClr val="tx1"/>
                </a:solidFill>
                <a:latin typeface="Eras Medium ITC" pitchFamily="34" charset="0"/>
              </a:rPr>
              <a:t>abaft 2</a:t>
            </a:r>
          </a:p>
          <a:p>
            <a:pPr algn="just">
              <a:lnSpc>
                <a:spcPct val="90000"/>
              </a:lnSpc>
            </a:pPr>
            <a:r>
              <a:rPr lang="en-US" altLang="zh-CN" sz="1333" dirty="0">
                <a:solidFill>
                  <a:schemeClr val="tx1"/>
                </a:solidFill>
                <a:latin typeface="Eras Medium ITC" pitchFamily="34" charset="0"/>
              </a:rPr>
              <a:t>abandon 3</a:t>
            </a:r>
          </a:p>
          <a:p>
            <a:pPr algn="just">
              <a:lnSpc>
                <a:spcPct val="90000"/>
              </a:lnSpc>
            </a:pPr>
            <a:r>
              <a:rPr lang="en-US" altLang="zh-CN" sz="1333" dirty="0">
                <a:solidFill>
                  <a:schemeClr val="tx1"/>
                </a:solidFill>
                <a:latin typeface="Eras Medium ITC" pitchFamily="34" charset="0"/>
              </a:rPr>
              <a:t>abandoned 7</a:t>
            </a:r>
          </a:p>
          <a:p>
            <a:pPr algn="just">
              <a:lnSpc>
                <a:spcPct val="90000"/>
              </a:lnSpc>
            </a:pPr>
            <a:r>
              <a:rPr lang="en-US" altLang="zh-CN" sz="1333" dirty="0">
                <a:solidFill>
                  <a:schemeClr val="tx1"/>
                </a:solidFill>
                <a:latin typeface="Eras Medium ITC" pitchFamily="34" charset="0"/>
              </a:rPr>
              <a:t>abased 2</a:t>
            </a:r>
          </a:p>
          <a:p>
            <a:pPr algn="just">
              <a:lnSpc>
                <a:spcPct val="90000"/>
              </a:lnSpc>
            </a:pPr>
            <a:r>
              <a:rPr lang="en-US" altLang="zh-CN" sz="1333" dirty="0">
                <a:solidFill>
                  <a:schemeClr val="tx1"/>
                </a:solidFill>
                <a:latin typeface="Eras Medium ITC" pitchFamily="34" charset="0"/>
              </a:rPr>
              <a:t>abasement 1</a:t>
            </a:r>
          </a:p>
          <a:p>
            <a:pPr algn="just">
              <a:lnSpc>
                <a:spcPct val="90000"/>
              </a:lnSpc>
            </a:pPr>
            <a:r>
              <a:rPr lang="en-US" altLang="zh-CN" sz="1333" dirty="0">
                <a:solidFill>
                  <a:schemeClr val="tx1"/>
                </a:solidFill>
                <a:latin typeface="Eras Medium ITC" pitchFamily="34" charset="0"/>
              </a:rPr>
              <a:t>abashed 2</a:t>
            </a:r>
          </a:p>
          <a:p>
            <a:pPr algn="just">
              <a:lnSpc>
                <a:spcPct val="90000"/>
              </a:lnSpc>
            </a:pPr>
            <a:r>
              <a:rPr lang="en-US" altLang="zh-CN" sz="1333" dirty="0">
                <a:solidFill>
                  <a:schemeClr val="tx1"/>
                </a:solidFill>
                <a:latin typeface="Eras Medium ITC" pitchFamily="34" charset="0"/>
              </a:rPr>
              <a:t>abate 1</a:t>
            </a:r>
          </a:p>
          <a:p>
            <a:pPr algn="just">
              <a:lnSpc>
                <a:spcPct val="90000"/>
              </a:lnSpc>
            </a:pPr>
            <a:r>
              <a:rPr lang="en-US" altLang="zh-CN" sz="1333" dirty="0">
                <a:solidFill>
                  <a:schemeClr val="tx1"/>
                </a:solidFill>
                <a:latin typeface="Eras Medium ITC" pitchFamily="34" charset="0"/>
              </a:rPr>
              <a:t>abated 3</a:t>
            </a:r>
          </a:p>
          <a:p>
            <a:pPr algn="just">
              <a:lnSpc>
                <a:spcPct val="90000"/>
              </a:lnSpc>
            </a:pPr>
            <a:r>
              <a:rPr lang="en-US" altLang="zh-CN" sz="1333" dirty="0">
                <a:solidFill>
                  <a:schemeClr val="tx1"/>
                </a:solidFill>
                <a:latin typeface="Eras Medium ITC" pitchFamily="34" charset="0"/>
              </a:rPr>
              <a:t>abatement 1</a:t>
            </a:r>
          </a:p>
          <a:p>
            <a:pPr algn="just">
              <a:lnSpc>
                <a:spcPct val="90000"/>
              </a:lnSpc>
            </a:pPr>
            <a:r>
              <a:rPr lang="en-US" altLang="zh-CN" sz="1333" dirty="0">
                <a:solidFill>
                  <a:schemeClr val="tx1"/>
                </a:solidFill>
                <a:latin typeface="Eras Medium ITC" pitchFamily="34" charset="0"/>
              </a:rPr>
              <a:t>abating 2</a:t>
            </a:r>
          </a:p>
          <a:p>
            <a:pPr algn="just">
              <a:lnSpc>
                <a:spcPct val="90000"/>
              </a:lnSpc>
            </a:pPr>
            <a:r>
              <a:rPr lang="en-US" altLang="zh-CN" sz="1333" dirty="0">
                <a:solidFill>
                  <a:schemeClr val="tx1"/>
                </a:solidFill>
                <a:latin typeface="Eras Medium ITC" pitchFamily="34" charset="0"/>
              </a:rPr>
              <a:t>abbreviate 1</a:t>
            </a:r>
          </a:p>
          <a:p>
            <a:pPr algn="just">
              <a:lnSpc>
                <a:spcPct val="90000"/>
              </a:lnSpc>
            </a:pPr>
            <a:r>
              <a:rPr lang="en-US" altLang="zh-CN" sz="1333" dirty="0">
                <a:solidFill>
                  <a:schemeClr val="tx1"/>
                </a:solidFill>
                <a:latin typeface="Eras Medium ITC" pitchFamily="34" charset="0"/>
              </a:rPr>
              <a:t>abbreviation 1</a:t>
            </a:r>
          </a:p>
          <a:p>
            <a:pPr algn="just">
              <a:lnSpc>
                <a:spcPct val="90000"/>
              </a:lnSpc>
            </a:pPr>
            <a:r>
              <a:rPr lang="en-US" altLang="zh-CN" sz="1333" dirty="0">
                <a:solidFill>
                  <a:schemeClr val="tx1"/>
                </a:solidFill>
                <a:latin typeface="Eras Medium ITC" pitchFamily="34" charset="0"/>
              </a:rPr>
              <a:t>abeam 1</a:t>
            </a:r>
          </a:p>
          <a:p>
            <a:pPr algn="just">
              <a:lnSpc>
                <a:spcPct val="90000"/>
              </a:lnSpc>
            </a:pPr>
            <a:r>
              <a:rPr lang="en-US" altLang="zh-CN" sz="1333" dirty="0">
                <a:solidFill>
                  <a:schemeClr val="tx1"/>
                </a:solidFill>
                <a:latin typeface="Eras Medium ITC" pitchFamily="34" charset="0"/>
              </a:rPr>
              <a:t>abed 2</a:t>
            </a:r>
          </a:p>
          <a:p>
            <a:pPr algn="just">
              <a:lnSpc>
                <a:spcPct val="90000"/>
              </a:lnSpc>
            </a:pPr>
            <a:r>
              <a:rPr lang="en-US" altLang="zh-CN" sz="1333" dirty="0" err="1">
                <a:solidFill>
                  <a:schemeClr val="tx1"/>
                </a:solidFill>
                <a:latin typeface="Eras Medium ITC" pitchFamily="34" charset="0"/>
              </a:rPr>
              <a:t>abednego</a:t>
            </a:r>
            <a:r>
              <a:rPr lang="en-US" altLang="zh-CN" sz="1333" dirty="0">
                <a:solidFill>
                  <a:schemeClr val="tx1"/>
                </a:solidFill>
                <a:latin typeface="Eras Medium ITC" pitchFamily="34" charset="0"/>
              </a:rPr>
              <a:t> 1</a:t>
            </a:r>
          </a:p>
          <a:p>
            <a:pPr algn="just">
              <a:lnSpc>
                <a:spcPct val="90000"/>
              </a:lnSpc>
            </a:pPr>
            <a:r>
              <a:rPr lang="en-US" altLang="zh-CN" sz="1333" dirty="0" err="1">
                <a:solidFill>
                  <a:schemeClr val="tx1"/>
                </a:solidFill>
                <a:latin typeface="Eras Medium ITC" pitchFamily="34" charset="0"/>
              </a:rPr>
              <a:t>abel</a:t>
            </a:r>
            <a:r>
              <a:rPr lang="en-US" altLang="zh-CN" sz="1333" dirty="0">
                <a:solidFill>
                  <a:schemeClr val="tx1"/>
                </a:solidFill>
                <a:latin typeface="Eras Medium ITC" pitchFamily="34" charset="0"/>
              </a:rPr>
              <a:t> 1</a:t>
            </a:r>
          </a:p>
          <a:p>
            <a:pPr algn="just">
              <a:lnSpc>
                <a:spcPct val="90000"/>
              </a:lnSpc>
            </a:pPr>
            <a:r>
              <a:rPr lang="en-US" altLang="zh-CN" sz="1333" dirty="0">
                <a:solidFill>
                  <a:schemeClr val="tx1"/>
                </a:solidFill>
                <a:latin typeface="Eras Medium ITC" pitchFamily="34" charset="0"/>
              </a:rPr>
              <a:t>abhorred 3</a:t>
            </a:r>
          </a:p>
          <a:p>
            <a:pPr algn="just">
              <a:lnSpc>
                <a:spcPct val="90000"/>
              </a:lnSpc>
            </a:pPr>
            <a:r>
              <a:rPr lang="en-US" altLang="zh-CN" sz="1333" dirty="0">
                <a:solidFill>
                  <a:schemeClr val="tx1"/>
                </a:solidFill>
                <a:latin typeface="Eras Medium ITC" pitchFamily="34" charset="0"/>
              </a:rPr>
              <a:t>...</a:t>
            </a:r>
            <a:endParaRPr lang="zh-CN" altLang="en-US" sz="1333" dirty="0">
              <a:solidFill>
                <a:schemeClr val="tx1"/>
              </a:solidFill>
              <a:latin typeface="Eras Medium ITC" pitchFamily="34" charset="0"/>
            </a:endParaRPr>
          </a:p>
        </p:txBody>
      </p:sp>
      <p:sp>
        <p:nvSpPr>
          <p:cNvPr id="9" name="Rectangle 8"/>
          <p:cNvSpPr/>
          <p:nvPr/>
        </p:nvSpPr>
        <p:spPr>
          <a:xfrm>
            <a:off x="1850441" y="1206500"/>
            <a:ext cx="1451559" cy="348878"/>
          </a:xfrm>
          <a:prstGeom prst="rect">
            <a:avLst/>
          </a:prstGeom>
        </p:spPr>
        <p:txBody>
          <a:bodyPr wrap="squar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Input file</a:t>
            </a:r>
            <a:endParaRPr lang="zh-CN" altLang="en-US" sz="1667" dirty="0">
              <a:effectLst>
                <a:outerShdw blurRad="38100" dist="38100" dir="2700000" algn="tl">
                  <a:srgbClr val="000000">
                    <a:alpha val="43137"/>
                  </a:srgbClr>
                </a:outerShdw>
              </a:effectLst>
            </a:endParaRPr>
          </a:p>
        </p:txBody>
      </p:sp>
      <p:sp>
        <p:nvSpPr>
          <p:cNvPr id="10" name="Rectangle 9"/>
          <p:cNvSpPr/>
          <p:nvPr/>
        </p:nvSpPr>
        <p:spPr>
          <a:xfrm>
            <a:off x="3813875" y="1063575"/>
            <a:ext cx="1531318" cy="348878"/>
          </a:xfrm>
          <a:prstGeom prst="rect">
            <a:avLst/>
          </a:prstGeom>
        </p:spPr>
        <p:txBody>
          <a:bodyPr wrap="squar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After Map</a:t>
            </a:r>
            <a:endParaRPr lang="zh-CN" altLang="en-US" sz="1667" dirty="0">
              <a:effectLst>
                <a:outerShdw blurRad="38100" dist="38100" dir="2700000" algn="tl">
                  <a:srgbClr val="000000">
                    <a:alpha val="43137"/>
                  </a:srgbClr>
                </a:outerShdw>
              </a:effectLst>
            </a:endParaRPr>
          </a:p>
        </p:txBody>
      </p:sp>
      <p:sp>
        <p:nvSpPr>
          <p:cNvPr id="11" name="Rectangle 10"/>
          <p:cNvSpPr/>
          <p:nvPr/>
        </p:nvSpPr>
        <p:spPr>
          <a:xfrm>
            <a:off x="5345193" y="1063575"/>
            <a:ext cx="1352720" cy="348878"/>
          </a:xfrm>
          <a:prstGeom prst="rect">
            <a:avLst/>
          </a:prstGeom>
        </p:spPr>
        <p:txBody>
          <a:bodyPr wrap="squar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After Sort</a:t>
            </a:r>
            <a:endParaRPr lang="zh-CN" altLang="en-US" sz="1667" dirty="0">
              <a:effectLst>
                <a:outerShdw blurRad="38100" dist="38100" dir="2700000" algn="tl">
                  <a:srgbClr val="000000">
                    <a:alpha val="43137"/>
                  </a:srgbClr>
                </a:outerShdw>
              </a:effectLst>
            </a:endParaRPr>
          </a:p>
        </p:txBody>
      </p:sp>
      <p:sp>
        <p:nvSpPr>
          <p:cNvPr id="12" name="Rectangle 11"/>
          <p:cNvSpPr/>
          <p:nvPr/>
        </p:nvSpPr>
        <p:spPr>
          <a:xfrm>
            <a:off x="6930589" y="1063575"/>
            <a:ext cx="1559658" cy="348878"/>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After Reduce</a:t>
            </a:r>
            <a:endParaRPr lang="zh-CN" altLang="en-US" sz="1667" dirty="0">
              <a:effectLst>
                <a:outerShdw blurRad="38100" dist="38100" dir="2700000" algn="tl">
                  <a:srgbClr val="000000">
                    <a:alpha val="43137"/>
                  </a:srgbClr>
                </a:outerShdw>
              </a:effectLst>
            </a:endParaRPr>
          </a:p>
        </p:txBody>
      </p:sp>
      <p:sp>
        <p:nvSpPr>
          <p:cNvPr id="13" name="Rectangle 12"/>
          <p:cNvSpPr/>
          <p:nvPr/>
        </p:nvSpPr>
        <p:spPr>
          <a:xfrm>
            <a:off x="3936274" y="1432372"/>
            <a:ext cx="1611339" cy="323165"/>
          </a:xfrm>
          <a:prstGeom prst="rect">
            <a:avLst/>
          </a:prstGeom>
        </p:spPr>
        <p:txBody>
          <a:bodyPr wrap="none">
            <a:spAutoFit/>
          </a:bodyPr>
          <a:lstStyle/>
          <a:p>
            <a:pPr algn="ctr"/>
            <a:r>
              <a:rPr lang="en-US" altLang="zh-CN" sz="1500" u="sng" dirty="0">
                <a:solidFill>
                  <a:schemeClr val="dk1"/>
                </a:solidFill>
                <a:latin typeface="Verdana" pitchFamily="34" charset="0"/>
                <a:ea typeface="Verdana" pitchFamily="34" charset="0"/>
                <a:cs typeface="Verdana" pitchFamily="34" charset="0"/>
              </a:rPr>
              <a:t>[Intermediate]</a:t>
            </a:r>
            <a:endParaRPr lang="zh-CN" altLang="en-US" sz="1500" u="sng" dirty="0"/>
          </a:p>
        </p:txBody>
      </p:sp>
      <p:sp>
        <p:nvSpPr>
          <p:cNvPr id="14" name="Right Arrow 13"/>
          <p:cNvSpPr/>
          <p:nvPr/>
        </p:nvSpPr>
        <p:spPr>
          <a:xfrm>
            <a:off x="3492500" y="3111500"/>
            <a:ext cx="1249442" cy="889000"/>
          </a:xfrm>
          <a:prstGeom prst="rightArrow">
            <a:avLst>
              <a:gd name="adj1" fmla="val 60345"/>
              <a:gd name="adj2" fmla="val 40948"/>
            </a:avLst>
          </a:prstGeom>
          <a:solidFill>
            <a:srgbClr val="00B0F0">
              <a:alpha val="80000"/>
            </a:srgbClr>
          </a:solidFill>
          <a:ln w="571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33" b="1" dirty="0">
                <a:solidFill>
                  <a:schemeClr val="tx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Map</a:t>
            </a:r>
            <a:endParaRPr lang="zh-CN" altLang="en-US" sz="2333" b="1" dirty="0">
              <a:solidFill>
                <a:schemeClr val="tx1"/>
              </a:solidFill>
              <a:effectLst>
                <a:outerShdw blurRad="38100" dist="38100" dir="2700000" algn="tl">
                  <a:srgbClr val="000000">
                    <a:alpha val="43137"/>
                  </a:srgbClr>
                </a:outerShdw>
              </a:effectLst>
              <a:latin typeface="Verdana" pitchFamily="34" charset="0"/>
              <a:cs typeface="Verdana" pitchFamily="34" charset="0"/>
            </a:endParaRPr>
          </a:p>
        </p:txBody>
      </p:sp>
      <p:sp>
        <p:nvSpPr>
          <p:cNvPr id="15" name="Right Arrow 14"/>
          <p:cNvSpPr/>
          <p:nvPr/>
        </p:nvSpPr>
        <p:spPr>
          <a:xfrm>
            <a:off x="5207000" y="3111500"/>
            <a:ext cx="2286000" cy="889000"/>
          </a:xfrm>
          <a:prstGeom prst="rightArrow">
            <a:avLst>
              <a:gd name="adj1" fmla="val 65517"/>
              <a:gd name="adj2" fmla="val 50000"/>
            </a:avLst>
          </a:prstGeom>
          <a:solidFill>
            <a:srgbClr val="00B0F0">
              <a:alpha val="80000"/>
            </a:srgbClr>
          </a:solidFill>
          <a:ln w="571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33" b="1" dirty="0">
                <a:solidFill>
                  <a:schemeClr val="tx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Reduce</a:t>
            </a:r>
            <a:endParaRPr lang="zh-CN" altLang="en-US" sz="2333" b="1" dirty="0">
              <a:solidFill>
                <a:schemeClr val="tx1"/>
              </a:solidFill>
              <a:effectLst>
                <a:outerShdw blurRad="38100" dist="38100" dir="2700000" algn="tl">
                  <a:srgbClr val="000000">
                    <a:alpha val="43137"/>
                  </a:srgbClr>
                </a:outerShdw>
              </a:effectLst>
              <a:latin typeface="Verdana" pitchFamily="34" charset="0"/>
              <a:cs typeface="Verdana" pitchFamily="34" charset="0"/>
            </a:endParaRPr>
          </a:p>
        </p:txBody>
      </p:sp>
      <p:sp>
        <p:nvSpPr>
          <p:cNvPr id="16" name="Rectangle 15"/>
          <p:cNvSpPr/>
          <p:nvPr/>
        </p:nvSpPr>
        <p:spPr>
          <a:xfrm>
            <a:off x="6059488" y="1432372"/>
            <a:ext cx="1449436" cy="323165"/>
          </a:xfrm>
          <a:prstGeom prst="rect">
            <a:avLst/>
          </a:prstGeom>
        </p:spPr>
        <p:txBody>
          <a:bodyPr wrap="none">
            <a:spAutoFit/>
          </a:bodyPr>
          <a:lstStyle/>
          <a:p>
            <a:pPr algn="ctr"/>
            <a:r>
              <a:rPr lang="en-US" altLang="zh-CN" sz="1500" u="sng" dirty="0">
                <a:solidFill>
                  <a:schemeClr val="dk1"/>
                </a:solidFill>
                <a:latin typeface="Verdana" pitchFamily="34" charset="0"/>
                <a:ea typeface="Verdana" pitchFamily="34" charset="0"/>
                <a:cs typeface="Verdana" pitchFamily="34" charset="0"/>
              </a:rPr>
              <a:t>[In-memory]</a:t>
            </a:r>
            <a:endParaRPr lang="zh-CN" altLang="en-US" sz="1500" u="sng" dirty="0"/>
          </a:p>
        </p:txBody>
      </p:sp>
      <p:sp>
        <p:nvSpPr>
          <p:cNvPr id="4" name="标题 3">
            <a:extLst>
              <a:ext uri="{FF2B5EF4-FFF2-40B4-BE49-F238E27FC236}">
                <a16:creationId xmlns:a16="http://schemas.microsoft.com/office/drawing/2014/main" id="{533753E8-F7EE-FC49-9861-160E2B530F02}"/>
              </a:ext>
            </a:extLst>
          </p:cNvPr>
          <p:cNvSpPr>
            <a:spLocks noGrp="1"/>
          </p:cNvSpPr>
          <p:nvPr>
            <p:ph type="title"/>
          </p:nvPr>
        </p:nvSpPr>
        <p:spPr/>
        <p:txBody>
          <a:bodyPr/>
          <a:lstStyle/>
          <a:p>
            <a:r>
              <a:rPr kumimoji="1" lang="en-US" altLang="zh-CN" dirty="0"/>
              <a:t>MapReduce</a:t>
            </a:r>
            <a:r>
              <a:rPr kumimoji="1" lang="zh-CN" altLang="en-US" dirty="0"/>
              <a:t> </a:t>
            </a:r>
            <a:r>
              <a:rPr kumimoji="1" lang="en-US" altLang="zh-CN" dirty="0"/>
              <a:t>example</a:t>
            </a:r>
            <a:r>
              <a:rPr kumimoji="1" lang="zh-CN" altLang="en-US" dirty="0"/>
              <a:t>：</a:t>
            </a:r>
            <a:r>
              <a:rPr kumimoji="1" lang="en-US" altLang="zh-CN" dirty="0"/>
              <a:t>Word</a:t>
            </a:r>
            <a:r>
              <a:rPr kumimoji="1" lang="zh-CN" altLang="en-US" dirty="0"/>
              <a:t> </a:t>
            </a:r>
            <a:r>
              <a:rPr kumimoji="1" lang="en-US" altLang="zh-CN" dirty="0"/>
              <a:t>count</a:t>
            </a:r>
            <a:endParaRPr lang="zh-CN" altLang="en-US" dirty="0"/>
          </a:p>
        </p:txBody>
      </p:sp>
    </p:spTree>
    <p:extLst>
      <p:ext uri="{BB962C8B-B14F-4D97-AF65-F5344CB8AC3E}">
        <p14:creationId xmlns:p14="http://schemas.microsoft.com/office/powerpoint/2010/main" val="730133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500"/>
                                        <p:tgtEl>
                                          <p:spTgt spid="15"/>
                                        </p:tgtEl>
                                      </p:cBhvr>
                                    </p:animEffect>
                                  </p:childTnLst>
                                </p:cTn>
                              </p:par>
                              <p:par>
                                <p:cTn id="20" presetID="1" presetClass="entr" presetSubtype="0" fill="hold" grpId="0" nodeType="withEffect">
                                  <p:stCondLst>
                                    <p:cond delay="250"/>
                                  </p:stCondLst>
                                  <p:childTnLst>
                                    <p:set>
                                      <p:cBhvr>
                                        <p:cTn id="21" dur="1" fill="hold">
                                          <p:stCondLst>
                                            <p:cond delay="0"/>
                                          </p:stCondLst>
                                        </p:cTn>
                                        <p:tgtEl>
                                          <p:spTgt spid="7"/>
                                        </p:tgtEl>
                                        <p:attrNameLst>
                                          <p:attrName>style.visibility</p:attrName>
                                        </p:attrNameLst>
                                      </p:cBhvr>
                                      <p:to>
                                        <p:strVal val="visible"/>
                                      </p:to>
                                    </p:set>
                                  </p:childTnLst>
                                </p:cTn>
                              </p:par>
                              <p:par>
                                <p:cTn id="22" presetID="1" presetClass="entr" presetSubtype="0" fill="hold" grpId="0" nodeType="withEffect">
                                  <p:stCondLst>
                                    <p:cond delay="250"/>
                                  </p:stCondLst>
                                  <p:childTnLst>
                                    <p:set>
                                      <p:cBhvr>
                                        <p:cTn id="23" dur="1" fill="hold">
                                          <p:stCondLst>
                                            <p:cond delay="0"/>
                                          </p:stCondLst>
                                        </p:cTn>
                                        <p:tgtEl>
                                          <p:spTgt spid="11"/>
                                        </p:tgtEl>
                                        <p:attrNameLst>
                                          <p:attrName>style.visibility</p:attrName>
                                        </p:attrNameLst>
                                      </p:cBhvr>
                                      <p:to>
                                        <p:strVal val="visible"/>
                                      </p:to>
                                    </p:set>
                                  </p:childTnLst>
                                </p:cTn>
                              </p:par>
                              <p:par>
                                <p:cTn id="24" presetID="1" presetClass="entr" presetSubtype="0" fill="hold" grpId="0" nodeType="withEffect">
                                  <p:stCondLst>
                                    <p:cond delay="500"/>
                                  </p:stCondLst>
                                  <p:childTnLst>
                                    <p:set>
                                      <p:cBhvr>
                                        <p:cTn id="25" dur="1" fill="hold">
                                          <p:stCondLst>
                                            <p:cond delay="0"/>
                                          </p:stCondLst>
                                        </p:cTn>
                                        <p:tgtEl>
                                          <p:spTgt spid="8"/>
                                        </p:tgtEl>
                                        <p:attrNameLst>
                                          <p:attrName>style.visibility</p:attrName>
                                        </p:attrNameLst>
                                      </p:cBhvr>
                                      <p:to>
                                        <p:strVal val="visible"/>
                                      </p:to>
                                    </p:set>
                                  </p:childTnLst>
                                </p:cTn>
                              </p:par>
                              <p:par>
                                <p:cTn id="26" presetID="1" presetClass="entr" presetSubtype="0" fill="hold" grpId="0" nodeType="withEffect">
                                  <p:stCondLst>
                                    <p:cond delay="500"/>
                                  </p:stCondLst>
                                  <p:childTnLst>
                                    <p:set>
                                      <p:cBhvr>
                                        <p:cTn id="27" dur="1" fill="hold">
                                          <p:stCondLst>
                                            <p:cond delay="0"/>
                                          </p:stCondLst>
                                        </p:cTn>
                                        <p:tgtEl>
                                          <p:spTgt spid="12"/>
                                        </p:tgtEl>
                                        <p:attrNameLst>
                                          <p:attrName>style.visibility</p:attrName>
                                        </p:attrNameLst>
                                      </p:cBhvr>
                                      <p:to>
                                        <p:strVal val="visible"/>
                                      </p:to>
                                    </p:set>
                                  </p:childTnLst>
                                </p:cTn>
                              </p:par>
                              <p:par>
                                <p:cTn id="28" presetID="1" presetClass="entr" presetSubtype="0" fill="hold" grpId="0" nodeType="withEffect">
                                  <p:stCondLst>
                                    <p:cond delay="500"/>
                                  </p:stCondLst>
                                  <p:childTnLst>
                                    <p:set>
                                      <p:cBhvr>
                                        <p:cTn id="29"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p:bldP spid="11" grpId="0"/>
      <p:bldP spid="12" grpId="0"/>
      <p:bldP spid="13" grpId="0"/>
      <p:bldP spid="14" grpId="0" animBg="1"/>
      <p:bldP spid="15" grpId="0" animBg="1"/>
      <p:bldP spid="1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4C7AAD-4109-074D-83A5-67E90B4C1759}"/>
              </a:ext>
            </a:extLst>
          </p:cNvPr>
          <p:cNvSpPr>
            <a:spLocks noGrp="1"/>
          </p:cNvSpPr>
          <p:nvPr>
            <p:ph type="title"/>
          </p:nvPr>
        </p:nvSpPr>
        <p:spPr/>
        <p:txBody>
          <a:bodyPr/>
          <a:lstStyle/>
          <a:p>
            <a:r>
              <a:rPr kumimoji="1" lang="en-US" altLang="zh-CN" dirty="0"/>
              <a:t>Other examples of MapReduce</a:t>
            </a:r>
            <a:endParaRPr kumimoji="1" lang="zh-CN" altLang="en-US" dirty="0"/>
          </a:p>
        </p:txBody>
      </p:sp>
      <p:sp>
        <p:nvSpPr>
          <p:cNvPr id="3" name="内容占位符 2">
            <a:extLst>
              <a:ext uri="{FF2B5EF4-FFF2-40B4-BE49-F238E27FC236}">
                <a16:creationId xmlns:a16="http://schemas.microsoft.com/office/drawing/2014/main" id="{E80AB517-EE13-EF41-A41B-6091A50A7ED9}"/>
              </a:ext>
            </a:extLst>
          </p:cNvPr>
          <p:cNvSpPr>
            <a:spLocks noGrp="1"/>
          </p:cNvSpPr>
          <p:nvPr>
            <p:ph idx="1"/>
          </p:nvPr>
        </p:nvSpPr>
        <p:spPr>
          <a:xfrm>
            <a:off x="457200" y="1129308"/>
            <a:ext cx="8229600" cy="4032448"/>
          </a:xfrm>
        </p:spPr>
        <p:txBody>
          <a:bodyPr>
            <a:normAutofit/>
          </a:bodyPr>
          <a:lstStyle/>
          <a:p>
            <a:r>
              <a:rPr kumimoji="1" lang="en-US" altLang="zh-CN" dirty="0"/>
              <a:t>Distributed grep</a:t>
            </a:r>
          </a:p>
          <a:p>
            <a:pPr lvl="1"/>
            <a:r>
              <a:rPr kumimoji="1" lang="en-US" altLang="zh-CN" i="1" u="sng" dirty="0">
                <a:solidFill>
                  <a:srgbClr val="C00000"/>
                </a:solidFill>
              </a:rPr>
              <a:t>Search for words in lots of documents</a:t>
            </a:r>
          </a:p>
          <a:p>
            <a:pPr lvl="1"/>
            <a:r>
              <a:rPr kumimoji="1" lang="en-US" altLang="zh-CN" b="1" dirty="0">
                <a:solidFill>
                  <a:srgbClr val="C00000"/>
                </a:solidFill>
              </a:rPr>
              <a:t>Map</a:t>
            </a:r>
            <a:r>
              <a:rPr kumimoji="1" lang="en-US" altLang="zh-CN" dirty="0"/>
              <a:t>: emit a line if it matches a given pattern</a:t>
            </a:r>
          </a:p>
          <a:p>
            <a:pPr lvl="1"/>
            <a:r>
              <a:rPr kumimoji="1" lang="en-US" altLang="zh-CN" b="1" dirty="0">
                <a:solidFill>
                  <a:srgbClr val="C00000"/>
                </a:solidFill>
              </a:rPr>
              <a:t>Reduce</a:t>
            </a:r>
            <a:r>
              <a:rPr kumimoji="1" lang="en-US" altLang="zh-CN" dirty="0"/>
              <a:t>: just output the intermediate data</a:t>
            </a:r>
          </a:p>
          <a:p>
            <a:pPr lvl="1"/>
            <a:endParaRPr kumimoji="1" lang="en-US" altLang="zh-CN" dirty="0"/>
          </a:p>
          <a:p>
            <a:r>
              <a:rPr kumimoji="1" lang="en-US" altLang="zh-CN" dirty="0"/>
              <a:t>Count URL access frequency</a:t>
            </a:r>
          </a:p>
          <a:p>
            <a:pPr lvl="1"/>
            <a:r>
              <a:rPr kumimoji="1" lang="en-US" altLang="zh-CN" i="1" u="sng" dirty="0">
                <a:solidFill>
                  <a:srgbClr val="C00000"/>
                </a:solidFill>
              </a:rPr>
              <a:t>Find the frequency of each URL in web logs</a:t>
            </a:r>
          </a:p>
          <a:p>
            <a:pPr lvl="1"/>
            <a:r>
              <a:rPr kumimoji="1" lang="en-US" altLang="zh-CN" b="1" dirty="0">
                <a:solidFill>
                  <a:srgbClr val="C00000"/>
                </a:solidFill>
              </a:rPr>
              <a:t>Map</a:t>
            </a:r>
            <a:r>
              <a:rPr kumimoji="1" lang="en-US" altLang="zh-CN" dirty="0"/>
              <a:t>: process logs of web page access; </a:t>
            </a:r>
            <a:br>
              <a:rPr kumimoji="1" lang="en-US" altLang="zh-CN" dirty="0"/>
            </a:br>
            <a:r>
              <a:rPr kumimoji="1" lang="en-US" altLang="zh-CN" dirty="0"/>
              <a:t>        output &lt;URL, 1&gt;</a:t>
            </a:r>
          </a:p>
          <a:p>
            <a:pPr lvl="1"/>
            <a:r>
              <a:rPr kumimoji="1" lang="en-US" altLang="zh-CN" b="1" dirty="0">
                <a:solidFill>
                  <a:srgbClr val="C00000"/>
                </a:solidFill>
              </a:rPr>
              <a:t>Reduce</a:t>
            </a:r>
            <a:r>
              <a:rPr kumimoji="1" lang="en-US" altLang="zh-CN" dirty="0"/>
              <a:t>: add all values for the same URL</a:t>
            </a:r>
          </a:p>
        </p:txBody>
      </p:sp>
      <p:sp>
        <p:nvSpPr>
          <p:cNvPr id="4" name="灯片编号占位符 3">
            <a:extLst>
              <a:ext uri="{FF2B5EF4-FFF2-40B4-BE49-F238E27FC236}">
                <a16:creationId xmlns:a16="http://schemas.microsoft.com/office/drawing/2014/main" id="{A0B5DF78-1488-3D4E-83AD-DFBA72DB3916}"/>
              </a:ext>
            </a:extLst>
          </p:cNvPr>
          <p:cNvSpPr>
            <a:spLocks noGrp="1"/>
          </p:cNvSpPr>
          <p:nvPr>
            <p:ph type="sldNum" sz="quarter" idx="12"/>
          </p:nvPr>
        </p:nvSpPr>
        <p:spPr/>
        <p:txBody>
          <a:bodyPr/>
          <a:lstStyle/>
          <a:p>
            <a:fld id="{ADE361C3-C043-4A6E-BDCE-8DA1E7D90A3B}" type="slidenum">
              <a:rPr lang="zh-CN" altLang="en-US" smtClean="0"/>
              <a:t>43</a:t>
            </a:fld>
            <a:endParaRPr lang="zh-CN" altLang="en-US"/>
          </a:p>
        </p:txBody>
      </p:sp>
    </p:spTree>
    <p:extLst>
      <p:ext uri="{BB962C8B-B14F-4D97-AF65-F5344CB8AC3E}">
        <p14:creationId xmlns:p14="http://schemas.microsoft.com/office/powerpoint/2010/main" val="16134536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BDDB38-3A98-FE4E-B8F6-0BA9C8E5CAE6}"/>
              </a:ext>
            </a:extLst>
          </p:cNvPr>
          <p:cNvSpPr>
            <a:spLocks noGrp="1"/>
          </p:cNvSpPr>
          <p:nvPr>
            <p:ph type="title"/>
          </p:nvPr>
        </p:nvSpPr>
        <p:spPr/>
        <p:txBody>
          <a:bodyPr/>
          <a:lstStyle/>
          <a:p>
            <a:r>
              <a:rPr kumimoji="1" lang="en-US" altLang="zh-CN" dirty="0"/>
              <a:t>Other examples of MapReduce</a:t>
            </a:r>
            <a:endParaRPr kumimoji="1" lang="zh-CN" altLang="en-US" dirty="0"/>
          </a:p>
        </p:txBody>
      </p:sp>
      <p:sp>
        <p:nvSpPr>
          <p:cNvPr id="3" name="内容占位符 2">
            <a:extLst>
              <a:ext uri="{FF2B5EF4-FFF2-40B4-BE49-F238E27FC236}">
                <a16:creationId xmlns:a16="http://schemas.microsoft.com/office/drawing/2014/main" id="{2FDDA666-B3EB-0348-8B75-97630B8EF23E}"/>
              </a:ext>
            </a:extLst>
          </p:cNvPr>
          <p:cNvSpPr>
            <a:spLocks noGrp="1"/>
          </p:cNvSpPr>
          <p:nvPr>
            <p:ph idx="1"/>
          </p:nvPr>
        </p:nvSpPr>
        <p:spPr>
          <a:xfrm>
            <a:off x="457200" y="1129308"/>
            <a:ext cx="8579296" cy="4896544"/>
          </a:xfrm>
        </p:spPr>
        <p:txBody>
          <a:bodyPr>
            <a:normAutofit/>
          </a:bodyPr>
          <a:lstStyle/>
          <a:p>
            <a:r>
              <a:rPr kumimoji="1" lang="en" altLang="zh-CN" dirty="0"/>
              <a:t>Inverted index</a:t>
            </a:r>
          </a:p>
          <a:p>
            <a:pPr lvl="1"/>
            <a:r>
              <a:rPr kumimoji="1" lang="en-US" altLang="zh-CN" i="1" u="sng" dirty="0">
                <a:solidFill>
                  <a:srgbClr val="C00000"/>
                </a:solidFill>
              </a:rPr>
              <a:t>Find what documents contain a specific word</a:t>
            </a:r>
          </a:p>
          <a:p>
            <a:pPr lvl="1"/>
            <a:r>
              <a:rPr kumimoji="1" lang="en-US" altLang="zh-CN" b="1" dirty="0">
                <a:solidFill>
                  <a:srgbClr val="C00000"/>
                </a:solidFill>
              </a:rPr>
              <a:t>Map</a:t>
            </a:r>
            <a:r>
              <a:rPr kumimoji="1" lang="en-US" altLang="zh-CN" dirty="0"/>
              <a:t>: parse document, emit &lt;word, doc-ID&gt;</a:t>
            </a:r>
          </a:p>
          <a:p>
            <a:pPr lvl="1"/>
            <a:r>
              <a:rPr kumimoji="1" lang="en-US" altLang="zh-CN" b="1" dirty="0">
                <a:solidFill>
                  <a:srgbClr val="C00000"/>
                </a:solidFill>
              </a:rPr>
              <a:t>Reduce</a:t>
            </a:r>
            <a:r>
              <a:rPr kumimoji="1" lang="en-US" altLang="zh-CN" dirty="0"/>
              <a:t>: sort the doc-ID for each word, and output &lt;word, list(doc-ID)&gt;</a:t>
            </a:r>
          </a:p>
          <a:p>
            <a:pPr lvl="1"/>
            <a:endParaRPr kumimoji="1" lang="en-US" altLang="zh-CN" dirty="0"/>
          </a:p>
          <a:p>
            <a:r>
              <a:rPr kumimoji="1" lang="en" altLang="zh-CN" dirty="0"/>
              <a:t>Reverse web-link graph</a:t>
            </a:r>
          </a:p>
          <a:p>
            <a:pPr lvl="1"/>
            <a:r>
              <a:rPr kumimoji="1" lang="en-US" altLang="zh-CN" i="1" u="sng" dirty="0">
                <a:solidFill>
                  <a:srgbClr val="C00000"/>
                </a:solidFill>
              </a:rPr>
              <a:t>Find where page links come from </a:t>
            </a:r>
          </a:p>
          <a:p>
            <a:pPr lvl="1"/>
            <a:r>
              <a:rPr kumimoji="1" lang="en-US" altLang="zh-CN" b="1" dirty="0">
                <a:solidFill>
                  <a:srgbClr val="C00000"/>
                </a:solidFill>
              </a:rPr>
              <a:t>Map</a:t>
            </a:r>
            <a:r>
              <a:rPr kumimoji="1" lang="en-US" altLang="zh-CN" dirty="0"/>
              <a:t>: output &lt;target, source&gt; for each link to target in a page source</a:t>
            </a:r>
          </a:p>
          <a:p>
            <a:pPr lvl="1"/>
            <a:r>
              <a:rPr kumimoji="1" lang="en-US" altLang="zh-CN" b="1" dirty="0">
                <a:solidFill>
                  <a:srgbClr val="C00000"/>
                </a:solidFill>
              </a:rPr>
              <a:t>Reduce</a:t>
            </a:r>
            <a:r>
              <a:rPr kumimoji="1" lang="en-US" altLang="zh-CN" dirty="0"/>
              <a:t>: concatenate all source for each target,</a:t>
            </a:r>
            <a:r>
              <a:rPr kumimoji="1" lang="zh-CN" altLang="en-US" dirty="0"/>
              <a:t> </a:t>
            </a:r>
            <a:r>
              <a:rPr kumimoji="1" lang="en-US" altLang="zh-CN" dirty="0"/>
              <a:t>output &lt;target, list(source)&gt;</a:t>
            </a:r>
          </a:p>
        </p:txBody>
      </p:sp>
      <p:sp>
        <p:nvSpPr>
          <p:cNvPr id="4" name="灯片编号占位符 3">
            <a:extLst>
              <a:ext uri="{FF2B5EF4-FFF2-40B4-BE49-F238E27FC236}">
                <a16:creationId xmlns:a16="http://schemas.microsoft.com/office/drawing/2014/main" id="{6C30202E-AB0C-3F44-A17E-D4016813099F}"/>
              </a:ext>
            </a:extLst>
          </p:cNvPr>
          <p:cNvSpPr>
            <a:spLocks noGrp="1"/>
          </p:cNvSpPr>
          <p:nvPr>
            <p:ph type="sldNum" sz="quarter" idx="12"/>
          </p:nvPr>
        </p:nvSpPr>
        <p:spPr/>
        <p:txBody>
          <a:bodyPr/>
          <a:lstStyle/>
          <a:p>
            <a:fld id="{ADE361C3-C043-4A6E-BDCE-8DA1E7D90A3B}" type="slidenum">
              <a:rPr lang="zh-CN" altLang="en-US" smtClean="0"/>
              <a:t>44</a:t>
            </a:fld>
            <a:endParaRPr lang="zh-CN" altLang="en-US"/>
          </a:p>
        </p:txBody>
      </p:sp>
    </p:spTree>
    <p:extLst>
      <p:ext uri="{BB962C8B-B14F-4D97-AF65-F5344CB8AC3E}">
        <p14:creationId xmlns:p14="http://schemas.microsoft.com/office/powerpoint/2010/main" val="4364734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03F3B0-0BD5-BD46-9E1F-A897CF40E1EB}"/>
              </a:ext>
            </a:extLst>
          </p:cNvPr>
          <p:cNvSpPr>
            <a:spLocks noGrp="1"/>
          </p:cNvSpPr>
          <p:nvPr>
            <p:ph type="title"/>
          </p:nvPr>
        </p:nvSpPr>
        <p:spPr/>
        <p:txBody>
          <a:bodyPr/>
          <a:lstStyle/>
          <a:p>
            <a:r>
              <a:rPr kumimoji="1" lang="en-US" altLang="zh-CN" dirty="0"/>
              <a:t>Other examples of MapReduce</a:t>
            </a:r>
            <a:endParaRPr kumimoji="1" lang="zh-CN" altLang="en-US" dirty="0"/>
          </a:p>
        </p:txBody>
      </p:sp>
      <p:sp>
        <p:nvSpPr>
          <p:cNvPr id="3" name="内容占位符 2">
            <a:extLst>
              <a:ext uri="{FF2B5EF4-FFF2-40B4-BE49-F238E27FC236}">
                <a16:creationId xmlns:a16="http://schemas.microsoft.com/office/drawing/2014/main" id="{9AA008D2-BCEB-9D4E-89B2-79D13538E184}"/>
              </a:ext>
            </a:extLst>
          </p:cNvPr>
          <p:cNvSpPr>
            <a:spLocks noGrp="1"/>
          </p:cNvSpPr>
          <p:nvPr>
            <p:ph idx="1"/>
          </p:nvPr>
        </p:nvSpPr>
        <p:spPr/>
        <p:txBody>
          <a:bodyPr/>
          <a:lstStyle/>
          <a:p>
            <a:r>
              <a:rPr kumimoji="1" lang="en-US" altLang="zh-CN" b="0" dirty="0"/>
              <a:t>Google </a:t>
            </a:r>
            <a:r>
              <a:rPr kumimoji="1" lang="en-US" altLang="zh-CN" dirty="0">
                <a:solidFill>
                  <a:srgbClr val="C00000"/>
                </a:solidFill>
              </a:rPr>
              <a:t>used </a:t>
            </a:r>
            <a:r>
              <a:rPr kumimoji="1" lang="en-US" altLang="zh-CN" b="0" dirty="0"/>
              <a:t>MapReduce to support distributed computing </a:t>
            </a:r>
          </a:p>
          <a:p>
            <a:pPr lvl="1"/>
            <a:r>
              <a:rPr kumimoji="1" lang="en-US" altLang="zh-CN" dirty="0"/>
              <a:t>Large-scale machine learning jobs</a:t>
            </a:r>
          </a:p>
          <a:p>
            <a:pPr lvl="1"/>
            <a:r>
              <a:rPr kumimoji="1" lang="en-US" altLang="zh-CN" dirty="0"/>
              <a:t>Large-scale graph analytic jobs</a:t>
            </a:r>
            <a:endParaRPr kumimoji="1" lang="en-US" altLang="zh-CN" b="0" dirty="0"/>
          </a:p>
          <a:p>
            <a:pPr lvl="1"/>
            <a:r>
              <a:rPr kumimoji="1" lang="en-US" altLang="zh-CN" b="0" dirty="0"/>
              <a:t>Etc. </a:t>
            </a:r>
            <a:endParaRPr kumimoji="1" lang="zh-CN" altLang="en-US" b="0" dirty="0"/>
          </a:p>
        </p:txBody>
      </p:sp>
      <p:sp>
        <p:nvSpPr>
          <p:cNvPr id="4" name="灯片编号占位符 3">
            <a:extLst>
              <a:ext uri="{FF2B5EF4-FFF2-40B4-BE49-F238E27FC236}">
                <a16:creationId xmlns:a16="http://schemas.microsoft.com/office/drawing/2014/main" id="{7082E1A3-E776-5542-85AF-5CAD7736AFDB}"/>
              </a:ext>
            </a:extLst>
          </p:cNvPr>
          <p:cNvSpPr>
            <a:spLocks noGrp="1"/>
          </p:cNvSpPr>
          <p:nvPr>
            <p:ph type="sldNum" sz="quarter" idx="12"/>
          </p:nvPr>
        </p:nvSpPr>
        <p:spPr/>
        <p:txBody>
          <a:bodyPr/>
          <a:lstStyle/>
          <a:p>
            <a:fld id="{ADE361C3-C043-4A6E-BDCE-8DA1E7D90A3B}" type="slidenum">
              <a:rPr lang="zh-CN" altLang="en-US" smtClean="0"/>
              <a:t>45</a:t>
            </a:fld>
            <a:endParaRPr lang="zh-CN" altLang="en-US"/>
          </a:p>
        </p:txBody>
      </p:sp>
    </p:spTree>
    <p:extLst>
      <p:ext uri="{BB962C8B-B14F-4D97-AF65-F5344CB8AC3E}">
        <p14:creationId xmlns:p14="http://schemas.microsoft.com/office/powerpoint/2010/main" val="33742536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029547A-CE1D-B941-91FF-A641F5922433}"/>
              </a:ext>
            </a:extLst>
          </p:cNvPr>
          <p:cNvSpPr>
            <a:spLocks noGrp="1"/>
          </p:cNvSpPr>
          <p:nvPr>
            <p:ph type="title"/>
          </p:nvPr>
        </p:nvSpPr>
        <p:spPr/>
        <p:txBody>
          <a:bodyPr/>
          <a:lstStyle/>
          <a:p>
            <a:r>
              <a:rPr kumimoji="1" lang="en-US" altLang="zh-CN" dirty="0"/>
              <a:t>Recall, common challenges of  Distributed Computing</a:t>
            </a:r>
            <a:endParaRPr kumimoji="1" lang="zh-CN" altLang="en-US" dirty="0"/>
          </a:p>
        </p:txBody>
      </p:sp>
      <p:sp>
        <p:nvSpPr>
          <p:cNvPr id="3" name="内容占位符 2">
            <a:extLst>
              <a:ext uri="{FF2B5EF4-FFF2-40B4-BE49-F238E27FC236}">
                <a16:creationId xmlns:a16="http://schemas.microsoft.com/office/drawing/2014/main" id="{D6AAD7DF-2AB4-E746-9FA4-26B3E4929FF1}"/>
              </a:ext>
            </a:extLst>
          </p:cNvPr>
          <p:cNvSpPr>
            <a:spLocks noGrp="1"/>
          </p:cNvSpPr>
          <p:nvPr>
            <p:ph idx="1"/>
          </p:nvPr>
        </p:nvSpPr>
        <p:spPr/>
        <p:txBody>
          <a:bodyPr/>
          <a:lstStyle/>
          <a:p>
            <a:pPr marL="342900" indent="-342900">
              <a:buAutoNum type="arabicPeriod"/>
            </a:pPr>
            <a:r>
              <a:rPr kumimoji="1" lang="en-US" altLang="zh-CN" b="0" dirty="0"/>
              <a:t>Sending </a:t>
            </a:r>
            <a:r>
              <a:rPr kumimoji="1" lang="en-US" altLang="zh-CN" dirty="0">
                <a:solidFill>
                  <a:srgbClr val="C00000"/>
                </a:solidFill>
              </a:rPr>
              <a:t>data</a:t>
            </a:r>
            <a:r>
              <a:rPr kumimoji="1" lang="en-US" altLang="zh-CN" b="0" dirty="0"/>
              <a:t> to/from nodes</a:t>
            </a:r>
          </a:p>
          <a:p>
            <a:pPr marL="342900" indent="-342900">
              <a:buAutoNum type="arabicPeriod"/>
            </a:pPr>
            <a:r>
              <a:rPr kumimoji="1" lang="en-US" altLang="zh-CN" dirty="0">
                <a:solidFill>
                  <a:srgbClr val="C00000"/>
                </a:solidFill>
              </a:rPr>
              <a:t>Coordinating</a:t>
            </a:r>
            <a:r>
              <a:rPr kumimoji="1" lang="en-US" altLang="zh-CN" b="0" dirty="0"/>
              <a:t> among nodes</a:t>
            </a:r>
          </a:p>
          <a:p>
            <a:pPr marL="342900" indent="-342900">
              <a:buAutoNum type="arabicPeriod"/>
            </a:pPr>
            <a:r>
              <a:rPr kumimoji="1" lang="en-US" altLang="zh-CN" b="0" dirty="0"/>
              <a:t>Recovering from node </a:t>
            </a:r>
            <a:r>
              <a:rPr kumimoji="1" lang="en-US" altLang="zh-CN" dirty="0">
                <a:solidFill>
                  <a:srgbClr val="C00000"/>
                </a:solidFill>
              </a:rPr>
              <a:t>failure</a:t>
            </a:r>
          </a:p>
          <a:p>
            <a:pPr marL="342900" indent="-342900">
              <a:buAutoNum type="arabicPeriod"/>
            </a:pPr>
            <a:r>
              <a:rPr kumimoji="1" lang="en-US" altLang="zh-CN" b="0" dirty="0"/>
              <a:t>Optimizing for </a:t>
            </a:r>
            <a:r>
              <a:rPr kumimoji="1" lang="en-US" altLang="zh-CN" dirty="0">
                <a:solidFill>
                  <a:srgbClr val="C00000"/>
                </a:solidFill>
              </a:rPr>
              <a:t>locality</a:t>
            </a:r>
          </a:p>
          <a:p>
            <a:endParaRPr kumimoji="1" lang="en-US" altLang="zh-CN" b="0" dirty="0">
              <a:solidFill>
                <a:schemeClr val="tx1"/>
              </a:solidFill>
            </a:endParaRPr>
          </a:p>
          <a:p>
            <a:r>
              <a:rPr kumimoji="1" lang="en-US" altLang="zh-CN" b="0" dirty="0">
                <a:solidFill>
                  <a:schemeClr val="tx1"/>
                </a:solidFill>
              </a:rPr>
              <a:t>How does MapReduce handle</a:t>
            </a:r>
            <a:r>
              <a:rPr kumimoji="1" lang="zh-CN" altLang="en-US" b="0" dirty="0">
                <a:solidFill>
                  <a:schemeClr val="tx1"/>
                </a:solidFill>
              </a:rPr>
              <a:t> </a:t>
            </a:r>
            <a:r>
              <a:rPr kumimoji="1" lang="en-US" altLang="zh-CN" b="0" dirty="0">
                <a:solidFill>
                  <a:schemeClr val="tx1"/>
                </a:solidFill>
              </a:rPr>
              <a:t>these</a:t>
            </a:r>
            <a:r>
              <a:rPr kumimoji="1" lang="zh-CN" altLang="en-US" b="0" dirty="0">
                <a:solidFill>
                  <a:schemeClr val="tx1"/>
                </a:solidFill>
              </a:rPr>
              <a:t> </a:t>
            </a:r>
            <a:r>
              <a:rPr kumimoji="1" lang="en-US" altLang="zh-CN" b="0" dirty="0">
                <a:solidFill>
                  <a:schemeClr val="tx1"/>
                </a:solidFill>
              </a:rPr>
              <a:t>challenges? </a:t>
            </a:r>
          </a:p>
          <a:p>
            <a:pPr lvl="1"/>
            <a:r>
              <a:rPr kumimoji="1" lang="en-US" altLang="zh-CN" dirty="0">
                <a:solidFill>
                  <a:schemeClr val="tx1"/>
                </a:solidFill>
              </a:rPr>
              <a:t>1 &amp; 2 are simple because the framework can hide the communication &amp; coordination from the applications</a:t>
            </a:r>
            <a:endParaRPr kumimoji="1" lang="en-US" altLang="zh-CN" b="0" dirty="0">
              <a:solidFill>
                <a:schemeClr val="tx1"/>
              </a:solidFill>
            </a:endParaRPr>
          </a:p>
        </p:txBody>
      </p:sp>
      <p:sp>
        <p:nvSpPr>
          <p:cNvPr id="4" name="灯片编号占位符 3">
            <a:extLst>
              <a:ext uri="{FF2B5EF4-FFF2-40B4-BE49-F238E27FC236}">
                <a16:creationId xmlns:a16="http://schemas.microsoft.com/office/drawing/2014/main" id="{5974A29C-A43E-C644-BAEF-C90DA9B3530C}"/>
              </a:ext>
            </a:extLst>
          </p:cNvPr>
          <p:cNvSpPr>
            <a:spLocks noGrp="1"/>
          </p:cNvSpPr>
          <p:nvPr>
            <p:ph type="sldNum" sz="quarter" idx="12"/>
          </p:nvPr>
        </p:nvSpPr>
        <p:spPr/>
        <p:txBody>
          <a:bodyPr/>
          <a:lstStyle/>
          <a:p>
            <a:fld id="{ADE361C3-C043-4A6E-BDCE-8DA1E7D90A3B}" type="slidenum">
              <a:rPr lang="zh-CN" altLang="en-US" smtClean="0"/>
              <a:t>46</a:t>
            </a:fld>
            <a:endParaRPr lang="zh-CN" altLang="en-US"/>
          </a:p>
        </p:txBody>
      </p:sp>
      <p:sp>
        <p:nvSpPr>
          <p:cNvPr id="5" name="Freeform 7">
            <a:extLst>
              <a:ext uri="{FF2B5EF4-FFF2-40B4-BE49-F238E27FC236}">
                <a16:creationId xmlns:a16="http://schemas.microsoft.com/office/drawing/2014/main" id="{0EBD2520-BE53-8845-B3BC-C07ACFA20F00}"/>
              </a:ext>
            </a:extLst>
          </p:cNvPr>
          <p:cNvSpPr>
            <a:spLocks/>
          </p:cNvSpPr>
          <p:nvPr/>
        </p:nvSpPr>
        <p:spPr bwMode="auto">
          <a:xfrm rot="246088">
            <a:off x="4615449" y="1161147"/>
            <a:ext cx="935888" cy="1843692"/>
          </a:xfrm>
          <a:custGeom>
            <a:avLst/>
            <a:gdLst>
              <a:gd name="T0" fmla="*/ 103 w 672"/>
              <a:gd name="T1" fmla="*/ 125 h 1520"/>
              <a:gd name="T2" fmla="*/ 274 w 672"/>
              <a:gd name="T3" fmla="*/ 125 h 1520"/>
              <a:gd name="T4" fmla="*/ 343 w 672"/>
              <a:gd name="T5" fmla="*/ 874 h 1520"/>
              <a:gd name="T6" fmla="*/ 480 w 672"/>
              <a:gd name="T7" fmla="*/ 989 h 1520"/>
              <a:gd name="T8" fmla="*/ 343 w 672"/>
              <a:gd name="T9" fmla="*/ 1219 h 1520"/>
              <a:gd name="T10" fmla="*/ 240 w 672"/>
              <a:gd name="T11" fmla="*/ 1738 h 1520"/>
              <a:gd name="T12" fmla="*/ 0 w 672"/>
              <a:gd name="T13" fmla="*/ 1738 h 1520"/>
              <a:gd name="T14" fmla="*/ 0 60000 65536"/>
              <a:gd name="T15" fmla="*/ 0 60000 65536"/>
              <a:gd name="T16" fmla="*/ 0 60000 65536"/>
              <a:gd name="T17" fmla="*/ 0 60000 65536"/>
              <a:gd name="T18" fmla="*/ 0 60000 65536"/>
              <a:gd name="T19" fmla="*/ 0 60000 65536"/>
              <a:gd name="T20" fmla="*/ 0 60000 65536"/>
              <a:gd name="T21" fmla="*/ 0 w 672"/>
              <a:gd name="T22" fmla="*/ 0 h 1520"/>
              <a:gd name="T23" fmla="*/ 672 w 672"/>
              <a:gd name="T24" fmla="*/ 1520 h 1520"/>
              <a:gd name="connsiteX0" fmla="*/ 2143 w 10000"/>
              <a:gd name="connsiteY0" fmla="*/ 2039 h 11154"/>
              <a:gd name="connsiteX1" fmla="*/ 5457 w 10000"/>
              <a:gd name="connsiteY1" fmla="*/ 128 h 11154"/>
              <a:gd name="connsiteX2" fmla="*/ 7143 w 10000"/>
              <a:gd name="connsiteY2" fmla="*/ 6144 h 11154"/>
              <a:gd name="connsiteX3" fmla="*/ 10000 w 10000"/>
              <a:gd name="connsiteY3" fmla="*/ 6776 h 11154"/>
              <a:gd name="connsiteX4" fmla="*/ 7143 w 10000"/>
              <a:gd name="connsiteY4" fmla="*/ 8039 h 11154"/>
              <a:gd name="connsiteX5" fmla="*/ 5000 w 10000"/>
              <a:gd name="connsiteY5" fmla="*/ 10881 h 11154"/>
              <a:gd name="connsiteX6" fmla="*/ 0 w 10000"/>
              <a:gd name="connsiteY6" fmla="*/ 10881 h 11154"/>
              <a:gd name="connsiteX0" fmla="*/ 0 w 13702"/>
              <a:gd name="connsiteY0" fmla="*/ 511 h 11571"/>
              <a:gd name="connsiteX1" fmla="*/ 9159 w 13702"/>
              <a:gd name="connsiteY1" fmla="*/ 545 h 11571"/>
              <a:gd name="connsiteX2" fmla="*/ 10845 w 13702"/>
              <a:gd name="connsiteY2" fmla="*/ 6561 h 11571"/>
              <a:gd name="connsiteX3" fmla="*/ 13702 w 13702"/>
              <a:gd name="connsiteY3" fmla="*/ 7193 h 11571"/>
              <a:gd name="connsiteX4" fmla="*/ 10845 w 13702"/>
              <a:gd name="connsiteY4" fmla="*/ 8456 h 11571"/>
              <a:gd name="connsiteX5" fmla="*/ 8702 w 13702"/>
              <a:gd name="connsiteY5" fmla="*/ 11298 h 11571"/>
              <a:gd name="connsiteX6" fmla="*/ 3702 w 13702"/>
              <a:gd name="connsiteY6" fmla="*/ 11298 h 11571"/>
              <a:gd name="connsiteX0" fmla="*/ 0 w 13726"/>
              <a:gd name="connsiteY0" fmla="*/ 343 h 11403"/>
              <a:gd name="connsiteX1" fmla="*/ 9159 w 13726"/>
              <a:gd name="connsiteY1" fmla="*/ 377 h 11403"/>
              <a:gd name="connsiteX2" fmla="*/ 9124 w 13726"/>
              <a:gd name="connsiteY2" fmla="*/ 3985 h 11403"/>
              <a:gd name="connsiteX3" fmla="*/ 13702 w 13726"/>
              <a:gd name="connsiteY3" fmla="*/ 7025 h 11403"/>
              <a:gd name="connsiteX4" fmla="*/ 10845 w 13726"/>
              <a:gd name="connsiteY4" fmla="*/ 8288 h 11403"/>
              <a:gd name="connsiteX5" fmla="*/ 8702 w 13726"/>
              <a:gd name="connsiteY5" fmla="*/ 11130 h 11403"/>
              <a:gd name="connsiteX6" fmla="*/ 3702 w 13726"/>
              <a:gd name="connsiteY6" fmla="*/ 11130 h 11403"/>
              <a:gd name="connsiteX0" fmla="*/ 0 w 12542"/>
              <a:gd name="connsiteY0" fmla="*/ 343 h 11403"/>
              <a:gd name="connsiteX1" fmla="*/ 9159 w 12542"/>
              <a:gd name="connsiteY1" fmla="*/ 377 h 11403"/>
              <a:gd name="connsiteX2" fmla="*/ 9124 w 12542"/>
              <a:gd name="connsiteY2" fmla="*/ 3985 h 11403"/>
              <a:gd name="connsiteX3" fmla="*/ 12502 w 12542"/>
              <a:gd name="connsiteY3" fmla="*/ 5362 h 11403"/>
              <a:gd name="connsiteX4" fmla="*/ 10845 w 12542"/>
              <a:gd name="connsiteY4" fmla="*/ 8288 h 11403"/>
              <a:gd name="connsiteX5" fmla="*/ 8702 w 12542"/>
              <a:gd name="connsiteY5" fmla="*/ 11130 h 11403"/>
              <a:gd name="connsiteX6" fmla="*/ 3702 w 12542"/>
              <a:gd name="connsiteY6" fmla="*/ 11130 h 11403"/>
              <a:gd name="connsiteX0" fmla="*/ 0 w 12502"/>
              <a:gd name="connsiteY0" fmla="*/ 343 h 11403"/>
              <a:gd name="connsiteX1" fmla="*/ 9159 w 12502"/>
              <a:gd name="connsiteY1" fmla="*/ 377 h 11403"/>
              <a:gd name="connsiteX2" fmla="*/ 9124 w 12502"/>
              <a:gd name="connsiteY2" fmla="*/ 3985 h 11403"/>
              <a:gd name="connsiteX3" fmla="*/ 12502 w 12502"/>
              <a:gd name="connsiteY3" fmla="*/ 5362 h 11403"/>
              <a:gd name="connsiteX4" fmla="*/ 8755 w 12502"/>
              <a:gd name="connsiteY4" fmla="*/ 6514 h 11403"/>
              <a:gd name="connsiteX5" fmla="*/ 8702 w 12502"/>
              <a:gd name="connsiteY5" fmla="*/ 11130 h 11403"/>
              <a:gd name="connsiteX6" fmla="*/ 3702 w 12502"/>
              <a:gd name="connsiteY6" fmla="*/ 11130 h 11403"/>
              <a:gd name="connsiteX0" fmla="*/ 0 w 12282"/>
              <a:gd name="connsiteY0" fmla="*/ 343 h 11403"/>
              <a:gd name="connsiteX1" fmla="*/ 9159 w 12282"/>
              <a:gd name="connsiteY1" fmla="*/ 377 h 11403"/>
              <a:gd name="connsiteX2" fmla="*/ 9124 w 12282"/>
              <a:gd name="connsiteY2" fmla="*/ 3985 h 11403"/>
              <a:gd name="connsiteX3" fmla="*/ 12281 w 12282"/>
              <a:gd name="connsiteY3" fmla="*/ 4877 h 11403"/>
              <a:gd name="connsiteX4" fmla="*/ 8755 w 12282"/>
              <a:gd name="connsiteY4" fmla="*/ 6514 h 11403"/>
              <a:gd name="connsiteX5" fmla="*/ 8702 w 12282"/>
              <a:gd name="connsiteY5" fmla="*/ 11130 h 11403"/>
              <a:gd name="connsiteX6" fmla="*/ 3702 w 12282"/>
              <a:gd name="connsiteY6" fmla="*/ 11130 h 11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82" h="11403">
                <a:moveTo>
                  <a:pt x="0" y="343"/>
                </a:moveTo>
                <a:cubicBezTo>
                  <a:pt x="1369" y="1"/>
                  <a:pt x="7638" y="-230"/>
                  <a:pt x="9159" y="377"/>
                </a:cubicBezTo>
                <a:cubicBezTo>
                  <a:pt x="10680" y="984"/>
                  <a:pt x="8604" y="3235"/>
                  <a:pt x="9124" y="3985"/>
                </a:cubicBezTo>
                <a:cubicBezTo>
                  <a:pt x="9644" y="4735"/>
                  <a:pt x="12342" y="4456"/>
                  <a:pt x="12281" y="4877"/>
                </a:cubicBezTo>
                <a:cubicBezTo>
                  <a:pt x="12220" y="5298"/>
                  <a:pt x="9352" y="5472"/>
                  <a:pt x="8755" y="6514"/>
                </a:cubicBezTo>
                <a:cubicBezTo>
                  <a:pt x="8159" y="7556"/>
                  <a:pt x="9892" y="10657"/>
                  <a:pt x="8702" y="11130"/>
                </a:cubicBezTo>
                <a:cubicBezTo>
                  <a:pt x="7512" y="11604"/>
                  <a:pt x="5607" y="11367"/>
                  <a:pt x="3702" y="11130"/>
                </a:cubicBezTo>
              </a:path>
            </a:pathLst>
          </a:custGeom>
          <a:noFill/>
          <a:ln w="28575">
            <a:solidFill>
              <a:srgbClr val="BE384B"/>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C00000"/>
              </a:solidFill>
            </a:endParaRPr>
          </a:p>
        </p:txBody>
      </p:sp>
      <p:sp>
        <p:nvSpPr>
          <p:cNvPr id="6" name="矩形 5">
            <a:extLst>
              <a:ext uri="{FF2B5EF4-FFF2-40B4-BE49-F238E27FC236}">
                <a16:creationId xmlns:a16="http://schemas.microsoft.com/office/drawing/2014/main" id="{52BD6CCD-783F-B443-8060-BF843F30C372}"/>
              </a:ext>
            </a:extLst>
          </p:cNvPr>
          <p:cNvSpPr/>
          <p:nvPr/>
        </p:nvSpPr>
        <p:spPr>
          <a:xfrm>
            <a:off x="5508104" y="1849388"/>
            <a:ext cx="1836248" cy="646331"/>
          </a:xfrm>
          <a:prstGeom prst="rect">
            <a:avLst/>
          </a:prstGeom>
        </p:spPr>
        <p:txBody>
          <a:bodyPr wrap="square">
            <a:spAutoFit/>
          </a:bodyPr>
          <a:lstStyle/>
          <a:p>
            <a:pPr algn="ctr"/>
            <a:r>
              <a:rPr lang="en-US" altLang="zh-CN" b="1" dirty="0">
                <a:solidFill>
                  <a:srgbClr val="C00000"/>
                </a:solidFill>
                <a:latin typeface="+mn-ea"/>
                <a:cs typeface="Verdana" pitchFamily="34" charset="0"/>
              </a:rPr>
              <a:t>Same for </a:t>
            </a:r>
          </a:p>
          <a:p>
            <a:pPr algn="ctr"/>
            <a:r>
              <a:rPr lang="en-US" altLang="zh-CN" b="1" dirty="0">
                <a:solidFill>
                  <a:srgbClr val="C00000"/>
                </a:solidFill>
                <a:latin typeface="+mn-ea"/>
                <a:cs typeface="Verdana" pitchFamily="34" charset="0"/>
              </a:rPr>
              <a:t>all problems</a:t>
            </a:r>
          </a:p>
        </p:txBody>
      </p:sp>
    </p:spTree>
    <p:extLst>
      <p:ext uri="{BB962C8B-B14F-4D97-AF65-F5344CB8AC3E}">
        <p14:creationId xmlns:p14="http://schemas.microsoft.com/office/powerpoint/2010/main" val="38052031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9EAB43-D8E6-474B-AEC1-C5D5AB64AA10}"/>
              </a:ext>
            </a:extLst>
          </p:cNvPr>
          <p:cNvSpPr>
            <a:spLocks noGrp="1"/>
          </p:cNvSpPr>
          <p:nvPr>
            <p:ph type="title"/>
          </p:nvPr>
        </p:nvSpPr>
        <p:spPr/>
        <p:txBody>
          <a:bodyPr/>
          <a:lstStyle/>
          <a:p>
            <a:r>
              <a:rPr kumimoji="1" lang="en-US" altLang="zh-CN" dirty="0"/>
              <a:t>Fault tolerance of MapReduce</a:t>
            </a:r>
            <a:endParaRPr kumimoji="1" lang="zh-CN" altLang="en-US" dirty="0"/>
          </a:p>
        </p:txBody>
      </p:sp>
      <p:sp>
        <p:nvSpPr>
          <p:cNvPr id="3" name="内容占位符 2">
            <a:extLst>
              <a:ext uri="{FF2B5EF4-FFF2-40B4-BE49-F238E27FC236}">
                <a16:creationId xmlns:a16="http://schemas.microsoft.com/office/drawing/2014/main" id="{9CED649C-FF00-6A42-BC4A-134AA0E811C4}"/>
              </a:ext>
            </a:extLst>
          </p:cNvPr>
          <p:cNvSpPr>
            <a:spLocks noGrp="1"/>
          </p:cNvSpPr>
          <p:nvPr>
            <p:ph idx="1"/>
          </p:nvPr>
        </p:nvSpPr>
        <p:spPr>
          <a:xfrm>
            <a:off x="457200" y="1129308"/>
            <a:ext cx="8229600" cy="4356826"/>
          </a:xfrm>
        </p:spPr>
        <p:txBody>
          <a:bodyPr/>
          <a:lstStyle/>
          <a:p>
            <a:r>
              <a:rPr kumimoji="1" lang="en-US" altLang="zh-CN" b="0" dirty="0"/>
              <a:t>Machine </a:t>
            </a:r>
            <a:r>
              <a:rPr kumimoji="1" lang="en-US" altLang="zh-CN" dirty="0">
                <a:solidFill>
                  <a:srgbClr val="C00000"/>
                </a:solidFill>
              </a:rPr>
              <a:t>failures are common </a:t>
            </a:r>
            <a:r>
              <a:rPr kumimoji="1" lang="en-US" altLang="zh-CN" b="0" dirty="0"/>
              <a:t>in datacenters</a:t>
            </a:r>
          </a:p>
          <a:p>
            <a:pPr lvl="1"/>
            <a:r>
              <a:rPr kumimoji="1" lang="en-US" altLang="zh-CN" dirty="0"/>
              <a:t>A MapReduce job can possibly run on thousands of machines</a:t>
            </a:r>
          </a:p>
          <a:p>
            <a:endParaRPr lang="en-US" altLang="zh-TW" b="0" dirty="0">
              <a:solidFill>
                <a:prstClr val="black"/>
              </a:solidFill>
              <a:latin typeface="Arial" panose="020B0604020202020204" pitchFamily="34" charset="0"/>
              <a:ea typeface="Verdana" pitchFamily="34" charset="0"/>
              <a:cs typeface="Arial" panose="020B0604020202020204" pitchFamily="34" charset="0"/>
            </a:endParaRPr>
          </a:p>
          <a:p>
            <a:r>
              <a:rPr lang="en-US" altLang="zh-TW" b="0" dirty="0">
                <a:solidFill>
                  <a:prstClr val="black"/>
                </a:solidFill>
                <a:latin typeface="Arial" panose="020B0604020202020204" pitchFamily="34" charset="0"/>
                <a:ea typeface="Verdana" pitchFamily="34" charset="0"/>
                <a:cs typeface="Arial" panose="020B0604020202020204" pitchFamily="34" charset="0"/>
              </a:rPr>
              <a:t>MapReduce simplifies fault tolerance due to the following two choices</a:t>
            </a:r>
            <a:r>
              <a:rPr lang="en-US" altLang="zh-CN" b="0" dirty="0">
                <a:solidFill>
                  <a:prstClr val="black"/>
                </a:solidFill>
                <a:latin typeface="Arial" panose="020B0604020202020204" pitchFamily="34" charset="0"/>
                <a:ea typeface="Verdana" pitchFamily="34" charset="0"/>
                <a:cs typeface="Arial" panose="020B0604020202020204" pitchFamily="34" charset="0"/>
              </a:rPr>
              <a:t>:</a:t>
            </a:r>
            <a:endParaRPr lang="en-US" altLang="zh-TW" b="0" dirty="0">
              <a:solidFill>
                <a:prstClr val="black"/>
              </a:solidFill>
              <a:latin typeface="Arial" panose="020B0604020202020204" pitchFamily="34" charset="0"/>
              <a:ea typeface="Verdana" pitchFamily="34" charset="0"/>
              <a:cs typeface="Arial" panose="020B0604020202020204" pitchFamily="34" charset="0"/>
            </a:endParaRPr>
          </a:p>
          <a:p>
            <a:pPr marL="417150" lvl="1" indent="-342900">
              <a:buAutoNum type="arabicPeriod"/>
            </a:pPr>
            <a:r>
              <a:rPr lang="en-US" altLang="zh-TW" dirty="0">
                <a:solidFill>
                  <a:prstClr val="black"/>
                </a:solidFill>
                <a:latin typeface="Arial" panose="020B0604020202020204" pitchFamily="34" charset="0"/>
                <a:ea typeface="Verdana" pitchFamily="34" charset="0"/>
                <a:cs typeface="Arial" panose="020B0604020202020204" pitchFamily="34" charset="0"/>
              </a:rPr>
              <a:t>Programming model simplifies fault recovery</a:t>
            </a:r>
          </a:p>
          <a:p>
            <a:pPr marL="857250" lvl="2" indent="0">
              <a:buNone/>
            </a:pPr>
            <a:r>
              <a:rPr lang="en-US" altLang="zh-TW" dirty="0">
                <a:solidFill>
                  <a:prstClr val="black"/>
                </a:solidFill>
                <a:latin typeface="Arial" panose="020B0604020202020204" pitchFamily="34" charset="0"/>
                <a:ea typeface="Verdana" pitchFamily="34" charset="0"/>
                <a:cs typeface="Arial" panose="020B0604020202020204" pitchFamily="34" charset="0"/>
              </a:rPr>
              <a:t>e.g., </a:t>
            </a:r>
            <a:r>
              <a:rPr lang="en-US" altLang="zh-TW" b="1" dirty="0">
                <a:solidFill>
                  <a:srgbClr val="C00000"/>
                </a:solidFill>
                <a:latin typeface="Arial" panose="020B0604020202020204" pitchFamily="34" charset="0"/>
                <a:ea typeface="Verdana" pitchFamily="34" charset="0"/>
                <a:cs typeface="Arial" panose="020B0604020202020204" pitchFamily="34" charset="0"/>
              </a:rPr>
              <a:t>no side-effect</a:t>
            </a:r>
            <a:r>
              <a:rPr lang="en-US" altLang="zh-TW" dirty="0">
                <a:solidFill>
                  <a:prstClr val="black"/>
                </a:solidFill>
                <a:latin typeface="Arial" panose="020B0604020202020204" pitchFamily="34" charset="0"/>
                <a:ea typeface="Verdana" pitchFamily="34" charset="0"/>
                <a:cs typeface="Arial" panose="020B0604020202020204" pitchFamily="34" charset="0"/>
              </a:rPr>
              <a:t>: a map or a reduce can simply re-execute the computation to recover from failures </a:t>
            </a:r>
          </a:p>
          <a:p>
            <a:pPr marL="417150" lvl="1" indent="-342900">
              <a:buAutoNum type="arabicPeriod"/>
            </a:pPr>
            <a:r>
              <a:rPr lang="en-US" altLang="zh-TW" dirty="0">
                <a:solidFill>
                  <a:prstClr val="black"/>
                </a:solidFill>
                <a:latin typeface="Arial" panose="020B0604020202020204" pitchFamily="34" charset="0"/>
                <a:ea typeface="Verdana" pitchFamily="34" charset="0"/>
                <a:cs typeface="Arial" panose="020B0604020202020204" pitchFamily="34" charset="0"/>
              </a:rPr>
              <a:t>Builds on </a:t>
            </a:r>
            <a:r>
              <a:rPr lang="en-US" altLang="zh-TW" b="1" dirty="0">
                <a:solidFill>
                  <a:srgbClr val="C00000"/>
                </a:solidFill>
                <a:latin typeface="Arial" panose="020B0604020202020204" pitchFamily="34" charset="0"/>
                <a:ea typeface="Verdana" pitchFamily="34" charset="0"/>
                <a:cs typeface="Arial" panose="020B0604020202020204" pitchFamily="34" charset="0"/>
              </a:rPr>
              <a:t>a reliable service </a:t>
            </a:r>
            <a:r>
              <a:rPr lang="en-US" altLang="zh-TW" dirty="0">
                <a:solidFill>
                  <a:prstClr val="black"/>
                </a:solidFill>
                <a:latin typeface="Arial" panose="020B0604020202020204" pitchFamily="34" charset="0"/>
                <a:ea typeface="Verdana" pitchFamily="34" charset="0"/>
                <a:cs typeface="Arial" panose="020B0604020202020204" pitchFamily="34" charset="0"/>
              </a:rPr>
              <a:t>(i.e., GFS) </a:t>
            </a:r>
            <a:r>
              <a:rPr lang="en-US" altLang="zh-TW" b="0" dirty="0">
                <a:solidFill>
                  <a:prstClr val="black"/>
                </a:solidFill>
                <a:latin typeface="Arial" panose="020B0604020202020204" pitchFamily="34" charset="0"/>
                <a:ea typeface="Verdana" pitchFamily="34" charset="0"/>
                <a:cs typeface="Arial" panose="020B0604020202020204" pitchFamily="34" charset="0"/>
              </a:rPr>
              <a:t>  </a:t>
            </a:r>
          </a:p>
          <a:p>
            <a:pPr lvl="1"/>
            <a:endParaRPr kumimoji="1" lang="en-US" altLang="zh-CN" dirty="0">
              <a:solidFill>
                <a:srgbClr val="C00000"/>
              </a:solidFill>
            </a:endParaRPr>
          </a:p>
          <a:p>
            <a:endParaRPr kumimoji="1" lang="en-US" altLang="zh-CN" dirty="0"/>
          </a:p>
        </p:txBody>
      </p:sp>
      <p:sp>
        <p:nvSpPr>
          <p:cNvPr id="4" name="灯片编号占位符 3">
            <a:extLst>
              <a:ext uri="{FF2B5EF4-FFF2-40B4-BE49-F238E27FC236}">
                <a16:creationId xmlns:a16="http://schemas.microsoft.com/office/drawing/2014/main" id="{ED175446-F29A-D247-90A2-2B34589A5B77}"/>
              </a:ext>
            </a:extLst>
          </p:cNvPr>
          <p:cNvSpPr>
            <a:spLocks noGrp="1"/>
          </p:cNvSpPr>
          <p:nvPr>
            <p:ph type="sldNum" sz="quarter" idx="12"/>
          </p:nvPr>
        </p:nvSpPr>
        <p:spPr/>
        <p:txBody>
          <a:bodyPr/>
          <a:lstStyle/>
          <a:p>
            <a:fld id="{ADE361C3-C043-4A6E-BDCE-8DA1E7D90A3B}" type="slidenum">
              <a:rPr lang="zh-CN" altLang="en-US" smtClean="0"/>
              <a:t>47</a:t>
            </a:fld>
            <a:endParaRPr lang="zh-CN" altLang="en-US"/>
          </a:p>
        </p:txBody>
      </p:sp>
    </p:spTree>
    <p:extLst>
      <p:ext uri="{BB962C8B-B14F-4D97-AF65-F5344CB8AC3E}">
        <p14:creationId xmlns:p14="http://schemas.microsoft.com/office/powerpoint/2010/main" val="18426589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9EAB43-D8E6-474B-AEC1-C5D5AB64AA10}"/>
              </a:ext>
            </a:extLst>
          </p:cNvPr>
          <p:cNvSpPr>
            <a:spLocks noGrp="1"/>
          </p:cNvSpPr>
          <p:nvPr>
            <p:ph type="title"/>
          </p:nvPr>
        </p:nvSpPr>
        <p:spPr/>
        <p:txBody>
          <a:bodyPr/>
          <a:lstStyle/>
          <a:p>
            <a:r>
              <a:rPr kumimoji="1" lang="en-US" altLang="zh-CN" dirty="0"/>
              <a:t>Fault tolerance of MapReduce</a:t>
            </a:r>
            <a:endParaRPr kumimoji="1" lang="zh-CN" altLang="en-US" dirty="0"/>
          </a:p>
        </p:txBody>
      </p:sp>
      <p:sp>
        <p:nvSpPr>
          <p:cNvPr id="3" name="内容占位符 2">
            <a:extLst>
              <a:ext uri="{FF2B5EF4-FFF2-40B4-BE49-F238E27FC236}">
                <a16:creationId xmlns:a16="http://schemas.microsoft.com/office/drawing/2014/main" id="{9CED649C-FF00-6A42-BC4A-134AA0E811C4}"/>
              </a:ext>
            </a:extLst>
          </p:cNvPr>
          <p:cNvSpPr>
            <a:spLocks noGrp="1"/>
          </p:cNvSpPr>
          <p:nvPr>
            <p:ph idx="1"/>
          </p:nvPr>
        </p:nvSpPr>
        <p:spPr>
          <a:xfrm>
            <a:off x="457200" y="1129308"/>
            <a:ext cx="8229600" cy="4356826"/>
          </a:xfrm>
        </p:spPr>
        <p:txBody>
          <a:bodyPr>
            <a:normAutofit/>
          </a:bodyPr>
          <a:lstStyle/>
          <a:p>
            <a:r>
              <a:rPr kumimoji="1" lang="en-US" altLang="zh-CN" dirty="0">
                <a:solidFill>
                  <a:srgbClr val="C00000"/>
                </a:solidFill>
              </a:rPr>
              <a:t>Worker</a:t>
            </a:r>
            <a:r>
              <a:rPr kumimoji="1" lang="zh-CN" altLang="en-US" dirty="0">
                <a:solidFill>
                  <a:srgbClr val="C00000"/>
                </a:solidFill>
              </a:rPr>
              <a:t> </a:t>
            </a:r>
            <a:r>
              <a:rPr kumimoji="1" lang="en-US" altLang="zh-CN" dirty="0">
                <a:solidFill>
                  <a:srgbClr val="C00000"/>
                </a:solidFill>
              </a:rPr>
              <a:t>failure</a:t>
            </a:r>
            <a:endParaRPr kumimoji="1" lang="en-US" altLang="zh-CN" b="0" dirty="0"/>
          </a:p>
          <a:p>
            <a:pPr lvl="1">
              <a:lnSpc>
                <a:spcPct val="130000"/>
              </a:lnSpc>
            </a:pPr>
            <a:r>
              <a:rPr kumimoji="1" lang="en-US" altLang="zh-CN" dirty="0"/>
              <a:t>Master pings each worker periodically via heartbeat</a:t>
            </a:r>
          </a:p>
          <a:p>
            <a:pPr lvl="1"/>
            <a:r>
              <a:rPr kumimoji="1" lang="en-US" altLang="zh-CN" dirty="0"/>
              <a:t>If no response is received within a certain time (</a:t>
            </a:r>
            <a:r>
              <a:rPr kumimoji="1" lang="en-US" altLang="zh-CN" b="1" dirty="0">
                <a:solidFill>
                  <a:srgbClr val="C00000"/>
                </a:solidFill>
              </a:rPr>
              <a:t>timeout</a:t>
            </a:r>
            <a:r>
              <a:rPr kumimoji="1" lang="en-US" altLang="zh-CN" dirty="0"/>
              <a:t>), the worker is marked as failed</a:t>
            </a:r>
          </a:p>
          <a:p>
            <a:pPr lvl="1"/>
            <a:r>
              <a:rPr kumimoji="1" lang="en-US" altLang="zh-CN" dirty="0"/>
              <a:t>Map or reduce tasks given to this worker are reset back to the initial state and rescheduled for other worker (</a:t>
            </a:r>
            <a:r>
              <a:rPr kumimoji="1" lang="en-US" altLang="zh-CN" b="1" dirty="0">
                <a:solidFill>
                  <a:srgbClr val="C00000"/>
                </a:solidFill>
              </a:rPr>
              <a:t>re-execution</a:t>
            </a:r>
            <a:r>
              <a:rPr kumimoji="1" lang="en-US" altLang="zh-CN" dirty="0"/>
              <a:t>)</a:t>
            </a:r>
          </a:p>
          <a:p>
            <a:pPr lvl="1"/>
            <a:r>
              <a:rPr kumimoji="1" lang="en-US" altLang="zh-CN" dirty="0"/>
              <a:t>Robust: lost 1,600 of 1,800 machines once, but finished fine </a:t>
            </a:r>
          </a:p>
          <a:p>
            <a:pPr lvl="1"/>
            <a:endParaRPr kumimoji="1" lang="en-US" altLang="zh-CN" dirty="0"/>
          </a:p>
          <a:p>
            <a:endParaRPr kumimoji="1" lang="en-US" altLang="zh-CN" dirty="0"/>
          </a:p>
        </p:txBody>
      </p:sp>
      <p:sp>
        <p:nvSpPr>
          <p:cNvPr id="4" name="灯片编号占位符 3">
            <a:extLst>
              <a:ext uri="{FF2B5EF4-FFF2-40B4-BE49-F238E27FC236}">
                <a16:creationId xmlns:a16="http://schemas.microsoft.com/office/drawing/2014/main" id="{ED175446-F29A-D247-90A2-2B34589A5B77}"/>
              </a:ext>
            </a:extLst>
          </p:cNvPr>
          <p:cNvSpPr>
            <a:spLocks noGrp="1"/>
          </p:cNvSpPr>
          <p:nvPr>
            <p:ph type="sldNum" sz="quarter" idx="12"/>
          </p:nvPr>
        </p:nvSpPr>
        <p:spPr/>
        <p:txBody>
          <a:bodyPr/>
          <a:lstStyle/>
          <a:p>
            <a:fld id="{ADE361C3-C043-4A6E-BDCE-8DA1E7D90A3B}" type="slidenum">
              <a:rPr lang="zh-CN" altLang="en-US" smtClean="0"/>
              <a:t>48</a:t>
            </a:fld>
            <a:endParaRPr lang="zh-CN" altLang="en-US"/>
          </a:p>
        </p:txBody>
      </p:sp>
    </p:spTree>
    <p:extLst>
      <p:ext uri="{BB962C8B-B14F-4D97-AF65-F5344CB8AC3E}">
        <p14:creationId xmlns:p14="http://schemas.microsoft.com/office/powerpoint/2010/main" val="41532738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9EAB43-D8E6-474B-AEC1-C5D5AB64AA10}"/>
              </a:ext>
            </a:extLst>
          </p:cNvPr>
          <p:cNvSpPr>
            <a:spLocks noGrp="1"/>
          </p:cNvSpPr>
          <p:nvPr>
            <p:ph type="title"/>
          </p:nvPr>
        </p:nvSpPr>
        <p:spPr/>
        <p:txBody>
          <a:bodyPr/>
          <a:lstStyle/>
          <a:p>
            <a:r>
              <a:rPr kumimoji="1" lang="en-US" altLang="zh-CN" dirty="0"/>
              <a:t>Fault tolerance of MapReduce</a:t>
            </a:r>
            <a:endParaRPr kumimoji="1" lang="zh-CN" altLang="en-US" dirty="0"/>
          </a:p>
        </p:txBody>
      </p:sp>
      <p:sp>
        <p:nvSpPr>
          <p:cNvPr id="3" name="内容占位符 2">
            <a:extLst>
              <a:ext uri="{FF2B5EF4-FFF2-40B4-BE49-F238E27FC236}">
                <a16:creationId xmlns:a16="http://schemas.microsoft.com/office/drawing/2014/main" id="{9CED649C-FF00-6A42-BC4A-134AA0E811C4}"/>
              </a:ext>
            </a:extLst>
          </p:cNvPr>
          <p:cNvSpPr>
            <a:spLocks noGrp="1"/>
          </p:cNvSpPr>
          <p:nvPr>
            <p:ph idx="1"/>
          </p:nvPr>
        </p:nvSpPr>
        <p:spPr>
          <a:xfrm>
            <a:off x="457200" y="1129308"/>
            <a:ext cx="8229600" cy="4356826"/>
          </a:xfrm>
        </p:spPr>
        <p:txBody>
          <a:bodyPr>
            <a:normAutofit/>
          </a:bodyPr>
          <a:lstStyle/>
          <a:p>
            <a:r>
              <a:rPr kumimoji="1" lang="en-US" altLang="zh-CN" dirty="0">
                <a:solidFill>
                  <a:srgbClr val="C00000"/>
                </a:solidFill>
              </a:rPr>
              <a:t>Master failure</a:t>
            </a:r>
          </a:p>
          <a:p>
            <a:pPr lvl="1"/>
            <a:r>
              <a:rPr lang="en-US" altLang="zh-CN" dirty="0">
                <a:solidFill>
                  <a:prstClr val="black"/>
                </a:solidFill>
                <a:ea typeface="Verdana" pitchFamily="34" charset="0"/>
                <a:cs typeface="Verdana" pitchFamily="34" charset="0"/>
              </a:rPr>
              <a:t>Master’s</a:t>
            </a:r>
            <a:r>
              <a:rPr lang="zh-CN" altLang="en-US" dirty="0">
                <a:solidFill>
                  <a:prstClr val="black"/>
                </a:solidFill>
                <a:ea typeface="Verdana" pitchFamily="34" charset="0"/>
                <a:cs typeface="Verdana" pitchFamily="34" charset="0"/>
              </a:rPr>
              <a:t> </a:t>
            </a:r>
            <a:r>
              <a:rPr lang="en-US" altLang="zh-CN" dirty="0">
                <a:solidFill>
                  <a:prstClr val="black"/>
                </a:solidFill>
                <a:ea typeface="Verdana" pitchFamily="34" charset="0"/>
                <a:cs typeface="Verdana" pitchFamily="34" charset="0"/>
              </a:rPr>
              <a:t>s</a:t>
            </a:r>
            <a:r>
              <a:rPr lang="en-US" altLang="zh-TW" dirty="0">
                <a:solidFill>
                  <a:prstClr val="black"/>
                </a:solidFill>
                <a:ea typeface="Verdana" pitchFamily="34" charset="0"/>
                <a:cs typeface="Verdana" pitchFamily="34" charset="0"/>
              </a:rPr>
              <a:t>tate is persisted to </a:t>
            </a:r>
            <a:r>
              <a:rPr lang="en-US" altLang="zh-TW" b="1" dirty="0">
                <a:solidFill>
                  <a:srgbClr val="C00000"/>
                </a:solidFill>
                <a:ea typeface="Verdana" pitchFamily="34" charset="0"/>
                <a:cs typeface="Verdana" pitchFamily="34" charset="0"/>
              </a:rPr>
              <a:t>GFS</a:t>
            </a:r>
          </a:p>
          <a:p>
            <a:pPr lvl="1"/>
            <a:r>
              <a:rPr lang="en-US" altLang="zh-TW" dirty="0">
                <a:solidFill>
                  <a:prstClr val="black"/>
                </a:solidFill>
                <a:ea typeface="Verdana" pitchFamily="34" charset="0"/>
                <a:cs typeface="Verdana" pitchFamily="34" charset="0"/>
              </a:rPr>
              <a:t>Recover master from GFS and continue</a:t>
            </a:r>
          </a:p>
          <a:p>
            <a:r>
              <a:rPr kumimoji="1" lang="en-US" altLang="zh-CN" dirty="0"/>
              <a:t>For each mapper &amp; reduce </a:t>
            </a:r>
          </a:p>
          <a:p>
            <a:pPr lvl="1"/>
            <a:r>
              <a:rPr kumimoji="1" lang="en-US" altLang="zh-CN" dirty="0"/>
              <a:t>Executing </a:t>
            </a:r>
            <a:r>
              <a:rPr kumimoji="1" lang="en-US" altLang="zh-CN" b="1" dirty="0">
                <a:solidFill>
                  <a:srgbClr val="C00000"/>
                </a:solidFill>
              </a:rPr>
              <a:t>state</a:t>
            </a:r>
            <a:r>
              <a:rPr kumimoji="1" lang="en-US" altLang="zh-CN" dirty="0"/>
              <a:t>: idle, in-progress or completed </a:t>
            </a:r>
          </a:p>
          <a:p>
            <a:pPr lvl="1"/>
            <a:r>
              <a:rPr kumimoji="1" lang="en-US" altLang="zh-CN" dirty="0"/>
              <a:t>Locations of intermediate files </a:t>
            </a:r>
          </a:p>
          <a:p>
            <a:r>
              <a:rPr kumimoji="1" lang="en-US" altLang="zh-CN" dirty="0"/>
              <a:t>The state is checkpointed to GFS for fault tolerance </a:t>
            </a:r>
          </a:p>
          <a:p>
            <a:pPr lvl="1"/>
            <a:r>
              <a:rPr kumimoji="1" lang="en-US" altLang="zh-CN" dirty="0"/>
              <a:t>Yet, master is unlikely to fail, since there is only one!</a:t>
            </a:r>
          </a:p>
        </p:txBody>
      </p:sp>
      <p:sp>
        <p:nvSpPr>
          <p:cNvPr id="4" name="灯片编号占位符 3">
            <a:extLst>
              <a:ext uri="{FF2B5EF4-FFF2-40B4-BE49-F238E27FC236}">
                <a16:creationId xmlns:a16="http://schemas.microsoft.com/office/drawing/2014/main" id="{ED175446-F29A-D247-90A2-2B34589A5B77}"/>
              </a:ext>
            </a:extLst>
          </p:cNvPr>
          <p:cNvSpPr>
            <a:spLocks noGrp="1"/>
          </p:cNvSpPr>
          <p:nvPr>
            <p:ph type="sldNum" sz="quarter" idx="12"/>
          </p:nvPr>
        </p:nvSpPr>
        <p:spPr/>
        <p:txBody>
          <a:bodyPr/>
          <a:lstStyle/>
          <a:p>
            <a:fld id="{ADE361C3-C043-4A6E-BDCE-8DA1E7D90A3B}" type="slidenum">
              <a:rPr lang="zh-CN" altLang="en-US" smtClean="0"/>
              <a:t>49</a:t>
            </a:fld>
            <a:endParaRPr lang="zh-CN" altLang="en-US"/>
          </a:p>
        </p:txBody>
      </p:sp>
    </p:spTree>
    <p:extLst>
      <p:ext uri="{BB962C8B-B14F-4D97-AF65-F5344CB8AC3E}">
        <p14:creationId xmlns:p14="http://schemas.microsoft.com/office/powerpoint/2010/main" val="1937497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Fault</a:t>
            </a:r>
            <a:r>
              <a:rPr kumimoji="1" lang="zh-CN" altLang="en-US" dirty="0"/>
              <a:t> </a:t>
            </a:r>
            <a:r>
              <a:rPr kumimoji="1" lang="en-US" altLang="zh-CN" dirty="0"/>
              <a:t>tolerance</a:t>
            </a:r>
            <a:r>
              <a:rPr kumimoji="1" lang="zh-CN" altLang="en-US" dirty="0"/>
              <a:t> </a:t>
            </a:r>
            <a:r>
              <a:rPr kumimoji="1" lang="en-US" altLang="zh-CN" dirty="0"/>
              <a:t>of</a:t>
            </a:r>
            <a:r>
              <a:rPr kumimoji="1" lang="zh-CN" altLang="en-US" dirty="0"/>
              <a:t> </a:t>
            </a:r>
            <a:r>
              <a:rPr kumimoji="1" lang="en-US" altLang="zh-CN" dirty="0"/>
              <a:t>MapReduce</a:t>
            </a:r>
            <a:endParaRPr kumimoji="1" lang="zh-CN" altLang="en-US" dirty="0"/>
          </a:p>
        </p:txBody>
      </p:sp>
      <p:sp>
        <p:nvSpPr>
          <p:cNvPr id="3" name="内容占位符 2"/>
          <p:cNvSpPr>
            <a:spLocks noGrp="1"/>
          </p:cNvSpPr>
          <p:nvPr>
            <p:ph idx="1"/>
          </p:nvPr>
        </p:nvSpPr>
        <p:spPr/>
        <p:txBody>
          <a:bodyPr>
            <a:noAutofit/>
          </a:bodyPr>
          <a:lstStyle/>
          <a:p>
            <a:r>
              <a:rPr kumimoji="1" lang="en-US" altLang="zh-CN" sz="2000" dirty="0">
                <a:solidFill>
                  <a:srgbClr val="C00000"/>
                </a:solidFill>
              </a:rPr>
              <a:t>Skipping Bad Records</a:t>
            </a:r>
            <a:endParaRPr kumimoji="1" lang="en-US" altLang="zh-CN" sz="2000" dirty="0"/>
          </a:p>
          <a:p>
            <a:pPr lvl="1"/>
            <a:r>
              <a:rPr kumimoji="1" lang="en-US" altLang="zh-CN" dirty="0"/>
              <a:t>Map/Reduce functions sometimes fail for particular inputs</a:t>
            </a:r>
          </a:p>
          <a:p>
            <a:pPr lvl="1"/>
            <a:r>
              <a:rPr kumimoji="1" lang="en-US" altLang="zh-CN" sz="1800" dirty="0"/>
              <a:t>Best solution is to debug &amp; fix, but not always possible</a:t>
            </a:r>
          </a:p>
          <a:p>
            <a:pPr lvl="1"/>
            <a:r>
              <a:rPr kumimoji="1" lang="en-US" altLang="zh-CN" sz="1800" dirty="0"/>
              <a:t>On segmentation fault:</a:t>
            </a:r>
          </a:p>
          <a:p>
            <a:pPr lvl="2"/>
            <a:r>
              <a:rPr kumimoji="1" lang="en-US" altLang="zh-CN" sz="1600" dirty="0"/>
              <a:t>Send UDP packet to master from signal handler</a:t>
            </a:r>
          </a:p>
          <a:p>
            <a:pPr lvl="2"/>
            <a:r>
              <a:rPr kumimoji="1" lang="en-US" altLang="zh-CN" sz="1600" dirty="0"/>
              <a:t>Include sequence number of record being processed</a:t>
            </a:r>
          </a:p>
          <a:p>
            <a:pPr lvl="1"/>
            <a:r>
              <a:rPr kumimoji="1" lang="en-US" altLang="zh-CN" sz="1800" dirty="0"/>
              <a:t>If master sees two failures for same record:</a:t>
            </a:r>
          </a:p>
          <a:p>
            <a:pPr lvl="2"/>
            <a:r>
              <a:rPr kumimoji="1" lang="en-US" altLang="zh-CN" sz="1600" dirty="0"/>
              <a:t>Next worker is told to </a:t>
            </a:r>
            <a:r>
              <a:rPr kumimoji="1" lang="en-US" altLang="zh-CN" sz="1600" i="1" dirty="0"/>
              <a:t>skip</a:t>
            </a:r>
            <a:r>
              <a:rPr kumimoji="1" lang="en-US" altLang="zh-CN" sz="1600" dirty="0"/>
              <a:t> the record</a:t>
            </a:r>
          </a:p>
          <a:p>
            <a:r>
              <a:rPr kumimoji="1" lang="en-US" altLang="zh-CN" sz="2000" dirty="0"/>
              <a:t>Effect: Can work around bugs in third-party libraries</a:t>
            </a:r>
            <a:endParaRPr kumimoji="1" lang="zh-CN" altLang="en-US" sz="2000" dirty="0"/>
          </a:p>
        </p:txBody>
      </p:sp>
    </p:spTree>
    <p:extLst>
      <p:ext uri="{BB962C8B-B14F-4D97-AF65-F5344CB8AC3E}">
        <p14:creationId xmlns:p14="http://schemas.microsoft.com/office/powerpoint/2010/main" val="3248243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41D14F-9746-7D4C-8C87-B3FA03CD6333}"/>
              </a:ext>
            </a:extLst>
          </p:cNvPr>
          <p:cNvSpPr>
            <a:spLocks noGrp="1"/>
          </p:cNvSpPr>
          <p:nvPr>
            <p:ph type="title"/>
          </p:nvPr>
        </p:nvSpPr>
        <p:spPr/>
        <p:txBody>
          <a:bodyPr/>
          <a:lstStyle/>
          <a:p>
            <a:r>
              <a:rPr kumimoji="1" lang="en-US" altLang="zh-CN" dirty="0"/>
              <a:t>Locality</a:t>
            </a:r>
            <a:endParaRPr kumimoji="1" lang="zh-CN" altLang="en-US" dirty="0"/>
          </a:p>
        </p:txBody>
      </p:sp>
      <p:sp>
        <p:nvSpPr>
          <p:cNvPr id="3" name="内容占位符 2">
            <a:extLst>
              <a:ext uri="{FF2B5EF4-FFF2-40B4-BE49-F238E27FC236}">
                <a16:creationId xmlns:a16="http://schemas.microsoft.com/office/drawing/2014/main" id="{2663B534-4819-B844-B9EA-A78AE77ABBD6}"/>
              </a:ext>
            </a:extLst>
          </p:cNvPr>
          <p:cNvSpPr>
            <a:spLocks noGrp="1"/>
          </p:cNvSpPr>
          <p:nvPr>
            <p:ph idx="1"/>
          </p:nvPr>
        </p:nvSpPr>
        <p:spPr/>
        <p:txBody>
          <a:bodyPr>
            <a:normAutofit/>
          </a:bodyPr>
          <a:lstStyle/>
          <a:p>
            <a:r>
              <a:rPr kumimoji="1" lang="en-US" altLang="zh-CN" dirty="0">
                <a:solidFill>
                  <a:srgbClr val="C00000"/>
                </a:solidFill>
              </a:rPr>
              <a:t>Problem</a:t>
            </a:r>
            <a:r>
              <a:rPr kumimoji="1" lang="en-US" altLang="zh-CN" dirty="0"/>
              <a:t>:</a:t>
            </a:r>
            <a:r>
              <a:rPr kumimoji="1" lang="zh-CN" altLang="en-US" dirty="0"/>
              <a:t> </a:t>
            </a:r>
            <a:r>
              <a:rPr kumimoji="1" lang="en-US" altLang="zh-CN" b="0" dirty="0"/>
              <a:t>the bandwidth of datacenter network (at that time) is scarce </a:t>
            </a:r>
          </a:p>
          <a:p>
            <a:pPr lvl="1"/>
            <a:r>
              <a:rPr kumimoji="1" lang="en-US" altLang="zh-CN" b="0" dirty="0"/>
              <a:t>If a</a:t>
            </a:r>
            <a:r>
              <a:rPr kumimoji="1" lang="zh-CN" altLang="en-US" b="0" dirty="0"/>
              <a:t> </a:t>
            </a:r>
            <a:r>
              <a:rPr kumimoji="1" lang="en-US" altLang="zh-CN" b="0" dirty="0"/>
              <a:t>Map worker reads all the data from the network, it would be slow</a:t>
            </a:r>
          </a:p>
          <a:p>
            <a:r>
              <a:rPr kumimoji="1" lang="en-US" altLang="zh-CN" dirty="0">
                <a:solidFill>
                  <a:srgbClr val="C00000"/>
                </a:solidFill>
              </a:rPr>
              <a:t>Google</a:t>
            </a:r>
            <a:r>
              <a:rPr kumimoji="1" lang="en-US" altLang="zh-CN" b="0" dirty="0"/>
              <a:t>:</a:t>
            </a:r>
            <a:r>
              <a:rPr kumimoji="1" lang="zh-CN" altLang="en-US" b="0" dirty="0"/>
              <a:t> </a:t>
            </a:r>
            <a:r>
              <a:rPr kumimoji="1" lang="en-US" altLang="zh-CN" b="0" dirty="0"/>
              <a:t>Input and Output files are on GFS </a:t>
            </a:r>
          </a:p>
          <a:p>
            <a:pPr lvl="1"/>
            <a:r>
              <a:rPr kumimoji="1" lang="en-US" altLang="zh-CN" dirty="0"/>
              <a:t>Google File System (SOSP’03), see lecture 0x </a:t>
            </a:r>
          </a:p>
          <a:p>
            <a:pPr lvl="1"/>
            <a:r>
              <a:rPr kumimoji="1" lang="en-US" altLang="zh-CN" dirty="0"/>
              <a:t>Each chunk is replicated on multiple servers (3)</a:t>
            </a:r>
          </a:p>
        </p:txBody>
      </p:sp>
      <p:sp>
        <p:nvSpPr>
          <p:cNvPr id="4" name="灯片编号占位符 3">
            <a:extLst>
              <a:ext uri="{FF2B5EF4-FFF2-40B4-BE49-F238E27FC236}">
                <a16:creationId xmlns:a16="http://schemas.microsoft.com/office/drawing/2014/main" id="{96BFBAC9-FFE5-2341-B4B7-368CFE7D1EC1}"/>
              </a:ext>
            </a:extLst>
          </p:cNvPr>
          <p:cNvSpPr>
            <a:spLocks noGrp="1"/>
          </p:cNvSpPr>
          <p:nvPr>
            <p:ph type="sldNum" sz="quarter" idx="12"/>
          </p:nvPr>
        </p:nvSpPr>
        <p:spPr/>
        <p:txBody>
          <a:bodyPr/>
          <a:lstStyle/>
          <a:p>
            <a:fld id="{ADE361C3-C043-4A6E-BDCE-8DA1E7D90A3B}" type="slidenum">
              <a:rPr lang="zh-CN" altLang="en-US" smtClean="0"/>
              <a:t>51</a:t>
            </a:fld>
            <a:endParaRPr lang="zh-CN" altLang="en-US"/>
          </a:p>
        </p:txBody>
      </p:sp>
      <p:pic>
        <p:nvPicPr>
          <p:cNvPr id="21" name="图片 20">
            <a:extLst>
              <a:ext uri="{FF2B5EF4-FFF2-40B4-BE49-F238E27FC236}">
                <a16:creationId xmlns:a16="http://schemas.microsoft.com/office/drawing/2014/main" id="{A02704B4-5D60-AB48-95D7-60D4317D8A2F}"/>
              </a:ext>
            </a:extLst>
          </p:cNvPr>
          <p:cNvPicPr>
            <a:picLocks noChangeAspect="1"/>
          </p:cNvPicPr>
          <p:nvPr/>
        </p:nvPicPr>
        <p:blipFill>
          <a:blip r:embed="rId2"/>
          <a:stretch>
            <a:fillRect/>
          </a:stretch>
        </p:blipFill>
        <p:spPr>
          <a:xfrm>
            <a:off x="2699792" y="3400241"/>
            <a:ext cx="4470896" cy="2085893"/>
          </a:xfrm>
          <a:prstGeom prst="rect">
            <a:avLst/>
          </a:prstGeom>
        </p:spPr>
      </p:pic>
      <p:sp>
        <p:nvSpPr>
          <p:cNvPr id="22" name="矩形 21">
            <a:extLst>
              <a:ext uri="{FF2B5EF4-FFF2-40B4-BE49-F238E27FC236}">
                <a16:creationId xmlns:a16="http://schemas.microsoft.com/office/drawing/2014/main" id="{BD361148-6AC9-AC49-B62D-15724C56386E}"/>
              </a:ext>
            </a:extLst>
          </p:cNvPr>
          <p:cNvSpPr/>
          <p:nvPr/>
        </p:nvSpPr>
        <p:spPr>
          <a:xfrm>
            <a:off x="2023556" y="3937000"/>
            <a:ext cx="1565388" cy="553998"/>
          </a:xfrm>
          <a:prstGeom prst="rect">
            <a:avLst/>
          </a:prstGeom>
        </p:spPr>
        <p:txBody>
          <a:bodyPr wrap="square">
            <a:spAutoFit/>
          </a:bodyPr>
          <a:lstStyle/>
          <a:p>
            <a:r>
              <a:rPr kumimoji="1" lang="en-US" altLang="zh-CN" sz="1500" dirty="0"/>
              <a:t>A</a:t>
            </a:r>
            <a:r>
              <a:rPr kumimoji="1" lang="zh-CN" altLang="en-US" sz="1500" dirty="0"/>
              <a:t> </a:t>
            </a:r>
            <a:r>
              <a:rPr kumimoji="1" lang="en-US" altLang="zh-CN" sz="1500" dirty="0"/>
              <a:t>review of GFS architecture </a:t>
            </a:r>
            <a:endParaRPr lang="zh-CN" altLang="en-US" sz="1500" dirty="0"/>
          </a:p>
        </p:txBody>
      </p:sp>
    </p:spTree>
    <p:extLst>
      <p:ext uri="{BB962C8B-B14F-4D97-AF65-F5344CB8AC3E}">
        <p14:creationId xmlns:p14="http://schemas.microsoft.com/office/powerpoint/2010/main" val="7577311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41D14F-9746-7D4C-8C87-B3FA03CD6333}"/>
              </a:ext>
            </a:extLst>
          </p:cNvPr>
          <p:cNvSpPr>
            <a:spLocks noGrp="1"/>
          </p:cNvSpPr>
          <p:nvPr>
            <p:ph type="title"/>
          </p:nvPr>
        </p:nvSpPr>
        <p:spPr/>
        <p:txBody>
          <a:bodyPr/>
          <a:lstStyle/>
          <a:p>
            <a:r>
              <a:rPr kumimoji="1" lang="en-US" altLang="zh-CN" dirty="0"/>
              <a:t>Locality</a:t>
            </a:r>
            <a:endParaRPr kumimoji="1" lang="zh-CN" altLang="en-US" dirty="0"/>
          </a:p>
        </p:txBody>
      </p:sp>
      <p:sp>
        <p:nvSpPr>
          <p:cNvPr id="3" name="内容占位符 2">
            <a:extLst>
              <a:ext uri="{FF2B5EF4-FFF2-40B4-BE49-F238E27FC236}">
                <a16:creationId xmlns:a16="http://schemas.microsoft.com/office/drawing/2014/main" id="{2663B534-4819-B844-B9EA-A78AE77ABBD6}"/>
              </a:ext>
            </a:extLst>
          </p:cNvPr>
          <p:cNvSpPr>
            <a:spLocks noGrp="1"/>
          </p:cNvSpPr>
          <p:nvPr>
            <p:ph idx="1"/>
          </p:nvPr>
        </p:nvSpPr>
        <p:spPr/>
        <p:txBody>
          <a:bodyPr>
            <a:normAutofit/>
          </a:bodyPr>
          <a:lstStyle/>
          <a:p>
            <a:r>
              <a:rPr kumimoji="1" lang="en-US" altLang="zh-CN" dirty="0">
                <a:solidFill>
                  <a:srgbClr val="C00000"/>
                </a:solidFill>
              </a:rPr>
              <a:t>Problem</a:t>
            </a:r>
            <a:r>
              <a:rPr kumimoji="1" lang="en-US" altLang="zh-CN" dirty="0"/>
              <a:t>:</a:t>
            </a:r>
            <a:r>
              <a:rPr kumimoji="1" lang="zh-CN" altLang="en-US" dirty="0"/>
              <a:t> </a:t>
            </a:r>
            <a:r>
              <a:rPr kumimoji="1" lang="en-US" altLang="zh-CN" b="0" dirty="0"/>
              <a:t>the bandwidth of datacenter network (at that time) is scarce </a:t>
            </a:r>
          </a:p>
          <a:p>
            <a:pPr lvl="1"/>
            <a:r>
              <a:rPr kumimoji="1" lang="en-US" altLang="zh-CN" dirty="0"/>
              <a:t>If Map worker reads all the data from the network, it would be slow</a:t>
            </a:r>
          </a:p>
          <a:p>
            <a:r>
              <a:rPr kumimoji="1" lang="en-US" altLang="zh-CN" dirty="0">
                <a:solidFill>
                  <a:srgbClr val="C00000"/>
                </a:solidFill>
              </a:rPr>
              <a:t>Google</a:t>
            </a:r>
            <a:r>
              <a:rPr kumimoji="1" lang="en-US" altLang="zh-CN" b="0" dirty="0"/>
              <a:t>:</a:t>
            </a:r>
            <a:r>
              <a:rPr kumimoji="1" lang="zh-CN" altLang="en-US" b="0" dirty="0"/>
              <a:t> </a:t>
            </a:r>
            <a:r>
              <a:rPr kumimoji="1" lang="en-US" altLang="zh-CN" b="0" dirty="0"/>
              <a:t>Input and Output files are on GFS </a:t>
            </a:r>
          </a:p>
          <a:p>
            <a:pPr lvl="1"/>
            <a:r>
              <a:rPr kumimoji="1" lang="en-US" altLang="zh-CN" dirty="0"/>
              <a:t>Google File System (SOSP’03), see lecture 0x </a:t>
            </a:r>
          </a:p>
          <a:p>
            <a:pPr lvl="1"/>
            <a:r>
              <a:rPr kumimoji="1" lang="en-US" altLang="zh-CN" dirty="0"/>
              <a:t>Each chunk is replicated on multiple servers (3)</a:t>
            </a:r>
          </a:p>
          <a:p>
            <a:r>
              <a:rPr kumimoji="1" lang="en-US" altLang="zh-CN" b="0" dirty="0"/>
              <a:t>MapReduce runs on </a:t>
            </a:r>
            <a:r>
              <a:rPr kumimoji="1" lang="en-US" altLang="zh-CN" dirty="0">
                <a:solidFill>
                  <a:srgbClr val="C00000"/>
                </a:solidFill>
              </a:rPr>
              <a:t>GFS </a:t>
            </a:r>
            <a:r>
              <a:rPr kumimoji="1" lang="en-US" altLang="zh-CN" dirty="0" err="1">
                <a:solidFill>
                  <a:srgbClr val="C00000"/>
                </a:solidFill>
              </a:rPr>
              <a:t>chunkservers</a:t>
            </a:r>
            <a:endParaRPr kumimoji="1" lang="en-US" altLang="zh-CN" dirty="0">
              <a:solidFill>
                <a:srgbClr val="C00000"/>
              </a:solidFill>
            </a:endParaRPr>
          </a:p>
          <a:p>
            <a:pPr lvl="1"/>
            <a:r>
              <a:rPr kumimoji="1" lang="en-US" altLang="zh-CN" dirty="0"/>
              <a:t>Collocate computation and storage</a:t>
            </a:r>
          </a:p>
          <a:p>
            <a:r>
              <a:rPr kumimoji="1" lang="en-US" altLang="zh-CN" dirty="0">
                <a:solidFill>
                  <a:srgbClr val="C00000"/>
                </a:solidFill>
              </a:rPr>
              <a:t>Master</a:t>
            </a:r>
            <a:r>
              <a:rPr kumimoji="1" lang="en-US" altLang="zh-CN" b="0" dirty="0"/>
              <a:t> tries to </a:t>
            </a:r>
            <a:r>
              <a:rPr kumimoji="1" lang="en-US" altLang="zh-CN" dirty="0">
                <a:solidFill>
                  <a:srgbClr val="C00000"/>
                </a:solidFill>
              </a:rPr>
              <a:t>schedule</a:t>
            </a:r>
            <a:r>
              <a:rPr kumimoji="1" lang="en-US" altLang="zh-CN" b="0" dirty="0"/>
              <a:t> map worker on one of the nodes that has a copy of the input chunk it needs</a:t>
            </a:r>
          </a:p>
        </p:txBody>
      </p:sp>
      <p:sp>
        <p:nvSpPr>
          <p:cNvPr id="4" name="灯片编号占位符 3">
            <a:extLst>
              <a:ext uri="{FF2B5EF4-FFF2-40B4-BE49-F238E27FC236}">
                <a16:creationId xmlns:a16="http://schemas.microsoft.com/office/drawing/2014/main" id="{96BFBAC9-FFE5-2341-B4B7-368CFE7D1EC1}"/>
              </a:ext>
            </a:extLst>
          </p:cNvPr>
          <p:cNvSpPr>
            <a:spLocks noGrp="1"/>
          </p:cNvSpPr>
          <p:nvPr>
            <p:ph type="sldNum" sz="quarter" idx="12"/>
          </p:nvPr>
        </p:nvSpPr>
        <p:spPr/>
        <p:txBody>
          <a:bodyPr/>
          <a:lstStyle/>
          <a:p>
            <a:fld id="{ADE361C3-C043-4A6E-BDCE-8DA1E7D90A3B}" type="slidenum">
              <a:rPr lang="zh-CN" altLang="en-US" smtClean="0"/>
              <a:t>52</a:t>
            </a:fld>
            <a:endParaRPr lang="zh-CN" altLang="en-US"/>
          </a:p>
        </p:txBody>
      </p:sp>
    </p:spTree>
    <p:extLst>
      <p:ext uri="{BB962C8B-B14F-4D97-AF65-F5344CB8AC3E}">
        <p14:creationId xmlns:p14="http://schemas.microsoft.com/office/powerpoint/2010/main" val="3377517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FE7EA09-6D21-A943-86C0-BE8E8AF2BAAF}"/>
              </a:ext>
            </a:extLst>
          </p:cNvPr>
          <p:cNvSpPr>
            <a:spLocks noGrp="1"/>
          </p:cNvSpPr>
          <p:nvPr>
            <p:ph type="title"/>
          </p:nvPr>
        </p:nvSpPr>
        <p:spPr/>
        <p:txBody>
          <a:bodyPr/>
          <a:lstStyle/>
          <a:p>
            <a:r>
              <a:rPr kumimoji="1" lang="en-US" altLang="zh-CN" dirty="0"/>
              <a:t>Refinement:</a:t>
            </a:r>
            <a:r>
              <a:rPr kumimoji="1" lang="zh-CN" altLang="en-US" dirty="0"/>
              <a:t> </a:t>
            </a:r>
            <a:r>
              <a:rPr kumimoji="1" lang="en-US" altLang="zh-CN" dirty="0"/>
              <a:t>redundant</a:t>
            </a:r>
            <a:r>
              <a:rPr kumimoji="1" lang="zh-CN" altLang="en-US" dirty="0"/>
              <a:t> </a:t>
            </a:r>
            <a:r>
              <a:rPr kumimoji="1" lang="en-US" altLang="zh-CN" dirty="0"/>
              <a:t>execution</a:t>
            </a:r>
            <a:endParaRPr kumimoji="1" lang="zh-CN" altLang="en-US" dirty="0"/>
          </a:p>
        </p:txBody>
      </p:sp>
      <p:sp>
        <p:nvSpPr>
          <p:cNvPr id="3" name="内容占位符 2">
            <a:extLst>
              <a:ext uri="{FF2B5EF4-FFF2-40B4-BE49-F238E27FC236}">
                <a16:creationId xmlns:a16="http://schemas.microsoft.com/office/drawing/2014/main" id="{5B1795AB-BA1D-1141-8754-F2BFB1895228}"/>
              </a:ext>
            </a:extLst>
          </p:cNvPr>
          <p:cNvSpPr>
            <a:spLocks noGrp="1"/>
          </p:cNvSpPr>
          <p:nvPr>
            <p:ph idx="1"/>
          </p:nvPr>
        </p:nvSpPr>
        <p:spPr/>
        <p:txBody>
          <a:bodyPr>
            <a:normAutofit/>
          </a:bodyPr>
          <a:lstStyle/>
          <a:p>
            <a:r>
              <a:rPr kumimoji="1" lang="en-US" altLang="zh-CN" b="0" dirty="0"/>
              <a:t>Some workers can be slower than others,</a:t>
            </a:r>
            <a:r>
              <a:rPr kumimoji="1" lang="zh-CN" altLang="en-US" b="0" dirty="0"/>
              <a:t> </a:t>
            </a:r>
            <a:r>
              <a:rPr kumimoji="1" lang="en-US" altLang="zh-CN" b="0" dirty="0"/>
              <a:t>aka,</a:t>
            </a:r>
            <a:r>
              <a:rPr kumimoji="1" lang="zh-CN" altLang="en-US" b="0" dirty="0"/>
              <a:t> </a:t>
            </a:r>
            <a:r>
              <a:rPr kumimoji="1" lang="en-US" altLang="zh-CN" b="0" i="1" dirty="0"/>
              <a:t>stragglers</a:t>
            </a:r>
          </a:p>
          <a:p>
            <a:pPr lvl="1"/>
            <a:r>
              <a:rPr kumimoji="1" lang="en-US" altLang="zh-CN" dirty="0"/>
              <a:t>Other jobs consuming resources on machine</a:t>
            </a:r>
          </a:p>
          <a:p>
            <a:pPr lvl="1"/>
            <a:r>
              <a:rPr kumimoji="1" lang="en-US" altLang="zh-CN" dirty="0"/>
              <a:t>Bad disks with soft errors transfer data slowly</a:t>
            </a:r>
          </a:p>
          <a:p>
            <a:pPr lvl="1"/>
            <a:r>
              <a:rPr kumimoji="1" lang="en-US" altLang="zh-CN" dirty="0"/>
              <a:t>Weird things: processor caches disabled </a:t>
            </a:r>
            <a:r>
              <a:rPr lang="en-US" altLang="zh-TW" b="1" dirty="0">
                <a:solidFill>
                  <a:srgbClr val="0233BE"/>
                </a:solidFill>
                <a:latin typeface="Verdana" pitchFamily="34" charset="0"/>
                <a:ea typeface="Verdana" pitchFamily="34" charset="0"/>
                <a:cs typeface="Verdana" pitchFamily="34" charset="0"/>
                <a:sym typeface="Wingdings" pitchFamily="2" charset="2"/>
              </a:rPr>
              <a:t></a:t>
            </a:r>
          </a:p>
          <a:p>
            <a:pPr lvl="1"/>
            <a:endParaRPr kumimoji="1" lang="en-US" altLang="zh-CN" dirty="0"/>
          </a:p>
          <a:p>
            <a:r>
              <a:rPr kumimoji="1" lang="en-US" altLang="zh-CN" b="0" dirty="0"/>
              <a:t>Near end of phase, MapReduce spawn </a:t>
            </a:r>
            <a:r>
              <a:rPr kumimoji="1" lang="en-US" altLang="zh-CN" dirty="0">
                <a:solidFill>
                  <a:srgbClr val="C00000"/>
                </a:solidFill>
              </a:rPr>
              <a:t>backup copies of tasks</a:t>
            </a:r>
          </a:p>
          <a:p>
            <a:pPr lvl="1"/>
            <a:r>
              <a:rPr kumimoji="1" lang="en-US" altLang="zh-CN" dirty="0"/>
              <a:t>Whichever one finishes </a:t>
            </a:r>
            <a:r>
              <a:rPr kumimoji="1" lang="en-US" altLang="zh-CN" b="1" dirty="0">
                <a:solidFill>
                  <a:srgbClr val="C00000"/>
                </a:solidFill>
              </a:rPr>
              <a:t>first</a:t>
            </a:r>
            <a:r>
              <a:rPr kumimoji="1" lang="en-US" altLang="zh-CN" dirty="0"/>
              <a:t> “wins” </a:t>
            </a:r>
            <a:r>
              <a:rPr lang="en-US" altLang="zh-TW" b="1" dirty="0">
                <a:solidFill>
                  <a:srgbClr val="FF0066"/>
                </a:solidFill>
                <a:latin typeface="Verdana" pitchFamily="34" charset="0"/>
                <a:ea typeface="Verdana" pitchFamily="34" charset="0"/>
                <a:cs typeface="Verdana" pitchFamily="34" charset="0"/>
                <a:sym typeface="Wingdings" pitchFamily="2" charset="2"/>
              </a:rPr>
              <a:t></a:t>
            </a:r>
          </a:p>
          <a:p>
            <a:pPr lvl="1"/>
            <a:r>
              <a:rPr kumimoji="1" lang="en-US" altLang="zh-CN" dirty="0"/>
              <a:t>Dramatically shortens job completion time:</a:t>
            </a:r>
            <a:r>
              <a:rPr kumimoji="1" lang="zh-CN" altLang="en-US" b="0" dirty="0"/>
              <a:t>“</a:t>
            </a:r>
            <a:r>
              <a:rPr kumimoji="1" lang="en" altLang="zh-CN" i="1" u="sng" dirty="0"/>
              <a:t>significantly reduces the time to complete large MapReduce operations </a:t>
            </a:r>
            <a:r>
              <a:rPr kumimoji="1" lang="zh-CN" altLang="en-US" b="0" dirty="0"/>
              <a:t>”</a:t>
            </a:r>
            <a:r>
              <a:rPr kumimoji="1" lang="en-US" altLang="zh-CN" b="0" dirty="0"/>
              <a:t>(check the paper)</a:t>
            </a:r>
            <a:endParaRPr kumimoji="1" lang="zh-CN" altLang="en-US" b="0" dirty="0"/>
          </a:p>
        </p:txBody>
      </p:sp>
      <p:sp>
        <p:nvSpPr>
          <p:cNvPr id="4" name="灯片编号占位符 3">
            <a:extLst>
              <a:ext uri="{FF2B5EF4-FFF2-40B4-BE49-F238E27FC236}">
                <a16:creationId xmlns:a16="http://schemas.microsoft.com/office/drawing/2014/main" id="{C38E430B-B8D0-9D43-906E-36FB7E99F639}"/>
              </a:ext>
            </a:extLst>
          </p:cNvPr>
          <p:cNvSpPr>
            <a:spLocks noGrp="1"/>
          </p:cNvSpPr>
          <p:nvPr>
            <p:ph type="sldNum" sz="quarter" idx="12"/>
          </p:nvPr>
        </p:nvSpPr>
        <p:spPr/>
        <p:txBody>
          <a:bodyPr/>
          <a:lstStyle/>
          <a:p>
            <a:fld id="{ADE361C3-C043-4A6E-BDCE-8DA1E7D90A3B}" type="slidenum">
              <a:rPr lang="zh-CN" altLang="en-US" smtClean="0"/>
              <a:t>53</a:t>
            </a:fld>
            <a:endParaRPr lang="zh-CN" altLang="en-US"/>
          </a:p>
        </p:txBody>
      </p:sp>
    </p:spTree>
    <p:extLst>
      <p:ext uri="{BB962C8B-B14F-4D97-AF65-F5344CB8AC3E}">
        <p14:creationId xmlns:p14="http://schemas.microsoft.com/office/powerpoint/2010/main" val="19039099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5B3E48B-127D-7547-B45F-33232D80D0C5}"/>
              </a:ext>
            </a:extLst>
          </p:cNvPr>
          <p:cNvSpPr>
            <a:spLocks noGrp="1"/>
          </p:cNvSpPr>
          <p:nvPr>
            <p:ph type="title"/>
          </p:nvPr>
        </p:nvSpPr>
        <p:spPr/>
        <p:txBody>
          <a:bodyPr/>
          <a:lstStyle/>
          <a:p>
            <a:r>
              <a:rPr kumimoji="1" lang="en-US" altLang="zh-CN" dirty="0"/>
              <a:t>Question</a:t>
            </a:r>
            <a:endParaRPr kumimoji="1" lang="zh-CN" altLang="en-US" dirty="0"/>
          </a:p>
        </p:txBody>
      </p:sp>
      <p:sp>
        <p:nvSpPr>
          <p:cNvPr id="3" name="内容占位符 2">
            <a:extLst>
              <a:ext uri="{FF2B5EF4-FFF2-40B4-BE49-F238E27FC236}">
                <a16:creationId xmlns:a16="http://schemas.microsoft.com/office/drawing/2014/main" id="{CBC52566-8695-2242-A247-666FED06D163}"/>
              </a:ext>
            </a:extLst>
          </p:cNvPr>
          <p:cNvSpPr>
            <a:spLocks noGrp="1"/>
          </p:cNvSpPr>
          <p:nvPr>
            <p:ph idx="1"/>
          </p:nvPr>
        </p:nvSpPr>
        <p:spPr/>
        <p:txBody>
          <a:bodyPr/>
          <a:lstStyle/>
          <a:p>
            <a:r>
              <a:rPr kumimoji="1" lang="en-US" altLang="zh-CN" b="0" dirty="0"/>
              <a:t>Compare save intermediate results on </a:t>
            </a:r>
            <a:r>
              <a:rPr kumimoji="1" lang="en-US" altLang="zh-CN" dirty="0">
                <a:solidFill>
                  <a:srgbClr val="C00000"/>
                </a:solidFill>
              </a:rPr>
              <a:t>mapper’s local disk </a:t>
            </a:r>
            <a:r>
              <a:rPr kumimoji="1" lang="en-US" altLang="zh-CN" b="0" dirty="0"/>
              <a:t>with </a:t>
            </a:r>
            <a:r>
              <a:rPr kumimoji="1" lang="en-US" altLang="zh-CN" dirty="0">
                <a:solidFill>
                  <a:srgbClr val="C00000"/>
                </a:solidFill>
              </a:rPr>
              <a:t>reducer’s local disk</a:t>
            </a:r>
          </a:p>
          <a:p>
            <a:endParaRPr kumimoji="1" lang="zh-CN" altLang="en-US" b="0" dirty="0"/>
          </a:p>
        </p:txBody>
      </p:sp>
      <p:sp>
        <p:nvSpPr>
          <p:cNvPr id="4" name="灯片编号占位符 3">
            <a:extLst>
              <a:ext uri="{FF2B5EF4-FFF2-40B4-BE49-F238E27FC236}">
                <a16:creationId xmlns:a16="http://schemas.microsoft.com/office/drawing/2014/main" id="{F38F1512-2065-3648-A187-7DDDFB940C42}"/>
              </a:ext>
            </a:extLst>
          </p:cNvPr>
          <p:cNvSpPr>
            <a:spLocks noGrp="1"/>
          </p:cNvSpPr>
          <p:nvPr>
            <p:ph type="sldNum" sz="quarter" idx="12"/>
          </p:nvPr>
        </p:nvSpPr>
        <p:spPr/>
        <p:txBody>
          <a:bodyPr/>
          <a:lstStyle/>
          <a:p>
            <a:fld id="{ADE361C3-C043-4A6E-BDCE-8DA1E7D90A3B}" type="slidenum">
              <a:rPr lang="zh-CN" altLang="en-US" smtClean="0"/>
              <a:t>54</a:t>
            </a:fld>
            <a:endParaRPr lang="zh-CN" altLang="en-US"/>
          </a:p>
        </p:txBody>
      </p:sp>
    </p:spTree>
    <p:extLst>
      <p:ext uri="{BB962C8B-B14F-4D97-AF65-F5344CB8AC3E}">
        <p14:creationId xmlns:p14="http://schemas.microsoft.com/office/powerpoint/2010/main" val="38523779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5B3E48B-127D-7547-B45F-33232D80D0C5}"/>
              </a:ext>
            </a:extLst>
          </p:cNvPr>
          <p:cNvSpPr>
            <a:spLocks noGrp="1"/>
          </p:cNvSpPr>
          <p:nvPr>
            <p:ph type="title"/>
          </p:nvPr>
        </p:nvSpPr>
        <p:spPr/>
        <p:txBody>
          <a:bodyPr/>
          <a:lstStyle/>
          <a:p>
            <a:r>
              <a:rPr kumimoji="1" lang="en-US" altLang="zh-CN" dirty="0"/>
              <a:t>Question</a:t>
            </a:r>
            <a:endParaRPr kumimoji="1" lang="zh-CN" altLang="en-US" dirty="0"/>
          </a:p>
        </p:txBody>
      </p:sp>
      <p:sp>
        <p:nvSpPr>
          <p:cNvPr id="3" name="内容占位符 2">
            <a:extLst>
              <a:ext uri="{FF2B5EF4-FFF2-40B4-BE49-F238E27FC236}">
                <a16:creationId xmlns:a16="http://schemas.microsoft.com/office/drawing/2014/main" id="{CBC52566-8695-2242-A247-666FED06D163}"/>
              </a:ext>
            </a:extLst>
          </p:cNvPr>
          <p:cNvSpPr>
            <a:spLocks noGrp="1"/>
          </p:cNvSpPr>
          <p:nvPr>
            <p:ph idx="1"/>
          </p:nvPr>
        </p:nvSpPr>
        <p:spPr/>
        <p:txBody>
          <a:bodyPr/>
          <a:lstStyle/>
          <a:p>
            <a:r>
              <a:rPr kumimoji="1" lang="en-US" altLang="zh-CN" b="0" dirty="0"/>
              <a:t>Compare save intermediate results on </a:t>
            </a:r>
            <a:r>
              <a:rPr kumimoji="1" lang="en-US" altLang="zh-CN" dirty="0">
                <a:solidFill>
                  <a:srgbClr val="C00000"/>
                </a:solidFill>
              </a:rPr>
              <a:t>mapper’s local disk </a:t>
            </a:r>
            <a:r>
              <a:rPr kumimoji="1" lang="en-US" altLang="zh-CN" b="0" dirty="0"/>
              <a:t>with </a:t>
            </a:r>
            <a:r>
              <a:rPr kumimoji="1" lang="en-US" altLang="zh-CN" dirty="0">
                <a:solidFill>
                  <a:srgbClr val="C00000"/>
                </a:solidFill>
              </a:rPr>
              <a:t>reducer’s local disk</a:t>
            </a:r>
          </a:p>
          <a:p>
            <a:r>
              <a:rPr kumimoji="1" lang="en-US" altLang="zh-CN" b="0" u="sng" dirty="0"/>
              <a:t>Mapper-side</a:t>
            </a:r>
            <a:r>
              <a:rPr kumimoji="1" lang="en-US" altLang="zh-CN" b="0" dirty="0"/>
              <a:t>: </a:t>
            </a:r>
          </a:p>
          <a:p>
            <a:pPr marL="417150" lvl="1" indent="-342900">
              <a:buFont typeface="+mj-lt"/>
              <a:buAutoNum type="arabicPeriod"/>
            </a:pPr>
            <a:r>
              <a:rPr kumimoji="1" lang="en-US" altLang="zh-CN" b="0" dirty="0"/>
              <a:t>Pre-aggregation </a:t>
            </a:r>
            <a:r>
              <a:rPr lang="en-US" altLang="zh-TW" dirty="0">
                <a:latin typeface="Verdana" pitchFamily="34" charset="0"/>
                <a:ea typeface="Verdana" pitchFamily="34" charset="0"/>
                <a:cs typeface="Verdana" pitchFamily="34" charset="0"/>
                <a:sym typeface="Wingdings" pitchFamily="2" charset="2"/>
              </a:rPr>
              <a:t></a:t>
            </a:r>
            <a:r>
              <a:rPr kumimoji="1" lang="en-US" altLang="zh-CN" b="0" dirty="0"/>
              <a:t> save network resource</a:t>
            </a:r>
          </a:p>
          <a:p>
            <a:pPr marL="417150" lvl="1" indent="-342900">
              <a:buFont typeface="+mj-lt"/>
              <a:buAutoNum type="arabicPeriod"/>
            </a:pPr>
            <a:r>
              <a:rPr kumimoji="1" lang="en-US" altLang="zh-CN" b="0" dirty="0"/>
              <a:t>Map task failure</a:t>
            </a:r>
            <a:r>
              <a:rPr lang="en-US" altLang="zh-TW" dirty="0">
                <a:latin typeface="Verdana" pitchFamily="34" charset="0"/>
                <a:ea typeface="Verdana" pitchFamily="34" charset="0"/>
                <a:cs typeface="Verdana" pitchFamily="34" charset="0"/>
                <a:sym typeface="Wingdings" pitchFamily="2" charset="2"/>
              </a:rPr>
              <a:t>  </a:t>
            </a:r>
            <a:r>
              <a:rPr kumimoji="1" lang="en-US" altLang="zh-CN" b="0" dirty="0"/>
              <a:t>no partial data</a:t>
            </a:r>
          </a:p>
          <a:p>
            <a:pPr marL="417150" lvl="1" indent="-342900">
              <a:buFont typeface="+mj-lt"/>
              <a:buAutoNum type="arabicPeriod"/>
            </a:pPr>
            <a:r>
              <a:rPr kumimoji="1" lang="en-US" altLang="zh-CN" b="0" dirty="0"/>
              <a:t>Reduce task failure </a:t>
            </a:r>
            <a:r>
              <a:rPr lang="en-US" altLang="zh-TW" dirty="0">
                <a:latin typeface="Verdana" pitchFamily="34" charset="0"/>
                <a:ea typeface="Verdana" pitchFamily="34" charset="0"/>
                <a:cs typeface="Verdana" pitchFamily="34" charset="0"/>
                <a:sym typeface="Wingdings" pitchFamily="2" charset="2"/>
              </a:rPr>
              <a:t></a:t>
            </a:r>
            <a:r>
              <a:rPr kumimoji="1" lang="en-US" altLang="zh-CN" b="0" dirty="0"/>
              <a:t> just pull data again</a:t>
            </a:r>
          </a:p>
          <a:p>
            <a:r>
              <a:rPr kumimoji="1" lang="en-US" altLang="zh-CN" b="0" u="sng" dirty="0"/>
              <a:t>Reducer-side: </a:t>
            </a:r>
          </a:p>
          <a:p>
            <a:pPr marL="417150" lvl="1" indent="-342900">
              <a:buFont typeface="+mj-lt"/>
              <a:buAutoNum type="arabicPeriod"/>
            </a:pPr>
            <a:r>
              <a:rPr kumimoji="1" lang="en-US" altLang="zh-CN" b="0" dirty="0"/>
              <a:t>Pipeline </a:t>
            </a:r>
            <a:r>
              <a:rPr lang="en-US" altLang="zh-TW" dirty="0">
                <a:latin typeface="Verdana" pitchFamily="34" charset="0"/>
                <a:ea typeface="Verdana" pitchFamily="34" charset="0"/>
                <a:cs typeface="Verdana" pitchFamily="34" charset="0"/>
                <a:sym typeface="Wingdings" pitchFamily="2" charset="2"/>
              </a:rPr>
              <a:t></a:t>
            </a:r>
            <a:r>
              <a:rPr kumimoji="1" lang="en-US" altLang="zh-CN" b="0" dirty="0"/>
              <a:t> overlap the transfer time</a:t>
            </a:r>
          </a:p>
          <a:p>
            <a:endParaRPr kumimoji="1" lang="zh-CN" altLang="en-US" b="0" dirty="0"/>
          </a:p>
        </p:txBody>
      </p:sp>
      <p:sp>
        <p:nvSpPr>
          <p:cNvPr id="4" name="灯片编号占位符 3">
            <a:extLst>
              <a:ext uri="{FF2B5EF4-FFF2-40B4-BE49-F238E27FC236}">
                <a16:creationId xmlns:a16="http://schemas.microsoft.com/office/drawing/2014/main" id="{F38F1512-2065-3648-A187-7DDDFB940C42}"/>
              </a:ext>
            </a:extLst>
          </p:cNvPr>
          <p:cNvSpPr>
            <a:spLocks noGrp="1"/>
          </p:cNvSpPr>
          <p:nvPr>
            <p:ph type="sldNum" sz="quarter" idx="12"/>
          </p:nvPr>
        </p:nvSpPr>
        <p:spPr/>
        <p:txBody>
          <a:bodyPr/>
          <a:lstStyle/>
          <a:p>
            <a:fld id="{ADE361C3-C043-4A6E-BDCE-8DA1E7D90A3B}" type="slidenum">
              <a:rPr lang="zh-CN" altLang="en-US" smtClean="0"/>
              <a:t>55</a:t>
            </a:fld>
            <a:endParaRPr lang="zh-CN" altLang="en-US"/>
          </a:p>
        </p:txBody>
      </p:sp>
      <p:sp>
        <p:nvSpPr>
          <p:cNvPr id="5" name="TextBox 9">
            <a:extLst>
              <a:ext uri="{FF2B5EF4-FFF2-40B4-BE49-F238E27FC236}">
                <a16:creationId xmlns:a16="http://schemas.microsoft.com/office/drawing/2014/main" id="{76AA88B1-C98C-C348-8DB6-3FA02485C263}"/>
              </a:ext>
            </a:extLst>
          </p:cNvPr>
          <p:cNvSpPr txBox="1"/>
          <p:nvPr/>
        </p:nvSpPr>
        <p:spPr>
          <a:xfrm>
            <a:off x="0" y="5351250"/>
            <a:ext cx="9144000" cy="338554"/>
          </a:xfrm>
          <a:prstGeom prst="rect">
            <a:avLst/>
          </a:prstGeom>
          <a:noFill/>
        </p:spPr>
        <p:txBody>
          <a:bodyPr wrap="square" rtlCol="0">
            <a:spAutoFit/>
          </a:bodyPr>
          <a:lstStyle/>
          <a:p>
            <a:r>
              <a:rPr lang="en-US" sz="1600" dirty="0">
                <a:latin typeface="Verdana" pitchFamily="34" charset="0"/>
                <a:ea typeface="Verdana" pitchFamily="34" charset="0"/>
                <a:cs typeface="Verdana" pitchFamily="34" charset="0"/>
              </a:rPr>
              <a:t>Paper: </a:t>
            </a:r>
            <a:r>
              <a:rPr lang="en-US" sz="1600" i="1" dirty="0">
                <a:latin typeface="Verdana" pitchFamily="34" charset="0"/>
                <a:ea typeface="Verdana" pitchFamily="34" charset="0"/>
                <a:cs typeface="Verdana" pitchFamily="34" charset="0"/>
              </a:rPr>
              <a:t>Tyson </a:t>
            </a:r>
            <a:r>
              <a:rPr lang="en-US" sz="1600" i="1" dirty="0" err="1">
                <a:latin typeface="Verdana" pitchFamily="34" charset="0"/>
                <a:ea typeface="Verdana" pitchFamily="34" charset="0"/>
                <a:cs typeface="Verdana" pitchFamily="34" charset="0"/>
              </a:rPr>
              <a:t>Condie</a:t>
            </a:r>
            <a:r>
              <a:rPr lang="en-US" sz="1600" i="1" dirty="0">
                <a:latin typeface="Verdana" pitchFamily="34" charset="0"/>
                <a:ea typeface="Verdana" pitchFamily="34" charset="0"/>
                <a:cs typeface="Verdana" pitchFamily="34" charset="0"/>
              </a:rPr>
              <a:t> et al</a:t>
            </a:r>
            <a:r>
              <a:rPr lang="en-US" sz="1600" dirty="0">
                <a:latin typeface="Verdana" pitchFamily="34" charset="0"/>
                <a:ea typeface="Verdana" pitchFamily="34" charset="0"/>
                <a:cs typeface="Verdana" pitchFamily="34" charset="0"/>
              </a:rPr>
              <a:t>, MapReduce Online, NSDI, 2010</a:t>
            </a:r>
          </a:p>
        </p:txBody>
      </p:sp>
    </p:spTree>
    <p:extLst>
      <p:ext uri="{BB962C8B-B14F-4D97-AF65-F5344CB8AC3E}">
        <p14:creationId xmlns:p14="http://schemas.microsoft.com/office/powerpoint/2010/main" val="22968199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235502-6888-7C4A-A7F5-2BDC53329D96}"/>
              </a:ext>
            </a:extLst>
          </p:cNvPr>
          <p:cNvSpPr>
            <a:spLocks noGrp="1"/>
          </p:cNvSpPr>
          <p:nvPr>
            <p:ph type="title"/>
          </p:nvPr>
        </p:nvSpPr>
        <p:spPr/>
        <p:txBody>
          <a:bodyPr/>
          <a:lstStyle/>
          <a:p>
            <a:r>
              <a:rPr kumimoji="1" lang="en-US" altLang="zh-CN" dirty="0"/>
              <a:t>Summary of MapReduce </a:t>
            </a:r>
            <a:endParaRPr kumimoji="1" lang="zh-CN" altLang="en-US" dirty="0"/>
          </a:p>
        </p:txBody>
      </p:sp>
      <p:sp>
        <p:nvSpPr>
          <p:cNvPr id="3" name="内容占位符 2">
            <a:extLst>
              <a:ext uri="{FF2B5EF4-FFF2-40B4-BE49-F238E27FC236}">
                <a16:creationId xmlns:a16="http://schemas.microsoft.com/office/drawing/2014/main" id="{EC522053-FF7B-9D4B-B4BB-E1716969C403}"/>
              </a:ext>
            </a:extLst>
          </p:cNvPr>
          <p:cNvSpPr>
            <a:spLocks noGrp="1"/>
          </p:cNvSpPr>
          <p:nvPr>
            <p:ph idx="1"/>
          </p:nvPr>
        </p:nvSpPr>
        <p:spPr>
          <a:xfrm>
            <a:off x="457200" y="1129308"/>
            <a:ext cx="8229600" cy="4167654"/>
          </a:xfrm>
        </p:spPr>
        <p:txBody>
          <a:bodyPr>
            <a:normAutofit/>
          </a:bodyPr>
          <a:lstStyle/>
          <a:p>
            <a:r>
              <a:rPr kumimoji="1" lang="en-US" altLang="zh-CN" b="0" dirty="0"/>
              <a:t>Get a lot of data from input files</a:t>
            </a:r>
          </a:p>
          <a:p>
            <a:r>
              <a:rPr kumimoji="1" lang="en-US" altLang="zh-CN" dirty="0">
                <a:solidFill>
                  <a:srgbClr val="C00000"/>
                </a:solidFill>
              </a:rPr>
              <a:t>Map</a:t>
            </a:r>
          </a:p>
          <a:p>
            <a:pPr lvl="1"/>
            <a:r>
              <a:rPr kumimoji="1" lang="en-US" altLang="zh-CN" dirty="0"/>
              <a:t>Parse &amp; extract items of interest</a:t>
            </a:r>
          </a:p>
          <a:p>
            <a:r>
              <a:rPr kumimoji="1" lang="en-US" altLang="zh-CN" dirty="0">
                <a:solidFill>
                  <a:srgbClr val="C00000"/>
                </a:solidFill>
              </a:rPr>
              <a:t>Partition &amp; Sort</a:t>
            </a:r>
          </a:p>
          <a:p>
            <a:r>
              <a:rPr kumimoji="1" lang="en-US" altLang="zh-CN" dirty="0">
                <a:solidFill>
                  <a:srgbClr val="C00000"/>
                </a:solidFill>
              </a:rPr>
              <a:t>Reduce</a:t>
            </a:r>
          </a:p>
          <a:p>
            <a:pPr lvl="1"/>
            <a:r>
              <a:rPr kumimoji="1" lang="en-US" altLang="zh-CN" dirty="0"/>
              <a:t>Aggregate results</a:t>
            </a:r>
          </a:p>
          <a:p>
            <a:r>
              <a:rPr lang="en-US" altLang="zh-CN" b="0" dirty="0">
                <a:solidFill>
                  <a:prstClr val="black"/>
                </a:solidFill>
                <a:ea typeface="Verdana" pitchFamily="34" charset="0"/>
                <a:cs typeface="Verdana" pitchFamily="34" charset="0"/>
              </a:rPr>
              <a:t>Write results to </a:t>
            </a:r>
            <a:r>
              <a:rPr kumimoji="1" lang="en-US" altLang="zh-CN" dirty="0">
                <a:solidFill>
                  <a:srgbClr val="C00000"/>
                </a:solidFill>
              </a:rPr>
              <a:t>output</a:t>
            </a:r>
            <a:r>
              <a:rPr lang="en-US" altLang="zh-CN" b="0" dirty="0">
                <a:solidFill>
                  <a:prstClr val="black"/>
                </a:solidFill>
                <a:ea typeface="Verdana" pitchFamily="34" charset="0"/>
                <a:cs typeface="Verdana" pitchFamily="34" charset="0"/>
              </a:rPr>
              <a:t> files</a:t>
            </a:r>
          </a:p>
        </p:txBody>
      </p:sp>
      <p:sp>
        <p:nvSpPr>
          <p:cNvPr id="4" name="灯片编号占位符 3">
            <a:extLst>
              <a:ext uri="{FF2B5EF4-FFF2-40B4-BE49-F238E27FC236}">
                <a16:creationId xmlns:a16="http://schemas.microsoft.com/office/drawing/2014/main" id="{5A55B7A6-5BB6-1F45-BC6E-487768AA85D3}"/>
              </a:ext>
            </a:extLst>
          </p:cNvPr>
          <p:cNvSpPr>
            <a:spLocks noGrp="1"/>
          </p:cNvSpPr>
          <p:nvPr>
            <p:ph type="sldNum" sz="quarter" idx="12"/>
          </p:nvPr>
        </p:nvSpPr>
        <p:spPr/>
        <p:txBody>
          <a:bodyPr/>
          <a:lstStyle/>
          <a:p>
            <a:fld id="{ADE361C3-C043-4A6E-BDCE-8DA1E7D90A3B}" type="slidenum">
              <a:rPr lang="zh-CN" altLang="en-US" smtClean="0"/>
              <a:t>56</a:t>
            </a:fld>
            <a:endParaRPr lang="zh-CN" altLang="en-US"/>
          </a:p>
        </p:txBody>
      </p:sp>
    </p:spTree>
    <p:extLst>
      <p:ext uri="{BB962C8B-B14F-4D97-AF65-F5344CB8AC3E}">
        <p14:creationId xmlns:p14="http://schemas.microsoft.com/office/powerpoint/2010/main" val="28420770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235502-6888-7C4A-A7F5-2BDC53329D96}"/>
              </a:ext>
            </a:extLst>
          </p:cNvPr>
          <p:cNvSpPr>
            <a:spLocks noGrp="1"/>
          </p:cNvSpPr>
          <p:nvPr>
            <p:ph type="title"/>
          </p:nvPr>
        </p:nvSpPr>
        <p:spPr/>
        <p:txBody>
          <a:bodyPr/>
          <a:lstStyle/>
          <a:p>
            <a:r>
              <a:rPr kumimoji="1" lang="en-US" altLang="zh-CN" dirty="0"/>
              <a:t>Summary of MapReduce </a:t>
            </a:r>
            <a:endParaRPr kumimoji="1" lang="zh-CN" altLang="en-US" dirty="0"/>
          </a:p>
        </p:txBody>
      </p:sp>
      <p:sp>
        <p:nvSpPr>
          <p:cNvPr id="3" name="内容占位符 2">
            <a:extLst>
              <a:ext uri="{FF2B5EF4-FFF2-40B4-BE49-F238E27FC236}">
                <a16:creationId xmlns:a16="http://schemas.microsoft.com/office/drawing/2014/main" id="{EC522053-FF7B-9D4B-B4BB-E1716969C403}"/>
              </a:ext>
            </a:extLst>
          </p:cNvPr>
          <p:cNvSpPr>
            <a:spLocks noGrp="1"/>
          </p:cNvSpPr>
          <p:nvPr>
            <p:ph idx="1"/>
          </p:nvPr>
        </p:nvSpPr>
        <p:spPr>
          <a:xfrm>
            <a:off x="457200" y="1129308"/>
            <a:ext cx="8229600" cy="4167654"/>
          </a:xfrm>
        </p:spPr>
        <p:txBody>
          <a:bodyPr>
            <a:normAutofit/>
          </a:bodyPr>
          <a:lstStyle/>
          <a:p>
            <a:r>
              <a:rPr kumimoji="1" lang="en-US" altLang="zh-CN" b="0" dirty="0"/>
              <a:t>The user does not need to care </a:t>
            </a:r>
            <a:r>
              <a:rPr kumimoji="1" lang="en-US" altLang="zh-CN" b="0" strike="sngStrike" dirty="0"/>
              <a:t>concurrency</a:t>
            </a:r>
            <a:r>
              <a:rPr kumimoji="1" lang="en-US" altLang="zh-CN" b="0" dirty="0"/>
              <a:t>, </a:t>
            </a:r>
            <a:r>
              <a:rPr kumimoji="1" lang="en-US" altLang="zh-CN" b="0" strike="sngStrike" dirty="0"/>
              <a:t>fault-tolerant</a:t>
            </a:r>
            <a:r>
              <a:rPr kumimoji="1" lang="en-US" altLang="zh-CN" b="0" dirty="0"/>
              <a:t>, </a:t>
            </a:r>
            <a:r>
              <a:rPr kumimoji="1" lang="en-US" altLang="zh-CN" b="0" strike="sngStrike" dirty="0"/>
              <a:t>data transfer</a:t>
            </a:r>
            <a:r>
              <a:rPr kumimoji="1" lang="en-US" altLang="zh-CN" b="0" dirty="0"/>
              <a:t>, etc. </a:t>
            </a:r>
          </a:p>
          <a:p>
            <a:r>
              <a:rPr kumimoji="1" lang="en-US" altLang="zh-CN" b="0" dirty="0"/>
              <a:t>Reduce the user code burden and quality: </a:t>
            </a:r>
          </a:p>
          <a:p>
            <a:pPr lvl="1"/>
            <a:r>
              <a:rPr kumimoji="1" lang="en-US" altLang="zh-CN" dirty="0"/>
              <a:t>Sort:</a:t>
            </a:r>
            <a:r>
              <a:rPr kumimoji="1" lang="zh-CN" altLang="en-US" dirty="0"/>
              <a:t> </a:t>
            </a:r>
            <a:r>
              <a:rPr kumimoji="1" lang="en-US" altLang="zh-CN" dirty="0"/>
              <a:t>only needs 50</a:t>
            </a:r>
            <a:r>
              <a:rPr kumimoji="1" lang="zh-CN" altLang="en-US" dirty="0"/>
              <a:t> </a:t>
            </a:r>
            <a:r>
              <a:rPr kumimoji="1" lang="en-US" altLang="zh-CN" dirty="0"/>
              <a:t>LoC</a:t>
            </a:r>
          </a:p>
          <a:p>
            <a:pPr lvl="1"/>
            <a:r>
              <a:rPr kumimoji="1" lang="en-US" altLang="zh-CN" b="0" dirty="0"/>
              <a:t>Indexing:</a:t>
            </a:r>
            <a:r>
              <a:rPr kumimoji="1" lang="zh-CN" altLang="en-US" b="0" dirty="0"/>
              <a:t> </a:t>
            </a:r>
            <a:r>
              <a:rPr kumimoji="1" lang="en-US" altLang="zh-CN" b="0" dirty="0"/>
              <a:t>reduce the code lines from 3800</a:t>
            </a:r>
            <a:r>
              <a:rPr kumimoji="1" lang="zh-CN" altLang="en-US" b="0" dirty="0"/>
              <a:t> </a:t>
            </a:r>
            <a:r>
              <a:rPr kumimoji="1" lang="en-US" altLang="zh-CN" b="0" dirty="0"/>
              <a:t>L</a:t>
            </a:r>
            <a:r>
              <a:rPr kumimoji="1" lang="en-US" altLang="zh-CN" dirty="0"/>
              <a:t>oC to 700LoC</a:t>
            </a:r>
            <a:r>
              <a:rPr kumimoji="1" lang="zh-CN" altLang="en-US" dirty="0"/>
              <a:t> </a:t>
            </a:r>
            <a:endParaRPr kumimoji="1" lang="zh-CN" altLang="en-US" b="0" dirty="0"/>
          </a:p>
        </p:txBody>
      </p:sp>
      <p:sp>
        <p:nvSpPr>
          <p:cNvPr id="4" name="灯片编号占位符 3">
            <a:extLst>
              <a:ext uri="{FF2B5EF4-FFF2-40B4-BE49-F238E27FC236}">
                <a16:creationId xmlns:a16="http://schemas.microsoft.com/office/drawing/2014/main" id="{5A55B7A6-5BB6-1F45-BC6E-487768AA85D3}"/>
              </a:ext>
            </a:extLst>
          </p:cNvPr>
          <p:cNvSpPr>
            <a:spLocks noGrp="1"/>
          </p:cNvSpPr>
          <p:nvPr>
            <p:ph type="sldNum" sz="quarter" idx="12"/>
          </p:nvPr>
        </p:nvSpPr>
        <p:spPr/>
        <p:txBody>
          <a:bodyPr/>
          <a:lstStyle/>
          <a:p>
            <a:fld id="{ADE361C3-C043-4A6E-BDCE-8DA1E7D90A3B}" type="slidenum">
              <a:rPr lang="zh-CN" altLang="en-US" smtClean="0"/>
              <a:t>57</a:t>
            </a:fld>
            <a:endParaRPr lang="zh-CN" altLang="en-US"/>
          </a:p>
        </p:txBody>
      </p:sp>
    </p:spTree>
    <p:extLst>
      <p:ext uri="{BB962C8B-B14F-4D97-AF65-F5344CB8AC3E}">
        <p14:creationId xmlns:p14="http://schemas.microsoft.com/office/powerpoint/2010/main" val="384985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78996D-B094-224E-893E-622A7BF318FA}"/>
              </a:ext>
            </a:extLst>
          </p:cNvPr>
          <p:cNvSpPr>
            <a:spLocks noGrp="1"/>
          </p:cNvSpPr>
          <p:nvPr>
            <p:ph type="title"/>
          </p:nvPr>
        </p:nvSpPr>
        <p:spPr/>
        <p:txBody>
          <a:bodyPr/>
          <a:lstStyle/>
          <a:p>
            <a:r>
              <a:rPr kumimoji="1" lang="en-US" altLang="zh-CN" dirty="0"/>
              <a:t>MapReduce cannot address all the issues </a:t>
            </a:r>
            <a:endParaRPr kumimoji="1" lang="zh-CN" altLang="en-US" dirty="0"/>
          </a:p>
        </p:txBody>
      </p:sp>
      <p:sp>
        <p:nvSpPr>
          <p:cNvPr id="3" name="内容占位符 2">
            <a:extLst>
              <a:ext uri="{FF2B5EF4-FFF2-40B4-BE49-F238E27FC236}">
                <a16:creationId xmlns:a16="http://schemas.microsoft.com/office/drawing/2014/main" id="{2E8EF78F-F51D-1845-8112-1AF479BCD17B}"/>
              </a:ext>
            </a:extLst>
          </p:cNvPr>
          <p:cNvSpPr>
            <a:spLocks noGrp="1"/>
          </p:cNvSpPr>
          <p:nvPr>
            <p:ph idx="1"/>
          </p:nvPr>
        </p:nvSpPr>
        <p:spPr/>
        <p:txBody>
          <a:bodyPr/>
          <a:lstStyle/>
          <a:p>
            <a:r>
              <a:rPr kumimoji="1" lang="en-US" altLang="zh-CN" b="0" dirty="0"/>
              <a:t>MapReduce was used to process webpage data collected by Google’s crawlers</a:t>
            </a:r>
          </a:p>
          <a:p>
            <a:pPr lvl="1"/>
            <a:r>
              <a:rPr kumimoji="1" lang="en-US" altLang="zh-CN" dirty="0"/>
              <a:t>It would extract the links and metadata needed to search the pages</a:t>
            </a:r>
          </a:p>
          <a:p>
            <a:pPr lvl="1"/>
            <a:r>
              <a:rPr kumimoji="1" lang="en-US" altLang="zh-CN" dirty="0"/>
              <a:t>Determine the site’s </a:t>
            </a:r>
            <a:r>
              <a:rPr kumimoji="1" lang="en-US" altLang="zh-CN" dirty="0">
                <a:highlight>
                  <a:srgbClr val="FFFF00"/>
                </a:highlight>
              </a:rPr>
              <a:t>PageRank</a:t>
            </a:r>
          </a:p>
          <a:p>
            <a:r>
              <a:rPr kumimoji="1" lang="en-US" altLang="zh-CN" b="0" dirty="0"/>
              <a:t>The process took around </a:t>
            </a:r>
            <a:r>
              <a:rPr kumimoji="1" lang="en-US" altLang="zh-CN" dirty="0">
                <a:solidFill>
                  <a:srgbClr val="C00000"/>
                </a:solidFill>
              </a:rPr>
              <a:t>eight</a:t>
            </a:r>
            <a:r>
              <a:rPr kumimoji="1" lang="en-US" altLang="zh-CN" b="0" dirty="0"/>
              <a:t> hours</a:t>
            </a:r>
          </a:p>
          <a:p>
            <a:pPr lvl="1"/>
            <a:r>
              <a:rPr kumimoji="1" lang="en-US" altLang="zh-CN" dirty="0">
                <a:solidFill>
                  <a:schemeClr val="tx1"/>
                </a:solidFill>
              </a:rPr>
              <a:t>Results were moved to search servers</a:t>
            </a:r>
          </a:p>
          <a:p>
            <a:pPr lvl="1"/>
            <a:r>
              <a:rPr kumimoji="1" lang="en-US" altLang="zh-CN" dirty="0">
                <a:solidFill>
                  <a:schemeClr val="tx1"/>
                </a:solidFill>
              </a:rPr>
              <a:t>This was done </a:t>
            </a:r>
            <a:r>
              <a:rPr kumimoji="1" lang="en-US" altLang="zh-CN" b="1" dirty="0">
                <a:solidFill>
                  <a:srgbClr val="C00000"/>
                </a:solidFill>
              </a:rPr>
              <a:t>continuously</a:t>
            </a:r>
          </a:p>
        </p:txBody>
      </p:sp>
      <p:sp>
        <p:nvSpPr>
          <p:cNvPr id="4" name="灯片编号占位符 3">
            <a:extLst>
              <a:ext uri="{FF2B5EF4-FFF2-40B4-BE49-F238E27FC236}">
                <a16:creationId xmlns:a16="http://schemas.microsoft.com/office/drawing/2014/main" id="{D82E7EE1-DCB2-034D-858C-CBA6AFC198C9}"/>
              </a:ext>
            </a:extLst>
          </p:cNvPr>
          <p:cNvSpPr>
            <a:spLocks noGrp="1"/>
          </p:cNvSpPr>
          <p:nvPr>
            <p:ph type="sldNum" sz="quarter" idx="12"/>
          </p:nvPr>
        </p:nvSpPr>
        <p:spPr>
          <a:xfrm>
            <a:off x="7874000" y="5296962"/>
            <a:ext cx="812800" cy="304271"/>
          </a:xfrm>
        </p:spPr>
        <p:txBody>
          <a:bodyPr/>
          <a:lstStyle/>
          <a:p>
            <a:fld id="{ADE361C3-C043-4A6E-BDCE-8DA1E7D90A3B}" type="slidenum">
              <a:rPr lang="zh-CN" altLang="en-US" smtClean="0"/>
              <a:t>58</a:t>
            </a:fld>
            <a:endParaRPr lang="zh-CN" altLang="en-US"/>
          </a:p>
        </p:txBody>
      </p:sp>
      <p:sp>
        <p:nvSpPr>
          <p:cNvPr id="5" name="Rectangle 7">
            <a:extLst>
              <a:ext uri="{FF2B5EF4-FFF2-40B4-BE49-F238E27FC236}">
                <a16:creationId xmlns:a16="http://schemas.microsoft.com/office/drawing/2014/main" id="{6622A59D-279F-E642-BE3D-720D4E814A43}"/>
              </a:ext>
            </a:extLst>
          </p:cNvPr>
          <p:cNvSpPr/>
          <p:nvPr/>
        </p:nvSpPr>
        <p:spPr>
          <a:xfrm>
            <a:off x="3673872" y="4361861"/>
            <a:ext cx="1397000" cy="469680"/>
          </a:xfrm>
          <a:prstGeom prst="rect">
            <a:avLst/>
          </a:prstGeom>
          <a:ln w="38100">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667" dirty="0">
                <a:latin typeface="Verdana" pitchFamily="34" charset="0"/>
                <a:ea typeface="Verdana" pitchFamily="34" charset="0"/>
                <a:cs typeface="Verdana" pitchFamily="34" charset="0"/>
              </a:rPr>
              <a:t>MapReduce</a:t>
            </a:r>
            <a:endParaRPr lang="zh-CN" altLang="en-US" sz="1667" dirty="0">
              <a:latin typeface="Verdana" pitchFamily="34" charset="0"/>
              <a:cs typeface="Verdana" pitchFamily="34" charset="0"/>
            </a:endParaRPr>
          </a:p>
        </p:txBody>
      </p:sp>
      <p:cxnSp>
        <p:nvCxnSpPr>
          <p:cNvPr id="6" name="Straight Arrow Connector 8">
            <a:extLst>
              <a:ext uri="{FF2B5EF4-FFF2-40B4-BE49-F238E27FC236}">
                <a16:creationId xmlns:a16="http://schemas.microsoft.com/office/drawing/2014/main" id="{04101097-0DD1-2141-BB96-54D6975115B1}"/>
              </a:ext>
            </a:extLst>
          </p:cNvPr>
          <p:cNvCxnSpPr>
            <a:stCxn id="7" idx="3"/>
            <a:endCxn id="5" idx="1"/>
          </p:cNvCxnSpPr>
          <p:nvPr/>
        </p:nvCxnSpPr>
        <p:spPr>
          <a:xfrm>
            <a:off x="3038872" y="4596701"/>
            <a:ext cx="6350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Rounded Rectangle 9">
            <a:extLst>
              <a:ext uri="{FF2B5EF4-FFF2-40B4-BE49-F238E27FC236}">
                <a16:creationId xmlns:a16="http://schemas.microsoft.com/office/drawing/2014/main" id="{5C01C546-9089-D842-BD08-85C5D13B7EA9}"/>
              </a:ext>
            </a:extLst>
          </p:cNvPr>
          <p:cNvSpPr/>
          <p:nvPr/>
        </p:nvSpPr>
        <p:spPr>
          <a:xfrm>
            <a:off x="1895872" y="4362955"/>
            <a:ext cx="1143000" cy="467492"/>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Web</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crawlers</a:t>
            </a:r>
            <a:endParaRPr lang="zh-CN" altLang="en-US" sz="1667" dirty="0">
              <a:latin typeface="Verdana" pitchFamily="34" charset="0"/>
              <a:ea typeface="Verdana" pitchFamily="34" charset="0"/>
              <a:cs typeface="Verdana" pitchFamily="34" charset="0"/>
            </a:endParaRPr>
          </a:p>
        </p:txBody>
      </p:sp>
      <p:sp>
        <p:nvSpPr>
          <p:cNvPr id="8" name="Rounded Rectangle 10">
            <a:extLst>
              <a:ext uri="{FF2B5EF4-FFF2-40B4-BE49-F238E27FC236}">
                <a16:creationId xmlns:a16="http://schemas.microsoft.com/office/drawing/2014/main" id="{8B3DDCD6-0680-4C49-A5FF-1CA0E0C4429A}"/>
              </a:ext>
            </a:extLst>
          </p:cNvPr>
          <p:cNvSpPr/>
          <p:nvPr/>
        </p:nvSpPr>
        <p:spPr>
          <a:xfrm>
            <a:off x="3419872" y="4215701"/>
            <a:ext cx="3810000" cy="762000"/>
          </a:xfrm>
          <a:prstGeom prst="roundRect">
            <a:avLst/>
          </a:prstGeom>
          <a:noFill/>
          <a:ln w="381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500"/>
          </a:p>
        </p:txBody>
      </p:sp>
      <p:sp>
        <p:nvSpPr>
          <p:cNvPr id="9" name="Rounded Rectangle 11">
            <a:extLst>
              <a:ext uri="{FF2B5EF4-FFF2-40B4-BE49-F238E27FC236}">
                <a16:creationId xmlns:a16="http://schemas.microsoft.com/office/drawing/2014/main" id="{69E5E5CB-DF1A-4145-8F5C-D8BEA21EA6D3}"/>
              </a:ext>
            </a:extLst>
          </p:cNvPr>
          <p:cNvSpPr/>
          <p:nvPr/>
        </p:nvSpPr>
        <p:spPr>
          <a:xfrm>
            <a:off x="5324872" y="4361861"/>
            <a:ext cx="1714500" cy="467492"/>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dirty="0">
                <a:latin typeface="Verdana" pitchFamily="34" charset="0"/>
                <a:ea typeface="Verdana" pitchFamily="34" charset="0"/>
                <a:cs typeface="Verdana" pitchFamily="34" charset="0"/>
              </a:rPr>
              <a:t>Migrate to </a:t>
            </a:r>
            <a:br>
              <a:rPr lang="en-US" altLang="zh-CN" sz="1667" dirty="0">
                <a:latin typeface="Verdana" pitchFamily="34" charset="0"/>
                <a:ea typeface="Verdana" pitchFamily="34" charset="0"/>
                <a:cs typeface="Verdana" pitchFamily="34" charset="0"/>
              </a:rPr>
            </a:br>
            <a:r>
              <a:rPr lang="en-US" altLang="zh-CN" sz="1667" dirty="0">
                <a:latin typeface="Verdana" pitchFamily="34" charset="0"/>
                <a:ea typeface="Verdana" pitchFamily="34" charset="0"/>
                <a:cs typeface="Verdana" pitchFamily="34" charset="0"/>
              </a:rPr>
              <a:t>search server</a:t>
            </a:r>
          </a:p>
        </p:txBody>
      </p:sp>
      <p:cxnSp>
        <p:nvCxnSpPr>
          <p:cNvPr id="10" name="Straight Arrow Connector 13">
            <a:extLst>
              <a:ext uri="{FF2B5EF4-FFF2-40B4-BE49-F238E27FC236}">
                <a16:creationId xmlns:a16="http://schemas.microsoft.com/office/drawing/2014/main" id="{56ED2CBA-AB7E-D142-A4A7-FC22411F9870}"/>
              </a:ext>
            </a:extLst>
          </p:cNvPr>
          <p:cNvCxnSpPr>
            <a:stCxn id="5" idx="3"/>
            <a:endCxn id="9" idx="1"/>
          </p:cNvCxnSpPr>
          <p:nvPr/>
        </p:nvCxnSpPr>
        <p:spPr>
          <a:xfrm flipV="1">
            <a:off x="5070872" y="4595607"/>
            <a:ext cx="254000" cy="1094"/>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20">
            <a:extLst>
              <a:ext uri="{FF2B5EF4-FFF2-40B4-BE49-F238E27FC236}">
                <a16:creationId xmlns:a16="http://schemas.microsoft.com/office/drawing/2014/main" id="{CEB21BEC-4EF8-BC4C-B784-9DC027CEA270}"/>
              </a:ext>
            </a:extLst>
          </p:cNvPr>
          <p:cNvSpPr/>
          <p:nvPr/>
        </p:nvSpPr>
        <p:spPr>
          <a:xfrm>
            <a:off x="4658213" y="4961776"/>
            <a:ext cx="1365159" cy="348878"/>
          </a:xfrm>
          <a:prstGeom prst="rect">
            <a:avLst/>
          </a:prstGeom>
        </p:spPr>
        <p:txBody>
          <a:bodyPr wrap="square">
            <a:spAutoFit/>
          </a:bodyPr>
          <a:lstStyle/>
          <a:p>
            <a:pPr algn="ctr"/>
            <a:r>
              <a:rPr lang="en-US" altLang="zh-CN" sz="1667" dirty="0">
                <a:solidFill>
                  <a:srgbClr val="FF0066"/>
                </a:solidFill>
                <a:latin typeface="Verdana" pitchFamily="34" charset="0"/>
                <a:ea typeface="Verdana" pitchFamily="34" charset="0"/>
                <a:cs typeface="Verdana" pitchFamily="34" charset="0"/>
              </a:rPr>
              <a:t>~8 hours!</a:t>
            </a:r>
            <a:endParaRPr lang="zh-CN" altLang="en-US" sz="1667" dirty="0">
              <a:solidFill>
                <a:srgbClr val="FF0066"/>
              </a:solidFill>
            </a:endParaRPr>
          </a:p>
        </p:txBody>
      </p:sp>
    </p:spTree>
    <p:extLst>
      <p:ext uri="{BB962C8B-B14F-4D97-AF65-F5344CB8AC3E}">
        <p14:creationId xmlns:p14="http://schemas.microsoft.com/office/powerpoint/2010/main" val="951503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1"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B69298DC-17F4-1045-A701-B56CA847E3FA}"/>
              </a:ext>
            </a:extLst>
          </p:cNvPr>
          <p:cNvPicPr>
            <a:picLocks noChangeAspect="1"/>
          </p:cNvPicPr>
          <p:nvPr/>
        </p:nvPicPr>
        <p:blipFill>
          <a:blip r:embed="rId3"/>
          <a:stretch>
            <a:fillRect/>
          </a:stretch>
        </p:blipFill>
        <p:spPr>
          <a:xfrm>
            <a:off x="5508104" y="1129308"/>
            <a:ext cx="3322712" cy="2649799"/>
          </a:xfrm>
          <a:prstGeom prst="rect">
            <a:avLst/>
          </a:prstGeom>
          <a:ln>
            <a:solidFill>
              <a:schemeClr val="bg1">
                <a:lumMod val="85000"/>
              </a:schemeClr>
            </a:solidFill>
          </a:ln>
        </p:spPr>
      </p:pic>
      <p:sp>
        <p:nvSpPr>
          <p:cNvPr id="2" name="标题 1">
            <a:extLst>
              <a:ext uri="{FF2B5EF4-FFF2-40B4-BE49-F238E27FC236}">
                <a16:creationId xmlns:a16="http://schemas.microsoft.com/office/drawing/2014/main" id="{527133CE-90AE-FF47-AE75-A77DB5C355B8}"/>
              </a:ext>
            </a:extLst>
          </p:cNvPr>
          <p:cNvSpPr>
            <a:spLocks noGrp="1"/>
          </p:cNvSpPr>
          <p:nvPr>
            <p:ph type="title"/>
          </p:nvPr>
        </p:nvSpPr>
        <p:spPr/>
        <p:txBody>
          <a:bodyPr/>
          <a:lstStyle/>
          <a:p>
            <a:r>
              <a:rPr kumimoji="1" lang="en-US" altLang="zh-CN" dirty="0"/>
              <a:t>MapReduce cannot address all the issues </a:t>
            </a:r>
            <a:endParaRPr kumimoji="1" lang="zh-CN" altLang="en-US" dirty="0"/>
          </a:p>
        </p:txBody>
      </p:sp>
      <p:sp>
        <p:nvSpPr>
          <p:cNvPr id="3" name="内容占位符 2">
            <a:extLst>
              <a:ext uri="{FF2B5EF4-FFF2-40B4-BE49-F238E27FC236}">
                <a16:creationId xmlns:a16="http://schemas.microsoft.com/office/drawing/2014/main" id="{A9F34403-CB05-B94E-8C6F-0314AA5E562E}"/>
              </a:ext>
            </a:extLst>
          </p:cNvPr>
          <p:cNvSpPr>
            <a:spLocks noGrp="1"/>
          </p:cNvSpPr>
          <p:nvPr>
            <p:ph idx="1"/>
          </p:nvPr>
        </p:nvSpPr>
        <p:spPr>
          <a:xfrm>
            <a:off x="457200" y="1129308"/>
            <a:ext cx="5987008" cy="4356826"/>
          </a:xfrm>
        </p:spPr>
        <p:txBody>
          <a:bodyPr>
            <a:normAutofit/>
          </a:bodyPr>
          <a:lstStyle/>
          <a:p>
            <a:r>
              <a:rPr kumimoji="1" lang="en-US" altLang="zh-CN" b="0" dirty="0"/>
              <a:t>Web has become more </a:t>
            </a:r>
            <a:r>
              <a:rPr kumimoji="1" lang="en-US" altLang="zh-CN" dirty="0">
                <a:solidFill>
                  <a:srgbClr val="C00000"/>
                </a:solidFill>
              </a:rPr>
              <a:t>dynamic</a:t>
            </a:r>
          </a:p>
          <a:p>
            <a:pPr lvl="1"/>
            <a:r>
              <a:rPr kumimoji="1" lang="en-US" altLang="zh-CN" b="0" dirty="0"/>
              <a:t>An 8+ hour delay is a lot for some sites</a:t>
            </a:r>
          </a:p>
          <a:p>
            <a:r>
              <a:rPr kumimoji="1" lang="en-US" altLang="zh-CN" dirty="0">
                <a:solidFill>
                  <a:srgbClr val="C00000"/>
                </a:solidFill>
              </a:rPr>
              <a:t>Goal</a:t>
            </a:r>
            <a:r>
              <a:rPr kumimoji="1" lang="en-US" altLang="zh-CN" b="0" dirty="0"/>
              <a:t>: refresh certain pages within seconds</a:t>
            </a:r>
          </a:p>
          <a:p>
            <a:endParaRPr kumimoji="1" lang="en-US" altLang="zh-CN" b="0" dirty="0"/>
          </a:p>
          <a:p>
            <a:r>
              <a:rPr kumimoji="1" lang="en-US" altLang="zh-CN" dirty="0"/>
              <a:t>MapReduce</a:t>
            </a:r>
          </a:p>
          <a:p>
            <a:pPr lvl="1"/>
            <a:r>
              <a:rPr kumimoji="1" lang="en-US" altLang="zh-CN" dirty="0"/>
              <a:t>Batch-oriented</a:t>
            </a:r>
          </a:p>
          <a:p>
            <a:pPr lvl="1"/>
            <a:r>
              <a:rPr kumimoji="1" lang="en-US" altLang="zh-CN" dirty="0"/>
              <a:t>Not suited for </a:t>
            </a:r>
            <a:r>
              <a:rPr kumimoji="1" lang="en-US" altLang="zh-CN" b="1" dirty="0">
                <a:solidFill>
                  <a:srgbClr val="C00000"/>
                </a:solidFill>
              </a:rPr>
              <a:t>near-real-time</a:t>
            </a:r>
            <a:r>
              <a:rPr kumimoji="1" lang="en-US" altLang="zh-CN" dirty="0"/>
              <a:t> processes</a:t>
            </a:r>
          </a:p>
          <a:p>
            <a:pPr lvl="1"/>
            <a:r>
              <a:rPr kumimoji="1" lang="en-US" altLang="zh-CN" dirty="0"/>
              <a:t>Cannot start a new phase util previous completed </a:t>
            </a:r>
          </a:p>
          <a:p>
            <a:pPr lvl="1"/>
            <a:r>
              <a:rPr kumimoji="1" lang="en-US" altLang="zh-CN" dirty="0"/>
              <a:t>Not optimized for specific tasks (e.g., Graph)</a:t>
            </a:r>
            <a:endParaRPr kumimoji="1" lang="zh-CN" altLang="en-US" b="0" dirty="0"/>
          </a:p>
        </p:txBody>
      </p:sp>
      <p:sp>
        <p:nvSpPr>
          <p:cNvPr id="4" name="灯片编号占位符 3">
            <a:extLst>
              <a:ext uri="{FF2B5EF4-FFF2-40B4-BE49-F238E27FC236}">
                <a16:creationId xmlns:a16="http://schemas.microsoft.com/office/drawing/2014/main" id="{4B696359-92BB-9742-8086-A13F8DBB6DE4}"/>
              </a:ext>
            </a:extLst>
          </p:cNvPr>
          <p:cNvSpPr>
            <a:spLocks noGrp="1"/>
          </p:cNvSpPr>
          <p:nvPr>
            <p:ph type="sldNum" sz="quarter" idx="12"/>
          </p:nvPr>
        </p:nvSpPr>
        <p:spPr/>
        <p:txBody>
          <a:bodyPr/>
          <a:lstStyle/>
          <a:p>
            <a:fld id="{ADE361C3-C043-4A6E-BDCE-8DA1E7D90A3B}" type="slidenum">
              <a:rPr lang="zh-CN" altLang="en-US" smtClean="0"/>
              <a:t>59</a:t>
            </a:fld>
            <a:endParaRPr lang="zh-CN" altLang="en-US"/>
          </a:p>
        </p:txBody>
      </p:sp>
    </p:spTree>
    <p:extLst>
      <p:ext uri="{BB962C8B-B14F-4D97-AF65-F5344CB8AC3E}">
        <p14:creationId xmlns:p14="http://schemas.microsoft.com/office/powerpoint/2010/main" val="19523028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GraphLab: Big Data Analytics Scaled From Inspiration to Production | AWS  Startups Blog">
            <a:extLst>
              <a:ext uri="{FF2B5EF4-FFF2-40B4-BE49-F238E27FC236}">
                <a16:creationId xmlns:a16="http://schemas.microsoft.com/office/drawing/2014/main" id="{8D906E62-54BE-FA4F-A9E7-0F296EA368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0046" y="1347140"/>
            <a:ext cx="1539908" cy="108428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ensorFlow">
            <a:extLst>
              <a:ext uri="{FF2B5EF4-FFF2-40B4-BE49-F238E27FC236}">
                <a16:creationId xmlns:a16="http://schemas.microsoft.com/office/drawing/2014/main" id="{B84F5C65-DAE0-F94F-BD73-A62B2F793E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5324" y="3095253"/>
            <a:ext cx="2031476" cy="1137626"/>
          </a:xfrm>
          <a:prstGeom prst="rect">
            <a:avLst/>
          </a:prstGeom>
          <a:noFill/>
          <a:extLst>
            <a:ext uri="{909E8E84-426E-40DD-AFC4-6F175D3DCCD1}">
              <a14:hiddenFill xmlns:a14="http://schemas.microsoft.com/office/drawing/2010/main">
                <a:solidFill>
                  <a:srgbClr val="FFFFFF"/>
                </a:solidFill>
              </a14:hiddenFill>
            </a:ext>
          </a:extLst>
        </p:spPr>
      </p:pic>
      <p:sp>
        <p:nvSpPr>
          <p:cNvPr id="2" name="标题 1">
            <a:extLst>
              <a:ext uri="{FF2B5EF4-FFF2-40B4-BE49-F238E27FC236}">
                <a16:creationId xmlns:a16="http://schemas.microsoft.com/office/drawing/2014/main" id="{3B38E0F6-34F4-D849-A21F-8323E019D6EE}"/>
              </a:ext>
            </a:extLst>
          </p:cNvPr>
          <p:cNvSpPr>
            <a:spLocks noGrp="1"/>
          </p:cNvSpPr>
          <p:nvPr>
            <p:ph type="title"/>
          </p:nvPr>
        </p:nvSpPr>
        <p:spPr/>
        <p:txBody>
          <a:bodyPr/>
          <a:lstStyle/>
          <a:p>
            <a:r>
              <a:rPr kumimoji="1" lang="en-US" altLang="zh-CN" dirty="0"/>
              <a:t>MapReduce cannot address all the issues </a:t>
            </a:r>
            <a:endParaRPr kumimoji="1" lang="zh-CN" altLang="en-US" dirty="0"/>
          </a:p>
        </p:txBody>
      </p:sp>
      <p:sp>
        <p:nvSpPr>
          <p:cNvPr id="4" name="灯片编号占位符 3">
            <a:extLst>
              <a:ext uri="{FF2B5EF4-FFF2-40B4-BE49-F238E27FC236}">
                <a16:creationId xmlns:a16="http://schemas.microsoft.com/office/drawing/2014/main" id="{28676CA8-2E96-AF47-A178-360664737C65}"/>
              </a:ext>
            </a:extLst>
          </p:cNvPr>
          <p:cNvSpPr>
            <a:spLocks noGrp="1"/>
          </p:cNvSpPr>
          <p:nvPr>
            <p:ph type="sldNum" sz="quarter" idx="12"/>
          </p:nvPr>
        </p:nvSpPr>
        <p:spPr/>
        <p:txBody>
          <a:bodyPr/>
          <a:lstStyle/>
          <a:p>
            <a:fld id="{ADE361C3-C043-4A6E-BDCE-8DA1E7D90A3B}" type="slidenum">
              <a:rPr lang="zh-CN" altLang="en-US" smtClean="0"/>
              <a:t>60</a:t>
            </a:fld>
            <a:endParaRPr lang="zh-CN" altLang="en-US" dirty="0"/>
          </a:p>
        </p:txBody>
      </p:sp>
      <p:pic>
        <p:nvPicPr>
          <p:cNvPr id="5" name="图片 4">
            <a:extLst>
              <a:ext uri="{FF2B5EF4-FFF2-40B4-BE49-F238E27FC236}">
                <a16:creationId xmlns:a16="http://schemas.microsoft.com/office/drawing/2014/main" id="{C5921AFE-B14E-D140-A58C-68BAA58E079F}"/>
              </a:ext>
            </a:extLst>
          </p:cNvPr>
          <p:cNvPicPr>
            <a:picLocks noChangeAspect="1"/>
          </p:cNvPicPr>
          <p:nvPr/>
        </p:nvPicPr>
        <p:blipFill>
          <a:blip r:embed="rId4"/>
          <a:stretch>
            <a:fillRect/>
          </a:stretch>
        </p:blipFill>
        <p:spPr>
          <a:xfrm>
            <a:off x="1481416" y="1353956"/>
            <a:ext cx="1080120" cy="1080120"/>
          </a:xfrm>
          <a:prstGeom prst="rect">
            <a:avLst/>
          </a:prstGeom>
        </p:spPr>
      </p:pic>
      <p:pic>
        <p:nvPicPr>
          <p:cNvPr id="6" name="图片 5">
            <a:extLst>
              <a:ext uri="{FF2B5EF4-FFF2-40B4-BE49-F238E27FC236}">
                <a16:creationId xmlns:a16="http://schemas.microsoft.com/office/drawing/2014/main" id="{F5D1ABDA-8151-E543-BE71-463572BBF6E9}"/>
              </a:ext>
            </a:extLst>
          </p:cNvPr>
          <p:cNvPicPr>
            <a:picLocks noChangeAspect="1"/>
          </p:cNvPicPr>
          <p:nvPr/>
        </p:nvPicPr>
        <p:blipFill>
          <a:blip r:embed="rId5"/>
          <a:stretch>
            <a:fillRect/>
          </a:stretch>
        </p:blipFill>
        <p:spPr>
          <a:xfrm>
            <a:off x="1547664" y="2634364"/>
            <a:ext cx="1080120" cy="1080120"/>
          </a:xfrm>
          <a:prstGeom prst="rect">
            <a:avLst/>
          </a:prstGeom>
        </p:spPr>
      </p:pic>
      <p:pic>
        <p:nvPicPr>
          <p:cNvPr id="7" name="图片 6">
            <a:extLst>
              <a:ext uri="{FF2B5EF4-FFF2-40B4-BE49-F238E27FC236}">
                <a16:creationId xmlns:a16="http://schemas.microsoft.com/office/drawing/2014/main" id="{1837DB95-DE21-684C-8AE1-E6194ADFC511}"/>
              </a:ext>
            </a:extLst>
          </p:cNvPr>
          <p:cNvPicPr>
            <a:picLocks noChangeAspect="1"/>
          </p:cNvPicPr>
          <p:nvPr/>
        </p:nvPicPr>
        <p:blipFill>
          <a:blip r:embed="rId6"/>
          <a:stretch>
            <a:fillRect/>
          </a:stretch>
        </p:blipFill>
        <p:spPr>
          <a:xfrm>
            <a:off x="1532477" y="4369668"/>
            <a:ext cx="1080120" cy="1080120"/>
          </a:xfrm>
          <a:prstGeom prst="rect">
            <a:avLst/>
          </a:prstGeom>
        </p:spPr>
      </p:pic>
      <p:sp>
        <p:nvSpPr>
          <p:cNvPr id="8" name="矩形 7">
            <a:extLst>
              <a:ext uri="{FF2B5EF4-FFF2-40B4-BE49-F238E27FC236}">
                <a16:creationId xmlns:a16="http://schemas.microsoft.com/office/drawing/2014/main" id="{15AEA9C7-D26E-AF4E-91A3-2E20B4FBA8F1}"/>
              </a:ext>
            </a:extLst>
          </p:cNvPr>
          <p:cNvSpPr/>
          <p:nvPr/>
        </p:nvSpPr>
        <p:spPr>
          <a:xfrm>
            <a:off x="540000" y="3035903"/>
            <a:ext cx="1082348" cy="646331"/>
          </a:xfrm>
          <a:prstGeom prst="rect">
            <a:avLst/>
          </a:prstGeom>
        </p:spPr>
        <p:txBody>
          <a:bodyPr wrap="none">
            <a:spAutoFit/>
          </a:bodyPr>
          <a:lstStyle/>
          <a:p>
            <a:r>
              <a:rPr kumimoji="1" lang="en-US" altLang="zh-CN" dirty="0"/>
              <a:t>Machine</a:t>
            </a:r>
          </a:p>
          <a:p>
            <a:r>
              <a:rPr kumimoji="1" lang="en-US" altLang="zh-CN" dirty="0"/>
              <a:t>Learning</a:t>
            </a:r>
            <a:endParaRPr lang="zh-CN" altLang="en-US" dirty="0"/>
          </a:p>
        </p:txBody>
      </p:sp>
      <p:sp>
        <p:nvSpPr>
          <p:cNvPr id="9" name="矩形 8">
            <a:extLst>
              <a:ext uri="{FF2B5EF4-FFF2-40B4-BE49-F238E27FC236}">
                <a16:creationId xmlns:a16="http://schemas.microsoft.com/office/drawing/2014/main" id="{9C9E96D2-D1AD-684D-983A-4BB3A414068D}"/>
              </a:ext>
            </a:extLst>
          </p:cNvPr>
          <p:cNvSpPr/>
          <p:nvPr/>
        </p:nvSpPr>
        <p:spPr>
          <a:xfrm>
            <a:off x="540000" y="1731135"/>
            <a:ext cx="825867" cy="369332"/>
          </a:xfrm>
          <a:prstGeom prst="rect">
            <a:avLst/>
          </a:prstGeom>
        </p:spPr>
        <p:txBody>
          <a:bodyPr wrap="none">
            <a:spAutoFit/>
          </a:bodyPr>
          <a:lstStyle/>
          <a:p>
            <a:r>
              <a:rPr kumimoji="1" lang="en-US" altLang="zh-CN" dirty="0"/>
              <a:t>Graph</a:t>
            </a:r>
            <a:endParaRPr lang="zh-CN" altLang="en-US" dirty="0"/>
          </a:p>
        </p:txBody>
      </p:sp>
      <p:sp>
        <p:nvSpPr>
          <p:cNvPr id="10" name="矩形 9">
            <a:extLst>
              <a:ext uri="{FF2B5EF4-FFF2-40B4-BE49-F238E27FC236}">
                <a16:creationId xmlns:a16="http://schemas.microsoft.com/office/drawing/2014/main" id="{F0356F22-9CB0-B846-9503-D9725E0B119A}"/>
              </a:ext>
            </a:extLst>
          </p:cNvPr>
          <p:cNvSpPr/>
          <p:nvPr/>
        </p:nvSpPr>
        <p:spPr>
          <a:xfrm>
            <a:off x="540000" y="4804281"/>
            <a:ext cx="915635" cy="646331"/>
          </a:xfrm>
          <a:prstGeom prst="rect">
            <a:avLst/>
          </a:prstGeom>
        </p:spPr>
        <p:txBody>
          <a:bodyPr wrap="none">
            <a:spAutoFit/>
          </a:bodyPr>
          <a:lstStyle/>
          <a:p>
            <a:r>
              <a:rPr kumimoji="1" lang="en-US" altLang="zh-CN" dirty="0"/>
              <a:t>Search</a:t>
            </a:r>
          </a:p>
          <a:p>
            <a:r>
              <a:rPr kumimoji="1" lang="en-US" altLang="zh-CN" dirty="0"/>
              <a:t>Engine</a:t>
            </a:r>
            <a:endParaRPr lang="zh-CN" altLang="en-US" dirty="0"/>
          </a:p>
        </p:txBody>
      </p:sp>
      <p:sp>
        <p:nvSpPr>
          <p:cNvPr id="11" name="矩形 10">
            <a:extLst>
              <a:ext uri="{FF2B5EF4-FFF2-40B4-BE49-F238E27FC236}">
                <a16:creationId xmlns:a16="http://schemas.microsoft.com/office/drawing/2014/main" id="{16A745ED-7A5E-0744-8D8B-3D7275E7DC92}"/>
              </a:ext>
            </a:extLst>
          </p:cNvPr>
          <p:cNvSpPr/>
          <p:nvPr/>
        </p:nvSpPr>
        <p:spPr>
          <a:xfrm rot="5400000">
            <a:off x="1861109" y="3775020"/>
            <a:ext cx="671979" cy="677108"/>
          </a:xfrm>
          <a:prstGeom prst="rect">
            <a:avLst/>
          </a:prstGeom>
        </p:spPr>
        <p:txBody>
          <a:bodyPr wrap="none">
            <a:spAutoFit/>
          </a:bodyPr>
          <a:lstStyle/>
          <a:p>
            <a:r>
              <a:rPr kumimoji="1" lang="en-US" altLang="zh-CN" sz="3800" dirty="0"/>
              <a:t>…</a:t>
            </a:r>
            <a:endParaRPr lang="zh-CN" altLang="en-US" sz="3800" dirty="0"/>
          </a:p>
        </p:txBody>
      </p:sp>
      <p:sp>
        <p:nvSpPr>
          <p:cNvPr id="12" name="矩形 11">
            <a:extLst>
              <a:ext uri="{FF2B5EF4-FFF2-40B4-BE49-F238E27FC236}">
                <a16:creationId xmlns:a16="http://schemas.microsoft.com/office/drawing/2014/main" id="{B75E9924-97D9-2B4B-98F0-CFAD6F2056C0}"/>
              </a:ext>
            </a:extLst>
          </p:cNvPr>
          <p:cNvSpPr/>
          <p:nvPr/>
        </p:nvSpPr>
        <p:spPr>
          <a:xfrm>
            <a:off x="3229933" y="2659169"/>
            <a:ext cx="2811988" cy="677108"/>
          </a:xfrm>
          <a:prstGeom prst="rect">
            <a:avLst/>
          </a:prstGeom>
        </p:spPr>
        <p:txBody>
          <a:bodyPr wrap="none">
            <a:spAutoFit/>
          </a:bodyPr>
          <a:lstStyle/>
          <a:p>
            <a:r>
              <a:rPr lang="en-US" altLang="zh-CN" sz="3800" dirty="0">
                <a:solidFill>
                  <a:srgbClr val="FF0066"/>
                </a:solidFill>
              </a:rPr>
              <a:t>MapReduce</a:t>
            </a:r>
            <a:endParaRPr lang="zh-CN" altLang="en-US" sz="3800" dirty="0"/>
          </a:p>
        </p:txBody>
      </p:sp>
      <p:sp>
        <p:nvSpPr>
          <p:cNvPr id="13" name="任意形状 12">
            <a:extLst>
              <a:ext uri="{FF2B5EF4-FFF2-40B4-BE49-F238E27FC236}">
                <a16:creationId xmlns:a16="http://schemas.microsoft.com/office/drawing/2014/main" id="{EFDDC6D9-84B0-1D4C-B73F-80C142B6430F}"/>
              </a:ext>
            </a:extLst>
          </p:cNvPr>
          <p:cNvSpPr/>
          <p:nvPr/>
        </p:nvSpPr>
        <p:spPr>
          <a:xfrm>
            <a:off x="2592371" y="1730629"/>
            <a:ext cx="518474" cy="1031425"/>
          </a:xfrm>
          <a:custGeom>
            <a:avLst/>
            <a:gdLst>
              <a:gd name="connsiteX0" fmla="*/ 0 w 518474"/>
              <a:gd name="connsiteY0" fmla="*/ 3903 h 1031425"/>
              <a:gd name="connsiteX1" fmla="*/ 367645 w 518474"/>
              <a:gd name="connsiteY1" fmla="*/ 107598 h 1031425"/>
              <a:gd name="connsiteX2" fmla="*/ 282804 w 518474"/>
              <a:gd name="connsiteY2" fmla="*/ 720340 h 1031425"/>
              <a:gd name="connsiteX3" fmla="*/ 518474 w 518474"/>
              <a:gd name="connsiteY3" fmla="*/ 1031425 h 1031425"/>
            </a:gdLst>
            <a:ahLst/>
            <a:cxnLst>
              <a:cxn ang="0">
                <a:pos x="connsiteX0" y="connsiteY0"/>
              </a:cxn>
              <a:cxn ang="0">
                <a:pos x="connsiteX1" y="connsiteY1"/>
              </a:cxn>
              <a:cxn ang="0">
                <a:pos x="connsiteX2" y="connsiteY2"/>
              </a:cxn>
              <a:cxn ang="0">
                <a:pos x="connsiteX3" y="connsiteY3"/>
              </a:cxn>
            </a:cxnLst>
            <a:rect l="l" t="t" r="r" b="b"/>
            <a:pathLst>
              <a:path w="518474" h="1031425">
                <a:moveTo>
                  <a:pt x="0" y="3903"/>
                </a:moveTo>
                <a:cubicBezTo>
                  <a:pt x="160255" y="-3953"/>
                  <a:pt x="320511" y="-11808"/>
                  <a:pt x="367645" y="107598"/>
                </a:cubicBezTo>
                <a:cubicBezTo>
                  <a:pt x="414779" y="227004"/>
                  <a:pt x="257666" y="566369"/>
                  <a:pt x="282804" y="720340"/>
                </a:cubicBezTo>
                <a:cubicBezTo>
                  <a:pt x="307942" y="874311"/>
                  <a:pt x="413208" y="952868"/>
                  <a:pt x="518474" y="1031425"/>
                </a:cubicBez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任意形状 13">
            <a:extLst>
              <a:ext uri="{FF2B5EF4-FFF2-40B4-BE49-F238E27FC236}">
                <a16:creationId xmlns:a16="http://schemas.microsoft.com/office/drawing/2014/main" id="{BF0EC24A-D662-5E44-BC7F-41A08B6086E2}"/>
              </a:ext>
            </a:extLst>
          </p:cNvPr>
          <p:cNvSpPr/>
          <p:nvPr/>
        </p:nvSpPr>
        <p:spPr>
          <a:xfrm>
            <a:off x="2545237" y="3035431"/>
            <a:ext cx="518474" cy="104073"/>
          </a:xfrm>
          <a:custGeom>
            <a:avLst/>
            <a:gdLst>
              <a:gd name="connsiteX0" fmla="*/ 0 w 518474"/>
              <a:gd name="connsiteY0" fmla="*/ 28280 h 104073"/>
              <a:gd name="connsiteX1" fmla="*/ 207390 w 518474"/>
              <a:gd name="connsiteY1" fmla="*/ 103695 h 104073"/>
              <a:gd name="connsiteX2" fmla="*/ 518474 w 518474"/>
              <a:gd name="connsiteY2" fmla="*/ 0 h 104073"/>
            </a:gdLst>
            <a:ahLst/>
            <a:cxnLst>
              <a:cxn ang="0">
                <a:pos x="connsiteX0" y="connsiteY0"/>
              </a:cxn>
              <a:cxn ang="0">
                <a:pos x="connsiteX1" y="connsiteY1"/>
              </a:cxn>
              <a:cxn ang="0">
                <a:pos x="connsiteX2" y="connsiteY2"/>
              </a:cxn>
            </a:cxnLst>
            <a:rect l="l" t="t" r="r" b="b"/>
            <a:pathLst>
              <a:path w="518474" h="104073">
                <a:moveTo>
                  <a:pt x="0" y="28280"/>
                </a:moveTo>
                <a:cubicBezTo>
                  <a:pt x="60489" y="68344"/>
                  <a:pt x="120978" y="108408"/>
                  <a:pt x="207390" y="103695"/>
                </a:cubicBezTo>
                <a:cubicBezTo>
                  <a:pt x="293802" y="98982"/>
                  <a:pt x="406138" y="49491"/>
                  <a:pt x="518474" y="0"/>
                </a:cubicBez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任意形状 14">
            <a:extLst>
              <a:ext uri="{FF2B5EF4-FFF2-40B4-BE49-F238E27FC236}">
                <a16:creationId xmlns:a16="http://schemas.microsoft.com/office/drawing/2014/main" id="{51C07794-57D7-D14A-A026-538CA740032C}"/>
              </a:ext>
            </a:extLst>
          </p:cNvPr>
          <p:cNvSpPr/>
          <p:nvPr/>
        </p:nvSpPr>
        <p:spPr>
          <a:xfrm>
            <a:off x="2771480" y="3374796"/>
            <a:ext cx="503165" cy="1704005"/>
          </a:xfrm>
          <a:custGeom>
            <a:avLst/>
            <a:gdLst>
              <a:gd name="connsiteX0" fmla="*/ 0 w 503165"/>
              <a:gd name="connsiteY0" fmla="*/ 1668544 h 1704005"/>
              <a:gd name="connsiteX1" fmla="*/ 499621 w 503165"/>
              <a:gd name="connsiteY1" fmla="*/ 1574276 h 1704005"/>
              <a:gd name="connsiteX2" fmla="*/ 235671 w 503165"/>
              <a:gd name="connsiteY2" fmla="*/ 612742 h 1704005"/>
              <a:gd name="connsiteX3" fmla="*/ 480767 w 503165"/>
              <a:gd name="connsiteY3" fmla="*/ 0 h 1704005"/>
            </a:gdLst>
            <a:ahLst/>
            <a:cxnLst>
              <a:cxn ang="0">
                <a:pos x="connsiteX0" y="connsiteY0"/>
              </a:cxn>
              <a:cxn ang="0">
                <a:pos x="connsiteX1" y="connsiteY1"/>
              </a:cxn>
              <a:cxn ang="0">
                <a:pos x="connsiteX2" y="connsiteY2"/>
              </a:cxn>
              <a:cxn ang="0">
                <a:pos x="connsiteX3" y="connsiteY3"/>
              </a:cxn>
            </a:cxnLst>
            <a:rect l="l" t="t" r="r" b="b"/>
            <a:pathLst>
              <a:path w="503165" h="1704005">
                <a:moveTo>
                  <a:pt x="0" y="1668544"/>
                </a:moveTo>
                <a:cubicBezTo>
                  <a:pt x="230171" y="1709393"/>
                  <a:pt x="460343" y="1750243"/>
                  <a:pt x="499621" y="1574276"/>
                </a:cubicBezTo>
                <a:cubicBezTo>
                  <a:pt x="538899" y="1398309"/>
                  <a:pt x="238813" y="875121"/>
                  <a:pt x="235671" y="612742"/>
                </a:cubicBezTo>
                <a:cubicBezTo>
                  <a:pt x="232529" y="350363"/>
                  <a:pt x="356648" y="175181"/>
                  <a:pt x="480767" y="0"/>
                </a:cubicBez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任意形状 15">
            <a:extLst>
              <a:ext uri="{FF2B5EF4-FFF2-40B4-BE49-F238E27FC236}">
                <a16:creationId xmlns:a16="http://schemas.microsoft.com/office/drawing/2014/main" id="{C8045A35-BDAE-F04B-9761-5A1060369B27}"/>
              </a:ext>
            </a:extLst>
          </p:cNvPr>
          <p:cNvSpPr/>
          <p:nvPr/>
        </p:nvSpPr>
        <p:spPr>
          <a:xfrm>
            <a:off x="6080289" y="2037585"/>
            <a:ext cx="575035" cy="987102"/>
          </a:xfrm>
          <a:custGeom>
            <a:avLst/>
            <a:gdLst>
              <a:gd name="connsiteX0" fmla="*/ 0 w 575035"/>
              <a:gd name="connsiteY0" fmla="*/ 922431 h 987102"/>
              <a:gd name="connsiteX1" fmla="*/ 320511 w 575035"/>
              <a:gd name="connsiteY1" fmla="*/ 903578 h 987102"/>
              <a:gd name="connsiteX2" fmla="*/ 216816 w 575035"/>
              <a:gd name="connsiteY2" fmla="*/ 102300 h 987102"/>
              <a:gd name="connsiteX3" fmla="*/ 575035 w 575035"/>
              <a:gd name="connsiteY3" fmla="*/ 36312 h 987102"/>
            </a:gdLst>
            <a:ahLst/>
            <a:cxnLst>
              <a:cxn ang="0">
                <a:pos x="connsiteX0" y="connsiteY0"/>
              </a:cxn>
              <a:cxn ang="0">
                <a:pos x="connsiteX1" y="connsiteY1"/>
              </a:cxn>
              <a:cxn ang="0">
                <a:pos x="connsiteX2" y="connsiteY2"/>
              </a:cxn>
              <a:cxn ang="0">
                <a:pos x="connsiteX3" y="connsiteY3"/>
              </a:cxn>
            </a:cxnLst>
            <a:rect l="l" t="t" r="r" b="b"/>
            <a:pathLst>
              <a:path w="575035" h="987102">
                <a:moveTo>
                  <a:pt x="0" y="922431"/>
                </a:moveTo>
                <a:cubicBezTo>
                  <a:pt x="142187" y="981349"/>
                  <a:pt x="284375" y="1040267"/>
                  <a:pt x="320511" y="903578"/>
                </a:cubicBezTo>
                <a:cubicBezTo>
                  <a:pt x="356647" y="766889"/>
                  <a:pt x="174395" y="246844"/>
                  <a:pt x="216816" y="102300"/>
                </a:cubicBezTo>
                <a:cubicBezTo>
                  <a:pt x="259237" y="-42244"/>
                  <a:pt x="417136" y="-2966"/>
                  <a:pt x="575035" y="36312"/>
                </a:cubicBez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任意形状 16">
            <a:extLst>
              <a:ext uri="{FF2B5EF4-FFF2-40B4-BE49-F238E27FC236}">
                <a16:creationId xmlns:a16="http://schemas.microsoft.com/office/drawing/2014/main" id="{FD9CDF99-92F4-1640-A2FA-9EE144ADCB37}"/>
              </a:ext>
            </a:extLst>
          </p:cNvPr>
          <p:cNvSpPr/>
          <p:nvPr/>
        </p:nvSpPr>
        <p:spPr>
          <a:xfrm>
            <a:off x="6014301" y="3063711"/>
            <a:ext cx="735291" cy="728563"/>
          </a:xfrm>
          <a:custGeom>
            <a:avLst/>
            <a:gdLst>
              <a:gd name="connsiteX0" fmla="*/ 0 w 735291"/>
              <a:gd name="connsiteY0" fmla="*/ 0 h 728563"/>
              <a:gd name="connsiteX1" fmla="*/ 386499 w 735291"/>
              <a:gd name="connsiteY1" fmla="*/ 301658 h 728563"/>
              <a:gd name="connsiteX2" fmla="*/ 386499 w 735291"/>
              <a:gd name="connsiteY2" fmla="*/ 688157 h 728563"/>
              <a:gd name="connsiteX3" fmla="*/ 735291 w 735291"/>
              <a:gd name="connsiteY3" fmla="*/ 697584 h 728563"/>
            </a:gdLst>
            <a:ahLst/>
            <a:cxnLst>
              <a:cxn ang="0">
                <a:pos x="connsiteX0" y="connsiteY0"/>
              </a:cxn>
              <a:cxn ang="0">
                <a:pos x="connsiteX1" y="connsiteY1"/>
              </a:cxn>
              <a:cxn ang="0">
                <a:pos x="connsiteX2" y="connsiteY2"/>
              </a:cxn>
              <a:cxn ang="0">
                <a:pos x="connsiteX3" y="connsiteY3"/>
              </a:cxn>
            </a:cxnLst>
            <a:rect l="l" t="t" r="r" b="b"/>
            <a:pathLst>
              <a:path w="735291" h="728563">
                <a:moveTo>
                  <a:pt x="0" y="0"/>
                </a:moveTo>
                <a:cubicBezTo>
                  <a:pt x="161041" y="93482"/>
                  <a:pt x="322083" y="186965"/>
                  <a:pt x="386499" y="301658"/>
                </a:cubicBezTo>
                <a:cubicBezTo>
                  <a:pt x="450915" y="416351"/>
                  <a:pt x="328367" y="622169"/>
                  <a:pt x="386499" y="688157"/>
                </a:cubicBezTo>
                <a:cubicBezTo>
                  <a:pt x="444631" y="754145"/>
                  <a:pt x="589961" y="725864"/>
                  <a:pt x="735291" y="697584"/>
                </a:cubicBez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任意形状 17">
            <a:extLst>
              <a:ext uri="{FF2B5EF4-FFF2-40B4-BE49-F238E27FC236}">
                <a16:creationId xmlns:a16="http://schemas.microsoft.com/office/drawing/2014/main" id="{3A632196-2C86-6344-9457-E1F6501B5728}"/>
              </a:ext>
            </a:extLst>
          </p:cNvPr>
          <p:cNvSpPr/>
          <p:nvPr/>
        </p:nvSpPr>
        <p:spPr>
          <a:xfrm>
            <a:off x="6052008" y="3195687"/>
            <a:ext cx="1036949" cy="1688202"/>
          </a:xfrm>
          <a:custGeom>
            <a:avLst/>
            <a:gdLst>
              <a:gd name="connsiteX0" fmla="*/ 0 w 1036949"/>
              <a:gd name="connsiteY0" fmla="*/ 0 h 1688202"/>
              <a:gd name="connsiteX1" fmla="*/ 339365 w 1036949"/>
              <a:gd name="connsiteY1" fmla="*/ 1102936 h 1688202"/>
              <a:gd name="connsiteX2" fmla="*/ 424206 w 1036949"/>
              <a:gd name="connsiteY2" fmla="*/ 1630837 h 1688202"/>
              <a:gd name="connsiteX3" fmla="*/ 1036949 w 1036949"/>
              <a:gd name="connsiteY3" fmla="*/ 1649690 h 1688202"/>
            </a:gdLst>
            <a:ahLst/>
            <a:cxnLst>
              <a:cxn ang="0">
                <a:pos x="connsiteX0" y="connsiteY0"/>
              </a:cxn>
              <a:cxn ang="0">
                <a:pos x="connsiteX1" y="connsiteY1"/>
              </a:cxn>
              <a:cxn ang="0">
                <a:pos x="connsiteX2" y="connsiteY2"/>
              </a:cxn>
              <a:cxn ang="0">
                <a:pos x="connsiteX3" y="connsiteY3"/>
              </a:cxn>
            </a:cxnLst>
            <a:rect l="l" t="t" r="r" b="b"/>
            <a:pathLst>
              <a:path w="1036949" h="1688202">
                <a:moveTo>
                  <a:pt x="0" y="0"/>
                </a:moveTo>
                <a:cubicBezTo>
                  <a:pt x="134332" y="415565"/>
                  <a:pt x="268664" y="831130"/>
                  <a:pt x="339365" y="1102936"/>
                </a:cubicBezTo>
                <a:cubicBezTo>
                  <a:pt x="410066" y="1374742"/>
                  <a:pt x="307942" y="1539711"/>
                  <a:pt x="424206" y="1630837"/>
                </a:cubicBezTo>
                <a:cubicBezTo>
                  <a:pt x="540470" y="1721963"/>
                  <a:pt x="788709" y="1685826"/>
                  <a:pt x="1036949" y="1649690"/>
                </a:cubicBezTo>
              </a:path>
            </a:pathLst>
          </a:custGeom>
          <a:noFill/>
          <a:ln w="254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ED399123-2C40-264D-B7C8-F9FC595870CC}"/>
              </a:ext>
            </a:extLst>
          </p:cNvPr>
          <p:cNvSpPr/>
          <p:nvPr/>
        </p:nvSpPr>
        <p:spPr>
          <a:xfrm>
            <a:off x="7164288" y="4682047"/>
            <a:ext cx="1133644" cy="369332"/>
          </a:xfrm>
          <a:prstGeom prst="rect">
            <a:avLst/>
          </a:prstGeom>
        </p:spPr>
        <p:txBody>
          <a:bodyPr wrap="none">
            <a:spAutoFit/>
          </a:bodyPr>
          <a:lstStyle/>
          <a:p>
            <a:r>
              <a:rPr lang="en-US" altLang="zh-TW" dirty="0">
                <a:solidFill>
                  <a:srgbClr val="FF0066"/>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Caffeine</a:t>
            </a:r>
            <a:endParaRPr lang="zh-CN" altLang="en-US" dirty="0"/>
          </a:p>
        </p:txBody>
      </p:sp>
      <p:sp>
        <p:nvSpPr>
          <p:cNvPr id="20" name="矩形 19">
            <a:extLst>
              <a:ext uri="{FF2B5EF4-FFF2-40B4-BE49-F238E27FC236}">
                <a16:creationId xmlns:a16="http://schemas.microsoft.com/office/drawing/2014/main" id="{249DFF04-3852-8B43-8AD4-BFD66206999D}"/>
              </a:ext>
            </a:extLst>
          </p:cNvPr>
          <p:cNvSpPr/>
          <p:nvPr/>
        </p:nvSpPr>
        <p:spPr>
          <a:xfrm>
            <a:off x="7088957" y="4983203"/>
            <a:ext cx="1656672" cy="461665"/>
          </a:xfrm>
          <a:prstGeom prst="rect">
            <a:avLst/>
          </a:prstGeom>
        </p:spPr>
        <p:txBody>
          <a:bodyPr wrap="none">
            <a:spAutoFit/>
          </a:bodyPr>
          <a:lstStyle/>
          <a:p>
            <a:r>
              <a:rPr kumimoji="1" lang="en-US" altLang="zh-CN" sz="1200" dirty="0"/>
              <a:t>Google’s new search </a:t>
            </a:r>
          </a:p>
          <a:p>
            <a:r>
              <a:rPr kumimoji="1" lang="en-US" altLang="zh-CN" sz="1200" dirty="0"/>
              <a:t>engine</a:t>
            </a:r>
            <a:endParaRPr lang="zh-CN" altLang="en-US" sz="1200" dirty="0"/>
          </a:p>
        </p:txBody>
      </p:sp>
      <p:sp>
        <p:nvSpPr>
          <p:cNvPr id="23" name="矩形 22">
            <a:extLst>
              <a:ext uri="{FF2B5EF4-FFF2-40B4-BE49-F238E27FC236}">
                <a16:creationId xmlns:a16="http://schemas.microsoft.com/office/drawing/2014/main" id="{C1898704-041D-1148-924C-C6FD04EB2480}"/>
              </a:ext>
            </a:extLst>
          </p:cNvPr>
          <p:cNvSpPr/>
          <p:nvPr/>
        </p:nvSpPr>
        <p:spPr>
          <a:xfrm>
            <a:off x="7126664" y="3989715"/>
            <a:ext cx="1350050" cy="461665"/>
          </a:xfrm>
          <a:prstGeom prst="rect">
            <a:avLst/>
          </a:prstGeom>
        </p:spPr>
        <p:txBody>
          <a:bodyPr wrap="none">
            <a:spAutoFit/>
          </a:bodyPr>
          <a:lstStyle/>
          <a:p>
            <a:r>
              <a:rPr kumimoji="1" lang="en-US" altLang="zh-CN" sz="1200" dirty="0"/>
              <a:t>Machine learning</a:t>
            </a:r>
          </a:p>
          <a:p>
            <a:r>
              <a:rPr kumimoji="1" lang="en-US" altLang="zh-CN" sz="1200" dirty="0"/>
              <a:t>frameworks </a:t>
            </a:r>
            <a:endParaRPr lang="zh-CN" altLang="en-US" sz="1200" dirty="0"/>
          </a:p>
        </p:txBody>
      </p:sp>
      <p:sp>
        <p:nvSpPr>
          <p:cNvPr id="25" name="矩形 24">
            <a:extLst>
              <a:ext uri="{FF2B5EF4-FFF2-40B4-BE49-F238E27FC236}">
                <a16:creationId xmlns:a16="http://schemas.microsoft.com/office/drawing/2014/main" id="{E5D95598-FD08-FE47-837E-7EC14FEEFA23}"/>
              </a:ext>
            </a:extLst>
          </p:cNvPr>
          <p:cNvSpPr/>
          <p:nvPr/>
        </p:nvSpPr>
        <p:spPr>
          <a:xfrm>
            <a:off x="7176059" y="2395835"/>
            <a:ext cx="1717921" cy="461665"/>
          </a:xfrm>
          <a:prstGeom prst="rect">
            <a:avLst/>
          </a:prstGeom>
        </p:spPr>
        <p:txBody>
          <a:bodyPr wrap="square">
            <a:spAutoFit/>
          </a:bodyPr>
          <a:lstStyle/>
          <a:p>
            <a:r>
              <a:rPr kumimoji="1" lang="en-US" altLang="zh-CN" sz="1200" dirty="0"/>
              <a:t>Graph analytics frameworks</a:t>
            </a:r>
          </a:p>
        </p:txBody>
      </p:sp>
      <p:cxnSp>
        <p:nvCxnSpPr>
          <p:cNvPr id="22" name="直线箭头连接符 21">
            <a:extLst>
              <a:ext uri="{FF2B5EF4-FFF2-40B4-BE49-F238E27FC236}">
                <a16:creationId xmlns:a16="http://schemas.microsoft.com/office/drawing/2014/main" id="{CB142CAA-751F-5D4E-9F58-46D7DFC00316}"/>
              </a:ext>
            </a:extLst>
          </p:cNvPr>
          <p:cNvCxnSpPr>
            <a:cxnSpLocks/>
          </p:cNvCxnSpPr>
          <p:nvPr/>
        </p:nvCxnSpPr>
        <p:spPr>
          <a:xfrm>
            <a:off x="683568" y="1201316"/>
            <a:ext cx="7551092" cy="0"/>
          </a:xfrm>
          <a:prstGeom prst="straightConnector1">
            <a:avLst/>
          </a:prstGeom>
          <a:ln>
            <a:tailEnd type="triangle" w="lg" len="lg"/>
          </a:ln>
        </p:spPr>
        <p:style>
          <a:lnRef idx="1">
            <a:schemeClr val="accent1"/>
          </a:lnRef>
          <a:fillRef idx="0">
            <a:schemeClr val="accent1"/>
          </a:fillRef>
          <a:effectRef idx="0">
            <a:schemeClr val="accent1"/>
          </a:effectRef>
          <a:fontRef idx="minor">
            <a:schemeClr val="tx1"/>
          </a:fontRef>
        </p:style>
      </p:cxnSp>
      <p:sp>
        <p:nvSpPr>
          <p:cNvPr id="29" name="矩形 28">
            <a:extLst>
              <a:ext uri="{FF2B5EF4-FFF2-40B4-BE49-F238E27FC236}">
                <a16:creationId xmlns:a16="http://schemas.microsoft.com/office/drawing/2014/main" id="{CD66620F-147B-2547-8718-FD3CBA59BBC4}"/>
              </a:ext>
            </a:extLst>
          </p:cNvPr>
          <p:cNvSpPr/>
          <p:nvPr/>
        </p:nvSpPr>
        <p:spPr>
          <a:xfrm>
            <a:off x="4291410" y="1016650"/>
            <a:ext cx="689035" cy="369332"/>
          </a:xfrm>
          <a:prstGeom prst="rect">
            <a:avLst/>
          </a:prstGeom>
          <a:solidFill>
            <a:schemeClr val="bg1"/>
          </a:solidFill>
        </p:spPr>
        <p:txBody>
          <a:bodyPr wrap="none">
            <a:spAutoFit/>
          </a:bodyPr>
          <a:lstStyle/>
          <a:p>
            <a:r>
              <a:rPr kumimoji="1" lang="en-US" altLang="zh-CN" dirty="0"/>
              <a:t>Time</a:t>
            </a:r>
            <a:endParaRPr lang="zh-CN" altLang="en-US" dirty="0"/>
          </a:p>
        </p:txBody>
      </p:sp>
    </p:spTree>
    <p:extLst>
      <p:ext uri="{BB962C8B-B14F-4D97-AF65-F5344CB8AC3E}">
        <p14:creationId xmlns:p14="http://schemas.microsoft.com/office/powerpoint/2010/main" val="32492810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4887A0-3901-EE4E-816B-3F7B06D3B88A}"/>
              </a:ext>
            </a:extLst>
          </p:cNvPr>
          <p:cNvSpPr>
            <a:spLocks noGrp="1"/>
          </p:cNvSpPr>
          <p:nvPr>
            <p:ph type="title"/>
          </p:nvPr>
        </p:nvSpPr>
        <p:spPr/>
        <p:txBody>
          <a:bodyPr/>
          <a:lstStyle/>
          <a:p>
            <a:r>
              <a:rPr kumimoji="1" lang="en-US" altLang="zh-CN" dirty="0"/>
              <a:t>Restrictiveness of MapReduce Programming Model</a:t>
            </a:r>
            <a:endParaRPr kumimoji="1" lang="zh-CN" altLang="en-US" dirty="0"/>
          </a:p>
        </p:txBody>
      </p:sp>
      <p:sp>
        <p:nvSpPr>
          <p:cNvPr id="3" name="内容占位符 2">
            <a:extLst>
              <a:ext uri="{FF2B5EF4-FFF2-40B4-BE49-F238E27FC236}">
                <a16:creationId xmlns:a16="http://schemas.microsoft.com/office/drawing/2014/main" id="{FB15160E-32E6-7F42-AAC0-953465C2C5C2}"/>
              </a:ext>
            </a:extLst>
          </p:cNvPr>
          <p:cNvSpPr>
            <a:spLocks noGrp="1"/>
          </p:cNvSpPr>
          <p:nvPr>
            <p:ph idx="1"/>
          </p:nvPr>
        </p:nvSpPr>
        <p:spPr/>
        <p:txBody>
          <a:bodyPr/>
          <a:lstStyle/>
          <a:p>
            <a:r>
              <a:rPr kumimoji="1" lang="en-US" altLang="zh-CN" dirty="0"/>
              <a:t>Question</a:t>
            </a:r>
          </a:p>
          <a:p>
            <a:pPr lvl="1"/>
            <a:r>
              <a:rPr lang="en-US" altLang="zh-CN" dirty="0"/>
              <a:t>How can we use MapReduce to implement “find the five most popular pages”?</a:t>
            </a:r>
          </a:p>
          <a:p>
            <a:r>
              <a:rPr lang="en-US" altLang="zh-CN" dirty="0"/>
              <a:t>Hint:</a:t>
            </a:r>
          </a:p>
          <a:p>
            <a:pPr lvl="1"/>
            <a:r>
              <a:rPr lang="en-US" altLang="zh-CN" dirty="0"/>
              <a:t>We can </a:t>
            </a:r>
            <a:r>
              <a:rPr lang="en-US" altLang="zh-CN" dirty="0">
                <a:highlight>
                  <a:srgbClr val="FFFF00"/>
                </a:highlight>
              </a:rPr>
              <a:t>chain</a:t>
            </a:r>
            <a:r>
              <a:rPr lang="en-US" altLang="zh-CN" dirty="0"/>
              <a:t> multiple MapReduce tasks together </a:t>
            </a:r>
            <a:endParaRPr lang="en" altLang="zh-CN" dirty="0"/>
          </a:p>
          <a:p>
            <a:pPr lvl="1"/>
            <a:endParaRPr kumimoji="1" lang="zh-CN" altLang="en-US" dirty="0"/>
          </a:p>
        </p:txBody>
      </p:sp>
      <p:sp>
        <p:nvSpPr>
          <p:cNvPr id="4" name="灯片编号占位符 3">
            <a:extLst>
              <a:ext uri="{FF2B5EF4-FFF2-40B4-BE49-F238E27FC236}">
                <a16:creationId xmlns:a16="http://schemas.microsoft.com/office/drawing/2014/main" id="{86FC5951-8358-DB4A-94FF-AE815872E8BD}"/>
              </a:ext>
            </a:extLst>
          </p:cNvPr>
          <p:cNvSpPr>
            <a:spLocks noGrp="1"/>
          </p:cNvSpPr>
          <p:nvPr>
            <p:ph type="sldNum" sz="quarter" idx="12"/>
          </p:nvPr>
        </p:nvSpPr>
        <p:spPr/>
        <p:txBody>
          <a:bodyPr/>
          <a:lstStyle/>
          <a:p>
            <a:fld id="{ADE361C3-C043-4A6E-BDCE-8DA1E7D90A3B}" type="slidenum">
              <a:rPr lang="zh-CN" altLang="en-US" smtClean="0"/>
              <a:t>61</a:t>
            </a:fld>
            <a:endParaRPr lang="zh-CN" altLang="en-US"/>
          </a:p>
        </p:txBody>
      </p:sp>
      <p:pic>
        <p:nvPicPr>
          <p:cNvPr id="5" name="图片 4">
            <a:extLst>
              <a:ext uri="{FF2B5EF4-FFF2-40B4-BE49-F238E27FC236}">
                <a16:creationId xmlns:a16="http://schemas.microsoft.com/office/drawing/2014/main" id="{41DCEC24-3773-014B-954F-8BE74A168246}"/>
              </a:ext>
            </a:extLst>
          </p:cNvPr>
          <p:cNvPicPr>
            <a:picLocks noChangeAspect="1"/>
          </p:cNvPicPr>
          <p:nvPr/>
        </p:nvPicPr>
        <p:blipFill>
          <a:blip r:embed="rId2"/>
          <a:stretch>
            <a:fillRect/>
          </a:stretch>
        </p:blipFill>
        <p:spPr>
          <a:xfrm>
            <a:off x="2298700" y="3210493"/>
            <a:ext cx="5321300" cy="2235200"/>
          </a:xfrm>
          <a:prstGeom prst="rect">
            <a:avLst/>
          </a:prstGeom>
        </p:spPr>
      </p:pic>
    </p:spTree>
    <p:extLst>
      <p:ext uri="{BB962C8B-B14F-4D97-AF65-F5344CB8AC3E}">
        <p14:creationId xmlns:p14="http://schemas.microsoft.com/office/powerpoint/2010/main" val="984040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4887A0-3901-EE4E-816B-3F7B06D3B88A}"/>
              </a:ext>
            </a:extLst>
          </p:cNvPr>
          <p:cNvSpPr>
            <a:spLocks noGrp="1"/>
          </p:cNvSpPr>
          <p:nvPr>
            <p:ph type="title"/>
          </p:nvPr>
        </p:nvSpPr>
        <p:spPr/>
        <p:txBody>
          <a:bodyPr/>
          <a:lstStyle/>
          <a:p>
            <a:r>
              <a:rPr kumimoji="1" lang="en-US" altLang="zh-CN" dirty="0"/>
              <a:t>Restrictiveness of MapReduce Programming Model</a:t>
            </a:r>
            <a:endParaRPr kumimoji="1" lang="zh-CN" altLang="en-US" dirty="0"/>
          </a:p>
        </p:txBody>
      </p:sp>
      <p:sp>
        <p:nvSpPr>
          <p:cNvPr id="3" name="内容占位符 2">
            <a:extLst>
              <a:ext uri="{FF2B5EF4-FFF2-40B4-BE49-F238E27FC236}">
                <a16:creationId xmlns:a16="http://schemas.microsoft.com/office/drawing/2014/main" id="{FB15160E-32E6-7F42-AAC0-953465C2C5C2}"/>
              </a:ext>
            </a:extLst>
          </p:cNvPr>
          <p:cNvSpPr>
            <a:spLocks noGrp="1"/>
          </p:cNvSpPr>
          <p:nvPr>
            <p:ph idx="1"/>
          </p:nvPr>
        </p:nvSpPr>
        <p:spPr/>
        <p:txBody>
          <a:bodyPr/>
          <a:lstStyle/>
          <a:p>
            <a:r>
              <a:rPr kumimoji="1" lang="en-US" altLang="zh-CN" dirty="0"/>
              <a:t>Question#2: </a:t>
            </a:r>
          </a:p>
          <a:p>
            <a:pPr lvl="1"/>
            <a:r>
              <a:rPr kumimoji="1" lang="en-US" altLang="zh-CN" dirty="0"/>
              <a:t>Is chaining multiple MapReduce tasks a good solution? </a:t>
            </a:r>
          </a:p>
          <a:p>
            <a:pPr lvl="2"/>
            <a:r>
              <a:rPr kumimoji="1" lang="en-US" altLang="zh-CN" dirty="0"/>
              <a:t>E.g., programming is not easy</a:t>
            </a:r>
          </a:p>
          <a:p>
            <a:pPr lvl="2"/>
            <a:r>
              <a:rPr kumimoji="1" lang="en-US" altLang="zh-CN" dirty="0"/>
              <a:t>Fault</a:t>
            </a:r>
            <a:r>
              <a:rPr kumimoji="1" lang="zh-CN" altLang="en-US" dirty="0"/>
              <a:t> </a:t>
            </a:r>
            <a:r>
              <a:rPr kumimoji="1" lang="en-US" altLang="zh-CN" dirty="0"/>
              <a:t>tolerance</a:t>
            </a:r>
            <a:r>
              <a:rPr kumimoji="1" lang="zh-CN" altLang="en-US" dirty="0"/>
              <a:t> </a:t>
            </a:r>
            <a:r>
              <a:rPr kumimoji="1" lang="en-US" altLang="zh-CN" dirty="0"/>
              <a:t>of</a:t>
            </a:r>
            <a:r>
              <a:rPr kumimoji="1" lang="zh-CN" altLang="en-US" dirty="0"/>
              <a:t> </a:t>
            </a:r>
            <a:r>
              <a:rPr kumimoji="1" lang="en-US" altLang="zh-CN" dirty="0"/>
              <a:t>multiple</a:t>
            </a:r>
            <a:r>
              <a:rPr kumimoji="1" lang="zh-CN" altLang="en-US" dirty="0"/>
              <a:t> </a:t>
            </a:r>
            <a:r>
              <a:rPr kumimoji="1" lang="en-US" altLang="zh-CN" dirty="0"/>
              <a:t>map-reduce</a:t>
            </a:r>
            <a:r>
              <a:rPr kumimoji="1" lang="zh-CN" altLang="en-US" dirty="0"/>
              <a:t> </a:t>
            </a:r>
            <a:r>
              <a:rPr kumimoji="1" lang="en-US" altLang="zh-CN" dirty="0"/>
              <a:t>tasks</a:t>
            </a:r>
            <a:r>
              <a:rPr kumimoji="1" lang="zh-CN" altLang="en-US" dirty="0"/>
              <a:t> </a:t>
            </a:r>
            <a:r>
              <a:rPr kumimoji="1" lang="en-US" altLang="zh-CN" dirty="0"/>
              <a:t>is</a:t>
            </a:r>
            <a:r>
              <a:rPr kumimoji="1" lang="zh-CN" altLang="en-US" dirty="0"/>
              <a:t> </a:t>
            </a:r>
            <a:r>
              <a:rPr kumimoji="1" lang="en-US" altLang="zh-CN" dirty="0"/>
              <a:t>not</a:t>
            </a:r>
            <a:r>
              <a:rPr kumimoji="1" lang="zh-CN" altLang="en-US" dirty="0"/>
              <a:t> </a:t>
            </a:r>
            <a:r>
              <a:rPr kumimoji="1" lang="en-US" altLang="zh-CN" dirty="0"/>
              <a:t>supported,</a:t>
            </a:r>
            <a:r>
              <a:rPr kumimoji="1" lang="zh-CN" altLang="en-US" dirty="0"/>
              <a:t> </a:t>
            </a:r>
            <a:r>
              <a:rPr kumimoji="1" lang="en-US" altLang="zh-CN" dirty="0"/>
              <a:t>should</a:t>
            </a:r>
            <a:r>
              <a:rPr kumimoji="1" lang="zh-CN" altLang="en-US" dirty="0"/>
              <a:t> </a:t>
            </a:r>
            <a:r>
              <a:rPr kumimoji="1" lang="en-US" altLang="zh-CN" dirty="0"/>
              <a:t>be</a:t>
            </a:r>
            <a:r>
              <a:rPr kumimoji="1" lang="zh-CN" altLang="en-US" dirty="0"/>
              <a:t> </a:t>
            </a:r>
            <a:r>
              <a:rPr kumimoji="1" lang="en-US" altLang="zh-CN" dirty="0"/>
              <a:t>handled</a:t>
            </a:r>
            <a:r>
              <a:rPr kumimoji="1" lang="zh-CN" altLang="en-US" dirty="0"/>
              <a:t> </a:t>
            </a:r>
            <a:r>
              <a:rPr kumimoji="1" lang="en-US" altLang="zh-CN" dirty="0"/>
              <a:t>by</a:t>
            </a:r>
            <a:r>
              <a:rPr kumimoji="1" lang="zh-CN" altLang="en-US" dirty="0"/>
              <a:t> </a:t>
            </a:r>
            <a:r>
              <a:rPr kumimoji="1" lang="en-US" altLang="zh-CN" dirty="0"/>
              <a:t>the</a:t>
            </a:r>
            <a:r>
              <a:rPr kumimoji="1" lang="zh-CN" altLang="en-US" dirty="0"/>
              <a:t> </a:t>
            </a:r>
            <a:r>
              <a:rPr kumimoji="1" lang="en-US" altLang="zh-CN" dirty="0"/>
              <a:t>users</a:t>
            </a:r>
            <a:endParaRPr kumimoji="1" lang="zh-CN" altLang="en-US" dirty="0"/>
          </a:p>
        </p:txBody>
      </p:sp>
      <p:sp>
        <p:nvSpPr>
          <p:cNvPr id="4" name="灯片编号占位符 3">
            <a:extLst>
              <a:ext uri="{FF2B5EF4-FFF2-40B4-BE49-F238E27FC236}">
                <a16:creationId xmlns:a16="http://schemas.microsoft.com/office/drawing/2014/main" id="{86FC5951-8358-DB4A-94FF-AE815872E8BD}"/>
              </a:ext>
            </a:extLst>
          </p:cNvPr>
          <p:cNvSpPr>
            <a:spLocks noGrp="1"/>
          </p:cNvSpPr>
          <p:nvPr>
            <p:ph type="sldNum" sz="quarter" idx="12"/>
          </p:nvPr>
        </p:nvSpPr>
        <p:spPr/>
        <p:txBody>
          <a:bodyPr/>
          <a:lstStyle/>
          <a:p>
            <a:fld id="{ADE361C3-C043-4A6E-BDCE-8DA1E7D90A3B}" type="slidenum">
              <a:rPr lang="zh-CN" altLang="en-US" smtClean="0"/>
              <a:t>62</a:t>
            </a:fld>
            <a:endParaRPr lang="zh-CN" altLang="en-US"/>
          </a:p>
        </p:txBody>
      </p:sp>
      <p:pic>
        <p:nvPicPr>
          <p:cNvPr id="5" name="图片 4">
            <a:extLst>
              <a:ext uri="{FF2B5EF4-FFF2-40B4-BE49-F238E27FC236}">
                <a16:creationId xmlns:a16="http://schemas.microsoft.com/office/drawing/2014/main" id="{41DCEC24-3773-014B-954F-8BE74A168246}"/>
              </a:ext>
            </a:extLst>
          </p:cNvPr>
          <p:cNvPicPr>
            <a:picLocks noChangeAspect="1"/>
          </p:cNvPicPr>
          <p:nvPr/>
        </p:nvPicPr>
        <p:blipFill>
          <a:blip r:embed="rId2"/>
          <a:stretch>
            <a:fillRect/>
          </a:stretch>
        </p:blipFill>
        <p:spPr>
          <a:xfrm>
            <a:off x="2298700" y="3210493"/>
            <a:ext cx="5321300" cy="2235200"/>
          </a:xfrm>
          <a:prstGeom prst="rect">
            <a:avLst/>
          </a:prstGeom>
        </p:spPr>
      </p:pic>
    </p:spTree>
    <p:extLst>
      <p:ext uri="{BB962C8B-B14F-4D97-AF65-F5344CB8AC3E}">
        <p14:creationId xmlns:p14="http://schemas.microsoft.com/office/powerpoint/2010/main" val="39742039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4899544-9A97-DC4C-A5F6-E96B7E7630C5}"/>
              </a:ext>
            </a:extLst>
          </p:cNvPr>
          <p:cNvSpPr>
            <a:spLocks noGrp="1"/>
          </p:cNvSpPr>
          <p:nvPr>
            <p:ph type="title"/>
          </p:nvPr>
        </p:nvSpPr>
        <p:spPr/>
        <p:txBody>
          <a:bodyPr>
            <a:normAutofit/>
          </a:bodyPr>
          <a:lstStyle/>
          <a:p>
            <a:r>
              <a:rPr kumimoji="1" lang="en" altLang="zh-CN" sz="2300" dirty="0"/>
              <a:t>MapReduce is not optimized for multiple-sages execution</a:t>
            </a:r>
            <a:endParaRPr kumimoji="1" lang="zh-CN" altLang="en-US" sz="2300" dirty="0"/>
          </a:p>
        </p:txBody>
      </p:sp>
      <p:sp>
        <p:nvSpPr>
          <p:cNvPr id="3" name="内容占位符 2">
            <a:extLst>
              <a:ext uri="{FF2B5EF4-FFF2-40B4-BE49-F238E27FC236}">
                <a16:creationId xmlns:a16="http://schemas.microsoft.com/office/drawing/2014/main" id="{701CB072-A3BC-7249-AD33-74218069BC13}"/>
              </a:ext>
            </a:extLst>
          </p:cNvPr>
          <p:cNvSpPr>
            <a:spLocks noGrp="1"/>
          </p:cNvSpPr>
          <p:nvPr>
            <p:ph idx="1"/>
          </p:nvPr>
        </p:nvSpPr>
        <p:spPr/>
        <p:txBody>
          <a:bodyPr/>
          <a:lstStyle/>
          <a:p>
            <a:r>
              <a:rPr kumimoji="1" lang="en-US" altLang="zh-CN" dirty="0">
                <a:solidFill>
                  <a:srgbClr val="C00000"/>
                </a:solidFill>
              </a:rPr>
              <a:t>MapReduce</a:t>
            </a:r>
            <a:r>
              <a:rPr kumimoji="1" lang="en-US" altLang="zh-CN" b="0" dirty="0"/>
              <a:t> runtime is not optimized for </a:t>
            </a:r>
            <a:r>
              <a:rPr kumimoji="1" lang="en-US" altLang="zh-CN" dirty="0">
                <a:solidFill>
                  <a:srgbClr val="C00000"/>
                </a:solidFill>
              </a:rPr>
              <a:t>iteration</a:t>
            </a:r>
          </a:p>
          <a:p>
            <a:pPr lvl="1"/>
            <a:r>
              <a:rPr kumimoji="1" lang="en-US" altLang="zh-CN" b="0" dirty="0"/>
              <a:t>Persistent I/O (e.g., GFS)</a:t>
            </a:r>
          </a:p>
          <a:p>
            <a:pPr marL="74250" lvl="1" indent="0">
              <a:buNone/>
            </a:pPr>
            <a:endParaRPr kumimoji="1" lang="zh-CN" altLang="en-US" b="0" dirty="0"/>
          </a:p>
        </p:txBody>
      </p:sp>
      <p:sp>
        <p:nvSpPr>
          <p:cNvPr id="4" name="灯片编号占位符 3">
            <a:extLst>
              <a:ext uri="{FF2B5EF4-FFF2-40B4-BE49-F238E27FC236}">
                <a16:creationId xmlns:a16="http://schemas.microsoft.com/office/drawing/2014/main" id="{BE257E26-F88D-C046-A57F-7F4800878C37}"/>
              </a:ext>
            </a:extLst>
          </p:cNvPr>
          <p:cNvSpPr>
            <a:spLocks noGrp="1"/>
          </p:cNvSpPr>
          <p:nvPr>
            <p:ph type="sldNum" sz="quarter" idx="12"/>
          </p:nvPr>
        </p:nvSpPr>
        <p:spPr/>
        <p:txBody>
          <a:bodyPr/>
          <a:lstStyle/>
          <a:p>
            <a:fld id="{ADE361C3-C043-4A6E-BDCE-8DA1E7D90A3B}" type="slidenum">
              <a:rPr lang="zh-CN" altLang="en-US" smtClean="0"/>
              <a:t>63</a:t>
            </a:fld>
            <a:endParaRPr lang="zh-CN" altLang="en-US"/>
          </a:p>
        </p:txBody>
      </p:sp>
      <p:sp>
        <p:nvSpPr>
          <p:cNvPr id="5" name="TextBox 172">
            <a:extLst>
              <a:ext uri="{FF2B5EF4-FFF2-40B4-BE49-F238E27FC236}">
                <a16:creationId xmlns:a16="http://schemas.microsoft.com/office/drawing/2014/main" id="{773BD134-340C-CC41-9C83-76575FA0D161}"/>
              </a:ext>
            </a:extLst>
          </p:cNvPr>
          <p:cNvSpPr txBox="1"/>
          <p:nvPr/>
        </p:nvSpPr>
        <p:spPr>
          <a:xfrm>
            <a:off x="7491394" y="2530378"/>
            <a:ext cx="596638" cy="323165"/>
          </a:xfrm>
          <a:prstGeom prst="rect">
            <a:avLst/>
          </a:prstGeom>
          <a:noFill/>
        </p:spPr>
        <p:txBody>
          <a:bodyPr wrap="none" rtlCol="0">
            <a:spAutoFit/>
          </a:bodyPr>
          <a:lstStyle/>
          <a:p>
            <a:pPr algn="ctr"/>
            <a:r>
              <a:rPr lang="en-US" sz="1500" dirty="0">
                <a:effectLst>
                  <a:outerShdw blurRad="38100" dist="38100" dir="2700000" algn="tl">
                    <a:srgbClr val="000000">
                      <a:alpha val="43137"/>
                    </a:srgbClr>
                  </a:outerShdw>
                </a:effectLst>
                <a:latin typeface="Eras Medium ITC" pitchFamily="34" charset="0"/>
              </a:rPr>
              <a:t>Time</a:t>
            </a:r>
          </a:p>
        </p:txBody>
      </p:sp>
      <p:cxnSp>
        <p:nvCxnSpPr>
          <p:cNvPr id="6" name="Straight Arrow Connector 4">
            <a:extLst>
              <a:ext uri="{FF2B5EF4-FFF2-40B4-BE49-F238E27FC236}">
                <a16:creationId xmlns:a16="http://schemas.microsoft.com/office/drawing/2014/main" id="{5FAFD43B-0A05-604A-A587-1785FB38BF47}"/>
              </a:ext>
            </a:extLst>
          </p:cNvPr>
          <p:cNvCxnSpPr/>
          <p:nvPr/>
        </p:nvCxnSpPr>
        <p:spPr>
          <a:xfrm flipV="1">
            <a:off x="1333500" y="2433030"/>
            <a:ext cx="6690000" cy="1"/>
          </a:xfrm>
          <a:prstGeom prst="straightConnector1">
            <a:avLst/>
          </a:prstGeom>
          <a:ln w="12700">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7" name="Rectangle 119">
            <a:extLst>
              <a:ext uri="{FF2B5EF4-FFF2-40B4-BE49-F238E27FC236}">
                <a16:creationId xmlns:a16="http://schemas.microsoft.com/office/drawing/2014/main" id="{5103B455-1F26-1241-B333-F29447AC2E06}"/>
              </a:ext>
            </a:extLst>
          </p:cNvPr>
          <p:cNvSpPr/>
          <p:nvPr/>
        </p:nvSpPr>
        <p:spPr>
          <a:xfrm>
            <a:off x="1333500" y="2699077"/>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8" name="Rectangle 121">
            <a:extLst>
              <a:ext uri="{FF2B5EF4-FFF2-40B4-BE49-F238E27FC236}">
                <a16:creationId xmlns:a16="http://schemas.microsoft.com/office/drawing/2014/main" id="{1816729A-26A1-B141-A600-534A6582BC8A}"/>
              </a:ext>
            </a:extLst>
          </p:cNvPr>
          <p:cNvSpPr/>
          <p:nvPr/>
        </p:nvSpPr>
        <p:spPr>
          <a:xfrm>
            <a:off x="1333500" y="3329697"/>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9" name="Rectangle 122">
            <a:extLst>
              <a:ext uri="{FF2B5EF4-FFF2-40B4-BE49-F238E27FC236}">
                <a16:creationId xmlns:a16="http://schemas.microsoft.com/office/drawing/2014/main" id="{BC0C8E43-8FA9-F84B-B8BA-FC7E75905BF3}"/>
              </a:ext>
            </a:extLst>
          </p:cNvPr>
          <p:cNvSpPr/>
          <p:nvPr/>
        </p:nvSpPr>
        <p:spPr>
          <a:xfrm>
            <a:off x="1333500" y="3706848"/>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10" name="Rectangle 123">
            <a:extLst>
              <a:ext uri="{FF2B5EF4-FFF2-40B4-BE49-F238E27FC236}">
                <a16:creationId xmlns:a16="http://schemas.microsoft.com/office/drawing/2014/main" id="{8AA53DCD-8089-9046-B47E-161ED030FD17}"/>
              </a:ext>
            </a:extLst>
          </p:cNvPr>
          <p:cNvSpPr/>
          <p:nvPr/>
        </p:nvSpPr>
        <p:spPr>
          <a:xfrm>
            <a:off x="1333500" y="423072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11" name="Rectangle 124">
            <a:extLst>
              <a:ext uri="{FF2B5EF4-FFF2-40B4-BE49-F238E27FC236}">
                <a16:creationId xmlns:a16="http://schemas.microsoft.com/office/drawing/2014/main" id="{D8CC3109-C540-454F-BB15-C275C8858F0E}"/>
              </a:ext>
            </a:extLst>
          </p:cNvPr>
          <p:cNvSpPr/>
          <p:nvPr/>
        </p:nvSpPr>
        <p:spPr>
          <a:xfrm>
            <a:off x="1333500" y="454603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grpSp>
        <p:nvGrpSpPr>
          <p:cNvPr id="12" name="Group 6148">
            <a:extLst>
              <a:ext uri="{FF2B5EF4-FFF2-40B4-BE49-F238E27FC236}">
                <a16:creationId xmlns:a16="http://schemas.microsoft.com/office/drawing/2014/main" id="{1229FC61-BF47-4244-93D5-93D48FC94A6C}"/>
              </a:ext>
            </a:extLst>
          </p:cNvPr>
          <p:cNvGrpSpPr/>
          <p:nvPr/>
        </p:nvGrpSpPr>
        <p:grpSpPr>
          <a:xfrm>
            <a:off x="2466251" y="2846331"/>
            <a:ext cx="1494669" cy="300000"/>
            <a:chOff x="2045100" y="3620161"/>
            <a:chExt cx="1793603" cy="360000"/>
          </a:xfrm>
        </p:grpSpPr>
        <p:sp>
          <p:nvSpPr>
            <p:cNvPr id="13" name="Rounded Rectangle 127">
              <a:extLst>
                <a:ext uri="{FF2B5EF4-FFF2-40B4-BE49-F238E27FC236}">
                  <a16:creationId xmlns:a16="http://schemas.microsoft.com/office/drawing/2014/main" id="{173F6603-40B6-7540-BCAB-28AD55B460ED}"/>
                </a:ext>
              </a:extLst>
            </p:cNvPr>
            <p:cNvSpPr/>
            <p:nvPr/>
          </p:nvSpPr>
          <p:spPr>
            <a:xfrm>
              <a:off x="2045100" y="3620161"/>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14" name="Rounded Rectangle 136">
              <a:extLst>
                <a:ext uri="{FF2B5EF4-FFF2-40B4-BE49-F238E27FC236}">
                  <a16:creationId xmlns:a16="http://schemas.microsoft.com/office/drawing/2014/main" id="{D53D1B23-6B07-A740-A59F-7442DAEE3D75}"/>
                </a:ext>
              </a:extLst>
            </p:cNvPr>
            <p:cNvSpPr/>
            <p:nvPr/>
          </p:nvSpPr>
          <p:spPr>
            <a:xfrm>
              <a:off x="2758703" y="3620161"/>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cxnSp>
        <p:nvCxnSpPr>
          <p:cNvPr id="15" name="Straight Arrow Connector 138">
            <a:extLst>
              <a:ext uri="{FF2B5EF4-FFF2-40B4-BE49-F238E27FC236}">
                <a16:creationId xmlns:a16="http://schemas.microsoft.com/office/drawing/2014/main" id="{A0AC1E8F-C440-F342-BF29-EA501D430616}"/>
              </a:ext>
            </a:extLst>
          </p:cNvPr>
          <p:cNvCxnSpPr>
            <a:stCxn id="7" idx="3"/>
            <a:endCxn id="13" idx="1"/>
          </p:cNvCxnSpPr>
          <p:nvPr/>
        </p:nvCxnSpPr>
        <p:spPr>
          <a:xfrm>
            <a:off x="1933500" y="2849077"/>
            <a:ext cx="532750" cy="147254"/>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40">
            <a:extLst>
              <a:ext uri="{FF2B5EF4-FFF2-40B4-BE49-F238E27FC236}">
                <a16:creationId xmlns:a16="http://schemas.microsoft.com/office/drawing/2014/main" id="{8FB96427-D0FC-AE45-8B58-2F79902DBE12}"/>
              </a:ext>
            </a:extLst>
          </p:cNvPr>
          <p:cNvCxnSpPr>
            <a:stCxn id="8" idx="3"/>
          </p:cNvCxnSpPr>
          <p:nvPr/>
        </p:nvCxnSpPr>
        <p:spPr>
          <a:xfrm>
            <a:off x="1933500" y="3479697"/>
            <a:ext cx="532750" cy="85658"/>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41">
            <a:extLst>
              <a:ext uri="{FF2B5EF4-FFF2-40B4-BE49-F238E27FC236}">
                <a16:creationId xmlns:a16="http://schemas.microsoft.com/office/drawing/2014/main" id="{8F7C119C-8FA6-2441-BE1C-2F34ED559D0A}"/>
              </a:ext>
            </a:extLst>
          </p:cNvPr>
          <p:cNvCxnSpPr>
            <a:stCxn id="11" idx="3"/>
            <a:endCxn id="24" idx="1"/>
          </p:cNvCxnSpPr>
          <p:nvPr/>
        </p:nvCxnSpPr>
        <p:spPr>
          <a:xfrm flipV="1">
            <a:off x="1933500" y="4647313"/>
            <a:ext cx="532750" cy="48717"/>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42">
            <a:extLst>
              <a:ext uri="{FF2B5EF4-FFF2-40B4-BE49-F238E27FC236}">
                <a16:creationId xmlns:a16="http://schemas.microsoft.com/office/drawing/2014/main" id="{F7409640-03A6-184D-9B4D-EEF90DAFB93B}"/>
              </a:ext>
            </a:extLst>
          </p:cNvPr>
          <p:cNvCxnSpPr>
            <a:stCxn id="10" idx="3"/>
          </p:cNvCxnSpPr>
          <p:nvPr/>
        </p:nvCxnSpPr>
        <p:spPr>
          <a:xfrm>
            <a:off x="1933500" y="4380720"/>
            <a:ext cx="532750" cy="15000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43">
            <a:extLst>
              <a:ext uri="{FF2B5EF4-FFF2-40B4-BE49-F238E27FC236}">
                <a16:creationId xmlns:a16="http://schemas.microsoft.com/office/drawing/2014/main" id="{B72BDADB-CC91-BE47-B0F8-D56E8CC7EA80}"/>
              </a:ext>
            </a:extLst>
          </p:cNvPr>
          <p:cNvCxnSpPr>
            <a:stCxn id="9" idx="3"/>
            <a:endCxn id="21" idx="1"/>
          </p:cNvCxnSpPr>
          <p:nvPr/>
        </p:nvCxnSpPr>
        <p:spPr>
          <a:xfrm flipV="1">
            <a:off x="1933500" y="3675108"/>
            <a:ext cx="532750" cy="181741"/>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20" name="Group 6146">
            <a:extLst>
              <a:ext uri="{FF2B5EF4-FFF2-40B4-BE49-F238E27FC236}">
                <a16:creationId xmlns:a16="http://schemas.microsoft.com/office/drawing/2014/main" id="{3B10985D-44BB-C943-91B2-13E66CCE2756}"/>
              </a:ext>
            </a:extLst>
          </p:cNvPr>
          <p:cNvGrpSpPr/>
          <p:nvPr/>
        </p:nvGrpSpPr>
        <p:grpSpPr>
          <a:xfrm>
            <a:off x="2466251" y="3516366"/>
            <a:ext cx="1494669" cy="308742"/>
            <a:chOff x="2045100" y="4424203"/>
            <a:chExt cx="1793603" cy="370490"/>
          </a:xfrm>
        </p:grpSpPr>
        <p:sp>
          <p:nvSpPr>
            <p:cNvPr id="21" name="Rounded Rectangle 131">
              <a:extLst>
                <a:ext uri="{FF2B5EF4-FFF2-40B4-BE49-F238E27FC236}">
                  <a16:creationId xmlns:a16="http://schemas.microsoft.com/office/drawing/2014/main" id="{D2E6CCCD-ABE1-1A4F-82C5-E67AF2691E23}"/>
                </a:ext>
              </a:extLst>
            </p:cNvPr>
            <p:cNvSpPr/>
            <p:nvPr/>
          </p:nvSpPr>
          <p:spPr>
            <a:xfrm>
              <a:off x="2045100" y="4434693"/>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22" name="Rounded Rectangle 151">
              <a:extLst>
                <a:ext uri="{FF2B5EF4-FFF2-40B4-BE49-F238E27FC236}">
                  <a16:creationId xmlns:a16="http://schemas.microsoft.com/office/drawing/2014/main" id="{8587584D-5606-9F42-A6ED-2E2BD0BC0D14}"/>
                </a:ext>
              </a:extLst>
            </p:cNvPr>
            <p:cNvSpPr/>
            <p:nvPr/>
          </p:nvSpPr>
          <p:spPr>
            <a:xfrm>
              <a:off x="2758703" y="4424203"/>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grpSp>
        <p:nvGrpSpPr>
          <p:cNvPr id="23" name="Group 6145">
            <a:extLst>
              <a:ext uri="{FF2B5EF4-FFF2-40B4-BE49-F238E27FC236}">
                <a16:creationId xmlns:a16="http://schemas.microsoft.com/office/drawing/2014/main" id="{D6A34F03-62C0-CD4A-A129-70A832FDB5E1}"/>
              </a:ext>
            </a:extLst>
          </p:cNvPr>
          <p:cNvGrpSpPr/>
          <p:nvPr/>
        </p:nvGrpSpPr>
        <p:grpSpPr>
          <a:xfrm>
            <a:off x="2466251" y="4497313"/>
            <a:ext cx="1494669" cy="300000"/>
            <a:chOff x="2045100" y="5601340"/>
            <a:chExt cx="1793603" cy="360000"/>
          </a:xfrm>
        </p:grpSpPr>
        <p:sp>
          <p:nvSpPr>
            <p:cNvPr id="24" name="Rounded Rectangle 135">
              <a:extLst>
                <a:ext uri="{FF2B5EF4-FFF2-40B4-BE49-F238E27FC236}">
                  <a16:creationId xmlns:a16="http://schemas.microsoft.com/office/drawing/2014/main" id="{47597F52-0B9E-5849-AA54-E14C81B19B20}"/>
                </a:ext>
              </a:extLst>
            </p:cNvPr>
            <p:cNvSpPr/>
            <p:nvPr/>
          </p:nvSpPr>
          <p:spPr>
            <a:xfrm>
              <a:off x="2045100" y="5601340"/>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25" name="Rounded Rectangle 152">
              <a:extLst>
                <a:ext uri="{FF2B5EF4-FFF2-40B4-BE49-F238E27FC236}">
                  <a16:creationId xmlns:a16="http://schemas.microsoft.com/office/drawing/2014/main" id="{7D6F634E-2369-0E46-80D1-F39895FC47E6}"/>
                </a:ext>
              </a:extLst>
            </p:cNvPr>
            <p:cNvSpPr/>
            <p:nvPr/>
          </p:nvSpPr>
          <p:spPr>
            <a:xfrm>
              <a:off x="2758703" y="5601340"/>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cxnSp>
        <p:nvCxnSpPr>
          <p:cNvPr id="26" name="Straight Arrow Connector 173">
            <a:extLst>
              <a:ext uri="{FF2B5EF4-FFF2-40B4-BE49-F238E27FC236}">
                <a16:creationId xmlns:a16="http://schemas.microsoft.com/office/drawing/2014/main" id="{4E0A7654-4812-ED42-ABC1-E6CBD2A80B52}"/>
              </a:ext>
            </a:extLst>
          </p:cNvPr>
          <p:cNvCxnSpPr>
            <a:stCxn id="8" idx="3"/>
          </p:cNvCxnSpPr>
          <p:nvPr/>
        </p:nvCxnSpPr>
        <p:spPr>
          <a:xfrm flipV="1">
            <a:off x="1933500" y="3114030"/>
            <a:ext cx="532750" cy="365667"/>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7" name="Rectangle 174">
            <a:extLst>
              <a:ext uri="{FF2B5EF4-FFF2-40B4-BE49-F238E27FC236}">
                <a16:creationId xmlns:a16="http://schemas.microsoft.com/office/drawing/2014/main" id="{1EE86BB6-8EB6-D644-9FDE-521635D24317}"/>
              </a:ext>
            </a:extLst>
          </p:cNvPr>
          <p:cNvSpPr/>
          <p:nvPr/>
        </p:nvSpPr>
        <p:spPr>
          <a:xfrm>
            <a:off x="4254500" y="268703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28" name="Rectangle 175">
            <a:extLst>
              <a:ext uri="{FF2B5EF4-FFF2-40B4-BE49-F238E27FC236}">
                <a16:creationId xmlns:a16="http://schemas.microsoft.com/office/drawing/2014/main" id="{C38A408E-2567-224B-AACF-9966EC7719B5}"/>
              </a:ext>
            </a:extLst>
          </p:cNvPr>
          <p:cNvSpPr/>
          <p:nvPr/>
        </p:nvSpPr>
        <p:spPr>
          <a:xfrm>
            <a:off x="4254500" y="331765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29" name="Rectangle 176">
            <a:extLst>
              <a:ext uri="{FF2B5EF4-FFF2-40B4-BE49-F238E27FC236}">
                <a16:creationId xmlns:a16="http://schemas.microsoft.com/office/drawing/2014/main" id="{58BB703C-8F3B-2A4E-9403-4948E416E19C}"/>
              </a:ext>
            </a:extLst>
          </p:cNvPr>
          <p:cNvSpPr/>
          <p:nvPr/>
        </p:nvSpPr>
        <p:spPr>
          <a:xfrm>
            <a:off x="4254500" y="383003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30" name="Rectangle 177">
            <a:extLst>
              <a:ext uri="{FF2B5EF4-FFF2-40B4-BE49-F238E27FC236}">
                <a16:creationId xmlns:a16="http://schemas.microsoft.com/office/drawing/2014/main" id="{77569E9E-C973-774D-B928-431F2F603FD9}"/>
              </a:ext>
            </a:extLst>
          </p:cNvPr>
          <p:cNvSpPr/>
          <p:nvPr/>
        </p:nvSpPr>
        <p:spPr>
          <a:xfrm>
            <a:off x="4254500" y="473653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grpSp>
        <p:nvGrpSpPr>
          <p:cNvPr id="31" name="Group 6149">
            <a:extLst>
              <a:ext uri="{FF2B5EF4-FFF2-40B4-BE49-F238E27FC236}">
                <a16:creationId xmlns:a16="http://schemas.microsoft.com/office/drawing/2014/main" id="{7EC84DBB-AE08-0746-8767-C7E765A71E3D}"/>
              </a:ext>
            </a:extLst>
          </p:cNvPr>
          <p:cNvGrpSpPr/>
          <p:nvPr/>
        </p:nvGrpSpPr>
        <p:grpSpPr>
          <a:xfrm>
            <a:off x="5363331" y="2834284"/>
            <a:ext cx="1494669" cy="300000"/>
            <a:chOff x="5550300" y="3605705"/>
            <a:chExt cx="1793603" cy="360000"/>
          </a:xfrm>
        </p:grpSpPr>
        <p:sp>
          <p:nvSpPr>
            <p:cNvPr id="32" name="Rounded Rectangle 179">
              <a:extLst>
                <a:ext uri="{FF2B5EF4-FFF2-40B4-BE49-F238E27FC236}">
                  <a16:creationId xmlns:a16="http://schemas.microsoft.com/office/drawing/2014/main" id="{8FC93DDB-08C7-2740-8624-646A47E6560A}"/>
                </a:ext>
              </a:extLst>
            </p:cNvPr>
            <p:cNvSpPr/>
            <p:nvPr/>
          </p:nvSpPr>
          <p:spPr>
            <a:xfrm>
              <a:off x="5550300" y="3605705"/>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33" name="Rounded Rectangle 182">
              <a:extLst>
                <a:ext uri="{FF2B5EF4-FFF2-40B4-BE49-F238E27FC236}">
                  <a16:creationId xmlns:a16="http://schemas.microsoft.com/office/drawing/2014/main" id="{86938B1A-8DF5-794D-8B90-F7A2F8285F26}"/>
                </a:ext>
              </a:extLst>
            </p:cNvPr>
            <p:cNvSpPr/>
            <p:nvPr/>
          </p:nvSpPr>
          <p:spPr>
            <a:xfrm>
              <a:off x="6263903" y="3605705"/>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cxnSp>
        <p:nvCxnSpPr>
          <p:cNvPr id="34" name="Straight Arrow Connector 183">
            <a:extLst>
              <a:ext uri="{FF2B5EF4-FFF2-40B4-BE49-F238E27FC236}">
                <a16:creationId xmlns:a16="http://schemas.microsoft.com/office/drawing/2014/main" id="{06B13549-D978-2340-A206-D1D78468CAC9}"/>
              </a:ext>
            </a:extLst>
          </p:cNvPr>
          <p:cNvCxnSpPr>
            <a:stCxn id="27" idx="3"/>
            <a:endCxn id="32" idx="1"/>
          </p:cNvCxnSpPr>
          <p:nvPr/>
        </p:nvCxnSpPr>
        <p:spPr>
          <a:xfrm>
            <a:off x="4854500" y="2837031"/>
            <a:ext cx="508831" cy="147254"/>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184">
            <a:extLst>
              <a:ext uri="{FF2B5EF4-FFF2-40B4-BE49-F238E27FC236}">
                <a16:creationId xmlns:a16="http://schemas.microsoft.com/office/drawing/2014/main" id="{F459AF22-D56F-E642-9869-5A73CB063602}"/>
              </a:ext>
            </a:extLst>
          </p:cNvPr>
          <p:cNvCxnSpPr>
            <a:stCxn id="28" idx="3"/>
            <a:endCxn id="39" idx="1"/>
          </p:cNvCxnSpPr>
          <p:nvPr/>
        </p:nvCxnSpPr>
        <p:spPr>
          <a:xfrm>
            <a:off x="4854500" y="3467650"/>
            <a:ext cx="508831" cy="195411"/>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186">
            <a:extLst>
              <a:ext uri="{FF2B5EF4-FFF2-40B4-BE49-F238E27FC236}">
                <a16:creationId xmlns:a16="http://schemas.microsoft.com/office/drawing/2014/main" id="{074206D9-826D-4C45-BC27-D9C419F4328A}"/>
              </a:ext>
            </a:extLst>
          </p:cNvPr>
          <p:cNvCxnSpPr>
            <a:stCxn id="30" idx="3"/>
          </p:cNvCxnSpPr>
          <p:nvPr/>
        </p:nvCxnSpPr>
        <p:spPr>
          <a:xfrm flipV="1">
            <a:off x="4854500" y="4320530"/>
            <a:ext cx="508831" cy="56600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187">
            <a:extLst>
              <a:ext uri="{FF2B5EF4-FFF2-40B4-BE49-F238E27FC236}">
                <a16:creationId xmlns:a16="http://schemas.microsoft.com/office/drawing/2014/main" id="{307925DD-103E-214E-B00E-9B9E9918F79C}"/>
              </a:ext>
            </a:extLst>
          </p:cNvPr>
          <p:cNvCxnSpPr>
            <a:stCxn id="29" idx="3"/>
          </p:cNvCxnSpPr>
          <p:nvPr/>
        </p:nvCxnSpPr>
        <p:spPr>
          <a:xfrm>
            <a:off x="4854500" y="3980030"/>
            <a:ext cx="508831" cy="9525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38" name="Group 6152">
            <a:extLst>
              <a:ext uri="{FF2B5EF4-FFF2-40B4-BE49-F238E27FC236}">
                <a16:creationId xmlns:a16="http://schemas.microsoft.com/office/drawing/2014/main" id="{8A1ED3D2-01EE-4A49-B4A7-754EC2A17A45}"/>
              </a:ext>
            </a:extLst>
          </p:cNvPr>
          <p:cNvGrpSpPr/>
          <p:nvPr/>
        </p:nvGrpSpPr>
        <p:grpSpPr>
          <a:xfrm>
            <a:off x="5363331" y="3504319"/>
            <a:ext cx="1494669" cy="308742"/>
            <a:chOff x="5550300" y="4409747"/>
            <a:chExt cx="1793603" cy="370490"/>
          </a:xfrm>
        </p:grpSpPr>
        <p:sp>
          <p:nvSpPr>
            <p:cNvPr id="39" name="Rounded Rectangle 180">
              <a:extLst>
                <a:ext uri="{FF2B5EF4-FFF2-40B4-BE49-F238E27FC236}">
                  <a16:creationId xmlns:a16="http://schemas.microsoft.com/office/drawing/2014/main" id="{6D680D42-DC4A-5644-B307-D2203A48C47C}"/>
                </a:ext>
              </a:extLst>
            </p:cNvPr>
            <p:cNvSpPr/>
            <p:nvPr/>
          </p:nvSpPr>
          <p:spPr>
            <a:xfrm>
              <a:off x="5550300" y="4420237"/>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40" name="Rounded Rectangle 188">
              <a:extLst>
                <a:ext uri="{FF2B5EF4-FFF2-40B4-BE49-F238E27FC236}">
                  <a16:creationId xmlns:a16="http://schemas.microsoft.com/office/drawing/2014/main" id="{8F120FBF-80A8-9942-A1D8-B705F2CF4285}"/>
                </a:ext>
              </a:extLst>
            </p:cNvPr>
            <p:cNvSpPr/>
            <p:nvPr/>
          </p:nvSpPr>
          <p:spPr>
            <a:xfrm>
              <a:off x="6263903" y="4409747"/>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grpSp>
        <p:nvGrpSpPr>
          <p:cNvPr id="41" name="Group 6151">
            <a:extLst>
              <a:ext uri="{FF2B5EF4-FFF2-40B4-BE49-F238E27FC236}">
                <a16:creationId xmlns:a16="http://schemas.microsoft.com/office/drawing/2014/main" id="{3D20A8EA-A49A-0644-80FD-42B6F3D62216}"/>
              </a:ext>
            </a:extLst>
          </p:cNvPr>
          <p:cNvGrpSpPr/>
          <p:nvPr/>
        </p:nvGrpSpPr>
        <p:grpSpPr>
          <a:xfrm>
            <a:off x="5363331" y="4020530"/>
            <a:ext cx="1494669" cy="300000"/>
            <a:chOff x="5550300" y="5029200"/>
            <a:chExt cx="1793603" cy="360000"/>
          </a:xfrm>
        </p:grpSpPr>
        <p:sp>
          <p:nvSpPr>
            <p:cNvPr id="42" name="Rounded Rectangle 181">
              <a:extLst>
                <a:ext uri="{FF2B5EF4-FFF2-40B4-BE49-F238E27FC236}">
                  <a16:creationId xmlns:a16="http://schemas.microsoft.com/office/drawing/2014/main" id="{D5D13220-44E9-1842-8590-CF6891446F4A}"/>
                </a:ext>
              </a:extLst>
            </p:cNvPr>
            <p:cNvSpPr/>
            <p:nvPr/>
          </p:nvSpPr>
          <p:spPr>
            <a:xfrm>
              <a:off x="5550300" y="5029200"/>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43" name="Rounded Rectangle 189">
              <a:extLst>
                <a:ext uri="{FF2B5EF4-FFF2-40B4-BE49-F238E27FC236}">
                  <a16:creationId xmlns:a16="http://schemas.microsoft.com/office/drawing/2014/main" id="{2AE642AA-31CA-AA40-B007-A6A1F8AB996C}"/>
                </a:ext>
              </a:extLst>
            </p:cNvPr>
            <p:cNvSpPr/>
            <p:nvPr/>
          </p:nvSpPr>
          <p:spPr>
            <a:xfrm>
              <a:off x="6263903" y="5029200"/>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cxnSp>
        <p:nvCxnSpPr>
          <p:cNvPr id="44" name="Straight Arrow Connector 190">
            <a:extLst>
              <a:ext uri="{FF2B5EF4-FFF2-40B4-BE49-F238E27FC236}">
                <a16:creationId xmlns:a16="http://schemas.microsoft.com/office/drawing/2014/main" id="{54FF36E7-9EDD-2240-93F5-0D4802987CF7}"/>
              </a:ext>
            </a:extLst>
          </p:cNvPr>
          <p:cNvCxnSpPr>
            <a:stCxn id="28" idx="3"/>
          </p:cNvCxnSpPr>
          <p:nvPr/>
        </p:nvCxnSpPr>
        <p:spPr>
          <a:xfrm flipV="1">
            <a:off x="4854500" y="3114030"/>
            <a:ext cx="508831" cy="35362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191">
            <a:extLst>
              <a:ext uri="{FF2B5EF4-FFF2-40B4-BE49-F238E27FC236}">
                <a16:creationId xmlns:a16="http://schemas.microsoft.com/office/drawing/2014/main" id="{3975462D-59AC-6645-88E3-89456E3471E6}"/>
              </a:ext>
            </a:extLst>
          </p:cNvPr>
          <p:cNvCxnSpPr>
            <a:stCxn id="22" idx="3"/>
            <a:endCxn id="28" idx="1"/>
          </p:cNvCxnSpPr>
          <p:nvPr/>
        </p:nvCxnSpPr>
        <p:spPr>
          <a:xfrm flipV="1">
            <a:off x="3960920" y="3467650"/>
            <a:ext cx="293581" cy="198716"/>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192">
            <a:extLst>
              <a:ext uri="{FF2B5EF4-FFF2-40B4-BE49-F238E27FC236}">
                <a16:creationId xmlns:a16="http://schemas.microsoft.com/office/drawing/2014/main" id="{8C842BC0-5A70-E444-B55C-4A682AF60B71}"/>
              </a:ext>
            </a:extLst>
          </p:cNvPr>
          <p:cNvCxnSpPr>
            <a:stCxn id="22" idx="3"/>
            <a:endCxn id="29" idx="1"/>
          </p:cNvCxnSpPr>
          <p:nvPr/>
        </p:nvCxnSpPr>
        <p:spPr>
          <a:xfrm>
            <a:off x="3960920" y="3666366"/>
            <a:ext cx="293581" cy="313664"/>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193">
            <a:extLst>
              <a:ext uri="{FF2B5EF4-FFF2-40B4-BE49-F238E27FC236}">
                <a16:creationId xmlns:a16="http://schemas.microsoft.com/office/drawing/2014/main" id="{77D3C2B0-A691-5049-AF8D-CAC60F159F86}"/>
              </a:ext>
            </a:extLst>
          </p:cNvPr>
          <p:cNvCxnSpPr>
            <a:stCxn id="25" idx="3"/>
            <a:endCxn id="30" idx="1"/>
          </p:cNvCxnSpPr>
          <p:nvPr/>
        </p:nvCxnSpPr>
        <p:spPr>
          <a:xfrm>
            <a:off x="3960920" y="4647313"/>
            <a:ext cx="293581" cy="239217"/>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194">
            <a:extLst>
              <a:ext uri="{FF2B5EF4-FFF2-40B4-BE49-F238E27FC236}">
                <a16:creationId xmlns:a16="http://schemas.microsoft.com/office/drawing/2014/main" id="{7E39F268-2D25-6F4D-A24E-90DC26D079AB}"/>
              </a:ext>
            </a:extLst>
          </p:cNvPr>
          <p:cNvCxnSpPr>
            <a:stCxn id="14" idx="3"/>
            <a:endCxn id="27" idx="1"/>
          </p:cNvCxnSpPr>
          <p:nvPr/>
        </p:nvCxnSpPr>
        <p:spPr>
          <a:xfrm flipV="1">
            <a:off x="3960920" y="2837030"/>
            <a:ext cx="293581" cy="159301"/>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195">
            <a:extLst>
              <a:ext uri="{FF2B5EF4-FFF2-40B4-BE49-F238E27FC236}">
                <a16:creationId xmlns:a16="http://schemas.microsoft.com/office/drawing/2014/main" id="{57E3AAAF-EFDE-4E46-8C0F-2B4E05A80408}"/>
              </a:ext>
            </a:extLst>
          </p:cNvPr>
          <p:cNvCxnSpPr>
            <a:stCxn id="14" idx="3"/>
            <a:endCxn id="28" idx="1"/>
          </p:cNvCxnSpPr>
          <p:nvPr/>
        </p:nvCxnSpPr>
        <p:spPr>
          <a:xfrm>
            <a:off x="3960920" y="2996331"/>
            <a:ext cx="293581" cy="471319"/>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50" name="Group 6150">
            <a:extLst>
              <a:ext uri="{FF2B5EF4-FFF2-40B4-BE49-F238E27FC236}">
                <a16:creationId xmlns:a16="http://schemas.microsoft.com/office/drawing/2014/main" id="{BA9B91F8-6E20-B445-A071-629C29E2DBFE}"/>
              </a:ext>
            </a:extLst>
          </p:cNvPr>
          <p:cNvGrpSpPr/>
          <p:nvPr/>
        </p:nvGrpSpPr>
        <p:grpSpPr>
          <a:xfrm>
            <a:off x="5363331" y="4609530"/>
            <a:ext cx="1494669" cy="300000"/>
            <a:chOff x="5521597" y="5736000"/>
            <a:chExt cx="1793603" cy="360000"/>
          </a:xfrm>
        </p:grpSpPr>
        <p:sp>
          <p:nvSpPr>
            <p:cNvPr id="51" name="Rounded Rectangle 196">
              <a:extLst>
                <a:ext uri="{FF2B5EF4-FFF2-40B4-BE49-F238E27FC236}">
                  <a16:creationId xmlns:a16="http://schemas.microsoft.com/office/drawing/2014/main" id="{870AB0B6-E9EA-E144-A893-9FC3BF6AE74E}"/>
                </a:ext>
              </a:extLst>
            </p:cNvPr>
            <p:cNvSpPr/>
            <p:nvPr/>
          </p:nvSpPr>
          <p:spPr>
            <a:xfrm>
              <a:off x="5521597" y="5736000"/>
              <a:ext cx="720000" cy="360000"/>
            </a:xfrm>
            <a:prstGeom prst="roundRect">
              <a:avLst/>
            </a:prstGeom>
            <a:ln w="38100">
              <a:solidFill>
                <a:schemeClr val="tx1"/>
              </a:solidFill>
            </a:ln>
          </p:spPr>
          <p:style>
            <a:lnRef idx="1">
              <a:schemeClr val="accent6"/>
            </a:lnRef>
            <a:fillRef idx="2">
              <a:schemeClr val="accent6"/>
            </a:fillRef>
            <a:effectRef idx="1">
              <a:schemeClr val="accent6"/>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Map</a:t>
              </a:r>
              <a:endParaRPr lang="zh-CN" altLang="en-US" sz="1667">
                <a:latin typeface="Verdana" pitchFamily="34" charset="0"/>
                <a:ea typeface="Verdana" pitchFamily="34" charset="0"/>
                <a:cs typeface="Verdana" pitchFamily="34" charset="0"/>
              </a:endParaRPr>
            </a:p>
          </p:txBody>
        </p:sp>
        <p:sp>
          <p:nvSpPr>
            <p:cNvPr id="52" name="Rounded Rectangle 197">
              <a:extLst>
                <a:ext uri="{FF2B5EF4-FFF2-40B4-BE49-F238E27FC236}">
                  <a16:creationId xmlns:a16="http://schemas.microsoft.com/office/drawing/2014/main" id="{FC59DD1D-B129-5D41-BCDA-3A6753FA8412}"/>
                </a:ext>
              </a:extLst>
            </p:cNvPr>
            <p:cNvSpPr/>
            <p:nvPr/>
          </p:nvSpPr>
          <p:spPr>
            <a:xfrm>
              <a:off x="6235200" y="5736000"/>
              <a:ext cx="1080000" cy="360000"/>
            </a:xfrm>
            <a:prstGeom prst="roundRect">
              <a:avLst/>
            </a:prstGeom>
            <a:ln w="38100">
              <a:solidFill>
                <a:schemeClr val="tx1"/>
              </a:solidFill>
            </a:ln>
          </p:spPr>
          <p:style>
            <a:lnRef idx="1">
              <a:schemeClr val="accent2"/>
            </a:lnRef>
            <a:fillRef idx="2">
              <a:schemeClr val="accent2"/>
            </a:fillRef>
            <a:effectRef idx="1">
              <a:schemeClr val="accent2"/>
            </a:effectRef>
            <a:fontRef idx="minor">
              <a:schemeClr val="dk1"/>
            </a:fontRef>
          </p:style>
          <p:txBody>
            <a:bodyPr rot="0" spcFirstLastPara="0" vertOverflow="overflow" horzOverflow="overflow" vert="horz" wrap="none" lIns="76200" tIns="30000" rIns="76200" bIns="0" numCol="1" spcCol="0" rtlCol="0" fromWordArt="0" anchor="ctr" anchorCtr="0" forceAA="0" compatLnSpc="1">
              <a:prstTxWarp prst="textNoShape">
                <a:avLst/>
              </a:prstTxWarp>
              <a:noAutofit/>
            </a:bodyPr>
            <a:lstStyle/>
            <a:p>
              <a:pPr algn="ctr">
                <a:lnSpc>
                  <a:spcPct val="80000"/>
                </a:lnSpc>
              </a:pPr>
              <a:r>
                <a:rPr lang="en-US" altLang="zh-CN" sz="1667">
                  <a:latin typeface="Verdana" pitchFamily="34" charset="0"/>
                  <a:ea typeface="Verdana" pitchFamily="34" charset="0"/>
                  <a:cs typeface="Verdana" pitchFamily="34" charset="0"/>
                </a:rPr>
                <a:t>Reduce</a:t>
              </a:r>
              <a:endParaRPr lang="zh-CN" altLang="en-US" sz="1667">
                <a:latin typeface="Verdana" pitchFamily="34" charset="0"/>
                <a:ea typeface="Verdana" pitchFamily="34" charset="0"/>
                <a:cs typeface="Verdana" pitchFamily="34" charset="0"/>
              </a:endParaRPr>
            </a:p>
          </p:txBody>
        </p:sp>
      </p:grpSp>
      <p:cxnSp>
        <p:nvCxnSpPr>
          <p:cNvPr id="53" name="Straight Arrow Connector 198">
            <a:extLst>
              <a:ext uri="{FF2B5EF4-FFF2-40B4-BE49-F238E27FC236}">
                <a16:creationId xmlns:a16="http://schemas.microsoft.com/office/drawing/2014/main" id="{B8D70063-A53D-5443-B321-365291E885A8}"/>
              </a:ext>
            </a:extLst>
          </p:cNvPr>
          <p:cNvCxnSpPr>
            <a:stCxn id="30" idx="3"/>
            <a:endCxn id="51" idx="1"/>
          </p:cNvCxnSpPr>
          <p:nvPr/>
        </p:nvCxnSpPr>
        <p:spPr>
          <a:xfrm flipV="1">
            <a:off x="4854500" y="4759530"/>
            <a:ext cx="508831" cy="12700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54" name="Rectangle 207">
            <a:extLst>
              <a:ext uri="{FF2B5EF4-FFF2-40B4-BE49-F238E27FC236}">
                <a16:creationId xmlns:a16="http://schemas.microsoft.com/office/drawing/2014/main" id="{431099D7-7EC4-524D-84FA-7747C2D6F625}"/>
              </a:ext>
            </a:extLst>
          </p:cNvPr>
          <p:cNvSpPr/>
          <p:nvPr/>
        </p:nvSpPr>
        <p:spPr>
          <a:xfrm>
            <a:off x="7282348" y="311403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sp>
        <p:nvSpPr>
          <p:cNvPr id="55" name="Rectangle 208">
            <a:extLst>
              <a:ext uri="{FF2B5EF4-FFF2-40B4-BE49-F238E27FC236}">
                <a16:creationId xmlns:a16="http://schemas.microsoft.com/office/drawing/2014/main" id="{7D2F927C-A2F4-C341-9999-360C77F4E01C}"/>
              </a:ext>
            </a:extLst>
          </p:cNvPr>
          <p:cNvSpPr/>
          <p:nvPr/>
        </p:nvSpPr>
        <p:spPr>
          <a:xfrm>
            <a:off x="7282348" y="4020530"/>
            <a:ext cx="600000" cy="300000"/>
          </a:xfrm>
          <a:prstGeom prst="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wrap="none" tIns="30000" rtlCol="0" anchor="ctr"/>
          <a:lstStyle/>
          <a:p>
            <a:pPr algn="ctr"/>
            <a:r>
              <a:rPr lang="en-US" altLang="zh-CN" sz="1667">
                <a:latin typeface="Verdana" pitchFamily="34" charset="0"/>
                <a:ea typeface="Verdana" pitchFamily="34" charset="0"/>
                <a:cs typeface="Verdana" pitchFamily="34" charset="0"/>
              </a:rPr>
              <a:t>Data</a:t>
            </a:r>
            <a:endParaRPr lang="zh-CN" altLang="en-US" sz="1667">
              <a:latin typeface="Verdana" pitchFamily="34" charset="0"/>
              <a:cs typeface="Verdana" pitchFamily="34" charset="0"/>
            </a:endParaRPr>
          </a:p>
        </p:txBody>
      </p:sp>
      <p:cxnSp>
        <p:nvCxnSpPr>
          <p:cNvPr id="56" name="Straight Arrow Connector 209">
            <a:extLst>
              <a:ext uri="{FF2B5EF4-FFF2-40B4-BE49-F238E27FC236}">
                <a16:creationId xmlns:a16="http://schemas.microsoft.com/office/drawing/2014/main" id="{EA1AF2AA-3480-FA43-83DC-F0872B051414}"/>
              </a:ext>
            </a:extLst>
          </p:cNvPr>
          <p:cNvCxnSpPr>
            <a:stCxn id="33" idx="3"/>
            <a:endCxn id="54" idx="1"/>
          </p:cNvCxnSpPr>
          <p:nvPr/>
        </p:nvCxnSpPr>
        <p:spPr>
          <a:xfrm>
            <a:off x="6858000" y="2984285"/>
            <a:ext cx="424348" cy="279746"/>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212">
            <a:extLst>
              <a:ext uri="{FF2B5EF4-FFF2-40B4-BE49-F238E27FC236}">
                <a16:creationId xmlns:a16="http://schemas.microsoft.com/office/drawing/2014/main" id="{8D1A7B55-C9E4-314D-B12A-35694BFAB617}"/>
              </a:ext>
            </a:extLst>
          </p:cNvPr>
          <p:cNvCxnSpPr>
            <a:stCxn id="40" idx="3"/>
          </p:cNvCxnSpPr>
          <p:nvPr/>
        </p:nvCxnSpPr>
        <p:spPr>
          <a:xfrm flipV="1">
            <a:off x="6858000" y="3414031"/>
            <a:ext cx="424348" cy="240289"/>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215">
            <a:extLst>
              <a:ext uri="{FF2B5EF4-FFF2-40B4-BE49-F238E27FC236}">
                <a16:creationId xmlns:a16="http://schemas.microsoft.com/office/drawing/2014/main" id="{068E26D3-DBC0-8A40-9A75-DA462A6A964A}"/>
              </a:ext>
            </a:extLst>
          </p:cNvPr>
          <p:cNvCxnSpPr>
            <a:stCxn id="43" idx="3"/>
            <a:endCxn id="55" idx="1"/>
          </p:cNvCxnSpPr>
          <p:nvPr/>
        </p:nvCxnSpPr>
        <p:spPr>
          <a:xfrm>
            <a:off x="6858000" y="4170530"/>
            <a:ext cx="424348" cy="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218">
            <a:extLst>
              <a:ext uri="{FF2B5EF4-FFF2-40B4-BE49-F238E27FC236}">
                <a16:creationId xmlns:a16="http://schemas.microsoft.com/office/drawing/2014/main" id="{F7E7D30E-6881-544A-B6C1-1B4895DAF393}"/>
              </a:ext>
            </a:extLst>
          </p:cNvPr>
          <p:cNvCxnSpPr>
            <a:stCxn id="52" idx="3"/>
          </p:cNvCxnSpPr>
          <p:nvPr/>
        </p:nvCxnSpPr>
        <p:spPr>
          <a:xfrm flipV="1">
            <a:off x="6858000" y="4320530"/>
            <a:ext cx="424348" cy="439000"/>
          </a:xfrm>
          <a:prstGeom prst="straightConnector1">
            <a:avLst/>
          </a:prstGeom>
          <a:ln w="28575">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60" name="Rectangle 234">
            <a:extLst>
              <a:ext uri="{FF2B5EF4-FFF2-40B4-BE49-F238E27FC236}">
                <a16:creationId xmlns:a16="http://schemas.microsoft.com/office/drawing/2014/main" id="{ED4E75FC-C494-1D4B-BD20-46DD3821AD5D}"/>
              </a:ext>
            </a:extLst>
          </p:cNvPr>
          <p:cNvSpPr/>
          <p:nvPr/>
        </p:nvSpPr>
        <p:spPr bwMode="auto">
          <a:xfrm rot="5400000">
            <a:off x="1186523" y="3626272"/>
            <a:ext cx="2490000" cy="471019"/>
          </a:xfrm>
          <a:prstGeom prst="rect">
            <a:avLst/>
          </a:prstGeom>
          <a:solidFill>
            <a:srgbClr val="FFE7FF"/>
          </a:solidFill>
          <a:ln>
            <a:solidFill>
              <a:srgbClr val="7030A0"/>
            </a:solidFill>
          </a:ln>
          <a:effectLst>
            <a:outerShdw blurRad="63500" sx="102000" sy="102000" algn="ctr" rotWithShape="0">
              <a:prstClr val="black">
                <a:alpha val="40000"/>
              </a:prstClr>
            </a:outerShdw>
          </a:effectLst>
        </p:spPr>
        <p:txBody>
          <a:bodyPr wrap="square" lIns="90000" tIns="30000" rIns="90000" bIns="30000">
            <a:spAutoFit/>
          </a:bodyPr>
          <a:lstStyle/>
          <a:p>
            <a:pPr algn="ctr"/>
            <a:r>
              <a:rPr lang="en-US" sz="2667">
                <a:effectLst>
                  <a:outerShdw blurRad="38100" dist="38100" dir="2700000" algn="tl">
                    <a:srgbClr val="000000">
                      <a:alpha val="43137"/>
                    </a:srgbClr>
                  </a:outerShdw>
                </a:effectLst>
                <a:latin typeface="Eras Medium ITC" pitchFamily="34" charset="0"/>
                <a:ea typeface="ＭＳ Ｐゴシック" charset="-128"/>
              </a:rPr>
              <a:t>Startup Penalty</a:t>
            </a:r>
          </a:p>
        </p:txBody>
      </p:sp>
      <p:sp>
        <p:nvSpPr>
          <p:cNvPr id="61" name="Rectangle 235">
            <a:extLst>
              <a:ext uri="{FF2B5EF4-FFF2-40B4-BE49-F238E27FC236}">
                <a16:creationId xmlns:a16="http://schemas.microsoft.com/office/drawing/2014/main" id="{EF828C35-D1C8-FE4B-92D0-D3EF006B2629}"/>
              </a:ext>
            </a:extLst>
          </p:cNvPr>
          <p:cNvSpPr/>
          <p:nvPr/>
        </p:nvSpPr>
        <p:spPr bwMode="auto">
          <a:xfrm rot="5400000">
            <a:off x="2804978" y="3641418"/>
            <a:ext cx="2100000" cy="440726"/>
          </a:xfrm>
          <a:prstGeom prst="rect">
            <a:avLst/>
          </a:prstGeom>
          <a:solidFill>
            <a:srgbClr val="F5FED6"/>
          </a:solidFill>
          <a:effectLst>
            <a:outerShdw blurRad="63500" sx="102000" sy="102000" algn="ctr" rotWithShape="0">
              <a:prstClr val="black">
                <a:alpha val="40000"/>
              </a:prstClr>
            </a:outerShdw>
          </a:effectLst>
        </p:spPr>
        <p:txBody>
          <a:bodyPr wrap="square" lIns="60000" tIns="0" rIns="60000" bIns="30000">
            <a:spAutoFit/>
          </a:bodyPr>
          <a:lstStyle/>
          <a:p>
            <a:pPr algn="ctr"/>
            <a:r>
              <a:rPr lang="en-US" sz="2667">
                <a:effectLst>
                  <a:outerShdw blurRad="38100" dist="38100" dir="2700000" algn="tl">
                    <a:srgbClr val="000000">
                      <a:alpha val="43137"/>
                    </a:srgbClr>
                  </a:outerShdw>
                </a:effectLst>
                <a:latin typeface="Eras Medium ITC" pitchFamily="34" charset="0"/>
              </a:rPr>
              <a:t>Disk Penalty</a:t>
            </a:r>
          </a:p>
        </p:txBody>
      </p:sp>
      <p:sp>
        <p:nvSpPr>
          <p:cNvPr id="62" name="Rectangle 236">
            <a:extLst>
              <a:ext uri="{FF2B5EF4-FFF2-40B4-BE49-F238E27FC236}">
                <a16:creationId xmlns:a16="http://schemas.microsoft.com/office/drawing/2014/main" id="{FC3A4D55-6C2D-4C4A-98CA-E389BCB2E83F}"/>
              </a:ext>
            </a:extLst>
          </p:cNvPr>
          <p:cNvSpPr/>
          <p:nvPr/>
        </p:nvSpPr>
        <p:spPr bwMode="auto">
          <a:xfrm rot="5400000">
            <a:off x="4171023" y="3626272"/>
            <a:ext cx="2490000" cy="471019"/>
          </a:xfrm>
          <a:prstGeom prst="rect">
            <a:avLst/>
          </a:prstGeom>
          <a:solidFill>
            <a:srgbClr val="FFE7FF"/>
          </a:solidFill>
          <a:ln>
            <a:solidFill>
              <a:srgbClr val="7030A0"/>
            </a:solidFill>
          </a:ln>
          <a:effectLst>
            <a:outerShdw blurRad="63500" sx="102000" sy="102000" algn="ctr" rotWithShape="0">
              <a:prstClr val="black">
                <a:alpha val="40000"/>
              </a:prstClr>
            </a:outerShdw>
          </a:effectLst>
        </p:spPr>
        <p:txBody>
          <a:bodyPr wrap="square" lIns="90000" tIns="30000" rIns="90000" bIns="30000">
            <a:spAutoFit/>
          </a:bodyPr>
          <a:lstStyle/>
          <a:p>
            <a:pPr algn="ctr"/>
            <a:r>
              <a:rPr lang="en-US" sz="2667">
                <a:effectLst>
                  <a:outerShdw blurRad="38100" dist="38100" dir="2700000" algn="tl">
                    <a:srgbClr val="000000">
                      <a:alpha val="43137"/>
                    </a:srgbClr>
                  </a:outerShdw>
                </a:effectLst>
                <a:latin typeface="Eras Medium ITC" pitchFamily="34" charset="0"/>
                <a:ea typeface="ＭＳ Ｐゴシック" charset="-128"/>
              </a:rPr>
              <a:t>Startup Penalty</a:t>
            </a:r>
          </a:p>
        </p:txBody>
      </p:sp>
      <p:sp>
        <p:nvSpPr>
          <p:cNvPr id="63" name="Rectangle 237">
            <a:extLst>
              <a:ext uri="{FF2B5EF4-FFF2-40B4-BE49-F238E27FC236}">
                <a16:creationId xmlns:a16="http://schemas.microsoft.com/office/drawing/2014/main" id="{A19B7602-678C-0C48-A9EE-8697A218915C}"/>
              </a:ext>
            </a:extLst>
          </p:cNvPr>
          <p:cNvSpPr/>
          <p:nvPr/>
        </p:nvSpPr>
        <p:spPr bwMode="auto">
          <a:xfrm rot="5400000">
            <a:off x="5826522" y="3641418"/>
            <a:ext cx="2100000" cy="440726"/>
          </a:xfrm>
          <a:prstGeom prst="rect">
            <a:avLst/>
          </a:prstGeom>
          <a:solidFill>
            <a:srgbClr val="F5FED6"/>
          </a:solidFill>
          <a:effectLst>
            <a:outerShdw blurRad="63500" sx="102000" sy="102000" algn="ctr" rotWithShape="0">
              <a:prstClr val="black">
                <a:alpha val="40000"/>
              </a:prstClr>
            </a:outerShdw>
          </a:effectLst>
        </p:spPr>
        <p:txBody>
          <a:bodyPr wrap="square" lIns="60000" tIns="0" rIns="60000" bIns="30000">
            <a:spAutoFit/>
          </a:bodyPr>
          <a:lstStyle/>
          <a:p>
            <a:pPr algn="ctr"/>
            <a:r>
              <a:rPr lang="en-US" sz="2667">
                <a:effectLst>
                  <a:outerShdw blurRad="38100" dist="38100" dir="2700000" algn="tl">
                    <a:srgbClr val="000000">
                      <a:alpha val="43137"/>
                    </a:srgbClr>
                  </a:outerShdw>
                </a:effectLst>
                <a:latin typeface="Eras Medium ITC" pitchFamily="34" charset="0"/>
              </a:rPr>
              <a:t>Disk Penalty</a:t>
            </a:r>
          </a:p>
        </p:txBody>
      </p:sp>
      <p:sp>
        <p:nvSpPr>
          <p:cNvPr id="64" name="左大括号 63">
            <a:extLst>
              <a:ext uri="{FF2B5EF4-FFF2-40B4-BE49-F238E27FC236}">
                <a16:creationId xmlns:a16="http://schemas.microsoft.com/office/drawing/2014/main" id="{ED326D81-ECE0-7E4C-8BED-D1E7EFBC0BFE}"/>
              </a:ext>
            </a:extLst>
          </p:cNvPr>
          <p:cNvSpPr/>
          <p:nvPr/>
        </p:nvSpPr>
        <p:spPr>
          <a:xfrm rot="5400000">
            <a:off x="2443414" y="1294509"/>
            <a:ext cx="255113" cy="2127288"/>
          </a:xfrm>
          <a:prstGeom prst="leftBrace">
            <a:avLst>
              <a:gd name="adj1" fmla="val 51452"/>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65" name="TextBox 172">
            <a:extLst>
              <a:ext uri="{FF2B5EF4-FFF2-40B4-BE49-F238E27FC236}">
                <a16:creationId xmlns:a16="http://schemas.microsoft.com/office/drawing/2014/main" id="{EBA029C5-325B-1047-BFE7-447CAF11E42A}"/>
              </a:ext>
            </a:extLst>
          </p:cNvPr>
          <p:cNvSpPr txBox="1"/>
          <p:nvPr/>
        </p:nvSpPr>
        <p:spPr>
          <a:xfrm>
            <a:off x="2285475" y="1939814"/>
            <a:ext cx="570990" cy="323165"/>
          </a:xfrm>
          <a:prstGeom prst="rect">
            <a:avLst/>
          </a:prstGeom>
          <a:noFill/>
        </p:spPr>
        <p:txBody>
          <a:bodyPr wrap="none" rtlCol="0">
            <a:spAutoFit/>
          </a:bodyPr>
          <a:lstStyle/>
          <a:p>
            <a:pPr algn="ctr"/>
            <a:r>
              <a:rPr lang="en-US" sz="1500" dirty="0">
                <a:effectLst>
                  <a:outerShdw blurRad="38100" dist="38100" dir="2700000" algn="tl">
                    <a:srgbClr val="000000">
                      <a:alpha val="43137"/>
                    </a:srgbClr>
                  </a:outerShdw>
                </a:effectLst>
                <a:latin typeface="Eras Medium ITC" pitchFamily="34" charset="0"/>
              </a:rPr>
              <a:t>Awk</a:t>
            </a:r>
          </a:p>
        </p:txBody>
      </p:sp>
      <p:sp>
        <p:nvSpPr>
          <p:cNvPr id="66" name="左大括号 65">
            <a:extLst>
              <a:ext uri="{FF2B5EF4-FFF2-40B4-BE49-F238E27FC236}">
                <a16:creationId xmlns:a16="http://schemas.microsoft.com/office/drawing/2014/main" id="{6B8D65CE-CC82-B649-9F3F-5E8BAE457A11}"/>
              </a:ext>
            </a:extLst>
          </p:cNvPr>
          <p:cNvSpPr/>
          <p:nvPr/>
        </p:nvSpPr>
        <p:spPr>
          <a:xfrm rot="5400000">
            <a:off x="5701501" y="1294510"/>
            <a:ext cx="255113" cy="2127288"/>
          </a:xfrm>
          <a:prstGeom prst="leftBrace">
            <a:avLst>
              <a:gd name="adj1" fmla="val 43368"/>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67" name="TextBox 172">
            <a:extLst>
              <a:ext uri="{FF2B5EF4-FFF2-40B4-BE49-F238E27FC236}">
                <a16:creationId xmlns:a16="http://schemas.microsoft.com/office/drawing/2014/main" id="{6DA7FC7F-9CF4-1F47-8CEB-8CCBD5549E72}"/>
              </a:ext>
            </a:extLst>
          </p:cNvPr>
          <p:cNvSpPr txBox="1"/>
          <p:nvPr/>
        </p:nvSpPr>
        <p:spPr>
          <a:xfrm>
            <a:off x="5576424" y="1939815"/>
            <a:ext cx="505267" cy="323165"/>
          </a:xfrm>
          <a:prstGeom prst="rect">
            <a:avLst/>
          </a:prstGeom>
          <a:noFill/>
        </p:spPr>
        <p:txBody>
          <a:bodyPr wrap="none" rtlCol="0">
            <a:spAutoFit/>
          </a:bodyPr>
          <a:lstStyle/>
          <a:p>
            <a:pPr algn="ctr"/>
            <a:r>
              <a:rPr lang="en-US" sz="1500" dirty="0">
                <a:effectLst>
                  <a:outerShdw blurRad="38100" dist="38100" dir="2700000" algn="tl">
                    <a:srgbClr val="000000">
                      <a:alpha val="43137"/>
                    </a:srgbClr>
                  </a:outerShdw>
                </a:effectLst>
                <a:latin typeface="Eras Medium ITC" pitchFamily="34" charset="0"/>
              </a:rPr>
              <a:t>sort</a:t>
            </a:r>
          </a:p>
        </p:txBody>
      </p:sp>
      <p:sp>
        <p:nvSpPr>
          <p:cNvPr id="68" name="TextBox 172">
            <a:extLst>
              <a:ext uri="{FF2B5EF4-FFF2-40B4-BE49-F238E27FC236}">
                <a16:creationId xmlns:a16="http://schemas.microsoft.com/office/drawing/2014/main" id="{453CE9B3-2587-AF41-9A16-133B8B75082A}"/>
              </a:ext>
            </a:extLst>
          </p:cNvPr>
          <p:cNvSpPr txBox="1"/>
          <p:nvPr/>
        </p:nvSpPr>
        <p:spPr>
          <a:xfrm>
            <a:off x="7049858" y="1718011"/>
            <a:ext cx="668774" cy="584775"/>
          </a:xfrm>
          <a:prstGeom prst="rect">
            <a:avLst/>
          </a:prstGeom>
          <a:noFill/>
        </p:spPr>
        <p:txBody>
          <a:bodyPr wrap="none" rtlCol="0">
            <a:spAutoFit/>
          </a:bodyPr>
          <a:lstStyle/>
          <a:p>
            <a:pPr algn="ctr"/>
            <a:r>
              <a:rPr lang="en-US" sz="3200" b="1" dirty="0">
                <a:effectLst>
                  <a:outerShdw blurRad="38100" dist="38100" dir="2700000" algn="tl">
                    <a:srgbClr val="000000">
                      <a:alpha val="43137"/>
                    </a:srgbClr>
                  </a:outerShdw>
                </a:effectLst>
                <a:latin typeface="Eras Medium ITC" pitchFamily="34" charset="0"/>
              </a:rPr>
              <a:t>. . .</a:t>
            </a:r>
          </a:p>
        </p:txBody>
      </p:sp>
    </p:spTree>
    <p:extLst>
      <p:ext uri="{BB962C8B-B14F-4D97-AF65-F5344CB8AC3E}">
        <p14:creationId xmlns:p14="http://schemas.microsoft.com/office/powerpoint/2010/main" val="4103975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animBg="1"/>
      <p:bldP spid="62" grpId="0" animBg="1"/>
      <p:bldP spid="6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9D24F6-108F-504B-A64C-2412BA04AAFC}"/>
              </a:ext>
            </a:extLst>
          </p:cNvPr>
          <p:cNvSpPr>
            <a:spLocks noGrp="1"/>
          </p:cNvSpPr>
          <p:nvPr>
            <p:ph type="title"/>
          </p:nvPr>
        </p:nvSpPr>
        <p:spPr/>
        <p:txBody>
          <a:bodyPr/>
          <a:lstStyle/>
          <a:p>
            <a:r>
              <a:rPr kumimoji="1" lang="en-US" altLang="zh-CN" dirty="0" err="1"/>
              <a:t>Sharding</a:t>
            </a:r>
            <a:r>
              <a:rPr kumimoji="1" lang="zh-CN" altLang="en-US" dirty="0"/>
              <a:t> </a:t>
            </a:r>
            <a:r>
              <a:rPr kumimoji="1" lang="en-US" altLang="zh-CN" dirty="0"/>
              <a:t>is</a:t>
            </a:r>
            <a:r>
              <a:rPr kumimoji="1" lang="zh-CN" altLang="en-US" dirty="0"/>
              <a:t> </a:t>
            </a:r>
            <a:r>
              <a:rPr kumimoji="1" lang="en-US" altLang="zh-CN" dirty="0"/>
              <a:t>critical</a:t>
            </a:r>
            <a:endParaRPr kumimoji="1" lang="zh-CN" altLang="en-US" dirty="0"/>
          </a:p>
        </p:txBody>
      </p:sp>
      <p:sp>
        <p:nvSpPr>
          <p:cNvPr id="3" name="内容占位符 2">
            <a:extLst>
              <a:ext uri="{FF2B5EF4-FFF2-40B4-BE49-F238E27FC236}">
                <a16:creationId xmlns:a16="http://schemas.microsoft.com/office/drawing/2014/main" id="{22528846-52EB-7D49-83FC-5E787666AECA}"/>
              </a:ext>
            </a:extLst>
          </p:cNvPr>
          <p:cNvSpPr>
            <a:spLocks noGrp="1"/>
          </p:cNvSpPr>
          <p:nvPr>
            <p:ph idx="1"/>
          </p:nvPr>
        </p:nvSpPr>
        <p:spPr>
          <a:xfrm>
            <a:off x="457200" y="1129308"/>
            <a:ext cx="4474840" cy="3771636"/>
          </a:xfrm>
        </p:spPr>
        <p:txBody>
          <a:bodyPr/>
          <a:lstStyle/>
          <a:p>
            <a:r>
              <a:rPr kumimoji="1" lang="en-US" altLang="zh-CN" dirty="0"/>
              <a:t>Example:</a:t>
            </a:r>
            <a:r>
              <a:rPr kumimoji="1" lang="zh-CN" altLang="en-US" dirty="0"/>
              <a:t> </a:t>
            </a:r>
            <a:r>
              <a:rPr kumimoji="1" lang="en-US" altLang="zh-CN" dirty="0"/>
              <a:t>Weibo’s</a:t>
            </a:r>
            <a:r>
              <a:rPr kumimoji="1" lang="zh-CN" altLang="en-US" dirty="0"/>
              <a:t> </a:t>
            </a:r>
            <a:r>
              <a:rPr kumimoji="1" lang="en-US" altLang="zh-CN" dirty="0"/>
              <a:t>user</a:t>
            </a:r>
            <a:r>
              <a:rPr kumimoji="1" lang="zh-CN" altLang="en-US" dirty="0"/>
              <a:t> </a:t>
            </a:r>
            <a:r>
              <a:rPr kumimoji="1" lang="en-US" altLang="zh-CN" dirty="0"/>
              <a:t>data</a:t>
            </a:r>
          </a:p>
          <a:p>
            <a:pPr lvl="1"/>
            <a:r>
              <a:rPr lang="en-US" altLang="zh-CN" dirty="0" err="1">
                <a:solidFill>
                  <a:srgbClr val="000000">
                    <a:lumMod val="75000"/>
                    <a:lumOff val="25000"/>
                  </a:srgbClr>
                </a:solidFill>
              </a:rPr>
              <a:t>Sharding</a:t>
            </a:r>
            <a:r>
              <a:rPr lang="zh-CN" altLang="en-US" dirty="0">
                <a:solidFill>
                  <a:srgbClr val="000000">
                    <a:lumMod val="75000"/>
                    <a:lumOff val="25000"/>
                  </a:srgbClr>
                </a:solidFill>
              </a:rPr>
              <a:t> </a:t>
            </a:r>
            <a:r>
              <a:rPr lang="en-US" altLang="zh-CN" dirty="0">
                <a:solidFill>
                  <a:srgbClr val="000000">
                    <a:lumMod val="75000"/>
                    <a:lumOff val="25000"/>
                  </a:srgbClr>
                </a:solidFill>
              </a:rPr>
              <a:t>by</a:t>
            </a:r>
            <a:r>
              <a:rPr lang="zh-CN" altLang="en-US" dirty="0">
                <a:solidFill>
                  <a:srgbClr val="000000">
                    <a:lumMod val="75000"/>
                    <a:lumOff val="25000"/>
                  </a:srgbClr>
                </a:solidFill>
              </a:rPr>
              <a:t> </a:t>
            </a:r>
            <a:r>
              <a:rPr lang="en-US" altLang="zh-CN" dirty="0">
                <a:solidFill>
                  <a:srgbClr val="000000">
                    <a:lumMod val="75000"/>
                    <a:lumOff val="25000"/>
                  </a:srgbClr>
                </a:solidFill>
              </a:rPr>
              <a:t>age?</a:t>
            </a:r>
          </a:p>
          <a:p>
            <a:pPr lvl="1"/>
            <a:r>
              <a:rPr lang="en-US" altLang="zh-CN" dirty="0">
                <a:solidFill>
                  <a:srgbClr val="000000">
                    <a:lumMod val="75000"/>
                    <a:lumOff val="25000"/>
                  </a:srgbClr>
                </a:solidFill>
              </a:rPr>
              <a:t>Most</a:t>
            </a:r>
            <a:r>
              <a:rPr lang="zh-CN" altLang="en-US" dirty="0">
                <a:solidFill>
                  <a:srgbClr val="000000">
                    <a:lumMod val="75000"/>
                    <a:lumOff val="25000"/>
                  </a:srgbClr>
                </a:solidFill>
              </a:rPr>
              <a:t> </a:t>
            </a:r>
            <a:r>
              <a:rPr lang="en-US" altLang="zh-CN" dirty="0">
                <a:solidFill>
                  <a:srgbClr val="000000">
                    <a:lumMod val="75000"/>
                    <a:lumOff val="25000"/>
                  </a:srgbClr>
                </a:solidFill>
              </a:rPr>
              <a:t>users</a:t>
            </a:r>
            <a:r>
              <a:rPr lang="zh-CN" altLang="en-US" dirty="0">
                <a:solidFill>
                  <a:srgbClr val="000000">
                    <a:lumMod val="75000"/>
                    <a:lumOff val="25000"/>
                  </a:srgbClr>
                </a:solidFill>
              </a:rPr>
              <a:t> </a:t>
            </a:r>
            <a:r>
              <a:rPr lang="en-US" altLang="zh-CN" dirty="0">
                <a:solidFill>
                  <a:srgbClr val="000000">
                    <a:lumMod val="75000"/>
                    <a:lumOff val="25000"/>
                  </a:srgbClr>
                </a:solidFill>
              </a:rPr>
              <a:t>in</a:t>
            </a:r>
            <a:r>
              <a:rPr lang="zh-CN" altLang="en-US" dirty="0">
                <a:solidFill>
                  <a:srgbClr val="000000">
                    <a:lumMod val="75000"/>
                    <a:lumOff val="25000"/>
                  </a:srgbClr>
                </a:solidFill>
              </a:rPr>
              <a:t> </a:t>
            </a:r>
            <a:r>
              <a:rPr lang="en-US" altLang="zh-CN" dirty="0">
                <a:solidFill>
                  <a:srgbClr val="000000">
                    <a:lumMod val="75000"/>
                    <a:lumOff val="25000"/>
                  </a:srgbClr>
                </a:solidFill>
              </a:rPr>
              <a:t>[20,30)</a:t>
            </a:r>
          </a:p>
          <a:p>
            <a:pPr lvl="1"/>
            <a:r>
              <a:rPr lang="en-US" altLang="zh-CN" dirty="0">
                <a:solidFill>
                  <a:srgbClr val="000000">
                    <a:lumMod val="75000"/>
                    <a:lumOff val="25000"/>
                  </a:srgbClr>
                </a:solidFill>
              </a:rPr>
              <a:t>Node-C</a:t>
            </a:r>
            <a:r>
              <a:rPr lang="zh-CN" altLang="en-US" dirty="0">
                <a:solidFill>
                  <a:srgbClr val="000000">
                    <a:lumMod val="75000"/>
                    <a:lumOff val="25000"/>
                  </a:srgbClr>
                </a:solidFill>
              </a:rPr>
              <a:t> </a:t>
            </a:r>
            <a:r>
              <a:rPr lang="en-US" altLang="zh-CN" dirty="0">
                <a:solidFill>
                  <a:srgbClr val="000000">
                    <a:lumMod val="75000"/>
                    <a:lumOff val="25000"/>
                  </a:srgbClr>
                </a:solidFill>
              </a:rPr>
              <a:t>becomes</a:t>
            </a:r>
            <a:r>
              <a:rPr lang="zh-CN" altLang="en-US" dirty="0">
                <a:solidFill>
                  <a:srgbClr val="000000">
                    <a:lumMod val="75000"/>
                    <a:lumOff val="25000"/>
                  </a:srgbClr>
                </a:solidFill>
              </a:rPr>
              <a:t> </a:t>
            </a:r>
            <a:r>
              <a:rPr lang="en-US" altLang="zh-CN" dirty="0">
                <a:solidFill>
                  <a:srgbClr val="000000">
                    <a:lumMod val="75000"/>
                    <a:lumOff val="25000"/>
                  </a:srgbClr>
                </a:solidFill>
              </a:rPr>
              <a:t>the</a:t>
            </a:r>
            <a:r>
              <a:rPr lang="zh-CN" altLang="en-US" dirty="0">
                <a:solidFill>
                  <a:srgbClr val="000000">
                    <a:lumMod val="75000"/>
                    <a:lumOff val="25000"/>
                  </a:srgbClr>
                </a:solidFill>
              </a:rPr>
              <a:t> </a:t>
            </a:r>
            <a:r>
              <a:rPr lang="en-US" altLang="zh-CN" dirty="0">
                <a:solidFill>
                  <a:srgbClr val="000000">
                    <a:lumMod val="75000"/>
                    <a:lumOff val="25000"/>
                  </a:srgbClr>
                </a:solidFill>
              </a:rPr>
              <a:t>straggler</a:t>
            </a:r>
          </a:p>
          <a:p>
            <a:pPr lvl="1"/>
            <a:r>
              <a:rPr lang="en-US" altLang="zh-CN" dirty="0">
                <a:solidFill>
                  <a:srgbClr val="000000">
                    <a:lumMod val="75000"/>
                    <a:lumOff val="25000"/>
                  </a:srgbClr>
                </a:solidFill>
              </a:rPr>
              <a:t>How</a:t>
            </a:r>
            <a:r>
              <a:rPr lang="zh-CN" altLang="en-US" dirty="0">
                <a:solidFill>
                  <a:srgbClr val="000000">
                    <a:lumMod val="75000"/>
                    <a:lumOff val="25000"/>
                  </a:srgbClr>
                </a:solidFill>
              </a:rPr>
              <a:t> </a:t>
            </a:r>
            <a:r>
              <a:rPr lang="en-US" altLang="zh-CN" dirty="0">
                <a:solidFill>
                  <a:srgbClr val="000000">
                    <a:lumMod val="75000"/>
                    <a:lumOff val="25000"/>
                  </a:srgbClr>
                </a:solidFill>
              </a:rPr>
              <a:t>to</a:t>
            </a:r>
            <a:r>
              <a:rPr lang="zh-CN" altLang="en-US" dirty="0">
                <a:solidFill>
                  <a:srgbClr val="000000">
                    <a:lumMod val="75000"/>
                    <a:lumOff val="25000"/>
                  </a:srgbClr>
                </a:solidFill>
              </a:rPr>
              <a:t> </a:t>
            </a:r>
            <a:r>
              <a:rPr lang="en-US" altLang="zh-CN" dirty="0">
                <a:solidFill>
                  <a:srgbClr val="000000">
                    <a:lumMod val="75000"/>
                    <a:lumOff val="25000"/>
                  </a:srgbClr>
                </a:solidFill>
              </a:rPr>
              <a:t>shard</a:t>
            </a:r>
            <a:r>
              <a:rPr lang="zh-CN" altLang="en-US" dirty="0">
                <a:solidFill>
                  <a:srgbClr val="000000">
                    <a:lumMod val="75000"/>
                    <a:lumOff val="25000"/>
                  </a:srgbClr>
                </a:solidFill>
              </a:rPr>
              <a:t> </a:t>
            </a:r>
            <a:r>
              <a:rPr lang="en-US" altLang="zh-CN" dirty="0">
                <a:solidFill>
                  <a:srgbClr val="000000">
                    <a:lumMod val="75000"/>
                    <a:lumOff val="25000"/>
                  </a:srgbClr>
                </a:solidFill>
              </a:rPr>
              <a:t>may</a:t>
            </a:r>
            <a:r>
              <a:rPr lang="zh-CN" altLang="en-US" dirty="0">
                <a:solidFill>
                  <a:srgbClr val="000000">
                    <a:lumMod val="75000"/>
                    <a:lumOff val="25000"/>
                  </a:srgbClr>
                </a:solidFill>
              </a:rPr>
              <a:t> </a:t>
            </a:r>
            <a:r>
              <a:rPr lang="en-US" altLang="zh-CN" dirty="0">
                <a:solidFill>
                  <a:srgbClr val="000000">
                    <a:lumMod val="75000"/>
                    <a:lumOff val="25000"/>
                  </a:srgbClr>
                </a:solidFill>
              </a:rPr>
              <a:t>depend</a:t>
            </a:r>
            <a:r>
              <a:rPr lang="zh-CN" altLang="en-US" dirty="0">
                <a:solidFill>
                  <a:srgbClr val="000000">
                    <a:lumMod val="75000"/>
                    <a:lumOff val="25000"/>
                  </a:srgbClr>
                </a:solidFill>
              </a:rPr>
              <a:t> </a:t>
            </a:r>
            <a:r>
              <a:rPr lang="en-US" altLang="zh-CN" dirty="0">
                <a:solidFill>
                  <a:srgbClr val="000000">
                    <a:lumMod val="75000"/>
                    <a:lumOff val="25000"/>
                  </a:srgbClr>
                </a:solidFill>
              </a:rPr>
              <a:t>on</a:t>
            </a:r>
            <a:r>
              <a:rPr lang="zh-CN" altLang="en-US" dirty="0">
                <a:solidFill>
                  <a:srgbClr val="000000">
                    <a:lumMod val="75000"/>
                    <a:lumOff val="25000"/>
                  </a:srgbClr>
                </a:solidFill>
              </a:rPr>
              <a:t> </a:t>
            </a:r>
            <a:r>
              <a:rPr lang="en-US" altLang="zh-CN" dirty="0">
                <a:solidFill>
                  <a:srgbClr val="000000">
                    <a:lumMod val="75000"/>
                    <a:lumOff val="25000"/>
                  </a:srgbClr>
                </a:solidFill>
              </a:rPr>
              <a:t>the</a:t>
            </a:r>
            <a:r>
              <a:rPr lang="zh-CN" altLang="en-US" dirty="0">
                <a:solidFill>
                  <a:srgbClr val="000000">
                    <a:lumMod val="75000"/>
                    <a:lumOff val="25000"/>
                  </a:srgbClr>
                </a:solidFill>
              </a:rPr>
              <a:t> </a:t>
            </a:r>
            <a:r>
              <a:rPr lang="en-US" altLang="zh-CN" dirty="0">
                <a:solidFill>
                  <a:srgbClr val="000000">
                    <a:lumMod val="75000"/>
                    <a:lumOff val="25000"/>
                  </a:srgbClr>
                </a:solidFill>
              </a:rPr>
              <a:t>application</a:t>
            </a:r>
            <a:r>
              <a:rPr lang="zh-CN" altLang="en-US" dirty="0">
                <a:solidFill>
                  <a:srgbClr val="000000">
                    <a:lumMod val="75000"/>
                    <a:lumOff val="25000"/>
                  </a:srgbClr>
                </a:solidFill>
              </a:rPr>
              <a:t> </a:t>
            </a:r>
            <a:r>
              <a:rPr lang="en-US" altLang="zh-CN" dirty="0">
                <a:solidFill>
                  <a:srgbClr val="000000">
                    <a:lumMod val="75000"/>
                    <a:lumOff val="25000"/>
                  </a:srgbClr>
                </a:solidFill>
              </a:rPr>
              <a:t>semantics</a:t>
            </a:r>
          </a:p>
          <a:p>
            <a:endParaRPr kumimoji="1" lang="zh-CN" altLang="en-US" dirty="0"/>
          </a:p>
        </p:txBody>
      </p:sp>
      <p:sp>
        <p:nvSpPr>
          <p:cNvPr id="4" name="灯片编号占位符 3">
            <a:extLst>
              <a:ext uri="{FF2B5EF4-FFF2-40B4-BE49-F238E27FC236}">
                <a16:creationId xmlns:a16="http://schemas.microsoft.com/office/drawing/2014/main" id="{D08F5FBE-2BF8-6F4D-852E-39C39BF9F20F}"/>
              </a:ext>
            </a:extLst>
          </p:cNvPr>
          <p:cNvSpPr>
            <a:spLocks noGrp="1"/>
          </p:cNvSpPr>
          <p:nvPr>
            <p:ph type="sldNum" sz="quarter" idx="12"/>
          </p:nvPr>
        </p:nvSpPr>
        <p:spPr/>
        <p:txBody>
          <a:bodyPr/>
          <a:lstStyle/>
          <a:p>
            <a:fld id="{ADE361C3-C043-4A6E-BDCE-8DA1E7D90A3B}" type="slidenum">
              <a:rPr lang="zh-CN" altLang="en-US" smtClean="0"/>
              <a:t>64</a:t>
            </a:fld>
            <a:endParaRPr lang="zh-CN" altLang="en-US"/>
          </a:p>
        </p:txBody>
      </p:sp>
      <p:pic>
        <p:nvPicPr>
          <p:cNvPr id="1026" name="Picture 2" descr="preview">
            <a:extLst>
              <a:ext uri="{FF2B5EF4-FFF2-40B4-BE49-F238E27FC236}">
                <a16:creationId xmlns:a16="http://schemas.microsoft.com/office/drawing/2014/main" id="{FE21F135-16F8-5042-8CC2-A31D28E56A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4340" y="963324"/>
            <a:ext cx="5250160" cy="39376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4A1EA6A8-D578-5044-8804-CE1D1F0854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3782353"/>
            <a:ext cx="6480720" cy="1606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55578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8DCAFB98-BD03-124E-BA9D-920DB71B1A58}"/>
              </a:ext>
            </a:extLst>
          </p:cNvPr>
          <p:cNvSpPr>
            <a:spLocks noGrp="1"/>
          </p:cNvSpPr>
          <p:nvPr>
            <p:ph type="title"/>
          </p:nvPr>
        </p:nvSpPr>
        <p:spPr>
          <a:xfrm>
            <a:off x="722312" y="3672418"/>
            <a:ext cx="8098159" cy="1135062"/>
          </a:xfrm>
        </p:spPr>
        <p:txBody>
          <a:bodyPr>
            <a:noAutofit/>
          </a:bodyPr>
          <a:lstStyle/>
          <a:p>
            <a:r>
              <a:rPr lang="en-US" altLang="zh-CN" sz="2800" cap="none" dirty="0">
                <a:latin typeface="+mn-lt"/>
              </a:rPr>
              <a:t>Dryad: Distributed Data-Parallel Programs from Sequential Building Blocks</a:t>
            </a:r>
            <a:endParaRPr lang="zh-CN" altLang="en-US" sz="2800" dirty="0">
              <a:latin typeface="+mn-lt"/>
            </a:endParaRPr>
          </a:p>
        </p:txBody>
      </p:sp>
      <p:sp>
        <p:nvSpPr>
          <p:cNvPr id="6" name="文本占位符 5">
            <a:extLst>
              <a:ext uri="{FF2B5EF4-FFF2-40B4-BE49-F238E27FC236}">
                <a16:creationId xmlns:a16="http://schemas.microsoft.com/office/drawing/2014/main" id="{43005BE4-44F2-C849-B031-8E94DA2D49E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57CE9D2-E9BA-BE45-86B3-3C64C49BBB09}"/>
              </a:ext>
            </a:extLst>
          </p:cNvPr>
          <p:cNvSpPr>
            <a:spLocks noGrp="1"/>
          </p:cNvSpPr>
          <p:nvPr>
            <p:ph type="sldNum" sz="quarter" idx="12"/>
          </p:nvPr>
        </p:nvSpPr>
        <p:spPr/>
        <p:txBody>
          <a:bodyPr/>
          <a:lstStyle/>
          <a:p>
            <a:fld id="{ADE361C3-C043-4A6E-BDCE-8DA1E7D90A3B}" type="slidenum">
              <a:rPr lang="zh-CN" altLang="en-US" smtClean="0"/>
              <a:t>65</a:t>
            </a:fld>
            <a:endParaRPr lang="zh-CN" altLang="en-US"/>
          </a:p>
        </p:txBody>
      </p:sp>
    </p:spTree>
    <p:extLst>
      <p:ext uri="{BB962C8B-B14F-4D97-AF65-F5344CB8AC3E}">
        <p14:creationId xmlns:p14="http://schemas.microsoft.com/office/powerpoint/2010/main" val="20927516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BF7C5A-3C70-1D40-AF6A-80C1261E3512}"/>
              </a:ext>
            </a:extLst>
          </p:cNvPr>
          <p:cNvSpPr>
            <a:spLocks noGrp="1"/>
          </p:cNvSpPr>
          <p:nvPr>
            <p:ph type="title"/>
          </p:nvPr>
        </p:nvSpPr>
        <p:spPr/>
        <p:txBody>
          <a:bodyPr/>
          <a:lstStyle/>
          <a:p>
            <a:r>
              <a:rPr kumimoji="1" lang="en" altLang="zh-CN" dirty="0"/>
              <a:t>Dryad</a:t>
            </a:r>
            <a:endParaRPr kumimoji="1" lang="zh-CN" altLang="en-US" dirty="0"/>
          </a:p>
        </p:txBody>
      </p:sp>
      <p:sp>
        <p:nvSpPr>
          <p:cNvPr id="3" name="内容占位符 2">
            <a:extLst>
              <a:ext uri="{FF2B5EF4-FFF2-40B4-BE49-F238E27FC236}">
                <a16:creationId xmlns:a16="http://schemas.microsoft.com/office/drawing/2014/main" id="{46E1A71D-7250-9C49-B55D-9F9D8BDD929A}"/>
              </a:ext>
            </a:extLst>
          </p:cNvPr>
          <p:cNvSpPr>
            <a:spLocks noGrp="1"/>
          </p:cNvSpPr>
          <p:nvPr>
            <p:ph idx="1"/>
          </p:nvPr>
        </p:nvSpPr>
        <p:spPr/>
        <p:txBody>
          <a:bodyPr/>
          <a:lstStyle/>
          <a:p>
            <a:r>
              <a:rPr kumimoji="1" lang="en" altLang="zh-CN" dirty="0"/>
              <a:t>Created by Microsoft (EuroSys’07)</a:t>
            </a:r>
          </a:p>
          <a:p>
            <a:pPr lvl="1"/>
            <a:r>
              <a:rPr kumimoji="1" lang="en-US" altLang="zh-CN" dirty="0"/>
              <a:t>Authors:</a:t>
            </a:r>
            <a:r>
              <a:rPr kumimoji="1" lang="zh-CN" altLang="en-US" dirty="0"/>
              <a:t> </a:t>
            </a:r>
            <a:r>
              <a:rPr kumimoji="1" lang="en" altLang="zh-CN" dirty="0"/>
              <a:t>Michael </a:t>
            </a:r>
            <a:r>
              <a:rPr kumimoji="1" lang="en" altLang="zh-CN" dirty="0" err="1"/>
              <a:t>Isard</a:t>
            </a:r>
            <a:r>
              <a:rPr kumimoji="1" lang="en" altLang="zh-CN" dirty="0"/>
              <a:t>, Andrew </a:t>
            </a:r>
            <a:r>
              <a:rPr kumimoji="1" lang="en" altLang="zh-CN" dirty="0" err="1"/>
              <a:t>Birrell</a:t>
            </a:r>
            <a:r>
              <a:rPr kumimoji="1" lang="en" altLang="zh-CN" dirty="0"/>
              <a:t>, et al</a:t>
            </a:r>
            <a:r>
              <a:rPr kumimoji="1" lang="en-US" altLang="zh-CN" dirty="0"/>
              <a:t>.</a:t>
            </a:r>
          </a:p>
          <a:p>
            <a:pPr lvl="1"/>
            <a:endParaRPr kumimoji="1" lang="en" altLang="zh-CN" dirty="0"/>
          </a:p>
          <a:p>
            <a:r>
              <a:rPr kumimoji="1" lang="en" altLang="zh-CN" dirty="0"/>
              <a:t>Similar goals as MapReduce</a:t>
            </a:r>
          </a:p>
          <a:p>
            <a:pPr lvl="1"/>
            <a:r>
              <a:rPr kumimoji="1" lang="en" altLang="zh-CN" dirty="0"/>
              <a:t>A </a:t>
            </a:r>
            <a:r>
              <a:rPr kumimoji="1" lang="en" altLang="zh-CN" b="1" dirty="0">
                <a:solidFill>
                  <a:srgbClr val="C00000"/>
                </a:solidFill>
              </a:rPr>
              <a:t>general-purpose</a:t>
            </a:r>
            <a:r>
              <a:rPr kumimoji="1" lang="en" altLang="zh-CN" dirty="0"/>
              <a:t> distributed execution engine for coarse-grain data-parallel applications</a:t>
            </a:r>
          </a:p>
          <a:p>
            <a:pPr lvl="1"/>
            <a:r>
              <a:rPr kumimoji="1" lang="en" altLang="zh-CN" dirty="0"/>
              <a:t>Focus on throughput, not latency</a:t>
            </a:r>
          </a:p>
          <a:p>
            <a:pPr lvl="1"/>
            <a:r>
              <a:rPr kumimoji="1" lang="en" altLang="zh-CN" dirty="0"/>
              <a:t>Automatic management of scheduling, distribution, and fault tolerance</a:t>
            </a:r>
          </a:p>
          <a:p>
            <a:endParaRPr kumimoji="1" lang="zh-CN" altLang="en-US" dirty="0"/>
          </a:p>
        </p:txBody>
      </p:sp>
      <p:sp>
        <p:nvSpPr>
          <p:cNvPr id="4" name="灯片编号占位符 3">
            <a:extLst>
              <a:ext uri="{FF2B5EF4-FFF2-40B4-BE49-F238E27FC236}">
                <a16:creationId xmlns:a16="http://schemas.microsoft.com/office/drawing/2014/main" id="{90114D20-9BE9-A54F-B98D-C53B8D360FB7}"/>
              </a:ext>
            </a:extLst>
          </p:cNvPr>
          <p:cNvSpPr>
            <a:spLocks noGrp="1"/>
          </p:cNvSpPr>
          <p:nvPr>
            <p:ph type="sldNum" sz="quarter" idx="12"/>
          </p:nvPr>
        </p:nvSpPr>
        <p:spPr/>
        <p:txBody>
          <a:bodyPr/>
          <a:lstStyle/>
          <a:p>
            <a:fld id="{ADE361C3-C043-4A6E-BDCE-8DA1E7D90A3B}" type="slidenum">
              <a:rPr lang="zh-CN" altLang="en-US" smtClean="0"/>
              <a:t>66</a:t>
            </a:fld>
            <a:endParaRPr lang="zh-CN" altLang="en-US"/>
          </a:p>
        </p:txBody>
      </p:sp>
    </p:spTree>
    <p:extLst>
      <p:ext uri="{BB962C8B-B14F-4D97-AF65-F5344CB8AC3E}">
        <p14:creationId xmlns:p14="http://schemas.microsoft.com/office/powerpoint/2010/main" val="26425270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A7B61AC-A293-9B47-926A-F2C1C5E26E3D}"/>
              </a:ext>
            </a:extLst>
          </p:cNvPr>
          <p:cNvSpPr>
            <a:spLocks noGrp="1"/>
          </p:cNvSpPr>
          <p:nvPr>
            <p:ph type="title"/>
          </p:nvPr>
        </p:nvSpPr>
        <p:spPr/>
        <p:txBody>
          <a:bodyPr/>
          <a:lstStyle/>
          <a:p>
            <a:r>
              <a:rPr kumimoji="1" lang="en" altLang="zh-CN" dirty="0"/>
              <a:t>Programming model of Dryad</a:t>
            </a:r>
            <a:endParaRPr kumimoji="1" lang="zh-CN" altLang="en-US" dirty="0"/>
          </a:p>
        </p:txBody>
      </p:sp>
      <p:sp>
        <p:nvSpPr>
          <p:cNvPr id="3" name="内容占位符 2">
            <a:extLst>
              <a:ext uri="{FF2B5EF4-FFF2-40B4-BE49-F238E27FC236}">
                <a16:creationId xmlns:a16="http://schemas.microsoft.com/office/drawing/2014/main" id="{65643630-DB99-7D42-BC55-539D239A0B1C}"/>
              </a:ext>
            </a:extLst>
          </p:cNvPr>
          <p:cNvSpPr>
            <a:spLocks noGrp="1"/>
          </p:cNvSpPr>
          <p:nvPr>
            <p:ph idx="1"/>
          </p:nvPr>
        </p:nvSpPr>
        <p:spPr>
          <a:xfrm>
            <a:off x="457200" y="1129308"/>
            <a:ext cx="8229600" cy="1944216"/>
          </a:xfrm>
        </p:spPr>
        <p:txBody>
          <a:bodyPr/>
          <a:lstStyle/>
          <a:p>
            <a:r>
              <a:rPr kumimoji="1" lang="en" altLang="zh-CN" dirty="0"/>
              <a:t>Computations </a:t>
            </a:r>
            <a:r>
              <a:rPr kumimoji="1" lang="en-US" altLang="zh-CN" dirty="0"/>
              <a:t>are</a:t>
            </a:r>
            <a:r>
              <a:rPr kumimoji="1" lang="zh-CN" altLang="en-US" dirty="0"/>
              <a:t> </a:t>
            </a:r>
            <a:r>
              <a:rPr kumimoji="1" lang="en" altLang="zh-CN" dirty="0"/>
              <a:t>expressed as a </a:t>
            </a:r>
            <a:r>
              <a:rPr kumimoji="1" lang="en" altLang="zh-CN" dirty="0">
                <a:solidFill>
                  <a:schemeClr val="accent1"/>
                </a:solidFill>
              </a:rPr>
              <a:t>graph</a:t>
            </a:r>
          </a:p>
          <a:p>
            <a:pPr lvl="1"/>
            <a:r>
              <a:rPr kumimoji="1" lang="en" altLang="zh-CN" dirty="0"/>
              <a:t>Vertices are computations</a:t>
            </a:r>
          </a:p>
          <a:p>
            <a:pPr lvl="1"/>
            <a:r>
              <a:rPr kumimoji="1" lang="en" altLang="zh-CN" dirty="0"/>
              <a:t>Edges are communication channels</a:t>
            </a:r>
          </a:p>
          <a:p>
            <a:pPr lvl="1"/>
            <a:r>
              <a:rPr kumimoji="1" lang="en" altLang="zh-CN" dirty="0"/>
              <a:t>Each vertex has several input and output edges</a:t>
            </a:r>
          </a:p>
          <a:p>
            <a:endParaRPr kumimoji="1" lang="zh-CN" altLang="en-US" dirty="0"/>
          </a:p>
        </p:txBody>
      </p:sp>
      <p:sp>
        <p:nvSpPr>
          <p:cNvPr id="4" name="灯片编号占位符 3">
            <a:extLst>
              <a:ext uri="{FF2B5EF4-FFF2-40B4-BE49-F238E27FC236}">
                <a16:creationId xmlns:a16="http://schemas.microsoft.com/office/drawing/2014/main" id="{322E87D8-D6CD-A449-8B9D-E4D1FF26BD99}"/>
              </a:ext>
            </a:extLst>
          </p:cNvPr>
          <p:cNvSpPr>
            <a:spLocks noGrp="1"/>
          </p:cNvSpPr>
          <p:nvPr>
            <p:ph type="sldNum" sz="quarter" idx="12"/>
          </p:nvPr>
        </p:nvSpPr>
        <p:spPr/>
        <p:txBody>
          <a:bodyPr/>
          <a:lstStyle/>
          <a:p>
            <a:fld id="{ADE361C3-C043-4A6E-BDCE-8DA1E7D90A3B}" type="slidenum">
              <a:rPr lang="zh-CN" altLang="en-US" smtClean="0"/>
              <a:t>67</a:t>
            </a:fld>
            <a:endParaRPr lang="zh-CN" altLang="en-US"/>
          </a:p>
        </p:txBody>
      </p:sp>
      <p:grpSp>
        <p:nvGrpSpPr>
          <p:cNvPr id="5" name="Group 123">
            <a:extLst>
              <a:ext uri="{FF2B5EF4-FFF2-40B4-BE49-F238E27FC236}">
                <a16:creationId xmlns:a16="http://schemas.microsoft.com/office/drawing/2014/main" id="{9986E7D0-FBD0-0548-B57B-6CA1E117B1BE}"/>
              </a:ext>
            </a:extLst>
          </p:cNvPr>
          <p:cNvGrpSpPr/>
          <p:nvPr/>
        </p:nvGrpSpPr>
        <p:grpSpPr>
          <a:xfrm>
            <a:off x="1434854" y="3111500"/>
            <a:ext cx="1402500" cy="2448304"/>
            <a:chOff x="685800" y="3810000"/>
            <a:chExt cx="1683000" cy="2937964"/>
          </a:xfrm>
        </p:grpSpPr>
        <p:grpSp>
          <p:nvGrpSpPr>
            <p:cNvPr id="6" name="Group 37">
              <a:extLst>
                <a:ext uri="{FF2B5EF4-FFF2-40B4-BE49-F238E27FC236}">
                  <a16:creationId xmlns:a16="http://schemas.microsoft.com/office/drawing/2014/main" id="{40B89C01-C7F1-2F4A-96F3-D44FECBEB4F7}"/>
                </a:ext>
              </a:extLst>
            </p:cNvPr>
            <p:cNvGrpSpPr/>
            <p:nvPr/>
          </p:nvGrpSpPr>
          <p:grpSpPr>
            <a:xfrm>
              <a:off x="685800" y="4017600"/>
              <a:ext cx="1683000" cy="540000"/>
              <a:chOff x="990600" y="4017600"/>
              <a:chExt cx="1683000" cy="540000"/>
            </a:xfrm>
          </p:grpSpPr>
          <p:sp>
            <p:nvSpPr>
              <p:cNvPr id="21" name="Flowchart: Connector 3">
                <a:extLst>
                  <a:ext uri="{FF2B5EF4-FFF2-40B4-BE49-F238E27FC236}">
                    <a16:creationId xmlns:a16="http://schemas.microsoft.com/office/drawing/2014/main" id="{F7E66CAA-3791-C947-BA7C-36D4714EED2A}"/>
                  </a:ext>
                </a:extLst>
              </p:cNvPr>
              <p:cNvSpPr/>
              <p:nvPr/>
            </p:nvSpPr>
            <p:spPr>
              <a:xfrm>
                <a:off x="990600" y="4017600"/>
                <a:ext cx="540000" cy="5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A</a:t>
                </a:r>
                <a:endParaRPr lang="zh-CN" altLang="en-US" sz="2333" b="1" i="1" dirty="0">
                  <a:effectLst>
                    <a:outerShdw blurRad="38100" dist="38100" dir="2700000" algn="tl">
                      <a:srgbClr val="000000">
                        <a:alpha val="43137"/>
                      </a:srgbClr>
                    </a:outerShdw>
                  </a:effectLst>
                  <a:latin typeface="Candara" pitchFamily="34" charset="0"/>
                </a:endParaRPr>
              </a:p>
            </p:txBody>
          </p:sp>
          <p:sp>
            <p:nvSpPr>
              <p:cNvPr id="22" name="Flowchart: Connector 4">
                <a:extLst>
                  <a:ext uri="{FF2B5EF4-FFF2-40B4-BE49-F238E27FC236}">
                    <a16:creationId xmlns:a16="http://schemas.microsoft.com/office/drawing/2014/main" id="{D1A15977-7788-5148-B555-637F60FB6DD9}"/>
                  </a:ext>
                </a:extLst>
              </p:cNvPr>
              <p:cNvSpPr/>
              <p:nvPr/>
            </p:nvSpPr>
            <p:spPr>
              <a:xfrm>
                <a:off x="2133600" y="4017600"/>
                <a:ext cx="540000" cy="5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A</a:t>
                </a: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23" name="Straight Connector 6">
                <a:extLst>
                  <a:ext uri="{FF2B5EF4-FFF2-40B4-BE49-F238E27FC236}">
                    <a16:creationId xmlns:a16="http://schemas.microsoft.com/office/drawing/2014/main" id="{4BD988DE-2634-F74D-8F5E-13C59E5BA5D6}"/>
                  </a:ext>
                </a:extLst>
              </p:cNvPr>
              <p:cNvCxnSpPr>
                <a:stCxn id="21" idx="6"/>
                <a:endCxn id="22" idx="2"/>
              </p:cNvCxnSpPr>
              <p:nvPr/>
            </p:nvCxnSpPr>
            <p:spPr>
              <a:xfrm>
                <a:off x="1530600" y="4287600"/>
                <a:ext cx="603000" cy="0"/>
              </a:xfrm>
              <a:prstGeom prst="line">
                <a:avLst/>
              </a:prstGeom>
              <a:ln w="57150">
                <a:solidFill>
                  <a:srgbClr val="FF0066"/>
                </a:solidFill>
                <a:prstDash val="sysDot"/>
              </a:ln>
            </p:spPr>
            <p:style>
              <a:lnRef idx="1">
                <a:schemeClr val="accent1"/>
              </a:lnRef>
              <a:fillRef idx="0">
                <a:schemeClr val="accent1"/>
              </a:fillRef>
              <a:effectRef idx="0">
                <a:schemeClr val="accent1"/>
              </a:effectRef>
              <a:fontRef idx="minor">
                <a:schemeClr val="tx1"/>
              </a:fontRef>
            </p:style>
          </p:cxnSp>
        </p:grpSp>
        <p:sp>
          <p:nvSpPr>
            <p:cNvPr id="7" name="Isosceles Triangle 7">
              <a:extLst>
                <a:ext uri="{FF2B5EF4-FFF2-40B4-BE49-F238E27FC236}">
                  <a16:creationId xmlns:a16="http://schemas.microsoft.com/office/drawing/2014/main" id="{2C1BDC79-A933-214D-B120-D0BD25371A34}"/>
                </a:ext>
              </a:extLst>
            </p:cNvPr>
            <p:cNvSpPr/>
            <p:nvPr/>
          </p:nvSpPr>
          <p:spPr>
            <a:xfrm>
              <a:off x="865800" y="4557600"/>
              <a:ext cx="180000" cy="180000"/>
            </a:xfrm>
            <a:prstGeom prst="triangle">
              <a:avLst/>
            </a:prstGeom>
            <a:solidFill>
              <a:schemeClr val="tx1"/>
            </a:solidFill>
            <a:ln w="38100">
              <a:no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effectLst>
                  <a:outerShdw blurRad="38100" dist="38100" dir="2700000" algn="tl">
                    <a:srgbClr val="000000">
                      <a:alpha val="43137"/>
                    </a:srgbClr>
                  </a:outerShdw>
                </a:effectLst>
                <a:latin typeface="Candara" pitchFamily="34" charset="0"/>
              </a:endParaRPr>
            </a:p>
          </p:txBody>
        </p:sp>
        <p:sp>
          <p:nvSpPr>
            <p:cNvPr id="8" name="Isosceles Triangle 8">
              <a:extLst>
                <a:ext uri="{FF2B5EF4-FFF2-40B4-BE49-F238E27FC236}">
                  <a16:creationId xmlns:a16="http://schemas.microsoft.com/office/drawing/2014/main" id="{1DD55711-5CEF-EA41-93BF-ED8F11FC339F}"/>
                </a:ext>
              </a:extLst>
            </p:cNvPr>
            <p:cNvSpPr/>
            <p:nvPr/>
          </p:nvSpPr>
          <p:spPr>
            <a:xfrm>
              <a:off x="865800" y="3810000"/>
              <a:ext cx="180000" cy="180000"/>
            </a:xfrm>
            <a:prstGeom prst="triangle">
              <a:avLst/>
            </a:prstGeom>
            <a:solidFill>
              <a:schemeClr val="tx1"/>
            </a:solidFill>
            <a:ln w="38100">
              <a:no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solidFill>
                  <a:srgbClr val="0233BE"/>
                </a:solidFill>
                <a:effectLst>
                  <a:outerShdw blurRad="38100" dist="38100" dir="2700000" algn="tl">
                    <a:srgbClr val="000000">
                      <a:alpha val="43137"/>
                    </a:srgbClr>
                  </a:outerShdw>
                </a:effectLst>
                <a:latin typeface="Candara" pitchFamily="34" charset="0"/>
              </a:endParaRPr>
            </a:p>
          </p:txBody>
        </p:sp>
        <p:sp>
          <p:nvSpPr>
            <p:cNvPr id="9" name="Isosceles Triangle 9">
              <a:extLst>
                <a:ext uri="{FF2B5EF4-FFF2-40B4-BE49-F238E27FC236}">
                  <a16:creationId xmlns:a16="http://schemas.microsoft.com/office/drawing/2014/main" id="{70BE3417-871D-9A4A-9BEF-00996BA1E316}"/>
                </a:ext>
              </a:extLst>
            </p:cNvPr>
            <p:cNvSpPr/>
            <p:nvPr/>
          </p:nvSpPr>
          <p:spPr>
            <a:xfrm>
              <a:off x="2008800" y="3810000"/>
              <a:ext cx="180000" cy="180000"/>
            </a:xfrm>
            <a:prstGeom prst="triangle">
              <a:avLst/>
            </a:prstGeom>
            <a:solidFill>
              <a:schemeClr val="tx1"/>
            </a:solidFill>
            <a:ln w="38100">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solidFill>
                  <a:srgbClr val="0233BE"/>
                </a:solidFill>
                <a:effectLst>
                  <a:outerShdw blurRad="38100" dist="38100" dir="2700000" algn="tl">
                    <a:srgbClr val="000000">
                      <a:alpha val="43137"/>
                    </a:srgbClr>
                  </a:outerShdw>
                </a:effectLst>
                <a:latin typeface="Candara" pitchFamily="34" charset="0"/>
              </a:endParaRPr>
            </a:p>
          </p:txBody>
        </p:sp>
        <p:sp>
          <p:nvSpPr>
            <p:cNvPr id="10" name="Isosceles Triangle 10">
              <a:extLst>
                <a:ext uri="{FF2B5EF4-FFF2-40B4-BE49-F238E27FC236}">
                  <a16:creationId xmlns:a16="http://schemas.microsoft.com/office/drawing/2014/main" id="{B6B491D6-A730-F44A-9252-9E968DE67047}"/>
                </a:ext>
              </a:extLst>
            </p:cNvPr>
            <p:cNvSpPr/>
            <p:nvPr/>
          </p:nvSpPr>
          <p:spPr>
            <a:xfrm>
              <a:off x="2008800" y="4557600"/>
              <a:ext cx="180000" cy="180000"/>
            </a:xfrm>
            <a:prstGeom prst="triangle">
              <a:avLst/>
            </a:prstGeom>
            <a:solidFill>
              <a:schemeClr val="tx1"/>
            </a:solidFill>
            <a:ln w="38100">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effectLst>
                  <a:outerShdw blurRad="38100" dist="38100" dir="2700000" algn="tl">
                    <a:srgbClr val="000000">
                      <a:alpha val="43137"/>
                    </a:srgbClr>
                  </a:outerShdw>
                </a:effectLst>
                <a:latin typeface="Candara" pitchFamily="34" charset="0"/>
              </a:endParaRPr>
            </a:p>
          </p:txBody>
        </p:sp>
        <p:sp>
          <p:nvSpPr>
            <p:cNvPr id="11" name="Rectangle 11">
              <a:extLst>
                <a:ext uri="{FF2B5EF4-FFF2-40B4-BE49-F238E27FC236}">
                  <a16:creationId xmlns:a16="http://schemas.microsoft.com/office/drawing/2014/main" id="{8A4AD2E1-2B3C-7741-86EB-70B6D85962A1}"/>
                </a:ext>
              </a:extLst>
            </p:cNvPr>
            <p:cNvSpPr/>
            <p:nvPr/>
          </p:nvSpPr>
          <p:spPr>
            <a:xfrm>
              <a:off x="864080" y="4800600"/>
              <a:ext cx="1326440" cy="418654"/>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AS=</a:t>
              </a:r>
              <a:r>
                <a:rPr lang="en-US" altLang="zh-CN" sz="1667" dirty="0" err="1">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A^n</a:t>
              </a:r>
              <a:endParaRPr lang="zh-CN" altLang="en-US" sz="1667" dirty="0">
                <a:effectLst>
                  <a:outerShdw blurRad="38100" dist="38100" dir="2700000" algn="tl">
                    <a:srgbClr val="000000">
                      <a:alpha val="43137"/>
                    </a:srgbClr>
                  </a:outerShdw>
                </a:effectLst>
              </a:endParaRPr>
            </a:p>
          </p:txBody>
        </p:sp>
        <p:grpSp>
          <p:nvGrpSpPr>
            <p:cNvPr id="12" name="Group 42">
              <a:extLst>
                <a:ext uri="{FF2B5EF4-FFF2-40B4-BE49-F238E27FC236}">
                  <a16:creationId xmlns:a16="http://schemas.microsoft.com/office/drawing/2014/main" id="{359AA3CB-74A9-3440-A289-E09A0C5A4FF3}"/>
                </a:ext>
              </a:extLst>
            </p:cNvPr>
            <p:cNvGrpSpPr/>
            <p:nvPr/>
          </p:nvGrpSpPr>
          <p:grpSpPr>
            <a:xfrm>
              <a:off x="685800" y="5546310"/>
              <a:ext cx="1683000" cy="540000"/>
              <a:chOff x="990600" y="5546310"/>
              <a:chExt cx="1683000" cy="540000"/>
            </a:xfrm>
          </p:grpSpPr>
          <p:sp>
            <p:nvSpPr>
              <p:cNvPr id="18" name="Flowchart: Connector 14">
                <a:extLst>
                  <a:ext uri="{FF2B5EF4-FFF2-40B4-BE49-F238E27FC236}">
                    <a16:creationId xmlns:a16="http://schemas.microsoft.com/office/drawing/2014/main" id="{D06B53B9-17D8-9748-93B1-FF9762CB248F}"/>
                  </a:ext>
                </a:extLst>
              </p:cNvPr>
              <p:cNvSpPr/>
              <p:nvPr/>
            </p:nvSpPr>
            <p:spPr>
              <a:xfrm>
                <a:off x="990600" y="5546310"/>
                <a:ext cx="540000" cy="5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B</a:t>
                </a:r>
                <a:endParaRPr lang="zh-CN" altLang="en-US" sz="2333" b="1" i="1" dirty="0">
                  <a:effectLst>
                    <a:outerShdw blurRad="38100" dist="38100" dir="2700000" algn="tl">
                      <a:srgbClr val="000000">
                        <a:alpha val="43137"/>
                      </a:srgbClr>
                    </a:outerShdw>
                  </a:effectLst>
                  <a:latin typeface="Candara" pitchFamily="34" charset="0"/>
                </a:endParaRPr>
              </a:p>
            </p:txBody>
          </p:sp>
          <p:sp>
            <p:nvSpPr>
              <p:cNvPr id="19" name="Flowchart: Connector 15">
                <a:extLst>
                  <a:ext uri="{FF2B5EF4-FFF2-40B4-BE49-F238E27FC236}">
                    <a16:creationId xmlns:a16="http://schemas.microsoft.com/office/drawing/2014/main" id="{7165C41D-4362-ED4A-A979-435A316A494B}"/>
                  </a:ext>
                </a:extLst>
              </p:cNvPr>
              <p:cNvSpPr/>
              <p:nvPr/>
            </p:nvSpPr>
            <p:spPr>
              <a:xfrm>
                <a:off x="2133600" y="5546310"/>
                <a:ext cx="540000" cy="5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B</a:t>
                </a: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20" name="Straight Connector 16">
                <a:extLst>
                  <a:ext uri="{FF2B5EF4-FFF2-40B4-BE49-F238E27FC236}">
                    <a16:creationId xmlns:a16="http://schemas.microsoft.com/office/drawing/2014/main" id="{758C7729-6A44-174E-B585-8223B850578E}"/>
                  </a:ext>
                </a:extLst>
              </p:cNvPr>
              <p:cNvCxnSpPr>
                <a:stCxn id="18" idx="6"/>
                <a:endCxn id="19" idx="2"/>
              </p:cNvCxnSpPr>
              <p:nvPr/>
            </p:nvCxnSpPr>
            <p:spPr>
              <a:xfrm>
                <a:off x="1530600" y="5816310"/>
                <a:ext cx="603000" cy="0"/>
              </a:xfrm>
              <a:prstGeom prst="line">
                <a:avLst/>
              </a:prstGeom>
              <a:ln w="57150">
                <a:solidFill>
                  <a:srgbClr val="00B0F0"/>
                </a:solidFill>
                <a:prstDash val="sysDot"/>
              </a:ln>
            </p:spPr>
            <p:style>
              <a:lnRef idx="1">
                <a:schemeClr val="accent1"/>
              </a:lnRef>
              <a:fillRef idx="0">
                <a:schemeClr val="accent1"/>
              </a:fillRef>
              <a:effectRef idx="0">
                <a:schemeClr val="accent1"/>
              </a:effectRef>
              <a:fontRef idx="minor">
                <a:schemeClr val="tx1"/>
              </a:fontRef>
            </p:style>
          </p:cxnSp>
        </p:grpSp>
        <p:sp>
          <p:nvSpPr>
            <p:cNvPr id="13" name="Isosceles Triangle 17">
              <a:extLst>
                <a:ext uri="{FF2B5EF4-FFF2-40B4-BE49-F238E27FC236}">
                  <a16:creationId xmlns:a16="http://schemas.microsoft.com/office/drawing/2014/main" id="{F2747AE8-EA0E-5E46-82BD-BFF08A6DE67C}"/>
                </a:ext>
              </a:extLst>
            </p:cNvPr>
            <p:cNvSpPr/>
            <p:nvPr/>
          </p:nvSpPr>
          <p:spPr>
            <a:xfrm>
              <a:off x="865800" y="6086310"/>
              <a:ext cx="180000" cy="180000"/>
            </a:xfrm>
            <a:prstGeom prst="triangle">
              <a:avLst/>
            </a:prstGeom>
            <a:solidFill>
              <a:schemeClr val="tx1"/>
            </a:solidFill>
            <a:ln w="38100">
              <a:no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effectLst>
                  <a:outerShdw blurRad="38100" dist="38100" dir="2700000" algn="tl">
                    <a:srgbClr val="000000">
                      <a:alpha val="43137"/>
                    </a:srgbClr>
                  </a:outerShdw>
                </a:effectLst>
                <a:latin typeface="Candara" pitchFamily="34" charset="0"/>
              </a:endParaRPr>
            </a:p>
          </p:txBody>
        </p:sp>
        <p:sp>
          <p:nvSpPr>
            <p:cNvPr id="14" name="Isosceles Triangle 18">
              <a:extLst>
                <a:ext uri="{FF2B5EF4-FFF2-40B4-BE49-F238E27FC236}">
                  <a16:creationId xmlns:a16="http://schemas.microsoft.com/office/drawing/2014/main" id="{37259071-1733-7042-A1EB-6ABCDE99500D}"/>
                </a:ext>
              </a:extLst>
            </p:cNvPr>
            <p:cNvSpPr/>
            <p:nvPr/>
          </p:nvSpPr>
          <p:spPr>
            <a:xfrm>
              <a:off x="865800" y="5338710"/>
              <a:ext cx="180000" cy="180000"/>
            </a:xfrm>
            <a:prstGeom prst="triangle">
              <a:avLst/>
            </a:prstGeom>
            <a:solidFill>
              <a:schemeClr val="tx1"/>
            </a:solidFill>
            <a:ln w="38100">
              <a:no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solidFill>
                  <a:srgbClr val="0233BE"/>
                </a:solidFill>
                <a:effectLst>
                  <a:outerShdw blurRad="38100" dist="38100" dir="2700000" algn="tl">
                    <a:srgbClr val="000000">
                      <a:alpha val="43137"/>
                    </a:srgbClr>
                  </a:outerShdw>
                </a:effectLst>
                <a:latin typeface="Candara" pitchFamily="34" charset="0"/>
              </a:endParaRPr>
            </a:p>
          </p:txBody>
        </p:sp>
        <p:sp>
          <p:nvSpPr>
            <p:cNvPr id="15" name="Isosceles Triangle 19">
              <a:extLst>
                <a:ext uri="{FF2B5EF4-FFF2-40B4-BE49-F238E27FC236}">
                  <a16:creationId xmlns:a16="http://schemas.microsoft.com/office/drawing/2014/main" id="{F4CBE028-52E4-164B-A11B-19C1E569EAF9}"/>
                </a:ext>
              </a:extLst>
            </p:cNvPr>
            <p:cNvSpPr/>
            <p:nvPr/>
          </p:nvSpPr>
          <p:spPr>
            <a:xfrm>
              <a:off x="2008800" y="5338710"/>
              <a:ext cx="180000" cy="180000"/>
            </a:xfrm>
            <a:prstGeom prst="triangle">
              <a:avLst/>
            </a:prstGeom>
            <a:solidFill>
              <a:schemeClr val="tx1"/>
            </a:solidFill>
            <a:ln w="38100">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solidFill>
                  <a:srgbClr val="0233BE"/>
                </a:solidFill>
                <a:effectLst>
                  <a:outerShdw blurRad="38100" dist="38100" dir="2700000" algn="tl">
                    <a:srgbClr val="000000">
                      <a:alpha val="43137"/>
                    </a:srgbClr>
                  </a:outerShdw>
                </a:effectLst>
                <a:latin typeface="Candara" pitchFamily="34" charset="0"/>
              </a:endParaRPr>
            </a:p>
          </p:txBody>
        </p:sp>
        <p:sp>
          <p:nvSpPr>
            <p:cNvPr id="16" name="Isosceles Triangle 20">
              <a:extLst>
                <a:ext uri="{FF2B5EF4-FFF2-40B4-BE49-F238E27FC236}">
                  <a16:creationId xmlns:a16="http://schemas.microsoft.com/office/drawing/2014/main" id="{C24C2F30-29FA-9A4D-AC41-7CDD32F887E1}"/>
                </a:ext>
              </a:extLst>
            </p:cNvPr>
            <p:cNvSpPr/>
            <p:nvPr/>
          </p:nvSpPr>
          <p:spPr>
            <a:xfrm>
              <a:off x="2008800" y="6086310"/>
              <a:ext cx="180000" cy="180000"/>
            </a:xfrm>
            <a:prstGeom prst="triangle">
              <a:avLst/>
            </a:prstGeom>
            <a:solidFill>
              <a:schemeClr val="tx1"/>
            </a:solidFill>
            <a:ln w="38100">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effectLst>
                  <a:outerShdw blurRad="38100" dist="38100" dir="2700000" algn="tl">
                    <a:srgbClr val="000000">
                      <a:alpha val="43137"/>
                    </a:srgbClr>
                  </a:outerShdw>
                </a:effectLst>
                <a:latin typeface="Candara" pitchFamily="34" charset="0"/>
              </a:endParaRPr>
            </a:p>
          </p:txBody>
        </p:sp>
        <p:sp>
          <p:nvSpPr>
            <p:cNvPr id="17" name="Rectangle 21">
              <a:extLst>
                <a:ext uri="{FF2B5EF4-FFF2-40B4-BE49-F238E27FC236}">
                  <a16:creationId xmlns:a16="http://schemas.microsoft.com/office/drawing/2014/main" id="{20BE5ACA-1186-9643-B962-14E5EC05154C}"/>
                </a:ext>
              </a:extLst>
            </p:cNvPr>
            <p:cNvSpPr/>
            <p:nvPr/>
          </p:nvSpPr>
          <p:spPr>
            <a:xfrm>
              <a:off x="863464" y="6329310"/>
              <a:ext cx="1327672" cy="418654"/>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BS=</a:t>
              </a:r>
              <a:r>
                <a:rPr lang="en-US" altLang="zh-CN" sz="1667" dirty="0" err="1">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B^n</a:t>
              </a:r>
              <a:endParaRPr lang="zh-CN" altLang="en-US" sz="1667" dirty="0">
                <a:effectLst>
                  <a:outerShdw blurRad="38100" dist="38100" dir="2700000" algn="tl">
                    <a:srgbClr val="000000">
                      <a:alpha val="43137"/>
                    </a:srgbClr>
                  </a:outerShdw>
                </a:effectLst>
              </a:endParaRPr>
            </a:p>
          </p:txBody>
        </p:sp>
      </p:grpSp>
      <p:grpSp>
        <p:nvGrpSpPr>
          <p:cNvPr id="24" name="Group 122">
            <a:extLst>
              <a:ext uri="{FF2B5EF4-FFF2-40B4-BE49-F238E27FC236}">
                <a16:creationId xmlns:a16="http://schemas.microsoft.com/office/drawing/2014/main" id="{5C65B002-5EE6-DD4B-9A98-91296A9615AC}"/>
              </a:ext>
            </a:extLst>
          </p:cNvPr>
          <p:cNvGrpSpPr/>
          <p:nvPr/>
        </p:nvGrpSpPr>
        <p:grpSpPr>
          <a:xfrm>
            <a:off x="3128188" y="3111500"/>
            <a:ext cx="1402500" cy="2448304"/>
            <a:chOff x="2971800" y="3810000"/>
            <a:chExt cx="1683000" cy="2937964"/>
          </a:xfrm>
        </p:grpSpPr>
        <p:grpSp>
          <p:nvGrpSpPr>
            <p:cNvPr id="25" name="Group 43">
              <a:extLst>
                <a:ext uri="{FF2B5EF4-FFF2-40B4-BE49-F238E27FC236}">
                  <a16:creationId xmlns:a16="http://schemas.microsoft.com/office/drawing/2014/main" id="{5EB5AFB0-8893-694B-8C5E-FA62E20B6ECB}"/>
                </a:ext>
              </a:extLst>
            </p:cNvPr>
            <p:cNvGrpSpPr/>
            <p:nvPr/>
          </p:nvGrpSpPr>
          <p:grpSpPr>
            <a:xfrm>
              <a:off x="2971800" y="5546310"/>
              <a:ext cx="1683000" cy="540000"/>
              <a:chOff x="990600" y="4017600"/>
              <a:chExt cx="1683000" cy="540000"/>
            </a:xfrm>
          </p:grpSpPr>
          <p:sp>
            <p:nvSpPr>
              <p:cNvPr id="37" name="Flowchart: Connector 44">
                <a:extLst>
                  <a:ext uri="{FF2B5EF4-FFF2-40B4-BE49-F238E27FC236}">
                    <a16:creationId xmlns:a16="http://schemas.microsoft.com/office/drawing/2014/main" id="{2665B35C-AD6A-0749-BFDD-36B04632BCD6}"/>
                  </a:ext>
                </a:extLst>
              </p:cNvPr>
              <p:cNvSpPr/>
              <p:nvPr/>
            </p:nvSpPr>
            <p:spPr>
              <a:xfrm>
                <a:off x="990600" y="4017600"/>
                <a:ext cx="540000" cy="5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A</a:t>
                </a:r>
                <a:endParaRPr lang="zh-CN" altLang="en-US" sz="2333" b="1" i="1" dirty="0">
                  <a:effectLst>
                    <a:outerShdw blurRad="38100" dist="38100" dir="2700000" algn="tl">
                      <a:srgbClr val="000000">
                        <a:alpha val="43137"/>
                      </a:srgbClr>
                    </a:outerShdw>
                  </a:effectLst>
                  <a:latin typeface="Candara" pitchFamily="34" charset="0"/>
                </a:endParaRPr>
              </a:p>
            </p:txBody>
          </p:sp>
          <p:sp>
            <p:nvSpPr>
              <p:cNvPr id="38" name="Flowchart: Connector 45">
                <a:extLst>
                  <a:ext uri="{FF2B5EF4-FFF2-40B4-BE49-F238E27FC236}">
                    <a16:creationId xmlns:a16="http://schemas.microsoft.com/office/drawing/2014/main" id="{ABB860BB-0433-A146-8459-526711C39117}"/>
                  </a:ext>
                </a:extLst>
              </p:cNvPr>
              <p:cNvSpPr/>
              <p:nvPr/>
            </p:nvSpPr>
            <p:spPr>
              <a:xfrm>
                <a:off x="2133600" y="4017600"/>
                <a:ext cx="540000" cy="5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A</a:t>
                </a: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39" name="Straight Connector 46">
                <a:extLst>
                  <a:ext uri="{FF2B5EF4-FFF2-40B4-BE49-F238E27FC236}">
                    <a16:creationId xmlns:a16="http://schemas.microsoft.com/office/drawing/2014/main" id="{D301BD42-D3CB-9F4C-847B-EBF8670E7973}"/>
                  </a:ext>
                </a:extLst>
              </p:cNvPr>
              <p:cNvCxnSpPr>
                <a:stCxn id="37" idx="6"/>
                <a:endCxn id="38" idx="2"/>
              </p:cNvCxnSpPr>
              <p:nvPr/>
            </p:nvCxnSpPr>
            <p:spPr>
              <a:xfrm>
                <a:off x="1530600" y="4287600"/>
                <a:ext cx="603000" cy="0"/>
              </a:xfrm>
              <a:prstGeom prst="line">
                <a:avLst/>
              </a:prstGeom>
              <a:ln w="57150">
                <a:solidFill>
                  <a:srgbClr val="FF0066"/>
                </a:solidFill>
                <a:prstDash val="sysDot"/>
              </a:ln>
            </p:spPr>
            <p:style>
              <a:lnRef idx="1">
                <a:schemeClr val="accent1"/>
              </a:lnRef>
              <a:fillRef idx="0">
                <a:schemeClr val="accent1"/>
              </a:fillRef>
              <a:effectRef idx="0">
                <a:schemeClr val="accent1"/>
              </a:effectRef>
              <a:fontRef idx="minor">
                <a:schemeClr val="tx1"/>
              </a:fontRef>
            </p:style>
          </p:cxnSp>
        </p:grpSp>
        <p:sp>
          <p:nvSpPr>
            <p:cNvPr id="26" name="Isosceles Triangle 47">
              <a:extLst>
                <a:ext uri="{FF2B5EF4-FFF2-40B4-BE49-F238E27FC236}">
                  <a16:creationId xmlns:a16="http://schemas.microsoft.com/office/drawing/2014/main" id="{DB3957FE-A467-2344-BA91-51022CBBCD4A}"/>
                </a:ext>
              </a:extLst>
            </p:cNvPr>
            <p:cNvSpPr/>
            <p:nvPr/>
          </p:nvSpPr>
          <p:spPr>
            <a:xfrm>
              <a:off x="3151800" y="6086310"/>
              <a:ext cx="180000" cy="180000"/>
            </a:xfrm>
            <a:prstGeom prst="triangle">
              <a:avLst/>
            </a:prstGeom>
            <a:solidFill>
              <a:schemeClr val="tx1"/>
            </a:solidFill>
            <a:ln w="38100">
              <a:no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effectLst>
                  <a:outerShdw blurRad="38100" dist="38100" dir="2700000" algn="tl">
                    <a:srgbClr val="000000">
                      <a:alpha val="43137"/>
                    </a:srgbClr>
                  </a:outerShdw>
                </a:effectLst>
                <a:latin typeface="Candara" pitchFamily="34" charset="0"/>
              </a:endParaRPr>
            </a:p>
          </p:txBody>
        </p:sp>
        <p:sp>
          <p:nvSpPr>
            <p:cNvPr id="27" name="Isosceles Triangle 48">
              <a:extLst>
                <a:ext uri="{FF2B5EF4-FFF2-40B4-BE49-F238E27FC236}">
                  <a16:creationId xmlns:a16="http://schemas.microsoft.com/office/drawing/2014/main" id="{6425694E-F2DF-F649-A551-8DF7F4C32416}"/>
                </a:ext>
              </a:extLst>
            </p:cNvPr>
            <p:cNvSpPr/>
            <p:nvPr/>
          </p:nvSpPr>
          <p:spPr>
            <a:xfrm>
              <a:off x="4294800" y="6086310"/>
              <a:ext cx="180000" cy="180000"/>
            </a:xfrm>
            <a:prstGeom prst="triangle">
              <a:avLst/>
            </a:prstGeom>
            <a:solidFill>
              <a:schemeClr val="tx1"/>
            </a:solidFill>
            <a:ln w="38100">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effectLst>
                  <a:outerShdw blurRad="38100" dist="38100" dir="2700000" algn="tl">
                    <a:srgbClr val="000000">
                      <a:alpha val="43137"/>
                    </a:srgbClr>
                  </a:outerShdw>
                </a:effectLst>
                <a:latin typeface="Candara" pitchFamily="34" charset="0"/>
              </a:endParaRPr>
            </a:p>
          </p:txBody>
        </p:sp>
        <p:grpSp>
          <p:nvGrpSpPr>
            <p:cNvPr id="28" name="Group 49">
              <a:extLst>
                <a:ext uri="{FF2B5EF4-FFF2-40B4-BE49-F238E27FC236}">
                  <a16:creationId xmlns:a16="http://schemas.microsoft.com/office/drawing/2014/main" id="{E90788FB-2692-A342-BA6F-D13FCB0E82F6}"/>
                </a:ext>
              </a:extLst>
            </p:cNvPr>
            <p:cNvGrpSpPr/>
            <p:nvPr/>
          </p:nvGrpSpPr>
          <p:grpSpPr>
            <a:xfrm>
              <a:off x="2971800" y="4017600"/>
              <a:ext cx="1683000" cy="540000"/>
              <a:chOff x="990600" y="5546310"/>
              <a:chExt cx="1683000" cy="540000"/>
            </a:xfrm>
          </p:grpSpPr>
          <p:sp>
            <p:nvSpPr>
              <p:cNvPr id="34" name="Flowchart: Connector 50">
                <a:extLst>
                  <a:ext uri="{FF2B5EF4-FFF2-40B4-BE49-F238E27FC236}">
                    <a16:creationId xmlns:a16="http://schemas.microsoft.com/office/drawing/2014/main" id="{A2C7C8EF-DE8E-FC4A-8908-CA90B1692FC7}"/>
                  </a:ext>
                </a:extLst>
              </p:cNvPr>
              <p:cNvSpPr/>
              <p:nvPr/>
            </p:nvSpPr>
            <p:spPr>
              <a:xfrm>
                <a:off x="990600" y="5546310"/>
                <a:ext cx="540000" cy="5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B</a:t>
                </a:r>
                <a:endParaRPr lang="zh-CN" altLang="en-US" sz="2333" b="1" i="1" dirty="0">
                  <a:effectLst>
                    <a:outerShdw blurRad="38100" dist="38100" dir="2700000" algn="tl">
                      <a:srgbClr val="000000">
                        <a:alpha val="43137"/>
                      </a:srgbClr>
                    </a:outerShdw>
                  </a:effectLst>
                  <a:latin typeface="Candara" pitchFamily="34" charset="0"/>
                </a:endParaRPr>
              </a:p>
            </p:txBody>
          </p:sp>
          <p:sp>
            <p:nvSpPr>
              <p:cNvPr id="35" name="Flowchart: Connector 51">
                <a:extLst>
                  <a:ext uri="{FF2B5EF4-FFF2-40B4-BE49-F238E27FC236}">
                    <a16:creationId xmlns:a16="http://schemas.microsoft.com/office/drawing/2014/main" id="{4507F13F-CDB4-C749-BC4D-CAC6446469BA}"/>
                  </a:ext>
                </a:extLst>
              </p:cNvPr>
              <p:cNvSpPr/>
              <p:nvPr/>
            </p:nvSpPr>
            <p:spPr>
              <a:xfrm>
                <a:off x="2133600" y="5546310"/>
                <a:ext cx="540000" cy="5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B</a:t>
                </a: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36" name="Straight Connector 52">
                <a:extLst>
                  <a:ext uri="{FF2B5EF4-FFF2-40B4-BE49-F238E27FC236}">
                    <a16:creationId xmlns:a16="http://schemas.microsoft.com/office/drawing/2014/main" id="{50ADF0B1-EC3B-C34C-AF66-058BA1236BBA}"/>
                  </a:ext>
                </a:extLst>
              </p:cNvPr>
              <p:cNvCxnSpPr>
                <a:stCxn id="34" idx="6"/>
                <a:endCxn id="35" idx="2"/>
              </p:cNvCxnSpPr>
              <p:nvPr/>
            </p:nvCxnSpPr>
            <p:spPr>
              <a:xfrm>
                <a:off x="1530600" y="5816310"/>
                <a:ext cx="603000" cy="0"/>
              </a:xfrm>
              <a:prstGeom prst="line">
                <a:avLst/>
              </a:prstGeom>
              <a:ln w="57150">
                <a:solidFill>
                  <a:srgbClr val="00B0F0"/>
                </a:solidFill>
                <a:prstDash val="sysDot"/>
              </a:ln>
            </p:spPr>
            <p:style>
              <a:lnRef idx="1">
                <a:schemeClr val="accent1"/>
              </a:lnRef>
              <a:fillRef idx="0">
                <a:schemeClr val="accent1"/>
              </a:fillRef>
              <a:effectRef idx="0">
                <a:schemeClr val="accent1"/>
              </a:effectRef>
              <a:fontRef idx="minor">
                <a:schemeClr val="tx1"/>
              </a:fontRef>
            </p:style>
          </p:cxnSp>
        </p:grpSp>
        <p:sp>
          <p:nvSpPr>
            <p:cNvPr id="29" name="Isosceles Triangle 53">
              <a:extLst>
                <a:ext uri="{FF2B5EF4-FFF2-40B4-BE49-F238E27FC236}">
                  <a16:creationId xmlns:a16="http://schemas.microsoft.com/office/drawing/2014/main" id="{5B45B1CD-7524-0044-A7B0-C21CC0405FD7}"/>
                </a:ext>
              </a:extLst>
            </p:cNvPr>
            <p:cNvSpPr/>
            <p:nvPr/>
          </p:nvSpPr>
          <p:spPr>
            <a:xfrm>
              <a:off x="3151800" y="3810000"/>
              <a:ext cx="180000" cy="180000"/>
            </a:xfrm>
            <a:prstGeom prst="triangle">
              <a:avLst/>
            </a:prstGeom>
            <a:solidFill>
              <a:schemeClr val="tx1"/>
            </a:solidFill>
            <a:ln w="38100">
              <a:no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solidFill>
                  <a:srgbClr val="0233BE"/>
                </a:solidFill>
                <a:effectLst>
                  <a:outerShdw blurRad="38100" dist="38100" dir="2700000" algn="tl">
                    <a:srgbClr val="000000">
                      <a:alpha val="43137"/>
                    </a:srgbClr>
                  </a:outerShdw>
                </a:effectLst>
                <a:latin typeface="Candara" pitchFamily="34" charset="0"/>
              </a:endParaRPr>
            </a:p>
          </p:txBody>
        </p:sp>
        <p:sp>
          <p:nvSpPr>
            <p:cNvPr id="30" name="Isosceles Triangle 54">
              <a:extLst>
                <a:ext uri="{FF2B5EF4-FFF2-40B4-BE49-F238E27FC236}">
                  <a16:creationId xmlns:a16="http://schemas.microsoft.com/office/drawing/2014/main" id="{EBC4CF27-45AC-224A-9B57-1C5B61C97453}"/>
                </a:ext>
              </a:extLst>
            </p:cNvPr>
            <p:cNvSpPr/>
            <p:nvPr/>
          </p:nvSpPr>
          <p:spPr>
            <a:xfrm>
              <a:off x="4294800" y="3810000"/>
              <a:ext cx="180000" cy="180000"/>
            </a:xfrm>
            <a:prstGeom prst="triangle">
              <a:avLst/>
            </a:prstGeom>
            <a:solidFill>
              <a:schemeClr val="tx1"/>
            </a:solidFill>
            <a:ln w="38100">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solidFill>
                  <a:srgbClr val="0233BE"/>
                </a:solidFill>
                <a:effectLst>
                  <a:outerShdw blurRad="38100" dist="38100" dir="2700000" algn="tl">
                    <a:srgbClr val="000000">
                      <a:alpha val="43137"/>
                    </a:srgbClr>
                  </a:outerShdw>
                </a:effectLst>
                <a:latin typeface="Candara" pitchFamily="34" charset="0"/>
              </a:endParaRPr>
            </a:p>
          </p:txBody>
        </p:sp>
        <p:cxnSp>
          <p:nvCxnSpPr>
            <p:cNvPr id="31" name="Straight Arrow Connector 56">
              <a:extLst>
                <a:ext uri="{FF2B5EF4-FFF2-40B4-BE49-F238E27FC236}">
                  <a16:creationId xmlns:a16="http://schemas.microsoft.com/office/drawing/2014/main" id="{7BAC49A0-9A12-604A-8DEB-D853613CAA64}"/>
                </a:ext>
              </a:extLst>
            </p:cNvPr>
            <p:cNvCxnSpPr>
              <a:stCxn id="37" idx="0"/>
              <a:endCxn id="34" idx="4"/>
            </p:cNvCxnSpPr>
            <p:nvPr/>
          </p:nvCxnSpPr>
          <p:spPr>
            <a:xfrm flipV="1">
              <a:off x="3241800" y="4557600"/>
              <a:ext cx="0" cy="98871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Straight Arrow Connector 57">
              <a:extLst>
                <a:ext uri="{FF2B5EF4-FFF2-40B4-BE49-F238E27FC236}">
                  <a16:creationId xmlns:a16="http://schemas.microsoft.com/office/drawing/2014/main" id="{B7C7CCB3-F3C5-1F4C-90D4-F54C247DAE09}"/>
                </a:ext>
              </a:extLst>
            </p:cNvPr>
            <p:cNvCxnSpPr>
              <a:stCxn id="38" idx="0"/>
              <a:endCxn id="35" idx="4"/>
            </p:cNvCxnSpPr>
            <p:nvPr/>
          </p:nvCxnSpPr>
          <p:spPr>
            <a:xfrm flipV="1">
              <a:off x="4384800" y="4557600"/>
              <a:ext cx="0" cy="98871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Rectangle 60">
              <a:extLst>
                <a:ext uri="{FF2B5EF4-FFF2-40B4-BE49-F238E27FC236}">
                  <a16:creationId xmlns:a16="http://schemas.microsoft.com/office/drawing/2014/main" id="{618D4482-7249-B044-AEFE-755DB589E36C}"/>
                </a:ext>
              </a:extLst>
            </p:cNvPr>
            <p:cNvSpPr/>
            <p:nvPr/>
          </p:nvSpPr>
          <p:spPr>
            <a:xfrm>
              <a:off x="3143346" y="6329310"/>
              <a:ext cx="1339906" cy="418654"/>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AS&gt;=BS</a:t>
              </a:r>
              <a:endParaRPr lang="zh-CN" altLang="en-US" sz="1667" dirty="0">
                <a:effectLst>
                  <a:outerShdw blurRad="38100" dist="38100" dir="2700000" algn="tl">
                    <a:srgbClr val="000000">
                      <a:alpha val="43137"/>
                    </a:srgbClr>
                  </a:outerShdw>
                </a:effectLst>
              </a:endParaRPr>
            </a:p>
          </p:txBody>
        </p:sp>
      </p:grpSp>
      <p:grpSp>
        <p:nvGrpSpPr>
          <p:cNvPr id="40" name="Group 121">
            <a:extLst>
              <a:ext uri="{FF2B5EF4-FFF2-40B4-BE49-F238E27FC236}">
                <a16:creationId xmlns:a16="http://schemas.microsoft.com/office/drawing/2014/main" id="{6F2E6399-D696-EA4F-B614-7A6B94F10D28}"/>
              </a:ext>
            </a:extLst>
          </p:cNvPr>
          <p:cNvGrpSpPr/>
          <p:nvPr/>
        </p:nvGrpSpPr>
        <p:grpSpPr>
          <a:xfrm>
            <a:off x="4821521" y="3111500"/>
            <a:ext cx="1402500" cy="2448304"/>
            <a:chOff x="5105400" y="3810000"/>
            <a:chExt cx="1683000" cy="2937964"/>
          </a:xfrm>
        </p:grpSpPr>
        <p:grpSp>
          <p:nvGrpSpPr>
            <p:cNvPr id="41" name="Group 61">
              <a:extLst>
                <a:ext uri="{FF2B5EF4-FFF2-40B4-BE49-F238E27FC236}">
                  <a16:creationId xmlns:a16="http://schemas.microsoft.com/office/drawing/2014/main" id="{72088A3E-35A3-154B-BF55-9F1DF50A2C7A}"/>
                </a:ext>
              </a:extLst>
            </p:cNvPr>
            <p:cNvGrpSpPr/>
            <p:nvPr/>
          </p:nvGrpSpPr>
          <p:grpSpPr>
            <a:xfrm>
              <a:off x="5105400" y="5546310"/>
              <a:ext cx="1683000" cy="540000"/>
              <a:chOff x="990600" y="4017600"/>
              <a:chExt cx="1683000" cy="540000"/>
            </a:xfrm>
          </p:grpSpPr>
          <p:sp>
            <p:nvSpPr>
              <p:cNvPr id="57" name="Flowchart: Connector 62">
                <a:extLst>
                  <a:ext uri="{FF2B5EF4-FFF2-40B4-BE49-F238E27FC236}">
                    <a16:creationId xmlns:a16="http://schemas.microsoft.com/office/drawing/2014/main" id="{04CEBECA-1CAC-3B45-A6D8-861D9330E965}"/>
                  </a:ext>
                </a:extLst>
              </p:cNvPr>
              <p:cNvSpPr/>
              <p:nvPr/>
            </p:nvSpPr>
            <p:spPr>
              <a:xfrm>
                <a:off x="990600" y="4017600"/>
                <a:ext cx="540000" cy="5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A</a:t>
                </a:r>
                <a:endParaRPr lang="zh-CN" altLang="en-US" sz="2333" b="1" i="1" dirty="0">
                  <a:effectLst>
                    <a:outerShdw blurRad="38100" dist="38100" dir="2700000" algn="tl">
                      <a:srgbClr val="000000">
                        <a:alpha val="43137"/>
                      </a:srgbClr>
                    </a:outerShdw>
                  </a:effectLst>
                  <a:latin typeface="Candara" pitchFamily="34" charset="0"/>
                </a:endParaRPr>
              </a:p>
            </p:txBody>
          </p:sp>
          <p:sp>
            <p:nvSpPr>
              <p:cNvPr id="58" name="Flowchart: Connector 63">
                <a:extLst>
                  <a:ext uri="{FF2B5EF4-FFF2-40B4-BE49-F238E27FC236}">
                    <a16:creationId xmlns:a16="http://schemas.microsoft.com/office/drawing/2014/main" id="{38587EF6-A24C-2444-A932-39BC7D828462}"/>
                  </a:ext>
                </a:extLst>
              </p:cNvPr>
              <p:cNvSpPr/>
              <p:nvPr/>
            </p:nvSpPr>
            <p:spPr>
              <a:xfrm>
                <a:off x="2133600" y="4017600"/>
                <a:ext cx="540000" cy="5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A</a:t>
                </a: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59" name="Straight Connector 64">
                <a:extLst>
                  <a:ext uri="{FF2B5EF4-FFF2-40B4-BE49-F238E27FC236}">
                    <a16:creationId xmlns:a16="http://schemas.microsoft.com/office/drawing/2014/main" id="{2630568A-8075-0B46-B21B-2B44C1AFEF8A}"/>
                  </a:ext>
                </a:extLst>
              </p:cNvPr>
              <p:cNvCxnSpPr>
                <a:stCxn id="57" idx="6"/>
                <a:endCxn id="58" idx="2"/>
              </p:cNvCxnSpPr>
              <p:nvPr/>
            </p:nvCxnSpPr>
            <p:spPr>
              <a:xfrm>
                <a:off x="1530600" y="4287600"/>
                <a:ext cx="603000" cy="0"/>
              </a:xfrm>
              <a:prstGeom prst="line">
                <a:avLst/>
              </a:prstGeom>
              <a:ln w="57150">
                <a:solidFill>
                  <a:srgbClr val="FF0066"/>
                </a:solidFill>
                <a:prstDash val="sysDot"/>
              </a:ln>
            </p:spPr>
            <p:style>
              <a:lnRef idx="1">
                <a:schemeClr val="accent1"/>
              </a:lnRef>
              <a:fillRef idx="0">
                <a:schemeClr val="accent1"/>
              </a:fillRef>
              <a:effectRef idx="0">
                <a:schemeClr val="accent1"/>
              </a:effectRef>
              <a:fontRef idx="minor">
                <a:schemeClr val="tx1"/>
              </a:fontRef>
            </p:style>
          </p:cxnSp>
        </p:grpSp>
        <p:sp>
          <p:nvSpPr>
            <p:cNvPr id="42" name="Isosceles Triangle 65">
              <a:extLst>
                <a:ext uri="{FF2B5EF4-FFF2-40B4-BE49-F238E27FC236}">
                  <a16:creationId xmlns:a16="http://schemas.microsoft.com/office/drawing/2014/main" id="{E550EFE5-082E-3142-8FBB-EADBCD1E6448}"/>
                </a:ext>
              </a:extLst>
            </p:cNvPr>
            <p:cNvSpPr/>
            <p:nvPr/>
          </p:nvSpPr>
          <p:spPr>
            <a:xfrm>
              <a:off x="5285400" y="6086310"/>
              <a:ext cx="180000" cy="180000"/>
            </a:xfrm>
            <a:prstGeom prst="triangle">
              <a:avLst/>
            </a:prstGeom>
            <a:solidFill>
              <a:schemeClr val="tx1"/>
            </a:solidFill>
            <a:ln w="38100">
              <a:no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effectLst>
                  <a:outerShdw blurRad="38100" dist="38100" dir="2700000" algn="tl">
                    <a:srgbClr val="000000">
                      <a:alpha val="43137"/>
                    </a:srgbClr>
                  </a:outerShdw>
                </a:effectLst>
                <a:latin typeface="Candara" pitchFamily="34" charset="0"/>
              </a:endParaRPr>
            </a:p>
          </p:txBody>
        </p:sp>
        <p:sp>
          <p:nvSpPr>
            <p:cNvPr id="43" name="Isosceles Triangle 66">
              <a:extLst>
                <a:ext uri="{FF2B5EF4-FFF2-40B4-BE49-F238E27FC236}">
                  <a16:creationId xmlns:a16="http://schemas.microsoft.com/office/drawing/2014/main" id="{94E2788F-DD1A-2640-B0BF-A218B8D6C5D0}"/>
                </a:ext>
              </a:extLst>
            </p:cNvPr>
            <p:cNvSpPr/>
            <p:nvPr/>
          </p:nvSpPr>
          <p:spPr>
            <a:xfrm>
              <a:off x="6428400" y="6086310"/>
              <a:ext cx="180000" cy="180000"/>
            </a:xfrm>
            <a:prstGeom prst="triangle">
              <a:avLst/>
            </a:prstGeom>
            <a:solidFill>
              <a:schemeClr val="tx1"/>
            </a:solidFill>
            <a:ln w="38100">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effectLst>
                  <a:outerShdw blurRad="38100" dist="38100" dir="2700000" algn="tl">
                    <a:srgbClr val="000000">
                      <a:alpha val="43137"/>
                    </a:srgbClr>
                  </a:outerShdw>
                </a:effectLst>
                <a:latin typeface="Candara" pitchFamily="34" charset="0"/>
              </a:endParaRPr>
            </a:p>
          </p:txBody>
        </p:sp>
        <p:grpSp>
          <p:nvGrpSpPr>
            <p:cNvPr id="44" name="Group 67">
              <a:extLst>
                <a:ext uri="{FF2B5EF4-FFF2-40B4-BE49-F238E27FC236}">
                  <a16:creationId xmlns:a16="http://schemas.microsoft.com/office/drawing/2014/main" id="{9E6574E7-3275-094D-8818-14553F899778}"/>
                </a:ext>
              </a:extLst>
            </p:cNvPr>
            <p:cNvGrpSpPr/>
            <p:nvPr/>
          </p:nvGrpSpPr>
          <p:grpSpPr>
            <a:xfrm>
              <a:off x="5105400" y="4017600"/>
              <a:ext cx="1683000" cy="540000"/>
              <a:chOff x="990600" y="5546310"/>
              <a:chExt cx="1683000" cy="540000"/>
            </a:xfrm>
          </p:grpSpPr>
          <p:sp>
            <p:nvSpPr>
              <p:cNvPr id="54" name="Flowchart: Connector 68">
                <a:extLst>
                  <a:ext uri="{FF2B5EF4-FFF2-40B4-BE49-F238E27FC236}">
                    <a16:creationId xmlns:a16="http://schemas.microsoft.com/office/drawing/2014/main" id="{F0154AD6-97C3-914B-8D5B-F7586AC97EB4}"/>
                  </a:ext>
                </a:extLst>
              </p:cNvPr>
              <p:cNvSpPr/>
              <p:nvPr/>
            </p:nvSpPr>
            <p:spPr>
              <a:xfrm>
                <a:off x="990600" y="5546310"/>
                <a:ext cx="540000" cy="5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B</a:t>
                </a:r>
                <a:endParaRPr lang="zh-CN" altLang="en-US" sz="2333" b="1" i="1" dirty="0">
                  <a:effectLst>
                    <a:outerShdw blurRad="38100" dist="38100" dir="2700000" algn="tl">
                      <a:srgbClr val="000000">
                        <a:alpha val="43137"/>
                      </a:srgbClr>
                    </a:outerShdw>
                  </a:effectLst>
                  <a:latin typeface="Candara" pitchFamily="34" charset="0"/>
                </a:endParaRPr>
              </a:p>
            </p:txBody>
          </p:sp>
          <p:sp>
            <p:nvSpPr>
              <p:cNvPr id="55" name="Flowchart: Connector 69">
                <a:extLst>
                  <a:ext uri="{FF2B5EF4-FFF2-40B4-BE49-F238E27FC236}">
                    <a16:creationId xmlns:a16="http://schemas.microsoft.com/office/drawing/2014/main" id="{1E942CA3-3760-7744-8314-C7BDA1C6D378}"/>
                  </a:ext>
                </a:extLst>
              </p:cNvPr>
              <p:cNvSpPr/>
              <p:nvPr/>
            </p:nvSpPr>
            <p:spPr>
              <a:xfrm>
                <a:off x="2133600" y="5546310"/>
                <a:ext cx="540000" cy="5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B</a:t>
                </a: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56" name="Straight Connector 70">
                <a:extLst>
                  <a:ext uri="{FF2B5EF4-FFF2-40B4-BE49-F238E27FC236}">
                    <a16:creationId xmlns:a16="http://schemas.microsoft.com/office/drawing/2014/main" id="{BEF87AD4-6B44-024D-9F83-983C283417D7}"/>
                  </a:ext>
                </a:extLst>
              </p:cNvPr>
              <p:cNvCxnSpPr>
                <a:stCxn id="54" idx="6"/>
                <a:endCxn id="55" idx="2"/>
              </p:cNvCxnSpPr>
              <p:nvPr/>
            </p:nvCxnSpPr>
            <p:spPr>
              <a:xfrm>
                <a:off x="1530600" y="5816310"/>
                <a:ext cx="603000" cy="0"/>
              </a:xfrm>
              <a:prstGeom prst="line">
                <a:avLst/>
              </a:prstGeom>
              <a:ln w="57150">
                <a:solidFill>
                  <a:srgbClr val="00B0F0"/>
                </a:solidFill>
                <a:prstDash val="sysDot"/>
              </a:ln>
            </p:spPr>
            <p:style>
              <a:lnRef idx="1">
                <a:schemeClr val="accent1"/>
              </a:lnRef>
              <a:fillRef idx="0">
                <a:schemeClr val="accent1"/>
              </a:fillRef>
              <a:effectRef idx="0">
                <a:schemeClr val="accent1"/>
              </a:effectRef>
              <a:fontRef idx="minor">
                <a:schemeClr val="tx1"/>
              </a:fontRef>
            </p:style>
          </p:cxnSp>
        </p:grpSp>
        <p:sp>
          <p:nvSpPr>
            <p:cNvPr id="45" name="Isosceles Triangle 71">
              <a:extLst>
                <a:ext uri="{FF2B5EF4-FFF2-40B4-BE49-F238E27FC236}">
                  <a16:creationId xmlns:a16="http://schemas.microsoft.com/office/drawing/2014/main" id="{71D6CF18-6CAB-F241-AF58-5193CAFE4D22}"/>
                </a:ext>
              </a:extLst>
            </p:cNvPr>
            <p:cNvSpPr/>
            <p:nvPr/>
          </p:nvSpPr>
          <p:spPr>
            <a:xfrm>
              <a:off x="5285400" y="3810000"/>
              <a:ext cx="180000" cy="180000"/>
            </a:xfrm>
            <a:prstGeom prst="triangle">
              <a:avLst/>
            </a:prstGeom>
            <a:solidFill>
              <a:schemeClr val="tx1"/>
            </a:solidFill>
            <a:ln w="38100">
              <a:no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solidFill>
                  <a:srgbClr val="0233BE"/>
                </a:solidFill>
                <a:effectLst>
                  <a:outerShdw blurRad="38100" dist="38100" dir="2700000" algn="tl">
                    <a:srgbClr val="000000">
                      <a:alpha val="43137"/>
                    </a:srgbClr>
                  </a:outerShdw>
                </a:effectLst>
                <a:latin typeface="Candara" pitchFamily="34" charset="0"/>
              </a:endParaRPr>
            </a:p>
          </p:txBody>
        </p:sp>
        <p:sp>
          <p:nvSpPr>
            <p:cNvPr id="46" name="Isosceles Triangle 72">
              <a:extLst>
                <a:ext uri="{FF2B5EF4-FFF2-40B4-BE49-F238E27FC236}">
                  <a16:creationId xmlns:a16="http://schemas.microsoft.com/office/drawing/2014/main" id="{E17F3306-3EC4-9C4D-9E33-8E15D43DBAE0}"/>
                </a:ext>
              </a:extLst>
            </p:cNvPr>
            <p:cNvSpPr/>
            <p:nvPr/>
          </p:nvSpPr>
          <p:spPr>
            <a:xfrm>
              <a:off x="6428400" y="3810000"/>
              <a:ext cx="180000" cy="180000"/>
            </a:xfrm>
            <a:prstGeom prst="triangle">
              <a:avLst/>
            </a:prstGeom>
            <a:solidFill>
              <a:schemeClr val="tx1"/>
            </a:solidFill>
            <a:ln w="38100">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solidFill>
                  <a:srgbClr val="0233BE"/>
                </a:solidFill>
                <a:effectLst>
                  <a:outerShdw blurRad="38100" dist="38100" dir="2700000" algn="tl">
                    <a:srgbClr val="000000">
                      <a:alpha val="43137"/>
                    </a:srgbClr>
                  </a:outerShdw>
                </a:effectLst>
                <a:latin typeface="Candara" pitchFamily="34" charset="0"/>
              </a:endParaRPr>
            </a:p>
          </p:txBody>
        </p:sp>
        <p:cxnSp>
          <p:nvCxnSpPr>
            <p:cNvPr id="47" name="Straight Arrow Connector 73">
              <a:extLst>
                <a:ext uri="{FF2B5EF4-FFF2-40B4-BE49-F238E27FC236}">
                  <a16:creationId xmlns:a16="http://schemas.microsoft.com/office/drawing/2014/main" id="{B05CA683-D4C0-3047-9C45-7E5593462F3D}"/>
                </a:ext>
              </a:extLst>
            </p:cNvPr>
            <p:cNvCxnSpPr>
              <a:stCxn id="57" idx="0"/>
              <a:endCxn id="54" idx="4"/>
            </p:cNvCxnSpPr>
            <p:nvPr/>
          </p:nvCxnSpPr>
          <p:spPr>
            <a:xfrm flipV="1">
              <a:off x="5375400" y="4557600"/>
              <a:ext cx="0" cy="98871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Straight Arrow Connector 74">
              <a:extLst>
                <a:ext uri="{FF2B5EF4-FFF2-40B4-BE49-F238E27FC236}">
                  <a16:creationId xmlns:a16="http://schemas.microsoft.com/office/drawing/2014/main" id="{A4A65D24-DCD0-7C44-B111-CEDB939143EB}"/>
                </a:ext>
              </a:extLst>
            </p:cNvPr>
            <p:cNvCxnSpPr>
              <a:stCxn id="58" idx="0"/>
              <a:endCxn id="55" idx="4"/>
            </p:cNvCxnSpPr>
            <p:nvPr/>
          </p:nvCxnSpPr>
          <p:spPr>
            <a:xfrm flipV="1">
              <a:off x="6518400" y="4557600"/>
              <a:ext cx="0" cy="98871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9" name="Rectangle 75">
              <a:extLst>
                <a:ext uri="{FF2B5EF4-FFF2-40B4-BE49-F238E27FC236}">
                  <a16:creationId xmlns:a16="http://schemas.microsoft.com/office/drawing/2014/main" id="{86C22CC1-29BD-3242-86F2-1AB5B94E9189}"/>
                </a:ext>
              </a:extLst>
            </p:cNvPr>
            <p:cNvSpPr/>
            <p:nvPr/>
          </p:nvSpPr>
          <p:spPr>
            <a:xfrm>
              <a:off x="5276946" y="6329310"/>
              <a:ext cx="1339906" cy="418654"/>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AS&gt;&gt;BS</a:t>
              </a:r>
              <a:endParaRPr lang="zh-CN" altLang="en-US" sz="1667" dirty="0">
                <a:effectLst>
                  <a:outerShdw blurRad="38100" dist="38100" dir="2700000" algn="tl">
                    <a:srgbClr val="000000">
                      <a:alpha val="43137"/>
                    </a:srgbClr>
                  </a:outerShdw>
                </a:effectLst>
              </a:endParaRPr>
            </a:p>
          </p:txBody>
        </p:sp>
        <p:cxnSp>
          <p:nvCxnSpPr>
            <p:cNvPr id="50" name="Straight Arrow Connector 79">
              <a:extLst>
                <a:ext uri="{FF2B5EF4-FFF2-40B4-BE49-F238E27FC236}">
                  <a16:creationId xmlns:a16="http://schemas.microsoft.com/office/drawing/2014/main" id="{EBCD3B52-2CDF-ED40-9301-B1517DE515AB}"/>
                </a:ext>
              </a:extLst>
            </p:cNvPr>
            <p:cNvCxnSpPr/>
            <p:nvPr/>
          </p:nvCxnSpPr>
          <p:spPr>
            <a:xfrm flipV="1">
              <a:off x="5486400" y="4571008"/>
              <a:ext cx="456780" cy="991592"/>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Straight Arrow Connector 82">
              <a:extLst>
                <a:ext uri="{FF2B5EF4-FFF2-40B4-BE49-F238E27FC236}">
                  <a16:creationId xmlns:a16="http://schemas.microsoft.com/office/drawing/2014/main" id="{FF69B94D-4E11-584D-B2F1-9613FE1EDA66}"/>
                </a:ext>
              </a:extLst>
            </p:cNvPr>
            <p:cNvCxnSpPr>
              <a:stCxn id="57" idx="7"/>
            </p:cNvCxnSpPr>
            <p:nvPr/>
          </p:nvCxnSpPr>
          <p:spPr>
            <a:xfrm flipV="1">
              <a:off x="5566319" y="4572000"/>
              <a:ext cx="793081" cy="1053391"/>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Straight Arrow Connector 90">
              <a:extLst>
                <a:ext uri="{FF2B5EF4-FFF2-40B4-BE49-F238E27FC236}">
                  <a16:creationId xmlns:a16="http://schemas.microsoft.com/office/drawing/2014/main" id="{B05F0CB0-2BD1-5A4D-BCCE-B1EB7EA22D98}"/>
                </a:ext>
              </a:extLst>
            </p:cNvPr>
            <p:cNvCxnSpPr>
              <a:stCxn id="58" idx="1"/>
            </p:cNvCxnSpPr>
            <p:nvPr/>
          </p:nvCxnSpPr>
          <p:spPr>
            <a:xfrm flipH="1" flipV="1">
              <a:off x="5566319" y="4572000"/>
              <a:ext cx="761162" cy="1053391"/>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93">
              <a:extLst>
                <a:ext uri="{FF2B5EF4-FFF2-40B4-BE49-F238E27FC236}">
                  <a16:creationId xmlns:a16="http://schemas.microsoft.com/office/drawing/2014/main" id="{2ADE0B4E-A519-F046-9CC1-FC1E1471D523}"/>
                </a:ext>
              </a:extLst>
            </p:cNvPr>
            <p:cNvCxnSpPr/>
            <p:nvPr/>
          </p:nvCxnSpPr>
          <p:spPr>
            <a:xfrm flipH="1" flipV="1">
              <a:off x="5962859" y="4572000"/>
              <a:ext cx="437941" cy="977192"/>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60" name="Group 120">
            <a:extLst>
              <a:ext uri="{FF2B5EF4-FFF2-40B4-BE49-F238E27FC236}">
                <a16:creationId xmlns:a16="http://schemas.microsoft.com/office/drawing/2014/main" id="{823CD1CF-399C-804C-8F0A-D7756B5AC379}"/>
              </a:ext>
            </a:extLst>
          </p:cNvPr>
          <p:cNvGrpSpPr/>
          <p:nvPr/>
        </p:nvGrpSpPr>
        <p:grpSpPr>
          <a:xfrm>
            <a:off x="6371798" y="3125075"/>
            <a:ext cx="1835760" cy="2430804"/>
            <a:chOff x="6991132" y="3826290"/>
            <a:chExt cx="2202911" cy="2916964"/>
          </a:xfrm>
        </p:grpSpPr>
        <p:sp>
          <p:nvSpPr>
            <p:cNvPr id="61" name="Flowchart: Connector 98">
              <a:extLst>
                <a:ext uri="{FF2B5EF4-FFF2-40B4-BE49-F238E27FC236}">
                  <a16:creationId xmlns:a16="http://schemas.microsoft.com/office/drawing/2014/main" id="{20AEBD0D-EF9C-5D4E-863B-570331E509B4}"/>
                </a:ext>
              </a:extLst>
            </p:cNvPr>
            <p:cNvSpPr/>
            <p:nvPr/>
          </p:nvSpPr>
          <p:spPr>
            <a:xfrm>
              <a:off x="7734300" y="5578890"/>
              <a:ext cx="540000" cy="5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A</a:t>
              </a:r>
              <a:endParaRPr lang="zh-CN" altLang="en-US" sz="2333" b="1" i="1" dirty="0">
                <a:effectLst>
                  <a:outerShdw blurRad="38100" dist="38100" dir="2700000" algn="tl">
                    <a:srgbClr val="000000">
                      <a:alpha val="43137"/>
                    </a:srgbClr>
                  </a:outerShdw>
                </a:effectLst>
                <a:latin typeface="Candara" pitchFamily="34" charset="0"/>
              </a:endParaRPr>
            </a:p>
          </p:txBody>
        </p:sp>
        <p:sp>
          <p:nvSpPr>
            <p:cNvPr id="62" name="Isosceles Triangle 101">
              <a:extLst>
                <a:ext uri="{FF2B5EF4-FFF2-40B4-BE49-F238E27FC236}">
                  <a16:creationId xmlns:a16="http://schemas.microsoft.com/office/drawing/2014/main" id="{87972453-0AA7-3949-9E6A-406E68170F34}"/>
                </a:ext>
              </a:extLst>
            </p:cNvPr>
            <p:cNvSpPr/>
            <p:nvPr/>
          </p:nvSpPr>
          <p:spPr>
            <a:xfrm>
              <a:off x="7924800" y="6102600"/>
              <a:ext cx="180000" cy="180000"/>
            </a:xfrm>
            <a:prstGeom prst="triangle">
              <a:avLst/>
            </a:prstGeom>
            <a:solidFill>
              <a:schemeClr val="tx1"/>
            </a:solidFill>
            <a:ln w="38100">
              <a:no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effectLst>
                  <a:outerShdw blurRad="38100" dist="38100" dir="2700000" algn="tl">
                    <a:srgbClr val="000000">
                      <a:alpha val="43137"/>
                    </a:srgbClr>
                  </a:outerShdw>
                </a:effectLst>
                <a:latin typeface="Candara" pitchFamily="34" charset="0"/>
              </a:endParaRPr>
            </a:p>
          </p:txBody>
        </p:sp>
        <p:grpSp>
          <p:nvGrpSpPr>
            <p:cNvPr id="63" name="Group 103">
              <a:extLst>
                <a:ext uri="{FF2B5EF4-FFF2-40B4-BE49-F238E27FC236}">
                  <a16:creationId xmlns:a16="http://schemas.microsoft.com/office/drawing/2014/main" id="{93AE66AA-83F3-4841-8181-8049A4648D19}"/>
                </a:ext>
              </a:extLst>
            </p:cNvPr>
            <p:cNvGrpSpPr/>
            <p:nvPr/>
          </p:nvGrpSpPr>
          <p:grpSpPr>
            <a:xfrm>
              <a:off x="7162800" y="4033890"/>
              <a:ext cx="1683000" cy="540000"/>
              <a:chOff x="990600" y="5546310"/>
              <a:chExt cx="1683000" cy="540000"/>
            </a:xfrm>
          </p:grpSpPr>
          <p:sp>
            <p:nvSpPr>
              <p:cNvPr id="69" name="Flowchart: Connector 104">
                <a:extLst>
                  <a:ext uri="{FF2B5EF4-FFF2-40B4-BE49-F238E27FC236}">
                    <a16:creationId xmlns:a16="http://schemas.microsoft.com/office/drawing/2014/main" id="{F8DA816B-CEB7-014E-8F7A-79EF61336EA6}"/>
                  </a:ext>
                </a:extLst>
              </p:cNvPr>
              <p:cNvSpPr/>
              <p:nvPr/>
            </p:nvSpPr>
            <p:spPr>
              <a:xfrm>
                <a:off x="990600" y="5546310"/>
                <a:ext cx="540000" cy="540000"/>
              </a:xfrm>
              <a:prstGeom prst="flowChartConnector">
                <a:avLst/>
              </a:prstGeom>
              <a:solidFill>
                <a:schemeClr val="accent6">
                  <a:lumMod val="75000"/>
                </a:schemeClr>
              </a:solidFill>
              <a:ln w="38100">
                <a:solidFill>
                  <a:schemeClr val="accent6">
                    <a:lumMod val="75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C</a:t>
                </a:r>
                <a:endParaRPr lang="zh-CN" altLang="en-US" sz="2333" b="1" i="1" dirty="0">
                  <a:effectLst>
                    <a:outerShdw blurRad="38100" dist="38100" dir="2700000" algn="tl">
                      <a:srgbClr val="000000">
                        <a:alpha val="43137"/>
                      </a:srgbClr>
                    </a:outerShdw>
                  </a:effectLst>
                  <a:latin typeface="Candara" pitchFamily="34" charset="0"/>
                </a:endParaRPr>
              </a:p>
            </p:txBody>
          </p:sp>
          <p:sp>
            <p:nvSpPr>
              <p:cNvPr id="70" name="Flowchart: Connector 105">
                <a:extLst>
                  <a:ext uri="{FF2B5EF4-FFF2-40B4-BE49-F238E27FC236}">
                    <a16:creationId xmlns:a16="http://schemas.microsoft.com/office/drawing/2014/main" id="{902B1E05-B7EA-9C43-9C95-2983C007317E}"/>
                  </a:ext>
                </a:extLst>
              </p:cNvPr>
              <p:cNvSpPr/>
              <p:nvPr/>
            </p:nvSpPr>
            <p:spPr>
              <a:xfrm>
                <a:off x="2133600" y="5546310"/>
                <a:ext cx="540000" cy="540000"/>
              </a:xfrm>
              <a:prstGeom prst="flowChartConnector">
                <a:avLst/>
              </a:prstGeom>
              <a:solidFill>
                <a:srgbClr val="7030A0"/>
              </a:solidFill>
              <a:ln w="38100">
                <a:solidFill>
                  <a:srgbClr val="7030A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r>
                  <a:rPr lang="en-US" altLang="zh-CN" sz="2333" b="1" i="1" dirty="0">
                    <a:effectLst>
                      <a:outerShdw blurRad="38100" dist="38100" dir="2700000" algn="tl">
                        <a:srgbClr val="000000">
                          <a:alpha val="43137"/>
                        </a:srgbClr>
                      </a:outerShdw>
                    </a:effectLst>
                    <a:latin typeface="Candara" pitchFamily="34" charset="0"/>
                  </a:rPr>
                  <a:t>D</a:t>
                </a:r>
                <a:endParaRPr lang="zh-CN" altLang="en-US" sz="2333" b="1" i="1" dirty="0">
                  <a:effectLst>
                    <a:outerShdw blurRad="38100" dist="38100" dir="2700000" algn="tl">
                      <a:srgbClr val="000000">
                        <a:alpha val="43137"/>
                      </a:srgbClr>
                    </a:outerShdw>
                  </a:effectLst>
                  <a:latin typeface="Candara" pitchFamily="34" charset="0"/>
                </a:endParaRPr>
              </a:p>
            </p:txBody>
          </p:sp>
        </p:grpSp>
        <p:sp>
          <p:nvSpPr>
            <p:cNvPr id="64" name="Isosceles Triangle 107">
              <a:extLst>
                <a:ext uri="{FF2B5EF4-FFF2-40B4-BE49-F238E27FC236}">
                  <a16:creationId xmlns:a16="http://schemas.microsoft.com/office/drawing/2014/main" id="{BBF9C1A2-99D1-2D44-AC34-ADD9CD710ACC}"/>
                </a:ext>
              </a:extLst>
            </p:cNvPr>
            <p:cNvSpPr/>
            <p:nvPr/>
          </p:nvSpPr>
          <p:spPr>
            <a:xfrm>
              <a:off x="7342800" y="3826290"/>
              <a:ext cx="180000" cy="180000"/>
            </a:xfrm>
            <a:prstGeom prst="triangle">
              <a:avLst/>
            </a:prstGeom>
            <a:solidFill>
              <a:schemeClr val="tx1"/>
            </a:solidFill>
            <a:ln w="38100">
              <a:no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solidFill>
                  <a:srgbClr val="0233BE"/>
                </a:solidFill>
                <a:effectLst>
                  <a:outerShdw blurRad="38100" dist="38100" dir="2700000" algn="tl">
                    <a:srgbClr val="000000">
                      <a:alpha val="43137"/>
                    </a:srgbClr>
                  </a:outerShdw>
                </a:effectLst>
                <a:latin typeface="Candara" pitchFamily="34" charset="0"/>
              </a:endParaRPr>
            </a:p>
          </p:txBody>
        </p:sp>
        <p:sp>
          <p:nvSpPr>
            <p:cNvPr id="65" name="Isosceles Triangle 108">
              <a:extLst>
                <a:ext uri="{FF2B5EF4-FFF2-40B4-BE49-F238E27FC236}">
                  <a16:creationId xmlns:a16="http://schemas.microsoft.com/office/drawing/2014/main" id="{E54B4490-3634-944C-9ECC-6B887CDA7140}"/>
                </a:ext>
              </a:extLst>
            </p:cNvPr>
            <p:cNvSpPr/>
            <p:nvPr/>
          </p:nvSpPr>
          <p:spPr>
            <a:xfrm>
              <a:off x="8485800" y="3826290"/>
              <a:ext cx="180000" cy="180000"/>
            </a:xfrm>
            <a:prstGeom prst="triangle">
              <a:avLst/>
            </a:prstGeom>
            <a:solidFill>
              <a:schemeClr val="tx1"/>
            </a:solidFill>
            <a:ln w="38100">
              <a:noFill/>
            </a:ln>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a:solidFill>
                  <a:srgbClr val="0233BE"/>
                </a:solidFill>
                <a:effectLst>
                  <a:outerShdw blurRad="38100" dist="38100" dir="2700000" algn="tl">
                    <a:srgbClr val="000000">
                      <a:alpha val="43137"/>
                    </a:srgbClr>
                  </a:outerShdw>
                </a:effectLst>
                <a:latin typeface="Candara" pitchFamily="34" charset="0"/>
              </a:endParaRPr>
            </a:p>
          </p:txBody>
        </p:sp>
        <p:cxnSp>
          <p:nvCxnSpPr>
            <p:cNvPr id="66" name="Straight Arrow Connector 109">
              <a:extLst>
                <a:ext uri="{FF2B5EF4-FFF2-40B4-BE49-F238E27FC236}">
                  <a16:creationId xmlns:a16="http://schemas.microsoft.com/office/drawing/2014/main" id="{B083AC24-564C-4148-8FA8-C7D736FEBC2C}"/>
                </a:ext>
              </a:extLst>
            </p:cNvPr>
            <p:cNvCxnSpPr>
              <a:stCxn id="61" idx="0"/>
              <a:endCxn id="69" idx="4"/>
            </p:cNvCxnSpPr>
            <p:nvPr/>
          </p:nvCxnSpPr>
          <p:spPr>
            <a:xfrm flipH="1" flipV="1">
              <a:off x="7432800" y="4573890"/>
              <a:ext cx="571500" cy="100500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7" name="Rectangle 111">
              <a:extLst>
                <a:ext uri="{FF2B5EF4-FFF2-40B4-BE49-F238E27FC236}">
                  <a16:creationId xmlns:a16="http://schemas.microsoft.com/office/drawing/2014/main" id="{B5F86C54-AA30-8A45-B123-E43ACABF1DC9}"/>
                </a:ext>
              </a:extLst>
            </p:cNvPr>
            <p:cNvSpPr/>
            <p:nvPr/>
          </p:nvSpPr>
          <p:spPr>
            <a:xfrm>
              <a:off x="6991132" y="6324600"/>
              <a:ext cx="2202911" cy="418654"/>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A&gt;=C || A&gt;=D</a:t>
              </a:r>
              <a:endParaRPr lang="zh-CN" altLang="en-US" sz="1667" dirty="0">
                <a:effectLst>
                  <a:outerShdw blurRad="38100" dist="38100" dir="2700000" algn="tl">
                    <a:srgbClr val="000000">
                      <a:alpha val="43137"/>
                    </a:srgbClr>
                  </a:outerShdw>
                </a:effectLst>
              </a:endParaRPr>
            </a:p>
          </p:txBody>
        </p:sp>
        <p:cxnSp>
          <p:nvCxnSpPr>
            <p:cNvPr id="68" name="Straight Arrow Connector 113">
              <a:extLst>
                <a:ext uri="{FF2B5EF4-FFF2-40B4-BE49-F238E27FC236}">
                  <a16:creationId xmlns:a16="http://schemas.microsoft.com/office/drawing/2014/main" id="{FFD00062-AE48-084C-BF25-A47C1E738BFD}"/>
                </a:ext>
              </a:extLst>
            </p:cNvPr>
            <p:cNvCxnSpPr>
              <a:stCxn id="61" idx="0"/>
              <a:endCxn id="70" idx="4"/>
            </p:cNvCxnSpPr>
            <p:nvPr/>
          </p:nvCxnSpPr>
          <p:spPr>
            <a:xfrm flipV="1">
              <a:off x="8004300" y="4573890"/>
              <a:ext cx="571500" cy="1005000"/>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71" name="Straight Connector 125">
            <a:extLst>
              <a:ext uri="{FF2B5EF4-FFF2-40B4-BE49-F238E27FC236}">
                <a16:creationId xmlns:a16="http://schemas.microsoft.com/office/drawing/2014/main" id="{4F81A7F7-39F9-1A4C-BADE-A39F2471B64E}"/>
              </a:ext>
            </a:extLst>
          </p:cNvPr>
          <p:cNvCxnSpPr/>
          <p:nvPr/>
        </p:nvCxnSpPr>
        <p:spPr>
          <a:xfrm>
            <a:off x="2984500" y="2984500"/>
            <a:ext cx="0" cy="24328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126">
            <a:extLst>
              <a:ext uri="{FF2B5EF4-FFF2-40B4-BE49-F238E27FC236}">
                <a16:creationId xmlns:a16="http://schemas.microsoft.com/office/drawing/2014/main" id="{04B05B2C-1C02-584B-878C-BB43BE5E29AF}"/>
              </a:ext>
            </a:extLst>
          </p:cNvPr>
          <p:cNvCxnSpPr/>
          <p:nvPr/>
        </p:nvCxnSpPr>
        <p:spPr>
          <a:xfrm>
            <a:off x="4635500" y="2984500"/>
            <a:ext cx="0" cy="24328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127">
            <a:extLst>
              <a:ext uri="{FF2B5EF4-FFF2-40B4-BE49-F238E27FC236}">
                <a16:creationId xmlns:a16="http://schemas.microsoft.com/office/drawing/2014/main" id="{558322A3-DC82-BC4D-BBC1-A4D059A1D6B3}"/>
              </a:ext>
            </a:extLst>
          </p:cNvPr>
          <p:cNvCxnSpPr/>
          <p:nvPr/>
        </p:nvCxnSpPr>
        <p:spPr>
          <a:xfrm>
            <a:off x="6324354" y="2984500"/>
            <a:ext cx="0" cy="24328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128">
            <a:extLst>
              <a:ext uri="{FF2B5EF4-FFF2-40B4-BE49-F238E27FC236}">
                <a16:creationId xmlns:a16="http://schemas.microsoft.com/office/drawing/2014/main" id="{AD001BF9-DA22-1B40-8775-2EB951D03518}"/>
              </a:ext>
            </a:extLst>
          </p:cNvPr>
          <p:cNvCxnSpPr/>
          <p:nvPr/>
        </p:nvCxnSpPr>
        <p:spPr>
          <a:xfrm>
            <a:off x="1206500" y="2984500"/>
            <a:ext cx="69215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131">
            <a:extLst>
              <a:ext uri="{FF2B5EF4-FFF2-40B4-BE49-F238E27FC236}">
                <a16:creationId xmlns:a16="http://schemas.microsoft.com/office/drawing/2014/main" id="{C0F44391-2081-454F-9E56-E711BD58C90D}"/>
              </a:ext>
            </a:extLst>
          </p:cNvPr>
          <p:cNvCxnSpPr/>
          <p:nvPr/>
        </p:nvCxnSpPr>
        <p:spPr>
          <a:xfrm>
            <a:off x="1206500" y="4270425"/>
            <a:ext cx="177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28964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F40402-A595-2C42-89F5-91AF216BFB5B}"/>
              </a:ext>
            </a:extLst>
          </p:cNvPr>
          <p:cNvSpPr>
            <a:spLocks noGrp="1"/>
          </p:cNvSpPr>
          <p:nvPr>
            <p:ph type="title"/>
          </p:nvPr>
        </p:nvSpPr>
        <p:spPr/>
        <p:txBody>
          <a:bodyPr/>
          <a:lstStyle/>
          <a:p>
            <a:r>
              <a:rPr kumimoji="1" lang="en-US" altLang="zh-CN" dirty="0"/>
              <a:t>Dryad uses </a:t>
            </a:r>
            <a:r>
              <a:rPr kumimoji="1" lang="en-US" altLang="zh-CN" b="1" dirty="0">
                <a:solidFill>
                  <a:srgbClr val="0432FF"/>
                </a:solidFill>
              </a:rPr>
              <a:t>a dataflow graph </a:t>
            </a:r>
            <a:endParaRPr kumimoji="1" lang="zh-CN" altLang="en-US" b="1" dirty="0">
              <a:solidFill>
                <a:srgbClr val="0432FF"/>
              </a:solidFill>
            </a:endParaRPr>
          </a:p>
        </p:txBody>
      </p:sp>
      <p:sp>
        <p:nvSpPr>
          <p:cNvPr id="3" name="内容占位符 2">
            <a:extLst>
              <a:ext uri="{FF2B5EF4-FFF2-40B4-BE49-F238E27FC236}">
                <a16:creationId xmlns:a16="http://schemas.microsoft.com/office/drawing/2014/main" id="{1783C278-9AF5-DE4F-8E94-8698F09D8E53}"/>
              </a:ext>
            </a:extLst>
          </p:cNvPr>
          <p:cNvSpPr>
            <a:spLocks noGrp="1"/>
          </p:cNvSpPr>
          <p:nvPr>
            <p:ph idx="1"/>
          </p:nvPr>
        </p:nvSpPr>
        <p:spPr/>
        <p:txBody>
          <a:bodyPr/>
          <a:lstStyle/>
          <a:p>
            <a:r>
              <a:rPr kumimoji="1" lang="en-US" altLang="zh-CN" dirty="0"/>
              <a:t>Why? </a:t>
            </a:r>
          </a:p>
          <a:p>
            <a:pPr lvl="1"/>
            <a:r>
              <a:rPr kumimoji="1" lang="en-US" altLang="zh-CN" dirty="0"/>
              <a:t>Many programs can be represented as a distributed dataflow graph</a:t>
            </a:r>
          </a:p>
          <a:p>
            <a:r>
              <a:rPr kumimoji="1" lang="en" altLang="zh-CN" b="0" dirty="0"/>
              <a:t>Dryad Job = </a:t>
            </a:r>
            <a:r>
              <a:rPr kumimoji="1" lang="en" altLang="zh-CN" b="0" u="sng" dirty="0">
                <a:solidFill>
                  <a:srgbClr val="C00000"/>
                </a:solidFill>
              </a:rPr>
              <a:t>Directed Acyclic Graph (DAG)</a:t>
            </a:r>
          </a:p>
          <a:p>
            <a:endParaRPr kumimoji="1" lang="zh-CN" altLang="en-US" dirty="0"/>
          </a:p>
        </p:txBody>
      </p:sp>
      <p:sp>
        <p:nvSpPr>
          <p:cNvPr id="4" name="灯片编号占位符 3">
            <a:extLst>
              <a:ext uri="{FF2B5EF4-FFF2-40B4-BE49-F238E27FC236}">
                <a16:creationId xmlns:a16="http://schemas.microsoft.com/office/drawing/2014/main" id="{074182DD-D419-6546-8BE9-05B560FDAAB7}"/>
              </a:ext>
            </a:extLst>
          </p:cNvPr>
          <p:cNvSpPr>
            <a:spLocks noGrp="1"/>
          </p:cNvSpPr>
          <p:nvPr>
            <p:ph type="sldNum" sz="quarter" idx="12"/>
          </p:nvPr>
        </p:nvSpPr>
        <p:spPr/>
        <p:txBody>
          <a:bodyPr/>
          <a:lstStyle/>
          <a:p>
            <a:fld id="{ADE361C3-C043-4A6E-BDCE-8DA1E7D90A3B}" type="slidenum">
              <a:rPr lang="zh-CN" altLang="en-US" smtClean="0"/>
              <a:t>68</a:t>
            </a:fld>
            <a:endParaRPr lang="zh-CN" altLang="en-US"/>
          </a:p>
        </p:txBody>
      </p:sp>
      <p:sp>
        <p:nvSpPr>
          <p:cNvPr id="53" name="Flowchart: Connector 3">
            <a:extLst>
              <a:ext uri="{FF2B5EF4-FFF2-40B4-BE49-F238E27FC236}">
                <a16:creationId xmlns:a16="http://schemas.microsoft.com/office/drawing/2014/main" id="{0F83A794-2098-C043-9B51-C1B2E080BF3B}"/>
              </a:ext>
            </a:extLst>
          </p:cNvPr>
          <p:cNvSpPr/>
          <p:nvPr/>
        </p:nvSpPr>
        <p:spPr>
          <a:xfrm>
            <a:off x="2938518" y="4381500"/>
            <a:ext cx="240000" cy="2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54" name="Flowchart: Connector 4">
            <a:extLst>
              <a:ext uri="{FF2B5EF4-FFF2-40B4-BE49-F238E27FC236}">
                <a16:creationId xmlns:a16="http://schemas.microsoft.com/office/drawing/2014/main" id="{80C0337C-E6A7-F245-95BD-ADCB1EF74F04}"/>
              </a:ext>
            </a:extLst>
          </p:cNvPr>
          <p:cNvSpPr/>
          <p:nvPr/>
        </p:nvSpPr>
        <p:spPr>
          <a:xfrm>
            <a:off x="2476500" y="5016500"/>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55" name="Flowchart: Connector 5">
            <a:extLst>
              <a:ext uri="{FF2B5EF4-FFF2-40B4-BE49-F238E27FC236}">
                <a16:creationId xmlns:a16="http://schemas.microsoft.com/office/drawing/2014/main" id="{A68C36B0-84B3-6F4D-BF93-91B6B0628C67}"/>
              </a:ext>
            </a:extLst>
          </p:cNvPr>
          <p:cNvSpPr/>
          <p:nvPr/>
        </p:nvSpPr>
        <p:spPr>
          <a:xfrm>
            <a:off x="3616685" y="3973328"/>
            <a:ext cx="240000" cy="240000"/>
          </a:xfrm>
          <a:prstGeom prst="flowChartConnector">
            <a:avLst/>
          </a:prstGeom>
          <a:solidFill>
            <a:schemeClr val="accent6">
              <a:lumMod val="75000"/>
            </a:schemeClr>
          </a:solidFill>
          <a:ln w="38100">
            <a:solidFill>
              <a:schemeClr val="accent6">
                <a:lumMod val="75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56" name="Flowchart: Connector 6">
            <a:extLst>
              <a:ext uri="{FF2B5EF4-FFF2-40B4-BE49-F238E27FC236}">
                <a16:creationId xmlns:a16="http://schemas.microsoft.com/office/drawing/2014/main" id="{878A29CD-4743-4E4A-941E-2D9EAE18C722}"/>
              </a:ext>
            </a:extLst>
          </p:cNvPr>
          <p:cNvSpPr/>
          <p:nvPr/>
        </p:nvSpPr>
        <p:spPr>
          <a:xfrm>
            <a:off x="3912791" y="3238500"/>
            <a:ext cx="240000" cy="240000"/>
          </a:xfrm>
          <a:prstGeom prst="flowChartConnector">
            <a:avLst/>
          </a:prstGeom>
          <a:solidFill>
            <a:srgbClr val="7030A0"/>
          </a:solidFill>
          <a:ln w="38100">
            <a:solidFill>
              <a:srgbClr val="7030A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57" name="Flowchart: Connector 7">
            <a:extLst>
              <a:ext uri="{FF2B5EF4-FFF2-40B4-BE49-F238E27FC236}">
                <a16:creationId xmlns:a16="http://schemas.microsoft.com/office/drawing/2014/main" id="{32CEB1C9-9432-0449-9837-4DE89FB647D1}"/>
              </a:ext>
            </a:extLst>
          </p:cNvPr>
          <p:cNvSpPr/>
          <p:nvPr/>
        </p:nvSpPr>
        <p:spPr>
          <a:xfrm>
            <a:off x="3492500" y="4889500"/>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58" name="Flowchart: Connector 8">
            <a:extLst>
              <a:ext uri="{FF2B5EF4-FFF2-40B4-BE49-F238E27FC236}">
                <a16:creationId xmlns:a16="http://schemas.microsoft.com/office/drawing/2014/main" id="{C8A87037-BFAC-814F-A098-82F548DFF861}"/>
              </a:ext>
            </a:extLst>
          </p:cNvPr>
          <p:cNvSpPr/>
          <p:nvPr/>
        </p:nvSpPr>
        <p:spPr>
          <a:xfrm>
            <a:off x="4826000" y="4663081"/>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59" name="Flowchart: Connector 9">
            <a:extLst>
              <a:ext uri="{FF2B5EF4-FFF2-40B4-BE49-F238E27FC236}">
                <a16:creationId xmlns:a16="http://schemas.microsoft.com/office/drawing/2014/main" id="{EAB4643B-8DB2-C348-8C63-BB672BF2DCBC}"/>
              </a:ext>
            </a:extLst>
          </p:cNvPr>
          <p:cNvSpPr/>
          <p:nvPr/>
        </p:nvSpPr>
        <p:spPr>
          <a:xfrm>
            <a:off x="5143500" y="5086994"/>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60" name="Rectangle 10">
            <a:extLst>
              <a:ext uri="{FF2B5EF4-FFF2-40B4-BE49-F238E27FC236}">
                <a16:creationId xmlns:a16="http://schemas.microsoft.com/office/drawing/2014/main" id="{7EB6A145-72EC-2C4E-9603-751D97573F4E}"/>
              </a:ext>
            </a:extLst>
          </p:cNvPr>
          <p:cNvSpPr/>
          <p:nvPr/>
        </p:nvSpPr>
        <p:spPr>
          <a:xfrm>
            <a:off x="4002060" y="5240575"/>
            <a:ext cx="872355" cy="348878"/>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Inputs</a:t>
            </a:r>
            <a:endParaRPr lang="zh-CN" altLang="en-US" sz="1667" dirty="0">
              <a:effectLst>
                <a:outerShdw blurRad="38100" dist="38100" dir="2700000" algn="tl">
                  <a:srgbClr val="000000">
                    <a:alpha val="43137"/>
                  </a:srgbClr>
                </a:outerShdw>
              </a:effectLst>
            </a:endParaRPr>
          </a:p>
        </p:txBody>
      </p:sp>
      <p:cxnSp>
        <p:nvCxnSpPr>
          <p:cNvPr id="61" name="Straight Arrow Connector 12">
            <a:extLst>
              <a:ext uri="{FF2B5EF4-FFF2-40B4-BE49-F238E27FC236}">
                <a16:creationId xmlns:a16="http://schemas.microsoft.com/office/drawing/2014/main" id="{91A3B1A7-204B-0248-8D10-DCFA1713F3E3}"/>
              </a:ext>
            </a:extLst>
          </p:cNvPr>
          <p:cNvCxnSpPr>
            <a:stCxn id="54" idx="7"/>
            <a:endCxn id="53" idx="3"/>
          </p:cNvCxnSpPr>
          <p:nvPr/>
        </p:nvCxnSpPr>
        <p:spPr>
          <a:xfrm flipV="1">
            <a:off x="2681353" y="4586353"/>
            <a:ext cx="292313" cy="46529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2" name="Straight Arrow Connector 14">
            <a:extLst>
              <a:ext uri="{FF2B5EF4-FFF2-40B4-BE49-F238E27FC236}">
                <a16:creationId xmlns:a16="http://schemas.microsoft.com/office/drawing/2014/main" id="{01BF9C1F-0B81-4240-9F5B-371A8D2CBF33}"/>
              </a:ext>
            </a:extLst>
          </p:cNvPr>
          <p:cNvCxnSpPr>
            <a:stCxn id="57" idx="1"/>
            <a:endCxn id="53" idx="5"/>
          </p:cNvCxnSpPr>
          <p:nvPr/>
        </p:nvCxnSpPr>
        <p:spPr>
          <a:xfrm flipH="1" flipV="1">
            <a:off x="3143370" y="4586353"/>
            <a:ext cx="384278" cy="33829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3" name="Flowchart: Connector 17">
            <a:extLst>
              <a:ext uri="{FF2B5EF4-FFF2-40B4-BE49-F238E27FC236}">
                <a16:creationId xmlns:a16="http://schemas.microsoft.com/office/drawing/2014/main" id="{AA85A733-43F8-CE46-AF2C-A11B92CB0DF1}"/>
              </a:ext>
            </a:extLst>
          </p:cNvPr>
          <p:cNvSpPr/>
          <p:nvPr/>
        </p:nvSpPr>
        <p:spPr>
          <a:xfrm>
            <a:off x="3917370" y="4516283"/>
            <a:ext cx="240000" cy="2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64" name="Straight Arrow Connector 18">
            <a:extLst>
              <a:ext uri="{FF2B5EF4-FFF2-40B4-BE49-F238E27FC236}">
                <a16:creationId xmlns:a16="http://schemas.microsoft.com/office/drawing/2014/main" id="{87465E3F-D748-8F41-81C0-9FE8C961ACAE}"/>
              </a:ext>
            </a:extLst>
          </p:cNvPr>
          <p:cNvCxnSpPr>
            <a:stCxn id="57" idx="7"/>
            <a:endCxn id="63" idx="3"/>
          </p:cNvCxnSpPr>
          <p:nvPr/>
        </p:nvCxnSpPr>
        <p:spPr>
          <a:xfrm flipV="1">
            <a:off x="3697353" y="4721136"/>
            <a:ext cx="255165" cy="20351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5" name="Straight Arrow Connector 21">
            <a:extLst>
              <a:ext uri="{FF2B5EF4-FFF2-40B4-BE49-F238E27FC236}">
                <a16:creationId xmlns:a16="http://schemas.microsoft.com/office/drawing/2014/main" id="{BB639821-648F-3047-B105-7ED394D227C7}"/>
              </a:ext>
            </a:extLst>
          </p:cNvPr>
          <p:cNvCxnSpPr>
            <a:stCxn id="59" idx="1"/>
            <a:endCxn id="63" idx="5"/>
          </p:cNvCxnSpPr>
          <p:nvPr/>
        </p:nvCxnSpPr>
        <p:spPr>
          <a:xfrm flipH="1" flipV="1">
            <a:off x="4122223" y="4721136"/>
            <a:ext cx="1056425" cy="401006"/>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6" name="Flowchart: Connector 24">
            <a:extLst>
              <a:ext uri="{FF2B5EF4-FFF2-40B4-BE49-F238E27FC236}">
                <a16:creationId xmlns:a16="http://schemas.microsoft.com/office/drawing/2014/main" id="{EA5A3BFC-8051-EB4C-BF19-3233480F4BF2}"/>
              </a:ext>
            </a:extLst>
          </p:cNvPr>
          <p:cNvSpPr/>
          <p:nvPr/>
        </p:nvSpPr>
        <p:spPr>
          <a:xfrm>
            <a:off x="4674167" y="4183081"/>
            <a:ext cx="240000" cy="2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67" name="Straight Arrow Connector 26">
            <a:extLst>
              <a:ext uri="{FF2B5EF4-FFF2-40B4-BE49-F238E27FC236}">
                <a16:creationId xmlns:a16="http://schemas.microsoft.com/office/drawing/2014/main" id="{6E03DE17-95BF-B64D-92B8-1314E53CC88B}"/>
              </a:ext>
            </a:extLst>
          </p:cNvPr>
          <p:cNvCxnSpPr>
            <a:stCxn id="58" idx="0"/>
            <a:endCxn id="66" idx="4"/>
          </p:cNvCxnSpPr>
          <p:nvPr/>
        </p:nvCxnSpPr>
        <p:spPr>
          <a:xfrm flipH="1" flipV="1">
            <a:off x="4794167" y="4423081"/>
            <a:ext cx="151833" cy="2400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8" name="Straight Arrow Connector 29">
            <a:extLst>
              <a:ext uri="{FF2B5EF4-FFF2-40B4-BE49-F238E27FC236}">
                <a16:creationId xmlns:a16="http://schemas.microsoft.com/office/drawing/2014/main" id="{B7765203-A0D5-EE44-9AB7-2994B96054E0}"/>
              </a:ext>
            </a:extLst>
          </p:cNvPr>
          <p:cNvCxnSpPr>
            <a:stCxn id="59" idx="7"/>
            <a:endCxn id="69" idx="4"/>
          </p:cNvCxnSpPr>
          <p:nvPr/>
        </p:nvCxnSpPr>
        <p:spPr>
          <a:xfrm flipV="1">
            <a:off x="5348353" y="4423081"/>
            <a:ext cx="246648" cy="699061"/>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9" name="Flowchart: Connector 32">
            <a:extLst>
              <a:ext uri="{FF2B5EF4-FFF2-40B4-BE49-F238E27FC236}">
                <a16:creationId xmlns:a16="http://schemas.microsoft.com/office/drawing/2014/main" id="{42F14688-713A-124B-BE3A-8FF54F08EE5D}"/>
              </a:ext>
            </a:extLst>
          </p:cNvPr>
          <p:cNvSpPr/>
          <p:nvPr/>
        </p:nvSpPr>
        <p:spPr>
          <a:xfrm>
            <a:off x="5475000" y="4183081"/>
            <a:ext cx="240000" cy="2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70" name="Straight Arrow Connector 33">
            <a:extLst>
              <a:ext uri="{FF2B5EF4-FFF2-40B4-BE49-F238E27FC236}">
                <a16:creationId xmlns:a16="http://schemas.microsoft.com/office/drawing/2014/main" id="{42A4E6F8-021F-DB47-BF8D-2148F4870507}"/>
              </a:ext>
            </a:extLst>
          </p:cNvPr>
          <p:cNvCxnSpPr>
            <a:stCxn id="58" idx="7"/>
            <a:endCxn id="69" idx="3"/>
          </p:cNvCxnSpPr>
          <p:nvPr/>
        </p:nvCxnSpPr>
        <p:spPr>
          <a:xfrm flipV="1">
            <a:off x="5030853" y="4387933"/>
            <a:ext cx="479295" cy="31029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1" name="Straight Arrow Connector 36">
            <a:extLst>
              <a:ext uri="{FF2B5EF4-FFF2-40B4-BE49-F238E27FC236}">
                <a16:creationId xmlns:a16="http://schemas.microsoft.com/office/drawing/2014/main" id="{C6383F52-BB6E-8341-AE49-C6A28E258998}"/>
              </a:ext>
            </a:extLst>
          </p:cNvPr>
          <p:cNvCxnSpPr>
            <a:stCxn id="53" idx="7"/>
            <a:endCxn id="55" idx="3"/>
          </p:cNvCxnSpPr>
          <p:nvPr/>
        </p:nvCxnSpPr>
        <p:spPr>
          <a:xfrm flipV="1">
            <a:off x="3143370" y="4178181"/>
            <a:ext cx="508463" cy="238467"/>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2" name="Flowchart: Connector 39">
            <a:extLst>
              <a:ext uri="{FF2B5EF4-FFF2-40B4-BE49-F238E27FC236}">
                <a16:creationId xmlns:a16="http://schemas.microsoft.com/office/drawing/2014/main" id="{7B6FCA9C-E2B4-C048-A701-3E60881EC05E}"/>
              </a:ext>
            </a:extLst>
          </p:cNvPr>
          <p:cNvSpPr/>
          <p:nvPr/>
        </p:nvSpPr>
        <p:spPr>
          <a:xfrm>
            <a:off x="4159637" y="4031156"/>
            <a:ext cx="240000" cy="240000"/>
          </a:xfrm>
          <a:prstGeom prst="flowChartConnector">
            <a:avLst/>
          </a:prstGeom>
          <a:solidFill>
            <a:schemeClr val="accent6">
              <a:lumMod val="75000"/>
            </a:schemeClr>
          </a:solidFill>
          <a:ln w="38100">
            <a:solidFill>
              <a:schemeClr val="accent6">
                <a:lumMod val="75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73" name="Flowchart: Connector 40">
            <a:extLst>
              <a:ext uri="{FF2B5EF4-FFF2-40B4-BE49-F238E27FC236}">
                <a16:creationId xmlns:a16="http://schemas.microsoft.com/office/drawing/2014/main" id="{F047AD7E-F113-034C-82AA-A684420D0CF7}"/>
              </a:ext>
            </a:extLst>
          </p:cNvPr>
          <p:cNvSpPr/>
          <p:nvPr/>
        </p:nvSpPr>
        <p:spPr>
          <a:xfrm>
            <a:off x="4699000" y="3788081"/>
            <a:ext cx="240000" cy="240000"/>
          </a:xfrm>
          <a:prstGeom prst="flowChartConnector">
            <a:avLst/>
          </a:prstGeom>
          <a:solidFill>
            <a:schemeClr val="accent6">
              <a:lumMod val="75000"/>
            </a:schemeClr>
          </a:solidFill>
          <a:ln w="38100">
            <a:solidFill>
              <a:schemeClr val="accent6">
                <a:lumMod val="75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74" name="Straight Arrow Connector 41">
            <a:extLst>
              <a:ext uri="{FF2B5EF4-FFF2-40B4-BE49-F238E27FC236}">
                <a16:creationId xmlns:a16="http://schemas.microsoft.com/office/drawing/2014/main" id="{5FBCC6E1-C7BB-7E40-B1A5-0B6AA761DF4B}"/>
              </a:ext>
            </a:extLst>
          </p:cNvPr>
          <p:cNvCxnSpPr>
            <a:stCxn id="69" idx="1"/>
            <a:endCxn id="77" idx="4"/>
          </p:cNvCxnSpPr>
          <p:nvPr/>
        </p:nvCxnSpPr>
        <p:spPr>
          <a:xfrm flipH="1" flipV="1">
            <a:off x="5270500" y="4011473"/>
            <a:ext cx="239648" cy="206756"/>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Straight Arrow Connector 44">
            <a:extLst>
              <a:ext uri="{FF2B5EF4-FFF2-40B4-BE49-F238E27FC236}">
                <a16:creationId xmlns:a16="http://schemas.microsoft.com/office/drawing/2014/main" id="{DB8E643B-E63C-F342-AEFC-8574AE8C9D39}"/>
              </a:ext>
            </a:extLst>
          </p:cNvPr>
          <p:cNvCxnSpPr>
            <a:stCxn id="63" idx="7"/>
            <a:endCxn id="72" idx="4"/>
          </p:cNvCxnSpPr>
          <p:nvPr/>
        </p:nvCxnSpPr>
        <p:spPr>
          <a:xfrm flipV="1">
            <a:off x="4122223" y="4271156"/>
            <a:ext cx="157414" cy="28027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6" name="Straight Arrow Connector 47">
            <a:extLst>
              <a:ext uri="{FF2B5EF4-FFF2-40B4-BE49-F238E27FC236}">
                <a16:creationId xmlns:a16="http://schemas.microsoft.com/office/drawing/2014/main" id="{F58FDBA0-4BD4-2546-B901-CA57B59B9868}"/>
              </a:ext>
            </a:extLst>
          </p:cNvPr>
          <p:cNvCxnSpPr>
            <a:stCxn id="66" idx="0"/>
            <a:endCxn id="73" idx="4"/>
          </p:cNvCxnSpPr>
          <p:nvPr/>
        </p:nvCxnSpPr>
        <p:spPr>
          <a:xfrm flipV="1">
            <a:off x="4794167" y="4028081"/>
            <a:ext cx="24833" cy="1550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7" name="Flowchart: Connector 52">
            <a:extLst>
              <a:ext uri="{FF2B5EF4-FFF2-40B4-BE49-F238E27FC236}">
                <a16:creationId xmlns:a16="http://schemas.microsoft.com/office/drawing/2014/main" id="{991B7C72-D4E7-4549-AC81-237556047FEF}"/>
              </a:ext>
            </a:extLst>
          </p:cNvPr>
          <p:cNvSpPr/>
          <p:nvPr/>
        </p:nvSpPr>
        <p:spPr>
          <a:xfrm>
            <a:off x="5150500" y="3771473"/>
            <a:ext cx="240000" cy="240000"/>
          </a:xfrm>
          <a:prstGeom prst="flowChartConnector">
            <a:avLst/>
          </a:prstGeom>
          <a:solidFill>
            <a:schemeClr val="accent6">
              <a:lumMod val="75000"/>
            </a:schemeClr>
          </a:solidFill>
          <a:ln w="38100">
            <a:solidFill>
              <a:schemeClr val="accent6">
                <a:lumMod val="75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78" name="Flowchart: Connector 55">
            <a:extLst>
              <a:ext uri="{FF2B5EF4-FFF2-40B4-BE49-F238E27FC236}">
                <a16:creationId xmlns:a16="http://schemas.microsoft.com/office/drawing/2014/main" id="{69DF1A0E-D644-A045-BCA8-E1BF04BC4373}"/>
              </a:ext>
            </a:extLst>
          </p:cNvPr>
          <p:cNvSpPr/>
          <p:nvPr/>
        </p:nvSpPr>
        <p:spPr>
          <a:xfrm>
            <a:off x="4653718" y="3175000"/>
            <a:ext cx="240000" cy="240000"/>
          </a:xfrm>
          <a:prstGeom prst="flowChartConnector">
            <a:avLst/>
          </a:prstGeom>
          <a:solidFill>
            <a:srgbClr val="7030A0"/>
          </a:solidFill>
          <a:ln w="38100">
            <a:solidFill>
              <a:srgbClr val="7030A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79" name="Straight Arrow Connector 56">
            <a:extLst>
              <a:ext uri="{FF2B5EF4-FFF2-40B4-BE49-F238E27FC236}">
                <a16:creationId xmlns:a16="http://schemas.microsoft.com/office/drawing/2014/main" id="{7D4CAB11-E2FD-C94D-8E2C-E2DA55FFFE4E}"/>
              </a:ext>
            </a:extLst>
          </p:cNvPr>
          <p:cNvCxnSpPr>
            <a:stCxn id="55" idx="7"/>
            <a:endCxn id="56" idx="3"/>
          </p:cNvCxnSpPr>
          <p:nvPr/>
        </p:nvCxnSpPr>
        <p:spPr>
          <a:xfrm flipV="1">
            <a:off x="3821538" y="3443353"/>
            <a:ext cx="126401" cy="565123"/>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0" name="Straight Arrow Connector 59">
            <a:extLst>
              <a:ext uri="{FF2B5EF4-FFF2-40B4-BE49-F238E27FC236}">
                <a16:creationId xmlns:a16="http://schemas.microsoft.com/office/drawing/2014/main" id="{82A909B8-8609-4A4D-8318-D4B7CE3BF0E6}"/>
              </a:ext>
            </a:extLst>
          </p:cNvPr>
          <p:cNvCxnSpPr>
            <a:stCxn id="55" idx="6"/>
            <a:endCxn id="78" idx="2"/>
          </p:cNvCxnSpPr>
          <p:nvPr/>
        </p:nvCxnSpPr>
        <p:spPr>
          <a:xfrm flipV="1">
            <a:off x="3856685" y="3295000"/>
            <a:ext cx="797033" cy="79832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1" name="Straight Arrow Connector 62">
            <a:extLst>
              <a:ext uri="{FF2B5EF4-FFF2-40B4-BE49-F238E27FC236}">
                <a16:creationId xmlns:a16="http://schemas.microsoft.com/office/drawing/2014/main" id="{78D00093-582B-FB4A-8B86-BC7E12149656}"/>
              </a:ext>
            </a:extLst>
          </p:cNvPr>
          <p:cNvCxnSpPr>
            <a:stCxn id="72" idx="0"/>
            <a:endCxn id="56" idx="4"/>
          </p:cNvCxnSpPr>
          <p:nvPr/>
        </p:nvCxnSpPr>
        <p:spPr>
          <a:xfrm flipH="1" flipV="1">
            <a:off x="4032791" y="3478500"/>
            <a:ext cx="246846" cy="552656"/>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2" name="Straight Arrow Connector 65">
            <a:extLst>
              <a:ext uri="{FF2B5EF4-FFF2-40B4-BE49-F238E27FC236}">
                <a16:creationId xmlns:a16="http://schemas.microsoft.com/office/drawing/2014/main" id="{99D71594-AF9A-EE46-9104-DFDAB7C10FBD}"/>
              </a:ext>
            </a:extLst>
          </p:cNvPr>
          <p:cNvCxnSpPr>
            <a:stCxn id="72" idx="7"/>
            <a:endCxn id="78" idx="3"/>
          </p:cNvCxnSpPr>
          <p:nvPr/>
        </p:nvCxnSpPr>
        <p:spPr>
          <a:xfrm flipV="1">
            <a:off x="4364490" y="3379853"/>
            <a:ext cx="324376" cy="686451"/>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3" name="Straight Arrow Connector 68">
            <a:extLst>
              <a:ext uri="{FF2B5EF4-FFF2-40B4-BE49-F238E27FC236}">
                <a16:creationId xmlns:a16="http://schemas.microsoft.com/office/drawing/2014/main" id="{EFC01637-3306-F143-9B01-8FA5EC422A05}"/>
              </a:ext>
            </a:extLst>
          </p:cNvPr>
          <p:cNvCxnSpPr>
            <a:stCxn id="73" idx="2"/>
            <a:endCxn id="56" idx="5"/>
          </p:cNvCxnSpPr>
          <p:nvPr/>
        </p:nvCxnSpPr>
        <p:spPr>
          <a:xfrm flipH="1" flipV="1">
            <a:off x="4117643" y="3443353"/>
            <a:ext cx="581357" cy="46472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4" name="Straight Arrow Connector 71">
            <a:extLst>
              <a:ext uri="{FF2B5EF4-FFF2-40B4-BE49-F238E27FC236}">
                <a16:creationId xmlns:a16="http://schemas.microsoft.com/office/drawing/2014/main" id="{041F087A-4B20-2547-B364-933559AB8197}"/>
              </a:ext>
            </a:extLst>
          </p:cNvPr>
          <p:cNvCxnSpPr>
            <a:stCxn id="73" idx="0"/>
            <a:endCxn id="78" idx="4"/>
          </p:cNvCxnSpPr>
          <p:nvPr/>
        </p:nvCxnSpPr>
        <p:spPr>
          <a:xfrm flipH="1" flipV="1">
            <a:off x="4773718" y="3415000"/>
            <a:ext cx="45283" cy="373081"/>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5" name="Straight Arrow Connector 76">
            <a:extLst>
              <a:ext uri="{FF2B5EF4-FFF2-40B4-BE49-F238E27FC236}">
                <a16:creationId xmlns:a16="http://schemas.microsoft.com/office/drawing/2014/main" id="{00DB711F-99BC-DD4B-B27B-F93C8C7D164E}"/>
              </a:ext>
            </a:extLst>
          </p:cNvPr>
          <p:cNvCxnSpPr>
            <a:stCxn id="77" idx="1"/>
            <a:endCxn id="78" idx="5"/>
          </p:cNvCxnSpPr>
          <p:nvPr/>
        </p:nvCxnSpPr>
        <p:spPr>
          <a:xfrm flipH="1" flipV="1">
            <a:off x="4858570" y="3379853"/>
            <a:ext cx="327078" cy="42676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6" name="Straight Arrow Connector 79">
            <a:extLst>
              <a:ext uri="{FF2B5EF4-FFF2-40B4-BE49-F238E27FC236}">
                <a16:creationId xmlns:a16="http://schemas.microsoft.com/office/drawing/2014/main" id="{F4A4CC10-8001-5749-898A-0A12D2046A57}"/>
              </a:ext>
            </a:extLst>
          </p:cNvPr>
          <p:cNvCxnSpPr>
            <a:stCxn id="77" idx="1"/>
            <a:endCxn id="56" idx="6"/>
          </p:cNvCxnSpPr>
          <p:nvPr/>
        </p:nvCxnSpPr>
        <p:spPr>
          <a:xfrm flipH="1" flipV="1">
            <a:off x="4152791" y="3358500"/>
            <a:ext cx="1032857" cy="44812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7" name="Rectangle 89">
            <a:extLst>
              <a:ext uri="{FF2B5EF4-FFF2-40B4-BE49-F238E27FC236}">
                <a16:creationId xmlns:a16="http://schemas.microsoft.com/office/drawing/2014/main" id="{6E737293-09BA-1149-BBB0-AC957D06A946}"/>
              </a:ext>
            </a:extLst>
          </p:cNvPr>
          <p:cNvSpPr/>
          <p:nvPr/>
        </p:nvSpPr>
        <p:spPr>
          <a:xfrm>
            <a:off x="5329663" y="2921000"/>
            <a:ext cx="1035861" cy="348878"/>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Outputs</a:t>
            </a:r>
            <a:endParaRPr lang="zh-CN" altLang="en-US" sz="1667" dirty="0">
              <a:effectLst>
                <a:outerShdw blurRad="38100" dist="38100" dir="2700000" algn="tl">
                  <a:srgbClr val="000000">
                    <a:alpha val="43137"/>
                  </a:srgbClr>
                </a:outerShdw>
              </a:effectLst>
            </a:endParaRPr>
          </a:p>
        </p:txBody>
      </p:sp>
      <p:sp>
        <p:nvSpPr>
          <p:cNvPr id="88" name="Rectangle 90">
            <a:extLst>
              <a:ext uri="{FF2B5EF4-FFF2-40B4-BE49-F238E27FC236}">
                <a16:creationId xmlns:a16="http://schemas.microsoft.com/office/drawing/2014/main" id="{7D107E46-897A-5944-B4BB-CB6F77DFAB36}"/>
              </a:ext>
            </a:extLst>
          </p:cNvPr>
          <p:cNvSpPr/>
          <p:nvPr/>
        </p:nvSpPr>
        <p:spPr>
          <a:xfrm>
            <a:off x="5570340" y="4553595"/>
            <a:ext cx="2351926" cy="605422"/>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Channels</a:t>
            </a:r>
            <a:b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b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(file, pipe, memory)</a:t>
            </a:r>
            <a:endParaRPr lang="zh-CN" altLang="en-US" sz="1667" dirty="0">
              <a:effectLst>
                <a:outerShdw blurRad="38100" dist="38100" dir="2700000" algn="tl">
                  <a:srgbClr val="000000">
                    <a:alpha val="43137"/>
                  </a:srgbClr>
                </a:outerShdw>
              </a:effectLst>
            </a:endParaRPr>
          </a:p>
        </p:txBody>
      </p:sp>
      <p:sp>
        <p:nvSpPr>
          <p:cNvPr id="89" name="Rectangle 91">
            <a:extLst>
              <a:ext uri="{FF2B5EF4-FFF2-40B4-BE49-F238E27FC236}">
                <a16:creationId xmlns:a16="http://schemas.microsoft.com/office/drawing/2014/main" id="{F4E66E4D-6948-664A-ACD1-E704C7B2D676}"/>
              </a:ext>
            </a:extLst>
          </p:cNvPr>
          <p:cNvSpPr/>
          <p:nvPr/>
        </p:nvSpPr>
        <p:spPr>
          <a:xfrm>
            <a:off x="1936704" y="3415000"/>
            <a:ext cx="1319593" cy="605422"/>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Processing</a:t>
            </a:r>
            <a:b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b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Vertices</a:t>
            </a:r>
            <a:endParaRPr lang="zh-CN" altLang="en-US" sz="1667" dirty="0">
              <a:effectLst>
                <a:outerShdw blurRad="38100" dist="38100" dir="2700000" algn="tl">
                  <a:srgbClr val="000000">
                    <a:alpha val="43137"/>
                  </a:srgbClr>
                </a:outerShdw>
              </a:effectLst>
            </a:endParaRPr>
          </a:p>
        </p:txBody>
      </p:sp>
      <p:cxnSp>
        <p:nvCxnSpPr>
          <p:cNvPr id="90" name="Straight Arrow Connector 92">
            <a:extLst>
              <a:ext uri="{FF2B5EF4-FFF2-40B4-BE49-F238E27FC236}">
                <a16:creationId xmlns:a16="http://schemas.microsoft.com/office/drawing/2014/main" id="{D75A3252-DDA2-CC4A-83AE-9D6D9B697862}"/>
              </a:ext>
            </a:extLst>
          </p:cNvPr>
          <p:cNvCxnSpPr/>
          <p:nvPr/>
        </p:nvCxnSpPr>
        <p:spPr>
          <a:xfrm>
            <a:off x="3058518" y="3806621"/>
            <a:ext cx="497483" cy="166708"/>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1" name="Straight Arrow Connector 96">
            <a:extLst>
              <a:ext uri="{FF2B5EF4-FFF2-40B4-BE49-F238E27FC236}">
                <a16:creationId xmlns:a16="http://schemas.microsoft.com/office/drawing/2014/main" id="{0387F9DE-3AC6-4F48-A67E-02DCB56AC6B9}"/>
              </a:ext>
            </a:extLst>
          </p:cNvPr>
          <p:cNvCxnSpPr/>
          <p:nvPr/>
        </p:nvCxnSpPr>
        <p:spPr>
          <a:xfrm>
            <a:off x="2716500" y="3973329"/>
            <a:ext cx="222018" cy="344876"/>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2" name="Straight Arrow Connector 99">
            <a:extLst>
              <a:ext uri="{FF2B5EF4-FFF2-40B4-BE49-F238E27FC236}">
                <a16:creationId xmlns:a16="http://schemas.microsoft.com/office/drawing/2014/main" id="{5C079689-F23B-A045-BEBF-4AA53780E8E6}"/>
              </a:ext>
            </a:extLst>
          </p:cNvPr>
          <p:cNvCxnSpPr>
            <a:stCxn id="60" idx="3"/>
          </p:cNvCxnSpPr>
          <p:nvPr/>
        </p:nvCxnSpPr>
        <p:spPr>
          <a:xfrm flipV="1">
            <a:off x="4874415" y="5207007"/>
            <a:ext cx="165900" cy="208007"/>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3" name="Straight Arrow Connector 100">
            <a:extLst>
              <a:ext uri="{FF2B5EF4-FFF2-40B4-BE49-F238E27FC236}">
                <a16:creationId xmlns:a16="http://schemas.microsoft.com/office/drawing/2014/main" id="{6B2C3318-F10D-EB46-8E65-82864FDF4199}"/>
              </a:ext>
            </a:extLst>
          </p:cNvPr>
          <p:cNvCxnSpPr/>
          <p:nvPr/>
        </p:nvCxnSpPr>
        <p:spPr>
          <a:xfrm flipH="1" flipV="1">
            <a:off x="3746501" y="5143500"/>
            <a:ext cx="260959" cy="225358"/>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4" name="Straight Arrow Connector 105">
            <a:extLst>
              <a:ext uri="{FF2B5EF4-FFF2-40B4-BE49-F238E27FC236}">
                <a16:creationId xmlns:a16="http://schemas.microsoft.com/office/drawing/2014/main" id="{C41C3B6E-40F4-F64E-8C33-84262383D125}"/>
              </a:ext>
            </a:extLst>
          </p:cNvPr>
          <p:cNvCxnSpPr/>
          <p:nvPr/>
        </p:nvCxnSpPr>
        <p:spPr>
          <a:xfrm flipH="1" flipV="1">
            <a:off x="4939001" y="2937789"/>
            <a:ext cx="406183" cy="119999"/>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5" name="Straight Arrow Connector 106">
            <a:extLst>
              <a:ext uri="{FF2B5EF4-FFF2-40B4-BE49-F238E27FC236}">
                <a16:creationId xmlns:a16="http://schemas.microsoft.com/office/drawing/2014/main" id="{DE884F89-43B2-5248-A938-A66D1342460A}"/>
              </a:ext>
            </a:extLst>
          </p:cNvPr>
          <p:cNvCxnSpPr/>
          <p:nvPr/>
        </p:nvCxnSpPr>
        <p:spPr>
          <a:xfrm flipH="1">
            <a:off x="5606572" y="4698229"/>
            <a:ext cx="552928" cy="3"/>
          </a:xfrm>
          <a:prstGeom prst="straightConnector1">
            <a:avLst/>
          </a:prstGeom>
          <a:ln>
            <a:solidFill>
              <a:schemeClr val="tx1"/>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96" name="Flowchart: Connector 112">
            <a:extLst>
              <a:ext uri="{FF2B5EF4-FFF2-40B4-BE49-F238E27FC236}">
                <a16:creationId xmlns:a16="http://schemas.microsoft.com/office/drawing/2014/main" id="{16FBDB89-C28F-484F-A3B5-DB7C2F46EEB2}"/>
              </a:ext>
            </a:extLst>
          </p:cNvPr>
          <p:cNvSpPr/>
          <p:nvPr/>
        </p:nvSpPr>
        <p:spPr>
          <a:xfrm>
            <a:off x="3912791" y="2794000"/>
            <a:ext cx="240000" cy="240000"/>
          </a:xfrm>
          <a:prstGeom prst="flowChartConnector">
            <a:avLst/>
          </a:prstGeom>
          <a:solidFill>
            <a:schemeClr val="bg2">
              <a:lumMod val="50000"/>
            </a:schemeClr>
          </a:solidFill>
          <a:ln w="38100">
            <a:solidFill>
              <a:schemeClr val="bg2">
                <a:lumMod val="50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97" name="Flowchart: Connector 113">
            <a:extLst>
              <a:ext uri="{FF2B5EF4-FFF2-40B4-BE49-F238E27FC236}">
                <a16:creationId xmlns:a16="http://schemas.microsoft.com/office/drawing/2014/main" id="{68C3852F-B718-674A-A003-D8428E45980A}"/>
              </a:ext>
            </a:extLst>
          </p:cNvPr>
          <p:cNvSpPr/>
          <p:nvPr/>
        </p:nvSpPr>
        <p:spPr>
          <a:xfrm>
            <a:off x="4653718" y="2754288"/>
            <a:ext cx="240000" cy="240000"/>
          </a:xfrm>
          <a:prstGeom prst="flowChartConnector">
            <a:avLst/>
          </a:prstGeom>
          <a:solidFill>
            <a:schemeClr val="bg2">
              <a:lumMod val="50000"/>
            </a:schemeClr>
          </a:solidFill>
          <a:ln w="38100">
            <a:solidFill>
              <a:schemeClr val="bg2">
                <a:lumMod val="50000"/>
              </a:schemeClr>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98" name="Straight Arrow Connector 114">
            <a:extLst>
              <a:ext uri="{FF2B5EF4-FFF2-40B4-BE49-F238E27FC236}">
                <a16:creationId xmlns:a16="http://schemas.microsoft.com/office/drawing/2014/main" id="{D680BC9A-7797-294B-B8FF-53F0C6D55638}"/>
              </a:ext>
            </a:extLst>
          </p:cNvPr>
          <p:cNvCxnSpPr>
            <a:stCxn id="56" idx="0"/>
            <a:endCxn id="96" idx="4"/>
          </p:cNvCxnSpPr>
          <p:nvPr/>
        </p:nvCxnSpPr>
        <p:spPr>
          <a:xfrm flipV="1">
            <a:off x="4032791" y="3034000"/>
            <a:ext cx="0" cy="2045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9" name="Straight Arrow Connector 117">
            <a:extLst>
              <a:ext uri="{FF2B5EF4-FFF2-40B4-BE49-F238E27FC236}">
                <a16:creationId xmlns:a16="http://schemas.microsoft.com/office/drawing/2014/main" id="{EC2121EA-C1D9-F54D-8C43-F6799E1C1578}"/>
              </a:ext>
            </a:extLst>
          </p:cNvPr>
          <p:cNvCxnSpPr>
            <a:stCxn id="78" idx="0"/>
            <a:endCxn id="97" idx="4"/>
          </p:cNvCxnSpPr>
          <p:nvPr/>
        </p:nvCxnSpPr>
        <p:spPr>
          <a:xfrm flipV="1">
            <a:off x="4773718" y="2994288"/>
            <a:ext cx="0" cy="180713"/>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07981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F40402-A595-2C42-89F5-91AF216BFB5B}"/>
              </a:ext>
            </a:extLst>
          </p:cNvPr>
          <p:cNvSpPr>
            <a:spLocks noGrp="1"/>
          </p:cNvSpPr>
          <p:nvPr>
            <p:ph type="title"/>
          </p:nvPr>
        </p:nvSpPr>
        <p:spPr/>
        <p:txBody>
          <a:bodyPr/>
          <a:lstStyle/>
          <a:p>
            <a:r>
              <a:rPr kumimoji="1" lang="en-US" altLang="zh-CN" dirty="0"/>
              <a:t>Dryad uses </a:t>
            </a:r>
            <a:r>
              <a:rPr kumimoji="1" lang="en-US" altLang="zh-CN" b="1" dirty="0">
                <a:solidFill>
                  <a:srgbClr val="0432FF"/>
                </a:solidFill>
              </a:rPr>
              <a:t>a dataflow graph </a:t>
            </a:r>
            <a:endParaRPr kumimoji="1" lang="zh-CN" altLang="en-US" b="1" dirty="0">
              <a:solidFill>
                <a:srgbClr val="0432FF"/>
              </a:solidFill>
            </a:endParaRPr>
          </a:p>
        </p:txBody>
      </p:sp>
      <p:sp>
        <p:nvSpPr>
          <p:cNvPr id="3" name="内容占位符 2">
            <a:extLst>
              <a:ext uri="{FF2B5EF4-FFF2-40B4-BE49-F238E27FC236}">
                <a16:creationId xmlns:a16="http://schemas.microsoft.com/office/drawing/2014/main" id="{1783C278-9AF5-DE4F-8E94-8698F09D8E53}"/>
              </a:ext>
            </a:extLst>
          </p:cNvPr>
          <p:cNvSpPr>
            <a:spLocks noGrp="1"/>
          </p:cNvSpPr>
          <p:nvPr>
            <p:ph idx="1"/>
          </p:nvPr>
        </p:nvSpPr>
        <p:spPr/>
        <p:txBody>
          <a:bodyPr/>
          <a:lstStyle/>
          <a:p>
            <a:r>
              <a:rPr kumimoji="1" lang="en" altLang="zh-CN" b="0" dirty="0"/>
              <a:t>Dryad Job = </a:t>
            </a:r>
            <a:r>
              <a:rPr kumimoji="1" lang="en" altLang="zh-CN" b="0" u="sng" dirty="0">
                <a:solidFill>
                  <a:srgbClr val="C00000"/>
                </a:solidFill>
              </a:rPr>
              <a:t>Directed Acyclic Graph (DAG)</a:t>
            </a:r>
          </a:p>
          <a:p>
            <a:r>
              <a:rPr kumimoji="1" lang="en" altLang="zh-CN" b="0" dirty="0">
                <a:solidFill>
                  <a:schemeClr val="tx1"/>
                </a:solidFill>
              </a:rPr>
              <a:t>Back to our log analysis example </a:t>
            </a:r>
          </a:p>
          <a:p>
            <a:endParaRPr kumimoji="1" lang="zh-CN" altLang="en-US" dirty="0"/>
          </a:p>
        </p:txBody>
      </p:sp>
      <p:sp>
        <p:nvSpPr>
          <p:cNvPr id="4" name="灯片编号占位符 3">
            <a:extLst>
              <a:ext uri="{FF2B5EF4-FFF2-40B4-BE49-F238E27FC236}">
                <a16:creationId xmlns:a16="http://schemas.microsoft.com/office/drawing/2014/main" id="{074182DD-D419-6546-8BE9-05B560FDAAB7}"/>
              </a:ext>
            </a:extLst>
          </p:cNvPr>
          <p:cNvSpPr>
            <a:spLocks noGrp="1"/>
          </p:cNvSpPr>
          <p:nvPr>
            <p:ph type="sldNum" sz="quarter" idx="12"/>
          </p:nvPr>
        </p:nvSpPr>
        <p:spPr/>
        <p:txBody>
          <a:bodyPr/>
          <a:lstStyle/>
          <a:p>
            <a:fld id="{ADE361C3-C043-4A6E-BDCE-8DA1E7D90A3B}" type="slidenum">
              <a:rPr lang="zh-CN" altLang="en-US" smtClean="0"/>
              <a:t>69</a:t>
            </a:fld>
            <a:endParaRPr lang="zh-CN" altLang="en-US"/>
          </a:p>
        </p:txBody>
      </p:sp>
      <p:pic>
        <p:nvPicPr>
          <p:cNvPr id="52" name="图片 51">
            <a:extLst>
              <a:ext uri="{FF2B5EF4-FFF2-40B4-BE49-F238E27FC236}">
                <a16:creationId xmlns:a16="http://schemas.microsoft.com/office/drawing/2014/main" id="{96F807E7-80F0-6B4A-A85D-7BAD29D0DC7A}"/>
              </a:ext>
            </a:extLst>
          </p:cNvPr>
          <p:cNvPicPr>
            <a:picLocks noChangeAspect="1"/>
          </p:cNvPicPr>
          <p:nvPr/>
        </p:nvPicPr>
        <p:blipFill>
          <a:blip r:embed="rId3"/>
          <a:stretch>
            <a:fillRect/>
          </a:stretch>
        </p:blipFill>
        <p:spPr>
          <a:xfrm>
            <a:off x="179512" y="2137420"/>
            <a:ext cx="5321300" cy="2235200"/>
          </a:xfrm>
          <a:prstGeom prst="rect">
            <a:avLst/>
          </a:prstGeom>
        </p:spPr>
      </p:pic>
      <p:sp>
        <p:nvSpPr>
          <p:cNvPr id="100" name="Flowchart: Connector 4">
            <a:extLst>
              <a:ext uri="{FF2B5EF4-FFF2-40B4-BE49-F238E27FC236}">
                <a16:creationId xmlns:a16="http://schemas.microsoft.com/office/drawing/2014/main" id="{A74372BE-CDC4-4242-B274-A6B863406D04}"/>
              </a:ext>
            </a:extLst>
          </p:cNvPr>
          <p:cNvSpPr/>
          <p:nvPr/>
        </p:nvSpPr>
        <p:spPr>
          <a:xfrm>
            <a:off x="5002166" y="4177695"/>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101" name="Flowchart: Connector 7">
            <a:extLst>
              <a:ext uri="{FF2B5EF4-FFF2-40B4-BE49-F238E27FC236}">
                <a16:creationId xmlns:a16="http://schemas.microsoft.com/office/drawing/2014/main" id="{17B80D75-7775-B64D-83DB-5B5CCD1A5DF9}"/>
              </a:ext>
            </a:extLst>
          </p:cNvPr>
          <p:cNvSpPr/>
          <p:nvPr/>
        </p:nvSpPr>
        <p:spPr>
          <a:xfrm>
            <a:off x="6029780" y="4134632"/>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102" name="Flowchart: Connector 9">
            <a:extLst>
              <a:ext uri="{FF2B5EF4-FFF2-40B4-BE49-F238E27FC236}">
                <a16:creationId xmlns:a16="http://schemas.microsoft.com/office/drawing/2014/main" id="{375DCFC7-118C-7F48-B5CA-DA170151DA53}"/>
              </a:ext>
            </a:extLst>
          </p:cNvPr>
          <p:cNvSpPr/>
          <p:nvPr/>
        </p:nvSpPr>
        <p:spPr>
          <a:xfrm>
            <a:off x="6948264" y="4252620"/>
            <a:ext cx="240000" cy="240000"/>
          </a:xfrm>
          <a:prstGeom prst="flowChartConnector">
            <a:avLst/>
          </a:prstGeom>
          <a:solidFill>
            <a:srgbClr val="00B0F0"/>
          </a:solidFill>
          <a:ln w="38100">
            <a:solidFill>
              <a:srgbClr val="00B0F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cxnSp>
        <p:nvCxnSpPr>
          <p:cNvPr id="103" name="Straight Arrow Connector 12">
            <a:extLst>
              <a:ext uri="{FF2B5EF4-FFF2-40B4-BE49-F238E27FC236}">
                <a16:creationId xmlns:a16="http://schemas.microsoft.com/office/drawing/2014/main" id="{1CD4F99F-B421-514A-BC8C-A63BDDEFA40E}"/>
              </a:ext>
            </a:extLst>
          </p:cNvPr>
          <p:cNvCxnSpPr>
            <a:stCxn id="100" idx="7"/>
          </p:cNvCxnSpPr>
          <p:nvPr/>
        </p:nvCxnSpPr>
        <p:spPr>
          <a:xfrm flipV="1">
            <a:off x="5207019" y="3747548"/>
            <a:ext cx="292313" cy="46529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4" name="Straight Arrow Connector 14">
            <a:extLst>
              <a:ext uri="{FF2B5EF4-FFF2-40B4-BE49-F238E27FC236}">
                <a16:creationId xmlns:a16="http://schemas.microsoft.com/office/drawing/2014/main" id="{2049BCF2-7B83-6844-9AD3-25B67E9DD4E9}"/>
              </a:ext>
            </a:extLst>
          </p:cNvPr>
          <p:cNvCxnSpPr>
            <a:stCxn id="101" idx="1"/>
          </p:cNvCxnSpPr>
          <p:nvPr/>
        </p:nvCxnSpPr>
        <p:spPr>
          <a:xfrm flipH="1" flipV="1">
            <a:off x="5680650" y="3831485"/>
            <a:ext cx="384278" cy="33829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5" name="Straight Arrow Connector 18">
            <a:extLst>
              <a:ext uri="{FF2B5EF4-FFF2-40B4-BE49-F238E27FC236}">
                <a16:creationId xmlns:a16="http://schemas.microsoft.com/office/drawing/2014/main" id="{8441E32B-8E1D-6243-8764-D297DC55E8F6}"/>
              </a:ext>
            </a:extLst>
          </p:cNvPr>
          <p:cNvCxnSpPr>
            <a:cxnSpLocks/>
            <a:stCxn id="101" idx="7"/>
          </p:cNvCxnSpPr>
          <p:nvPr/>
        </p:nvCxnSpPr>
        <p:spPr>
          <a:xfrm flipV="1">
            <a:off x="6234633" y="3814789"/>
            <a:ext cx="113714" cy="35499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6" name="Straight Arrow Connector 21">
            <a:extLst>
              <a:ext uri="{FF2B5EF4-FFF2-40B4-BE49-F238E27FC236}">
                <a16:creationId xmlns:a16="http://schemas.microsoft.com/office/drawing/2014/main" id="{0D2C4E0B-4B4D-A146-9D4C-A77AB109A251}"/>
              </a:ext>
            </a:extLst>
          </p:cNvPr>
          <p:cNvCxnSpPr>
            <a:cxnSpLocks/>
            <a:stCxn id="102" idx="1"/>
          </p:cNvCxnSpPr>
          <p:nvPr/>
        </p:nvCxnSpPr>
        <p:spPr>
          <a:xfrm flipH="1" flipV="1">
            <a:off x="6553200" y="3751979"/>
            <a:ext cx="430211" cy="53578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7" name="Rectangle 10">
            <a:extLst>
              <a:ext uri="{FF2B5EF4-FFF2-40B4-BE49-F238E27FC236}">
                <a16:creationId xmlns:a16="http://schemas.microsoft.com/office/drawing/2014/main" id="{BE7B2B51-C332-C14E-AF4A-D9CBCB2D2852}"/>
              </a:ext>
            </a:extLst>
          </p:cNvPr>
          <p:cNvSpPr/>
          <p:nvPr/>
        </p:nvSpPr>
        <p:spPr>
          <a:xfrm>
            <a:off x="5864806" y="4605955"/>
            <a:ext cx="872355" cy="348878"/>
          </a:xfrm>
          <a:prstGeom prst="rect">
            <a:avLst/>
          </a:prstGeom>
        </p:spPr>
        <p:txBody>
          <a:bodyPr wrap="none">
            <a:spAutoFit/>
          </a:bodyPr>
          <a:lstStyle/>
          <a:p>
            <a:pPr algn="ctr"/>
            <a:r>
              <a:rPr lang="en-US" altLang="zh-CN" sz="1667"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Inputs</a:t>
            </a:r>
            <a:endParaRPr lang="zh-CN" altLang="en-US" sz="1667" dirty="0">
              <a:effectLst>
                <a:outerShdw blurRad="38100" dist="38100" dir="2700000" algn="tl">
                  <a:srgbClr val="000000">
                    <a:alpha val="43137"/>
                  </a:srgbClr>
                </a:outerShdw>
              </a:effectLst>
            </a:endParaRPr>
          </a:p>
        </p:txBody>
      </p:sp>
      <p:cxnSp>
        <p:nvCxnSpPr>
          <p:cNvPr id="108" name="Straight Arrow Connector 99">
            <a:extLst>
              <a:ext uri="{FF2B5EF4-FFF2-40B4-BE49-F238E27FC236}">
                <a16:creationId xmlns:a16="http://schemas.microsoft.com/office/drawing/2014/main" id="{21DCD8B0-839F-A84A-BCD9-9244E563E6DE}"/>
              </a:ext>
            </a:extLst>
          </p:cNvPr>
          <p:cNvCxnSpPr>
            <a:stCxn id="107" idx="3"/>
          </p:cNvCxnSpPr>
          <p:nvPr/>
        </p:nvCxnSpPr>
        <p:spPr>
          <a:xfrm flipV="1">
            <a:off x="6737161" y="4572387"/>
            <a:ext cx="165900" cy="208007"/>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9" name="Straight Arrow Connector 100">
            <a:extLst>
              <a:ext uri="{FF2B5EF4-FFF2-40B4-BE49-F238E27FC236}">
                <a16:creationId xmlns:a16="http://schemas.microsoft.com/office/drawing/2014/main" id="{9DFD7E08-25E8-2949-8048-7A757189C111}"/>
              </a:ext>
            </a:extLst>
          </p:cNvPr>
          <p:cNvCxnSpPr/>
          <p:nvPr/>
        </p:nvCxnSpPr>
        <p:spPr>
          <a:xfrm flipH="1" flipV="1">
            <a:off x="5609247" y="4508880"/>
            <a:ext cx="260959" cy="225358"/>
          </a:xfrm>
          <a:prstGeom prst="straightConnector1">
            <a:avLst/>
          </a:prstGeom>
          <a:ln>
            <a:solidFill>
              <a:schemeClr val="tx1"/>
            </a:solidFill>
            <a:prstDash val="lg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B498DFAF-2572-7646-8566-3A298278B9B3}"/>
              </a:ext>
            </a:extLst>
          </p:cNvPr>
          <p:cNvSpPr/>
          <p:nvPr/>
        </p:nvSpPr>
        <p:spPr>
          <a:xfrm>
            <a:off x="7332777" y="4125594"/>
            <a:ext cx="595035" cy="369332"/>
          </a:xfrm>
          <a:prstGeom prst="rect">
            <a:avLst/>
          </a:prstGeom>
        </p:spPr>
        <p:txBody>
          <a:bodyPr wrap="none">
            <a:spAutoFit/>
          </a:bodyPr>
          <a:lstStyle/>
          <a:p>
            <a:r>
              <a:rPr lang="en-US" altLang="zh-CN" dirty="0"/>
              <a:t>awk</a:t>
            </a:r>
            <a:endParaRPr lang="zh-CN" altLang="en-US" dirty="0"/>
          </a:p>
        </p:txBody>
      </p:sp>
      <p:sp>
        <p:nvSpPr>
          <p:cNvPr id="110" name="Flowchart: Connector 3">
            <a:extLst>
              <a:ext uri="{FF2B5EF4-FFF2-40B4-BE49-F238E27FC236}">
                <a16:creationId xmlns:a16="http://schemas.microsoft.com/office/drawing/2014/main" id="{928B29E4-39DE-BA43-B24F-76360B99512E}"/>
              </a:ext>
            </a:extLst>
          </p:cNvPr>
          <p:cNvSpPr/>
          <p:nvPr/>
        </p:nvSpPr>
        <p:spPr>
          <a:xfrm>
            <a:off x="5417264" y="3487581"/>
            <a:ext cx="240000" cy="2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111" name="Flowchart: Connector 17">
            <a:extLst>
              <a:ext uri="{FF2B5EF4-FFF2-40B4-BE49-F238E27FC236}">
                <a16:creationId xmlns:a16="http://schemas.microsoft.com/office/drawing/2014/main" id="{E98A1B2B-40E3-EB40-8D4B-8BAA513B15E1}"/>
              </a:ext>
            </a:extLst>
          </p:cNvPr>
          <p:cNvSpPr/>
          <p:nvPr/>
        </p:nvSpPr>
        <p:spPr>
          <a:xfrm>
            <a:off x="6369798" y="3485570"/>
            <a:ext cx="240000" cy="240000"/>
          </a:xfrm>
          <a:prstGeom prst="flowChartConnector">
            <a:avLst/>
          </a:prstGeom>
          <a:solidFill>
            <a:srgbClr val="FF0066"/>
          </a:solidFill>
          <a:ln w="38100">
            <a:solidFill>
              <a:srgbClr val="FF0066"/>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112" name="矩形 111">
            <a:extLst>
              <a:ext uri="{FF2B5EF4-FFF2-40B4-BE49-F238E27FC236}">
                <a16:creationId xmlns:a16="http://schemas.microsoft.com/office/drawing/2014/main" id="{ACDFB0D9-4210-6E42-9CF3-D9631EAEF67B}"/>
              </a:ext>
            </a:extLst>
          </p:cNvPr>
          <p:cNvSpPr/>
          <p:nvPr/>
        </p:nvSpPr>
        <p:spPr>
          <a:xfrm>
            <a:off x="7380312" y="3433970"/>
            <a:ext cx="569387" cy="369332"/>
          </a:xfrm>
          <a:prstGeom prst="rect">
            <a:avLst/>
          </a:prstGeom>
        </p:spPr>
        <p:txBody>
          <a:bodyPr wrap="none">
            <a:spAutoFit/>
          </a:bodyPr>
          <a:lstStyle/>
          <a:p>
            <a:r>
              <a:rPr lang="en-US" altLang="zh-CN" dirty="0"/>
              <a:t>sort</a:t>
            </a:r>
            <a:endParaRPr lang="zh-CN" altLang="en-US" dirty="0"/>
          </a:p>
        </p:txBody>
      </p:sp>
      <p:cxnSp>
        <p:nvCxnSpPr>
          <p:cNvPr id="113" name="Straight Arrow Connector 12">
            <a:extLst>
              <a:ext uri="{FF2B5EF4-FFF2-40B4-BE49-F238E27FC236}">
                <a16:creationId xmlns:a16="http://schemas.microsoft.com/office/drawing/2014/main" id="{F5A94565-D004-1C4A-B5EA-3A0671D8D428}"/>
              </a:ext>
            </a:extLst>
          </p:cNvPr>
          <p:cNvCxnSpPr/>
          <p:nvPr/>
        </p:nvCxnSpPr>
        <p:spPr>
          <a:xfrm flipV="1">
            <a:off x="5570460" y="2963295"/>
            <a:ext cx="292313" cy="46529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4" name="Straight Arrow Connector 21">
            <a:extLst>
              <a:ext uri="{FF2B5EF4-FFF2-40B4-BE49-F238E27FC236}">
                <a16:creationId xmlns:a16="http://schemas.microsoft.com/office/drawing/2014/main" id="{7289A96F-E6F7-3D4D-8D6D-F1A810076058}"/>
              </a:ext>
            </a:extLst>
          </p:cNvPr>
          <p:cNvCxnSpPr>
            <a:cxnSpLocks/>
          </p:cNvCxnSpPr>
          <p:nvPr/>
        </p:nvCxnSpPr>
        <p:spPr>
          <a:xfrm flipH="1" flipV="1">
            <a:off x="6209014" y="3028134"/>
            <a:ext cx="204747" cy="368137"/>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5" name="Flowchart: Connector 6">
            <a:extLst>
              <a:ext uri="{FF2B5EF4-FFF2-40B4-BE49-F238E27FC236}">
                <a16:creationId xmlns:a16="http://schemas.microsoft.com/office/drawing/2014/main" id="{93661839-5812-3C44-8025-D04C61731FE3}"/>
              </a:ext>
            </a:extLst>
          </p:cNvPr>
          <p:cNvSpPr/>
          <p:nvPr/>
        </p:nvSpPr>
        <p:spPr>
          <a:xfrm>
            <a:off x="5944928" y="2699084"/>
            <a:ext cx="240000" cy="240000"/>
          </a:xfrm>
          <a:prstGeom prst="flowChartConnector">
            <a:avLst/>
          </a:prstGeom>
          <a:solidFill>
            <a:srgbClr val="7030A0"/>
          </a:solidFill>
          <a:ln w="38100">
            <a:solidFill>
              <a:srgbClr val="7030A0"/>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38100" rIns="0" bIns="38100" numCol="1" spcCol="0" rtlCol="0" fromWordArt="0" anchor="ctr" anchorCtr="0" forceAA="0" compatLnSpc="1">
            <a:prstTxWarp prst="textNoShape">
              <a:avLst/>
            </a:prstTxWarp>
            <a:noAutofit/>
          </a:bodyPr>
          <a:lstStyle/>
          <a:p>
            <a:pPr algn="ctr"/>
            <a:endParaRPr lang="zh-CN" altLang="en-US" sz="2333" b="1" i="1" dirty="0">
              <a:effectLst>
                <a:outerShdw blurRad="38100" dist="38100" dir="2700000" algn="tl">
                  <a:srgbClr val="000000">
                    <a:alpha val="43137"/>
                  </a:srgbClr>
                </a:outerShdw>
              </a:effectLst>
              <a:latin typeface="Candara" pitchFamily="34" charset="0"/>
            </a:endParaRPr>
          </a:p>
        </p:txBody>
      </p:sp>
      <p:sp>
        <p:nvSpPr>
          <p:cNvPr id="117" name="矩形 116">
            <a:extLst>
              <a:ext uri="{FF2B5EF4-FFF2-40B4-BE49-F238E27FC236}">
                <a16:creationId xmlns:a16="http://schemas.microsoft.com/office/drawing/2014/main" id="{F5952BBD-3B34-4940-B82E-38618F0B64EF}"/>
              </a:ext>
            </a:extLst>
          </p:cNvPr>
          <p:cNvSpPr/>
          <p:nvPr/>
        </p:nvSpPr>
        <p:spPr>
          <a:xfrm>
            <a:off x="7332777" y="2599637"/>
            <a:ext cx="877163" cy="369332"/>
          </a:xfrm>
          <a:prstGeom prst="rect">
            <a:avLst/>
          </a:prstGeom>
        </p:spPr>
        <p:txBody>
          <a:bodyPr wrap="none">
            <a:spAutoFit/>
          </a:bodyPr>
          <a:lstStyle/>
          <a:p>
            <a:r>
              <a:rPr lang="en-US" altLang="zh-CN" dirty="0"/>
              <a:t>unique</a:t>
            </a:r>
            <a:endParaRPr lang="zh-CN" altLang="en-US" dirty="0"/>
          </a:p>
        </p:txBody>
      </p:sp>
      <p:sp>
        <p:nvSpPr>
          <p:cNvPr id="118" name="矩形 117">
            <a:extLst>
              <a:ext uri="{FF2B5EF4-FFF2-40B4-BE49-F238E27FC236}">
                <a16:creationId xmlns:a16="http://schemas.microsoft.com/office/drawing/2014/main" id="{B909F1CE-EE36-7F45-A516-C7B540895DA2}"/>
              </a:ext>
            </a:extLst>
          </p:cNvPr>
          <p:cNvSpPr/>
          <p:nvPr/>
        </p:nvSpPr>
        <p:spPr>
          <a:xfrm rot="5400000">
            <a:off x="7313311" y="1722014"/>
            <a:ext cx="748923" cy="769441"/>
          </a:xfrm>
          <a:prstGeom prst="rect">
            <a:avLst/>
          </a:prstGeom>
        </p:spPr>
        <p:txBody>
          <a:bodyPr wrap="none">
            <a:spAutoFit/>
          </a:bodyPr>
          <a:lstStyle/>
          <a:p>
            <a:r>
              <a:rPr lang="en-US" altLang="zh-CN" sz="4400" dirty="0"/>
              <a:t>…</a:t>
            </a:r>
            <a:endParaRPr lang="zh-CN" altLang="en-US" sz="4400" dirty="0"/>
          </a:p>
        </p:txBody>
      </p:sp>
      <p:cxnSp>
        <p:nvCxnSpPr>
          <p:cNvPr id="119" name="Straight Arrow Connector 21">
            <a:extLst>
              <a:ext uri="{FF2B5EF4-FFF2-40B4-BE49-F238E27FC236}">
                <a16:creationId xmlns:a16="http://schemas.microsoft.com/office/drawing/2014/main" id="{7B9AD9D8-7BA6-E147-BE58-38EF50747A5A}"/>
              </a:ext>
            </a:extLst>
          </p:cNvPr>
          <p:cNvCxnSpPr>
            <a:cxnSpLocks/>
          </p:cNvCxnSpPr>
          <p:nvPr/>
        </p:nvCxnSpPr>
        <p:spPr>
          <a:xfrm flipV="1">
            <a:off x="6042324" y="2313689"/>
            <a:ext cx="2774" cy="28594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直线连接符 12">
            <a:extLst>
              <a:ext uri="{FF2B5EF4-FFF2-40B4-BE49-F238E27FC236}">
                <a16:creationId xmlns:a16="http://schemas.microsoft.com/office/drawing/2014/main" id="{0070ADC9-CC95-A640-85F7-B356EE9044A8}"/>
              </a:ext>
            </a:extLst>
          </p:cNvPr>
          <p:cNvCxnSpPr/>
          <p:nvPr/>
        </p:nvCxnSpPr>
        <p:spPr>
          <a:xfrm>
            <a:off x="4860032" y="1721498"/>
            <a:ext cx="0" cy="39178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88006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2B1482-3AD7-4548-8D57-A5A8F3D32CAC}"/>
              </a:ext>
            </a:extLst>
          </p:cNvPr>
          <p:cNvSpPr>
            <a:spLocks noGrp="1"/>
          </p:cNvSpPr>
          <p:nvPr>
            <p:ph type="title"/>
          </p:nvPr>
        </p:nvSpPr>
        <p:spPr/>
        <p:txBody>
          <a:bodyPr/>
          <a:lstStyle/>
          <a:p>
            <a:r>
              <a:rPr kumimoji="1" lang="en-US" altLang="zh-CN" dirty="0"/>
              <a:t>The runtime of Dryad</a:t>
            </a:r>
            <a:endParaRPr kumimoji="1" lang="zh-CN" altLang="en-US" dirty="0"/>
          </a:p>
        </p:txBody>
      </p:sp>
      <p:sp>
        <p:nvSpPr>
          <p:cNvPr id="4" name="灯片编号占位符 3">
            <a:extLst>
              <a:ext uri="{FF2B5EF4-FFF2-40B4-BE49-F238E27FC236}">
                <a16:creationId xmlns:a16="http://schemas.microsoft.com/office/drawing/2014/main" id="{2DC114D0-DF95-D548-8222-0693DFA5F2C3}"/>
              </a:ext>
            </a:extLst>
          </p:cNvPr>
          <p:cNvSpPr>
            <a:spLocks noGrp="1"/>
          </p:cNvSpPr>
          <p:nvPr>
            <p:ph type="sldNum" sz="quarter" idx="12"/>
          </p:nvPr>
        </p:nvSpPr>
        <p:spPr/>
        <p:txBody>
          <a:bodyPr/>
          <a:lstStyle/>
          <a:p>
            <a:fld id="{ADE361C3-C043-4A6E-BDCE-8DA1E7D90A3B}" type="slidenum">
              <a:rPr lang="zh-CN" altLang="en-US" smtClean="0"/>
              <a:t>70</a:t>
            </a:fld>
            <a:endParaRPr lang="zh-CN" altLang="en-US"/>
          </a:p>
        </p:txBody>
      </p:sp>
      <p:sp>
        <p:nvSpPr>
          <p:cNvPr id="5" name="Rectangle 632">
            <a:extLst>
              <a:ext uri="{FF2B5EF4-FFF2-40B4-BE49-F238E27FC236}">
                <a16:creationId xmlns:a16="http://schemas.microsoft.com/office/drawing/2014/main" id="{2CB73904-5802-A843-92CE-05CEEC7DD025}"/>
              </a:ext>
            </a:extLst>
          </p:cNvPr>
          <p:cNvSpPr/>
          <p:nvPr/>
        </p:nvSpPr>
        <p:spPr>
          <a:xfrm>
            <a:off x="592806" y="1141183"/>
            <a:ext cx="7958387" cy="892552"/>
          </a:xfrm>
          <a:prstGeom prst="rect">
            <a:avLst/>
          </a:prstGeom>
          <a:solidFill>
            <a:srgbClr val="F5FED6"/>
          </a:solidFill>
          <a:effectLst>
            <a:outerShdw blurRad="63500" sx="102000" sy="102000" algn="ctr" rotWithShape="0">
              <a:prstClr val="black">
                <a:alpha val="40000"/>
              </a:prstClr>
            </a:outerShdw>
          </a:effectLst>
        </p:spPr>
        <p:txBody>
          <a:bodyPr wrap="square" lIns="72000" rIns="72000">
            <a:spAutoFit/>
          </a:bodyPr>
          <a:lstStyle/>
          <a:p>
            <a:r>
              <a:rPr lang="en-US" altLang="zh-CN" sz="2800" dirty="0">
                <a:effectLst>
                  <a:outerShdw blurRad="38100" dist="38100" dir="2700000" algn="tl">
                    <a:srgbClr val="000000">
                      <a:alpha val="43137"/>
                    </a:srgbClr>
                  </a:outerShdw>
                </a:effectLst>
                <a:latin typeface="Candara" pitchFamily="34" charset="0"/>
                <a:ea typeface="Verdana" pitchFamily="34" charset="0"/>
                <a:cs typeface="Verdana" pitchFamily="34" charset="0"/>
              </a:rPr>
              <a:t>Vertices</a:t>
            </a:r>
            <a:r>
              <a:rPr lang="en-US" altLang="zh-CN" sz="2800" dirty="0">
                <a:latin typeface="Candara" pitchFamily="34" charset="0"/>
                <a:ea typeface="Verdana" pitchFamily="34" charset="0"/>
                <a:cs typeface="Verdana" pitchFamily="34" charset="0"/>
              </a:rPr>
              <a:t> </a:t>
            </a:r>
            <a:r>
              <a:rPr lang="en-US" altLang="zh-CN" dirty="0">
                <a:latin typeface="Candara" pitchFamily="34" charset="0"/>
                <a:ea typeface="Verdana" pitchFamily="34" charset="0"/>
                <a:cs typeface="Verdana" pitchFamily="34" charset="0"/>
              </a:rPr>
              <a:t>(V)  run arbitrary app code, </a:t>
            </a:r>
            <a:r>
              <a:rPr lang="en-US" altLang="zh-CN" dirty="0">
                <a:effectLst>
                  <a:outerShdw blurRad="38100" dist="38100" dir="2700000" algn="tl">
                    <a:srgbClr val="000000">
                      <a:alpha val="43137"/>
                    </a:srgbClr>
                  </a:outerShdw>
                </a:effectLst>
                <a:latin typeface="Candara" pitchFamily="34" charset="0"/>
                <a:ea typeface="Verdana" pitchFamily="34" charset="0"/>
                <a:cs typeface="Verdana" pitchFamily="34" charset="0"/>
              </a:rPr>
              <a:t>exchange</a:t>
            </a:r>
            <a:r>
              <a:rPr lang="en-US" altLang="zh-CN" dirty="0">
                <a:latin typeface="Candara" pitchFamily="34" charset="0"/>
                <a:ea typeface="Verdana" pitchFamily="34" charset="0"/>
                <a:cs typeface="Verdana" pitchFamily="34" charset="0"/>
              </a:rPr>
              <a:t> data through </a:t>
            </a:r>
            <a:br>
              <a:rPr lang="en-US" altLang="zh-CN" dirty="0">
                <a:latin typeface="Candara" pitchFamily="34" charset="0"/>
                <a:ea typeface="Verdana" pitchFamily="34" charset="0"/>
                <a:cs typeface="Verdana" pitchFamily="34" charset="0"/>
              </a:rPr>
            </a:br>
            <a:r>
              <a:rPr lang="en-US" altLang="zh-CN" dirty="0">
                <a:latin typeface="Candara" pitchFamily="34" charset="0"/>
                <a:ea typeface="Verdana" pitchFamily="34" charset="0"/>
                <a:cs typeface="Verdana" pitchFamily="34" charset="0"/>
              </a:rPr>
              <a:t>TCP pipes etc., and </a:t>
            </a:r>
            <a:r>
              <a:rPr lang="en-US" altLang="zh-CN" dirty="0">
                <a:effectLst>
                  <a:outerShdw blurRad="38100" dist="38100" dir="2700000" algn="tl">
                    <a:srgbClr val="000000">
                      <a:alpha val="43137"/>
                    </a:srgbClr>
                  </a:outerShdw>
                </a:effectLst>
                <a:latin typeface="Candara" pitchFamily="34" charset="0"/>
                <a:ea typeface="Verdana" pitchFamily="34" charset="0"/>
                <a:cs typeface="Verdana" pitchFamily="34" charset="0"/>
              </a:rPr>
              <a:t>communicate</a:t>
            </a:r>
            <a:r>
              <a:rPr lang="en-US" altLang="zh-CN" dirty="0">
                <a:latin typeface="Candara" pitchFamily="34" charset="0"/>
                <a:ea typeface="Verdana" pitchFamily="34" charset="0"/>
                <a:cs typeface="Verdana" pitchFamily="34" charset="0"/>
              </a:rPr>
              <a:t> with JM to report status</a:t>
            </a:r>
          </a:p>
        </p:txBody>
      </p:sp>
      <p:sp>
        <p:nvSpPr>
          <p:cNvPr id="6" name="Freeform 234">
            <a:extLst>
              <a:ext uri="{FF2B5EF4-FFF2-40B4-BE49-F238E27FC236}">
                <a16:creationId xmlns:a16="http://schemas.microsoft.com/office/drawing/2014/main" id="{2735442F-019C-A649-9677-7A3BD3865880}"/>
              </a:ext>
            </a:extLst>
          </p:cNvPr>
          <p:cNvSpPr>
            <a:spLocks/>
          </p:cNvSpPr>
          <p:nvPr/>
        </p:nvSpPr>
        <p:spPr bwMode="auto">
          <a:xfrm>
            <a:off x="1903271" y="3280535"/>
            <a:ext cx="5557033" cy="703078"/>
          </a:xfrm>
          <a:custGeom>
            <a:avLst/>
            <a:gdLst>
              <a:gd name="T0" fmla="*/ 484 w 2632"/>
              <a:gd name="T1" fmla="*/ 100 h 374"/>
              <a:gd name="T2" fmla="*/ 698 w 2632"/>
              <a:gd name="T3" fmla="*/ 106 h 374"/>
              <a:gd name="T4" fmla="*/ 1192 w 2632"/>
              <a:gd name="T5" fmla="*/ 96 h 374"/>
              <a:gd name="T6" fmla="*/ 1220 w 2632"/>
              <a:gd name="T7" fmla="*/ 92 h 374"/>
              <a:gd name="T8" fmla="*/ 1334 w 2632"/>
              <a:gd name="T9" fmla="*/ 60 h 374"/>
              <a:gd name="T10" fmla="*/ 1452 w 2632"/>
              <a:gd name="T11" fmla="*/ 28 h 374"/>
              <a:gd name="T12" fmla="*/ 1480 w 2632"/>
              <a:gd name="T13" fmla="*/ 24 h 374"/>
              <a:gd name="T14" fmla="*/ 1968 w 2632"/>
              <a:gd name="T15" fmla="*/ 2 h 374"/>
              <a:gd name="T16" fmla="*/ 2124 w 2632"/>
              <a:gd name="T17" fmla="*/ 2 h 374"/>
              <a:gd name="T18" fmla="*/ 2436 w 2632"/>
              <a:gd name="T19" fmla="*/ 20 h 374"/>
              <a:gd name="T20" fmla="*/ 2498 w 2632"/>
              <a:gd name="T21" fmla="*/ 24 h 374"/>
              <a:gd name="T22" fmla="*/ 2558 w 2632"/>
              <a:gd name="T23" fmla="*/ 50 h 374"/>
              <a:gd name="T24" fmla="*/ 2610 w 2632"/>
              <a:gd name="T25" fmla="*/ 102 h 374"/>
              <a:gd name="T26" fmla="*/ 2628 w 2632"/>
              <a:gd name="T27" fmla="*/ 142 h 374"/>
              <a:gd name="T28" fmla="*/ 2632 w 2632"/>
              <a:gd name="T29" fmla="*/ 168 h 374"/>
              <a:gd name="T30" fmla="*/ 2624 w 2632"/>
              <a:gd name="T31" fmla="*/ 212 h 374"/>
              <a:gd name="T32" fmla="*/ 2588 w 2632"/>
              <a:gd name="T33" fmla="*/ 286 h 374"/>
              <a:gd name="T34" fmla="*/ 2554 w 2632"/>
              <a:gd name="T35" fmla="*/ 324 h 374"/>
              <a:gd name="T36" fmla="*/ 2514 w 2632"/>
              <a:gd name="T37" fmla="*/ 348 h 374"/>
              <a:gd name="T38" fmla="*/ 2488 w 2632"/>
              <a:gd name="T39" fmla="*/ 352 h 374"/>
              <a:gd name="T40" fmla="*/ 2192 w 2632"/>
              <a:gd name="T41" fmla="*/ 372 h 374"/>
              <a:gd name="T42" fmla="*/ 2056 w 2632"/>
              <a:gd name="T43" fmla="*/ 374 h 374"/>
              <a:gd name="T44" fmla="*/ 1788 w 2632"/>
              <a:gd name="T45" fmla="*/ 366 h 374"/>
              <a:gd name="T46" fmla="*/ 1556 w 2632"/>
              <a:gd name="T47" fmla="*/ 340 h 374"/>
              <a:gd name="T48" fmla="*/ 1490 w 2632"/>
              <a:gd name="T49" fmla="*/ 320 h 374"/>
              <a:gd name="T50" fmla="*/ 1450 w 2632"/>
              <a:gd name="T51" fmla="*/ 286 h 374"/>
              <a:gd name="T52" fmla="*/ 1336 w 2632"/>
              <a:gd name="T53" fmla="*/ 212 h 374"/>
              <a:gd name="T54" fmla="*/ 1222 w 2632"/>
              <a:gd name="T55" fmla="*/ 172 h 374"/>
              <a:gd name="T56" fmla="*/ 1192 w 2632"/>
              <a:gd name="T57" fmla="*/ 168 h 374"/>
              <a:gd name="T58" fmla="*/ 702 w 2632"/>
              <a:gd name="T59" fmla="*/ 158 h 374"/>
              <a:gd name="T60" fmla="*/ 488 w 2632"/>
              <a:gd name="T61" fmla="*/ 164 h 374"/>
              <a:gd name="T62" fmla="*/ 458 w 2632"/>
              <a:gd name="T63" fmla="*/ 172 h 374"/>
              <a:gd name="T64" fmla="*/ 302 w 2632"/>
              <a:gd name="T65" fmla="*/ 190 h 374"/>
              <a:gd name="T66" fmla="*/ 136 w 2632"/>
              <a:gd name="T67" fmla="*/ 188 h 374"/>
              <a:gd name="T68" fmla="*/ 40 w 2632"/>
              <a:gd name="T69" fmla="*/ 170 h 374"/>
              <a:gd name="T70" fmla="*/ 10 w 2632"/>
              <a:gd name="T71" fmla="*/ 156 h 374"/>
              <a:gd name="T72" fmla="*/ 0 w 2632"/>
              <a:gd name="T73" fmla="*/ 136 h 374"/>
              <a:gd name="T74" fmla="*/ 4 w 2632"/>
              <a:gd name="T75" fmla="*/ 120 h 374"/>
              <a:gd name="T76" fmla="*/ 28 w 2632"/>
              <a:gd name="T77" fmla="*/ 98 h 374"/>
              <a:gd name="T78" fmla="*/ 102 w 2632"/>
              <a:gd name="T79" fmla="*/ 78 h 374"/>
              <a:gd name="T80" fmla="*/ 222 w 2632"/>
              <a:gd name="T81" fmla="*/ 70 h 374"/>
              <a:gd name="T82" fmla="*/ 382 w 2632"/>
              <a:gd name="T83" fmla="*/ 78 h 374"/>
              <a:gd name="T84" fmla="*/ 460 w 2632"/>
              <a:gd name="T85" fmla="*/ 92 h 37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632"/>
              <a:gd name="T130" fmla="*/ 0 h 374"/>
              <a:gd name="T131" fmla="*/ 2632 w 2632"/>
              <a:gd name="T132" fmla="*/ 374 h 37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632" h="374">
                <a:moveTo>
                  <a:pt x="472" y="96"/>
                </a:moveTo>
                <a:lnTo>
                  <a:pt x="472" y="96"/>
                </a:lnTo>
                <a:lnTo>
                  <a:pt x="484" y="100"/>
                </a:lnTo>
                <a:lnTo>
                  <a:pt x="510" y="102"/>
                </a:lnTo>
                <a:lnTo>
                  <a:pt x="590" y="106"/>
                </a:lnTo>
                <a:lnTo>
                  <a:pt x="698" y="106"/>
                </a:lnTo>
                <a:lnTo>
                  <a:pt x="820" y="104"/>
                </a:lnTo>
                <a:lnTo>
                  <a:pt x="1058" y="100"/>
                </a:lnTo>
                <a:lnTo>
                  <a:pt x="1192" y="96"/>
                </a:lnTo>
                <a:lnTo>
                  <a:pt x="1204" y="96"/>
                </a:lnTo>
                <a:lnTo>
                  <a:pt x="1220" y="92"/>
                </a:lnTo>
                <a:lnTo>
                  <a:pt x="1254" y="84"/>
                </a:lnTo>
                <a:lnTo>
                  <a:pt x="1292" y="74"/>
                </a:lnTo>
                <a:lnTo>
                  <a:pt x="1334" y="60"/>
                </a:lnTo>
                <a:lnTo>
                  <a:pt x="1376" y="46"/>
                </a:lnTo>
                <a:lnTo>
                  <a:pt x="1416" y="36"/>
                </a:lnTo>
                <a:lnTo>
                  <a:pt x="1452" y="28"/>
                </a:lnTo>
                <a:lnTo>
                  <a:pt x="1466" y="24"/>
                </a:lnTo>
                <a:lnTo>
                  <a:pt x="1480" y="24"/>
                </a:lnTo>
                <a:lnTo>
                  <a:pt x="1694" y="12"/>
                </a:lnTo>
                <a:lnTo>
                  <a:pt x="1874" y="4"/>
                </a:lnTo>
                <a:lnTo>
                  <a:pt x="1968" y="2"/>
                </a:lnTo>
                <a:lnTo>
                  <a:pt x="2056" y="0"/>
                </a:lnTo>
                <a:lnTo>
                  <a:pt x="2124" y="2"/>
                </a:lnTo>
                <a:lnTo>
                  <a:pt x="2194" y="4"/>
                </a:lnTo>
                <a:lnTo>
                  <a:pt x="2330" y="12"/>
                </a:lnTo>
                <a:lnTo>
                  <a:pt x="2436" y="20"/>
                </a:lnTo>
                <a:lnTo>
                  <a:pt x="2488" y="24"/>
                </a:lnTo>
                <a:lnTo>
                  <a:pt x="2498" y="24"/>
                </a:lnTo>
                <a:lnTo>
                  <a:pt x="2510" y="28"/>
                </a:lnTo>
                <a:lnTo>
                  <a:pt x="2534" y="36"/>
                </a:lnTo>
                <a:lnTo>
                  <a:pt x="2558" y="50"/>
                </a:lnTo>
                <a:lnTo>
                  <a:pt x="2580" y="68"/>
                </a:lnTo>
                <a:lnTo>
                  <a:pt x="2600" y="90"/>
                </a:lnTo>
                <a:lnTo>
                  <a:pt x="2610" y="102"/>
                </a:lnTo>
                <a:lnTo>
                  <a:pt x="2618" y="116"/>
                </a:lnTo>
                <a:lnTo>
                  <a:pt x="2624" y="128"/>
                </a:lnTo>
                <a:lnTo>
                  <a:pt x="2628" y="142"/>
                </a:lnTo>
                <a:lnTo>
                  <a:pt x="2630" y="154"/>
                </a:lnTo>
                <a:lnTo>
                  <a:pt x="2632" y="168"/>
                </a:lnTo>
                <a:lnTo>
                  <a:pt x="2632" y="182"/>
                </a:lnTo>
                <a:lnTo>
                  <a:pt x="2628" y="196"/>
                </a:lnTo>
                <a:lnTo>
                  <a:pt x="2624" y="212"/>
                </a:lnTo>
                <a:lnTo>
                  <a:pt x="2620" y="228"/>
                </a:lnTo>
                <a:lnTo>
                  <a:pt x="2606" y="258"/>
                </a:lnTo>
                <a:lnTo>
                  <a:pt x="2588" y="286"/>
                </a:lnTo>
                <a:lnTo>
                  <a:pt x="2576" y="300"/>
                </a:lnTo>
                <a:lnTo>
                  <a:pt x="2566" y="312"/>
                </a:lnTo>
                <a:lnTo>
                  <a:pt x="2554" y="324"/>
                </a:lnTo>
                <a:lnTo>
                  <a:pt x="2540" y="334"/>
                </a:lnTo>
                <a:lnTo>
                  <a:pt x="2528" y="342"/>
                </a:lnTo>
                <a:lnTo>
                  <a:pt x="2514" y="348"/>
                </a:lnTo>
                <a:lnTo>
                  <a:pt x="2502" y="350"/>
                </a:lnTo>
                <a:lnTo>
                  <a:pt x="2488" y="352"/>
                </a:lnTo>
                <a:lnTo>
                  <a:pt x="2432" y="356"/>
                </a:lnTo>
                <a:lnTo>
                  <a:pt x="2324" y="364"/>
                </a:lnTo>
                <a:lnTo>
                  <a:pt x="2192" y="372"/>
                </a:lnTo>
                <a:lnTo>
                  <a:pt x="2122" y="374"/>
                </a:lnTo>
                <a:lnTo>
                  <a:pt x="2056" y="374"/>
                </a:lnTo>
                <a:lnTo>
                  <a:pt x="1970" y="374"/>
                </a:lnTo>
                <a:lnTo>
                  <a:pt x="1880" y="372"/>
                </a:lnTo>
                <a:lnTo>
                  <a:pt x="1788" y="366"/>
                </a:lnTo>
                <a:lnTo>
                  <a:pt x="1700" y="360"/>
                </a:lnTo>
                <a:lnTo>
                  <a:pt x="1622" y="350"/>
                </a:lnTo>
                <a:lnTo>
                  <a:pt x="1556" y="340"/>
                </a:lnTo>
                <a:lnTo>
                  <a:pt x="1530" y="332"/>
                </a:lnTo>
                <a:lnTo>
                  <a:pt x="1508" y="326"/>
                </a:lnTo>
                <a:lnTo>
                  <a:pt x="1490" y="320"/>
                </a:lnTo>
                <a:lnTo>
                  <a:pt x="1480" y="312"/>
                </a:lnTo>
                <a:lnTo>
                  <a:pt x="1450" y="286"/>
                </a:lnTo>
                <a:lnTo>
                  <a:pt x="1414" y="260"/>
                </a:lnTo>
                <a:lnTo>
                  <a:pt x="1376" y="234"/>
                </a:lnTo>
                <a:lnTo>
                  <a:pt x="1336" y="212"/>
                </a:lnTo>
                <a:lnTo>
                  <a:pt x="1296" y="194"/>
                </a:lnTo>
                <a:lnTo>
                  <a:pt x="1258" y="180"/>
                </a:lnTo>
                <a:lnTo>
                  <a:pt x="1222" y="172"/>
                </a:lnTo>
                <a:lnTo>
                  <a:pt x="1206" y="168"/>
                </a:lnTo>
                <a:lnTo>
                  <a:pt x="1192" y="168"/>
                </a:lnTo>
                <a:lnTo>
                  <a:pt x="1056" y="164"/>
                </a:lnTo>
                <a:lnTo>
                  <a:pt x="824" y="158"/>
                </a:lnTo>
                <a:lnTo>
                  <a:pt x="702" y="158"/>
                </a:lnTo>
                <a:lnTo>
                  <a:pt x="594" y="158"/>
                </a:lnTo>
                <a:lnTo>
                  <a:pt x="514" y="162"/>
                </a:lnTo>
                <a:lnTo>
                  <a:pt x="488" y="164"/>
                </a:lnTo>
                <a:lnTo>
                  <a:pt x="472" y="168"/>
                </a:lnTo>
                <a:lnTo>
                  <a:pt x="458" y="172"/>
                </a:lnTo>
                <a:lnTo>
                  <a:pt x="438" y="176"/>
                </a:lnTo>
                <a:lnTo>
                  <a:pt x="378" y="184"/>
                </a:lnTo>
                <a:lnTo>
                  <a:pt x="302" y="190"/>
                </a:lnTo>
                <a:lnTo>
                  <a:pt x="218" y="190"/>
                </a:lnTo>
                <a:lnTo>
                  <a:pt x="176" y="190"/>
                </a:lnTo>
                <a:lnTo>
                  <a:pt x="136" y="188"/>
                </a:lnTo>
                <a:lnTo>
                  <a:pt x="100" y="184"/>
                </a:lnTo>
                <a:lnTo>
                  <a:pt x="68" y="178"/>
                </a:lnTo>
                <a:lnTo>
                  <a:pt x="40" y="170"/>
                </a:lnTo>
                <a:lnTo>
                  <a:pt x="28" y="166"/>
                </a:lnTo>
                <a:lnTo>
                  <a:pt x="18" y="162"/>
                </a:lnTo>
                <a:lnTo>
                  <a:pt x="10" y="156"/>
                </a:lnTo>
                <a:lnTo>
                  <a:pt x="4" y="150"/>
                </a:lnTo>
                <a:lnTo>
                  <a:pt x="2" y="144"/>
                </a:lnTo>
                <a:lnTo>
                  <a:pt x="0" y="136"/>
                </a:lnTo>
                <a:lnTo>
                  <a:pt x="2" y="128"/>
                </a:lnTo>
                <a:lnTo>
                  <a:pt x="4" y="120"/>
                </a:lnTo>
                <a:lnTo>
                  <a:pt x="10" y="112"/>
                </a:lnTo>
                <a:lnTo>
                  <a:pt x="18" y="104"/>
                </a:lnTo>
                <a:lnTo>
                  <a:pt x="28" y="98"/>
                </a:lnTo>
                <a:lnTo>
                  <a:pt x="40" y="94"/>
                </a:lnTo>
                <a:lnTo>
                  <a:pt x="68" y="84"/>
                </a:lnTo>
                <a:lnTo>
                  <a:pt x="102" y="78"/>
                </a:lnTo>
                <a:lnTo>
                  <a:pt x="140" y="74"/>
                </a:lnTo>
                <a:lnTo>
                  <a:pt x="180" y="70"/>
                </a:lnTo>
                <a:lnTo>
                  <a:pt x="222" y="70"/>
                </a:lnTo>
                <a:lnTo>
                  <a:pt x="264" y="70"/>
                </a:lnTo>
                <a:lnTo>
                  <a:pt x="306" y="72"/>
                </a:lnTo>
                <a:lnTo>
                  <a:pt x="382" y="78"/>
                </a:lnTo>
                <a:lnTo>
                  <a:pt x="414" y="82"/>
                </a:lnTo>
                <a:lnTo>
                  <a:pt x="442" y="86"/>
                </a:lnTo>
                <a:lnTo>
                  <a:pt x="460" y="92"/>
                </a:lnTo>
                <a:lnTo>
                  <a:pt x="472" y="96"/>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7" name="Rectangle 247">
            <a:extLst>
              <a:ext uri="{FF2B5EF4-FFF2-40B4-BE49-F238E27FC236}">
                <a16:creationId xmlns:a16="http://schemas.microsoft.com/office/drawing/2014/main" id="{66D6C170-C721-1F40-B8C0-EDEE137B140E}"/>
              </a:ext>
            </a:extLst>
          </p:cNvPr>
          <p:cNvSpPr>
            <a:spLocks noChangeArrowheads="1"/>
          </p:cNvSpPr>
          <p:nvPr/>
        </p:nvSpPr>
        <p:spPr bwMode="auto">
          <a:xfrm>
            <a:off x="4466432" y="2648893"/>
            <a:ext cx="2993873" cy="406056"/>
          </a:xfrm>
          <a:prstGeom prst="rect">
            <a:avLst/>
          </a:prstGeom>
          <a:solidFill>
            <a:srgbClr val="00FFF2"/>
          </a:solidFill>
          <a:ln w="4">
            <a:solidFill>
              <a:srgbClr val="000000"/>
            </a:solidFill>
            <a:miter lim="800000"/>
            <a:headEnd/>
            <a:tailEnd/>
          </a:ln>
        </p:spPr>
        <p:txBody>
          <a:bodyPr/>
          <a:lstStyle/>
          <a:p>
            <a:pPr eaLnBrk="1" hangingPunct="1"/>
            <a:endParaRPr lang="zh-CN" altLang="zh-CN" sz="1800"/>
          </a:p>
        </p:txBody>
      </p:sp>
      <p:sp>
        <p:nvSpPr>
          <p:cNvPr id="8" name="Rectangle 321">
            <a:extLst>
              <a:ext uri="{FF2B5EF4-FFF2-40B4-BE49-F238E27FC236}">
                <a16:creationId xmlns:a16="http://schemas.microsoft.com/office/drawing/2014/main" id="{1675C23C-05CB-5743-A4E9-9B6DE242C7E0}"/>
              </a:ext>
            </a:extLst>
          </p:cNvPr>
          <p:cNvSpPr>
            <a:spLocks noChangeArrowheads="1"/>
          </p:cNvSpPr>
          <p:nvPr/>
        </p:nvSpPr>
        <p:spPr bwMode="auto">
          <a:xfrm>
            <a:off x="4115950" y="4081165"/>
            <a:ext cx="608064" cy="541408"/>
          </a:xfrm>
          <a:prstGeom prst="rect">
            <a:avLst/>
          </a:prstGeom>
          <a:solidFill>
            <a:srgbClr val="00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ea typeface="+mn-ea"/>
              </a:rPr>
              <a:t>NS</a:t>
            </a:r>
            <a:endParaRPr lang="zh-CN" altLang="zh-CN" b="1" i="1" dirty="0">
              <a:solidFill>
                <a:schemeClr val="tx1"/>
              </a:solidFill>
              <a:effectLst>
                <a:outerShdw blurRad="38100" dist="38100" dir="2700000" algn="tl">
                  <a:srgbClr val="000000">
                    <a:alpha val="43137"/>
                  </a:srgbClr>
                </a:outerShdw>
              </a:effectLst>
              <a:latin typeface="Candara" pitchFamily="34" charset="0"/>
              <a:ea typeface="+mn-ea"/>
            </a:endParaRPr>
          </a:p>
        </p:txBody>
      </p:sp>
      <p:sp>
        <p:nvSpPr>
          <p:cNvPr id="9" name="Line 339">
            <a:extLst>
              <a:ext uri="{FF2B5EF4-FFF2-40B4-BE49-F238E27FC236}">
                <a16:creationId xmlns:a16="http://schemas.microsoft.com/office/drawing/2014/main" id="{8C6CC346-756D-C64E-A10F-EDCBCC3F2F8D}"/>
              </a:ext>
            </a:extLst>
          </p:cNvPr>
          <p:cNvSpPr>
            <a:spLocks noChangeShapeType="1"/>
          </p:cNvSpPr>
          <p:nvPr/>
        </p:nvSpPr>
        <p:spPr bwMode="auto">
          <a:xfrm flipH="1" flipV="1">
            <a:off x="2122850"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 name="Freeform 340">
            <a:extLst>
              <a:ext uri="{FF2B5EF4-FFF2-40B4-BE49-F238E27FC236}">
                <a16:creationId xmlns:a16="http://schemas.microsoft.com/office/drawing/2014/main" id="{0DDBD8E5-E280-854D-8CCC-6097B615C032}"/>
              </a:ext>
            </a:extLst>
          </p:cNvPr>
          <p:cNvSpPr>
            <a:spLocks/>
          </p:cNvSpPr>
          <p:nvPr/>
        </p:nvSpPr>
        <p:spPr bwMode="auto">
          <a:xfrm>
            <a:off x="2093291"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1" name="Line 341">
            <a:extLst>
              <a:ext uri="{FF2B5EF4-FFF2-40B4-BE49-F238E27FC236}">
                <a16:creationId xmlns:a16="http://schemas.microsoft.com/office/drawing/2014/main" id="{AF6E5F51-D555-DC42-B815-E20A9E74BC28}"/>
              </a:ext>
            </a:extLst>
          </p:cNvPr>
          <p:cNvSpPr>
            <a:spLocks noChangeShapeType="1"/>
          </p:cNvSpPr>
          <p:nvPr/>
        </p:nvSpPr>
        <p:spPr bwMode="auto">
          <a:xfrm flipV="1">
            <a:off x="2224194"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 name="Freeform 342">
            <a:extLst>
              <a:ext uri="{FF2B5EF4-FFF2-40B4-BE49-F238E27FC236}">
                <a16:creationId xmlns:a16="http://schemas.microsoft.com/office/drawing/2014/main" id="{87E7C422-7809-E442-8AC2-81D1A6D89816}"/>
              </a:ext>
            </a:extLst>
          </p:cNvPr>
          <p:cNvSpPr>
            <a:spLocks/>
          </p:cNvSpPr>
          <p:nvPr/>
        </p:nvSpPr>
        <p:spPr bwMode="auto">
          <a:xfrm>
            <a:off x="2274866" y="3581317"/>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3" name="Line 343">
            <a:extLst>
              <a:ext uri="{FF2B5EF4-FFF2-40B4-BE49-F238E27FC236}">
                <a16:creationId xmlns:a16="http://schemas.microsoft.com/office/drawing/2014/main" id="{ACF3F4F8-202C-1F47-AB0F-633E73548979}"/>
              </a:ext>
            </a:extLst>
          </p:cNvPr>
          <p:cNvSpPr>
            <a:spLocks noChangeShapeType="1"/>
          </p:cNvSpPr>
          <p:nvPr/>
        </p:nvSpPr>
        <p:spPr bwMode="auto">
          <a:xfrm flipH="1" flipV="1">
            <a:off x="2426882"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 name="Freeform 344">
            <a:extLst>
              <a:ext uri="{FF2B5EF4-FFF2-40B4-BE49-F238E27FC236}">
                <a16:creationId xmlns:a16="http://schemas.microsoft.com/office/drawing/2014/main" id="{C7B66169-B57D-4C41-B435-30EA460878BE}"/>
              </a:ext>
            </a:extLst>
          </p:cNvPr>
          <p:cNvSpPr>
            <a:spLocks/>
          </p:cNvSpPr>
          <p:nvPr/>
        </p:nvSpPr>
        <p:spPr bwMode="auto">
          <a:xfrm>
            <a:off x="2397324"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5" name="Line 345">
            <a:extLst>
              <a:ext uri="{FF2B5EF4-FFF2-40B4-BE49-F238E27FC236}">
                <a16:creationId xmlns:a16="http://schemas.microsoft.com/office/drawing/2014/main" id="{9C5AF17C-9C65-304A-944B-0FF71BBA73EC}"/>
              </a:ext>
            </a:extLst>
          </p:cNvPr>
          <p:cNvSpPr>
            <a:spLocks noChangeShapeType="1"/>
          </p:cNvSpPr>
          <p:nvPr/>
        </p:nvSpPr>
        <p:spPr bwMode="auto">
          <a:xfrm flipV="1">
            <a:off x="2528226"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 name="Freeform 346">
            <a:extLst>
              <a:ext uri="{FF2B5EF4-FFF2-40B4-BE49-F238E27FC236}">
                <a16:creationId xmlns:a16="http://schemas.microsoft.com/office/drawing/2014/main" id="{530EF4D2-0733-624B-9C6C-6CE2651F3273}"/>
              </a:ext>
            </a:extLst>
          </p:cNvPr>
          <p:cNvSpPr>
            <a:spLocks/>
          </p:cNvSpPr>
          <p:nvPr/>
        </p:nvSpPr>
        <p:spPr bwMode="auto">
          <a:xfrm>
            <a:off x="2578898" y="3581317"/>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7" name="Line 347">
            <a:extLst>
              <a:ext uri="{FF2B5EF4-FFF2-40B4-BE49-F238E27FC236}">
                <a16:creationId xmlns:a16="http://schemas.microsoft.com/office/drawing/2014/main" id="{FA76F568-A72A-2649-B302-27175F61EEA7}"/>
              </a:ext>
            </a:extLst>
          </p:cNvPr>
          <p:cNvSpPr>
            <a:spLocks noChangeShapeType="1"/>
          </p:cNvSpPr>
          <p:nvPr/>
        </p:nvSpPr>
        <p:spPr bwMode="auto">
          <a:xfrm flipH="1" flipV="1">
            <a:off x="2730914"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 name="Freeform 348">
            <a:extLst>
              <a:ext uri="{FF2B5EF4-FFF2-40B4-BE49-F238E27FC236}">
                <a16:creationId xmlns:a16="http://schemas.microsoft.com/office/drawing/2014/main" id="{A77A23D4-E934-CC4B-B434-2AD0A53D6975}"/>
              </a:ext>
            </a:extLst>
          </p:cNvPr>
          <p:cNvSpPr>
            <a:spLocks/>
          </p:cNvSpPr>
          <p:nvPr/>
        </p:nvSpPr>
        <p:spPr bwMode="auto">
          <a:xfrm>
            <a:off x="2701356"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9" name="Line 349">
            <a:extLst>
              <a:ext uri="{FF2B5EF4-FFF2-40B4-BE49-F238E27FC236}">
                <a16:creationId xmlns:a16="http://schemas.microsoft.com/office/drawing/2014/main" id="{0103C254-37F5-BD4B-BA98-4E90F100FB32}"/>
              </a:ext>
            </a:extLst>
          </p:cNvPr>
          <p:cNvSpPr>
            <a:spLocks noChangeShapeType="1"/>
          </p:cNvSpPr>
          <p:nvPr/>
        </p:nvSpPr>
        <p:spPr bwMode="auto">
          <a:xfrm flipV="1">
            <a:off x="2832259" y="3491083"/>
            <a:ext cx="228024" cy="255665"/>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 name="Freeform 350">
            <a:extLst>
              <a:ext uri="{FF2B5EF4-FFF2-40B4-BE49-F238E27FC236}">
                <a16:creationId xmlns:a16="http://schemas.microsoft.com/office/drawing/2014/main" id="{179468A7-C6FC-A942-BC19-E99ECE71BAEB}"/>
              </a:ext>
            </a:extLst>
          </p:cNvPr>
          <p:cNvSpPr>
            <a:spLocks/>
          </p:cNvSpPr>
          <p:nvPr/>
        </p:nvSpPr>
        <p:spPr bwMode="auto">
          <a:xfrm>
            <a:off x="3034947" y="3449725"/>
            <a:ext cx="59117" cy="63916"/>
          </a:xfrm>
          <a:custGeom>
            <a:avLst/>
            <a:gdLst>
              <a:gd name="T0" fmla="*/ 14 w 28"/>
              <a:gd name="T1" fmla="*/ 12 h 34"/>
              <a:gd name="T2" fmla="*/ 14 w 28"/>
              <a:gd name="T3" fmla="*/ 12 h 34"/>
              <a:gd name="T4" fmla="*/ 0 w 28"/>
              <a:gd name="T5" fmla="*/ 22 h 34"/>
              <a:gd name="T6" fmla="*/ 16 w 28"/>
              <a:gd name="T7" fmla="*/ 34 h 34"/>
              <a:gd name="T8" fmla="*/ 16 w 28"/>
              <a:gd name="T9" fmla="*/ 34 h 34"/>
              <a:gd name="T10" fmla="*/ 22 w 28"/>
              <a:gd name="T11" fmla="*/ 18 h 34"/>
              <a:gd name="T12" fmla="*/ 22 w 28"/>
              <a:gd name="T13" fmla="*/ 18 h 34"/>
              <a:gd name="T14" fmla="*/ 28 w 28"/>
              <a:gd name="T15" fmla="*/ 0 h 34"/>
              <a:gd name="T16" fmla="*/ 28 w 28"/>
              <a:gd name="T17" fmla="*/ 0 h 34"/>
              <a:gd name="T18" fmla="*/ 14 w 28"/>
              <a:gd name="T19" fmla="*/ 12 h 34"/>
              <a:gd name="T20" fmla="*/ 14 w 28"/>
              <a:gd name="T21" fmla="*/ 12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34"/>
              <a:gd name="T35" fmla="*/ 28 w 28"/>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34">
                <a:moveTo>
                  <a:pt x="14" y="12"/>
                </a:moveTo>
                <a:lnTo>
                  <a:pt x="14" y="12"/>
                </a:lnTo>
                <a:lnTo>
                  <a:pt x="0" y="22"/>
                </a:lnTo>
                <a:lnTo>
                  <a:pt x="16" y="34"/>
                </a:lnTo>
                <a:lnTo>
                  <a:pt x="22" y="18"/>
                </a:lnTo>
                <a:lnTo>
                  <a:pt x="28" y="0"/>
                </a:lnTo>
                <a:lnTo>
                  <a:pt x="14"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1" name="Line 351">
            <a:extLst>
              <a:ext uri="{FF2B5EF4-FFF2-40B4-BE49-F238E27FC236}">
                <a16:creationId xmlns:a16="http://schemas.microsoft.com/office/drawing/2014/main" id="{90A5BDC1-D832-E54D-B908-D4A6F4AD13B8}"/>
              </a:ext>
            </a:extLst>
          </p:cNvPr>
          <p:cNvSpPr>
            <a:spLocks noChangeShapeType="1"/>
          </p:cNvSpPr>
          <p:nvPr/>
        </p:nvSpPr>
        <p:spPr bwMode="auto">
          <a:xfrm flipH="1" flipV="1">
            <a:off x="3034947" y="3085027"/>
            <a:ext cx="76008" cy="255665"/>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 name="Freeform 352">
            <a:extLst>
              <a:ext uri="{FF2B5EF4-FFF2-40B4-BE49-F238E27FC236}">
                <a16:creationId xmlns:a16="http://schemas.microsoft.com/office/drawing/2014/main" id="{5BD43EF6-4C59-4144-9EE1-4BB66E62B4C8}"/>
              </a:ext>
            </a:extLst>
          </p:cNvPr>
          <p:cNvSpPr>
            <a:spLocks/>
          </p:cNvSpPr>
          <p:nvPr/>
        </p:nvSpPr>
        <p:spPr bwMode="auto">
          <a:xfrm>
            <a:off x="3018056" y="3036150"/>
            <a:ext cx="42227" cy="67676"/>
          </a:xfrm>
          <a:custGeom>
            <a:avLst/>
            <a:gdLst>
              <a:gd name="T0" fmla="*/ 2 w 20"/>
              <a:gd name="T1" fmla="*/ 18 h 36"/>
              <a:gd name="T2" fmla="*/ 2 w 20"/>
              <a:gd name="T3" fmla="*/ 18 h 36"/>
              <a:gd name="T4" fmla="*/ 0 w 20"/>
              <a:gd name="T5" fmla="*/ 36 h 36"/>
              <a:gd name="T6" fmla="*/ 20 w 20"/>
              <a:gd name="T7" fmla="*/ 30 h 36"/>
              <a:gd name="T8" fmla="*/ 20 w 20"/>
              <a:gd name="T9" fmla="*/ 30 h 36"/>
              <a:gd name="T10" fmla="*/ 10 w 20"/>
              <a:gd name="T11" fmla="*/ 16 h 36"/>
              <a:gd name="T12" fmla="*/ 10 w 20"/>
              <a:gd name="T13" fmla="*/ 16 h 36"/>
              <a:gd name="T14" fmla="*/ 2 w 20"/>
              <a:gd name="T15" fmla="*/ 0 h 36"/>
              <a:gd name="T16" fmla="*/ 2 w 20"/>
              <a:gd name="T17" fmla="*/ 0 h 36"/>
              <a:gd name="T18" fmla="*/ 2 w 20"/>
              <a:gd name="T19" fmla="*/ 18 h 36"/>
              <a:gd name="T20" fmla="*/ 2 w 20"/>
              <a:gd name="T21" fmla="*/ 18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36"/>
              <a:gd name="T35" fmla="*/ 20 w 20"/>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36">
                <a:moveTo>
                  <a:pt x="2" y="18"/>
                </a:moveTo>
                <a:lnTo>
                  <a:pt x="2" y="18"/>
                </a:lnTo>
                <a:lnTo>
                  <a:pt x="0" y="36"/>
                </a:lnTo>
                <a:lnTo>
                  <a:pt x="20" y="30"/>
                </a:lnTo>
                <a:lnTo>
                  <a:pt x="10" y="16"/>
                </a:lnTo>
                <a:lnTo>
                  <a:pt x="2" y="0"/>
                </a:lnTo>
                <a:lnTo>
                  <a:pt x="2"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3" name="Line 353">
            <a:extLst>
              <a:ext uri="{FF2B5EF4-FFF2-40B4-BE49-F238E27FC236}">
                <a16:creationId xmlns:a16="http://schemas.microsoft.com/office/drawing/2014/main" id="{3AB27BBA-2A83-174D-848F-0128FE13A8D2}"/>
              </a:ext>
            </a:extLst>
          </p:cNvPr>
          <p:cNvSpPr>
            <a:spLocks noChangeShapeType="1"/>
          </p:cNvSpPr>
          <p:nvPr/>
        </p:nvSpPr>
        <p:spPr bwMode="auto">
          <a:xfrm flipV="1">
            <a:off x="2072178"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 name="Freeform 354">
            <a:extLst>
              <a:ext uri="{FF2B5EF4-FFF2-40B4-BE49-F238E27FC236}">
                <a16:creationId xmlns:a16="http://schemas.microsoft.com/office/drawing/2014/main" id="{EF88A78E-7192-4640-86AE-9F62D5D2A28E}"/>
              </a:ext>
            </a:extLst>
          </p:cNvPr>
          <p:cNvSpPr>
            <a:spLocks/>
          </p:cNvSpPr>
          <p:nvPr/>
        </p:nvSpPr>
        <p:spPr bwMode="auto">
          <a:xfrm>
            <a:off x="2122850"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5" name="Line 355">
            <a:extLst>
              <a:ext uri="{FF2B5EF4-FFF2-40B4-BE49-F238E27FC236}">
                <a16:creationId xmlns:a16="http://schemas.microsoft.com/office/drawing/2014/main" id="{5ADA64CB-65B7-A04D-BDD4-BCE9B9C16791}"/>
              </a:ext>
            </a:extLst>
          </p:cNvPr>
          <p:cNvSpPr>
            <a:spLocks noChangeShapeType="1"/>
          </p:cNvSpPr>
          <p:nvPr/>
        </p:nvSpPr>
        <p:spPr bwMode="auto">
          <a:xfrm flipH="1" flipV="1">
            <a:off x="2274866"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 name="Freeform 356">
            <a:extLst>
              <a:ext uri="{FF2B5EF4-FFF2-40B4-BE49-F238E27FC236}">
                <a16:creationId xmlns:a16="http://schemas.microsoft.com/office/drawing/2014/main" id="{ABFEF8E8-52D7-1847-A000-43B2E27FE353}"/>
              </a:ext>
            </a:extLst>
          </p:cNvPr>
          <p:cNvSpPr>
            <a:spLocks/>
          </p:cNvSpPr>
          <p:nvPr/>
        </p:nvSpPr>
        <p:spPr bwMode="auto">
          <a:xfrm>
            <a:off x="2245307" y="3310614"/>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7" name="Line 357">
            <a:extLst>
              <a:ext uri="{FF2B5EF4-FFF2-40B4-BE49-F238E27FC236}">
                <a16:creationId xmlns:a16="http://schemas.microsoft.com/office/drawing/2014/main" id="{BCE521E8-C247-F44E-967B-366F9A9A9646}"/>
              </a:ext>
            </a:extLst>
          </p:cNvPr>
          <p:cNvSpPr>
            <a:spLocks noChangeShapeType="1"/>
          </p:cNvSpPr>
          <p:nvPr/>
        </p:nvSpPr>
        <p:spPr bwMode="auto">
          <a:xfrm flipV="1">
            <a:off x="2376210"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 name="Freeform 358">
            <a:extLst>
              <a:ext uri="{FF2B5EF4-FFF2-40B4-BE49-F238E27FC236}">
                <a16:creationId xmlns:a16="http://schemas.microsoft.com/office/drawing/2014/main" id="{122378A5-15BD-334C-B02A-274228B3501E}"/>
              </a:ext>
            </a:extLst>
          </p:cNvPr>
          <p:cNvSpPr>
            <a:spLocks/>
          </p:cNvSpPr>
          <p:nvPr/>
        </p:nvSpPr>
        <p:spPr bwMode="auto">
          <a:xfrm>
            <a:off x="2426882"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9" name="Line 359">
            <a:extLst>
              <a:ext uri="{FF2B5EF4-FFF2-40B4-BE49-F238E27FC236}">
                <a16:creationId xmlns:a16="http://schemas.microsoft.com/office/drawing/2014/main" id="{301BAAAC-F3F3-8E46-8265-6B6E88828C3D}"/>
              </a:ext>
            </a:extLst>
          </p:cNvPr>
          <p:cNvSpPr>
            <a:spLocks noChangeShapeType="1"/>
          </p:cNvSpPr>
          <p:nvPr/>
        </p:nvSpPr>
        <p:spPr bwMode="auto">
          <a:xfrm flipH="1" flipV="1">
            <a:off x="2578898"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0" name="Freeform 360">
            <a:extLst>
              <a:ext uri="{FF2B5EF4-FFF2-40B4-BE49-F238E27FC236}">
                <a16:creationId xmlns:a16="http://schemas.microsoft.com/office/drawing/2014/main" id="{81CEC565-D7A5-224F-953B-9913BBC5B5F1}"/>
              </a:ext>
            </a:extLst>
          </p:cNvPr>
          <p:cNvSpPr>
            <a:spLocks/>
          </p:cNvSpPr>
          <p:nvPr/>
        </p:nvSpPr>
        <p:spPr bwMode="auto">
          <a:xfrm>
            <a:off x="2549340" y="3310614"/>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1" name="Line 361">
            <a:extLst>
              <a:ext uri="{FF2B5EF4-FFF2-40B4-BE49-F238E27FC236}">
                <a16:creationId xmlns:a16="http://schemas.microsoft.com/office/drawing/2014/main" id="{8304FFD9-F097-6D47-9091-C6A54B2A3A8D}"/>
              </a:ext>
            </a:extLst>
          </p:cNvPr>
          <p:cNvSpPr>
            <a:spLocks noChangeShapeType="1"/>
          </p:cNvSpPr>
          <p:nvPr/>
        </p:nvSpPr>
        <p:spPr bwMode="auto">
          <a:xfrm flipV="1">
            <a:off x="2680242"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2" name="Freeform 362">
            <a:extLst>
              <a:ext uri="{FF2B5EF4-FFF2-40B4-BE49-F238E27FC236}">
                <a16:creationId xmlns:a16="http://schemas.microsoft.com/office/drawing/2014/main" id="{96CFB0E3-A02E-184C-80E9-8E7F9A6C5B0B}"/>
              </a:ext>
            </a:extLst>
          </p:cNvPr>
          <p:cNvSpPr>
            <a:spLocks/>
          </p:cNvSpPr>
          <p:nvPr/>
        </p:nvSpPr>
        <p:spPr bwMode="auto">
          <a:xfrm>
            <a:off x="2730914"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3" name="Line 363">
            <a:extLst>
              <a:ext uri="{FF2B5EF4-FFF2-40B4-BE49-F238E27FC236}">
                <a16:creationId xmlns:a16="http://schemas.microsoft.com/office/drawing/2014/main" id="{FCCC51DF-B0CA-7747-AEAC-8174FC02EC68}"/>
              </a:ext>
            </a:extLst>
          </p:cNvPr>
          <p:cNvSpPr>
            <a:spLocks noChangeShapeType="1"/>
          </p:cNvSpPr>
          <p:nvPr/>
        </p:nvSpPr>
        <p:spPr bwMode="auto">
          <a:xfrm flipH="1" flipV="1">
            <a:off x="2122850"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4" name="Freeform 364">
            <a:extLst>
              <a:ext uri="{FF2B5EF4-FFF2-40B4-BE49-F238E27FC236}">
                <a16:creationId xmlns:a16="http://schemas.microsoft.com/office/drawing/2014/main" id="{A10336D3-0F23-1F40-A838-AF3267EC0C43}"/>
              </a:ext>
            </a:extLst>
          </p:cNvPr>
          <p:cNvSpPr>
            <a:spLocks/>
          </p:cNvSpPr>
          <p:nvPr/>
        </p:nvSpPr>
        <p:spPr bwMode="auto">
          <a:xfrm>
            <a:off x="2093291"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5" name="Line 365">
            <a:extLst>
              <a:ext uri="{FF2B5EF4-FFF2-40B4-BE49-F238E27FC236}">
                <a16:creationId xmlns:a16="http://schemas.microsoft.com/office/drawing/2014/main" id="{9A98E189-D1CF-654F-96E8-A2BEECBC0CC5}"/>
              </a:ext>
            </a:extLst>
          </p:cNvPr>
          <p:cNvSpPr>
            <a:spLocks noChangeShapeType="1"/>
          </p:cNvSpPr>
          <p:nvPr/>
        </p:nvSpPr>
        <p:spPr bwMode="auto">
          <a:xfrm flipV="1">
            <a:off x="2224194"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 name="Freeform 366">
            <a:extLst>
              <a:ext uri="{FF2B5EF4-FFF2-40B4-BE49-F238E27FC236}">
                <a16:creationId xmlns:a16="http://schemas.microsoft.com/office/drawing/2014/main" id="{4DB38044-4086-984F-9A4B-DEBCF53DBE79}"/>
              </a:ext>
            </a:extLst>
          </p:cNvPr>
          <p:cNvSpPr>
            <a:spLocks/>
          </p:cNvSpPr>
          <p:nvPr/>
        </p:nvSpPr>
        <p:spPr bwMode="auto">
          <a:xfrm>
            <a:off x="2274866"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7" name="Line 367">
            <a:extLst>
              <a:ext uri="{FF2B5EF4-FFF2-40B4-BE49-F238E27FC236}">
                <a16:creationId xmlns:a16="http://schemas.microsoft.com/office/drawing/2014/main" id="{E78928E9-B7C6-3547-B5D9-6CFD7FD3B2F9}"/>
              </a:ext>
            </a:extLst>
          </p:cNvPr>
          <p:cNvSpPr>
            <a:spLocks noChangeShapeType="1"/>
          </p:cNvSpPr>
          <p:nvPr/>
        </p:nvSpPr>
        <p:spPr bwMode="auto">
          <a:xfrm flipH="1" flipV="1">
            <a:off x="2426882"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 name="Freeform 368">
            <a:extLst>
              <a:ext uri="{FF2B5EF4-FFF2-40B4-BE49-F238E27FC236}">
                <a16:creationId xmlns:a16="http://schemas.microsoft.com/office/drawing/2014/main" id="{3DD2E026-C372-A64C-A4A9-B2067A19DBBA}"/>
              </a:ext>
            </a:extLst>
          </p:cNvPr>
          <p:cNvSpPr>
            <a:spLocks/>
          </p:cNvSpPr>
          <p:nvPr/>
        </p:nvSpPr>
        <p:spPr bwMode="auto">
          <a:xfrm>
            <a:off x="2397324"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9" name="Line 369">
            <a:extLst>
              <a:ext uri="{FF2B5EF4-FFF2-40B4-BE49-F238E27FC236}">
                <a16:creationId xmlns:a16="http://schemas.microsoft.com/office/drawing/2014/main" id="{77BB4EB7-8BC0-6741-9D60-B3A570292249}"/>
              </a:ext>
            </a:extLst>
          </p:cNvPr>
          <p:cNvSpPr>
            <a:spLocks noChangeShapeType="1"/>
          </p:cNvSpPr>
          <p:nvPr/>
        </p:nvSpPr>
        <p:spPr bwMode="auto">
          <a:xfrm flipV="1">
            <a:off x="2528226"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 name="Freeform 370">
            <a:extLst>
              <a:ext uri="{FF2B5EF4-FFF2-40B4-BE49-F238E27FC236}">
                <a16:creationId xmlns:a16="http://schemas.microsoft.com/office/drawing/2014/main" id="{8D6CBDE0-B75F-8142-B16F-A1BE992787E6}"/>
              </a:ext>
            </a:extLst>
          </p:cNvPr>
          <p:cNvSpPr>
            <a:spLocks/>
          </p:cNvSpPr>
          <p:nvPr/>
        </p:nvSpPr>
        <p:spPr bwMode="auto">
          <a:xfrm>
            <a:off x="2578898"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1" name="Line 371">
            <a:extLst>
              <a:ext uri="{FF2B5EF4-FFF2-40B4-BE49-F238E27FC236}">
                <a16:creationId xmlns:a16="http://schemas.microsoft.com/office/drawing/2014/main" id="{EC730031-DC6F-D749-ABEC-245E49D543AC}"/>
              </a:ext>
            </a:extLst>
          </p:cNvPr>
          <p:cNvSpPr>
            <a:spLocks noChangeShapeType="1"/>
          </p:cNvSpPr>
          <p:nvPr/>
        </p:nvSpPr>
        <p:spPr bwMode="auto">
          <a:xfrm flipH="1" flipV="1">
            <a:off x="2730914"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 name="Freeform 372">
            <a:extLst>
              <a:ext uri="{FF2B5EF4-FFF2-40B4-BE49-F238E27FC236}">
                <a16:creationId xmlns:a16="http://schemas.microsoft.com/office/drawing/2014/main" id="{99C88031-AF31-384B-BEF9-B429BEC45024}"/>
              </a:ext>
            </a:extLst>
          </p:cNvPr>
          <p:cNvSpPr>
            <a:spLocks/>
          </p:cNvSpPr>
          <p:nvPr/>
        </p:nvSpPr>
        <p:spPr bwMode="auto">
          <a:xfrm>
            <a:off x="2701356"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3" name="Line 373">
            <a:extLst>
              <a:ext uri="{FF2B5EF4-FFF2-40B4-BE49-F238E27FC236}">
                <a16:creationId xmlns:a16="http://schemas.microsoft.com/office/drawing/2014/main" id="{703B9BA6-0E21-6D49-85F0-87168397D330}"/>
              </a:ext>
            </a:extLst>
          </p:cNvPr>
          <p:cNvSpPr>
            <a:spLocks noChangeShapeType="1"/>
          </p:cNvSpPr>
          <p:nvPr/>
        </p:nvSpPr>
        <p:spPr bwMode="auto">
          <a:xfrm flipV="1">
            <a:off x="2832259"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 name="Freeform 374">
            <a:extLst>
              <a:ext uri="{FF2B5EF4-FFF2-40B4-BE49-F238E27FC236}">
                <a16:creationId xmlns:a16="http://schemas.microsoft.com/office/drawing/2014/main" id="{CD3F0644-6818-E94A-B3B4-3BBF95124102}"/>
              </a:ext>
            </a:extLst>
          </p:cNvPr>
          <p:cNvSpPr>
            <a:spLocks/>
          </p:cNvSpPr>
          <p:nvPr/>
        </p:nvSpPr>
        <p:spPr bwMode="auto">
          <a:xfrm>
            <a:off x="2882931"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5" name="Freeform 375">
            <a:extLst>
              <a:ext uri="{FF2B5EF4-FFF2-40B4-BE49-F238E27FC236}">
                <a16:creationId xmlns:a16="http://schemas.microsoft.com/office/drawing/2014/main" id="{F59DCD69-5F98-B94C-940D-D9E2EC0255A0}"/>
              </a:ext>
            </a:extLst>
          </p:cNvPr>
          <p:cNvSpPr>
            <a:spLocks/>
          </p:cNvSpPr>
          <p:nvPr/>
        </p:nvSpPr>
        <p:spPr bwMode="auto">
          <a:xfrm>
            <a:off x="3051837" y="3325653"/>
            <a:ext cx="152016" cy="135352"/>
          </a:xfrm>
          <a:custGeom>
            <a:avLst/>
            <a:gdLst>
              <a:gd name="T0" fmla="*/ 36 w 72"/>
              <a:gd name="T1" fmla="*/ 0 h 72"/>
              <a:gd name="T2" fmla="*/ 36 w 72"/>
              <a:gd name="T3" fmla="*/ 0 h 72"/>
              <a:gd name="T4" fmla="*/ 28 w 72"/>
              <a:gd name="T5" fmla="*/ 0 h 72"/>
              <a:gd name="T6" fmla="*/ 22 w 72"/>
              <a:gd name="T7" fmla="*/ 2 h 72"/>
              <a:gd name="T8" fmla="*/ 16 w 72"/>
              <a:gd name="T9" fmla="*/ 6 h 72"/>
              <a:gd name="T10" fmla="*/ 10 w 72"/>
              <a:gd name="T11" fmla="*/ 10 h 72"/>
              <a:gd name="T12" fmla="*/ 6 w 72"/>
              <a:gd name="T13" fmla="*/ 16 h 72"/>
              <a:gd name="T14" fmla="*/ 2 w 72"/>
              <a:gd name="T15" fmla="*/ 22 h 72"/>
              <a:gd name="T16" fmla="*/ 0 w 72"/>
              <a:gd name="T17" fmla="*/ 28 h 72"/>
              <a:gd name="T18" fmla="*/ 0 w 72"/>
              <a:gd name="T19" fmla="*/ 36 h 72"/>
              <a:gd name="T20" fmla="*/ 0 w 72"/>
              <a:gd name="T21" fmla="*/ 36 h 72"/>
              <a:gd name="T22" fmla="*/ 0 w 72"/>
              <a:gd name="T23" fmla="*/ 44 h 72"/>
              <a:gd name="T24" fmla="*/ 2 w 72"/>
              <a:gd name="T25" fmla="*/ 50 h 72"/>
              <a:gd name="T26" fmla="*/ 6 w 72"/>
              <a:gd name="T27" fmla="*/ 56 h 72"/>
              <a:gd name="T28" fmla="*/ 10 w 72"/>
              <a:gd name="T29" fmla="*/ 62 h 72"/>
              <a:gd name="T30" fmla="*/ 16 w 72"/>
              <a:gd name="T31" fmla="*/ 66 h 72"/>
              <a:gd name="T32" fmla="*/ 22 w 72"/>
              <a:gd name="T33" fmla="*/ 70 h 72"/>
              <a:gd name="T34" fmla="*/ 28 w 72"/>
              <a:gd name="T35" fmla="*/ 72 h 72"/>
              <a:gd name="T36" fmla="*/ 36 w 72"/>
              <a:gd name="T37" fmla="*/ 72 h 72"/>
              <a:gd name="T38" fmla="*/ 36 w 72"/>
              <a:gd name="T39" fmla="*/ 72 h 72"/>
              <a:gd name="T40" fmla="*/ 44 w 72"/>
              <a:gd name="T41" fmla="*/ 72 h 72"/>
              <a:gd name="T42" fmla="*/ 50 w 72"/>
              <a:gd name="T43" fmla="*/ 70 h 72"/>
              <a:gd name="T44" fmla="*/ 56 w 72"/>
              <a:gd name="T45" fmla="*/ 66 h 72"/>
              <a:gd name="T46" fmla="*/ 62 w 72"/>
              <a:gd name="T47" fmla="*/ 62 h 72"/>
              <a:gd name="T48" fmla="*/ 66 w 72"/>
              <a:gd name="T49" fmla="*/ 56 h 72"/>
              <a:gd name="T50" fmla="*/ 70 w 72"/>
              <a:gd name="T51" fmla="*/ 50 h 72"/>
              <a:gd name="T52" fmla="*/ 72 w 72"/>
              <a:gd name="T53" fmla="*/ 44 h 72"/>
              <a:gd name="T54" fmla="*/ 72 w 72"/>
              <a:gd name="T55" fmla="*/ 36 h 72"/>
              <a:gd name="T56" fmla="*/ 72 w 72"/>
              <a:gd name="T57" fmla="*/ 36 h 72"/>
              <a:gd name="T58" fmla="*/ 72 w 72"/>
              <a:gd name="T59" fmla="*/ 28 h 72"/>
              <a:gd name="T60" fmla="*/ 70 w 72"/>
              <a:gd name="T61" fmla="*/ 22 h 72"/>
              <a:gd name="T62" fmla="*/ 66 w 72"/>
              <a:gd name="T63" fmla="*/ 16 h 72"/>
              <a:gd name="T64" fmla="*/ 62 w 72"/>
              <a:gd name="T65" fmla="*/ 10 h 72"/>
              <a:gd name="T66" fmla="*/ 56 w 72"/>
              <a:gd name="T67" fmla="*/ 6 h 72"/>
              <a:gd name="T68" fmla="*/ 50 w 72"/>
              <a:gd name="T69" fmla="*/ 2 h 72"/>
              <a:gd name="T70" fmla="*/ 44 w 72"/>
              <a:gd name="T71" fmla="*/ 0 h 72"/>
              <a:gd name="T72" fmla="*/ 36 w 72"/>
              <a:gd name="T73" fmla="*/ 0 h 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2"/>
              <a:gd name="T112" fmla="*/ 0 h 72"/>
              <a:gd name="T113" fmla="*/ 72 w 72"/>
              <a:gd name="T114" fmla="*/ 72 h 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2" h="72">
                <a:moveTo>
                  <a:pt x="36" y="0"/>
                </a:moveTo>
                <a:lnTo>
                  <a:pt x="36" y="0"/>
                </a:lnTo>
                <a:lnTo>
                  <a:pt x="28" y="0"/>
                </a:lnTo>
                <a:lnTo>
                  <a:pt x="22" y="2"/>
                </a:lnTo>
                <a:lnTo>
                  <a:pt x="16" y="6"/>
                </a:lnTo>
                <a:lnTo>
                  <a:pt x="10" y="10"/>
                </a:lnTo>
                <a:lnTo>
                  <a:pt x="6" y="16"/>
                </a:lnTo>
                <a:lnTo>
                  <a:pt x="2" y="22"/>
                </a:lnTo>
                <a:lnTo>
                  <a:pt x="0" y="28"/>
                </a:lnTo>
                <a:lnTo>
                  <a:pt x="0" y="36"/>
                </a:lnTo>
                <a:lnTo>
                  <a:pt x="0" y="44"/>
                </a:lnTo>
                <a:lnTo>
                  <a:pt x="2" y="50"/>
                </a:lnTo>
                <a:lnTo>
                  <a:pt x="6" y="56"/>
                </a:lnTo>
                <a:lnTo>
                  <a:pt x="10" y="62"/>
                </a:lnTo>
                <a:lnTo>
                  <a:pt x="16" y="66"/>
                </a:lnTo>
                <a:lnTo>
                  <a:pt x="22" y="70"/>
                </a:lnTo>
                <a:lnTo>
                  <a:pt x="28" y="72"/>
                </a:lnTo>
                <a:lnTo>
                  <a:pt x="36" y="72"/>
                </a:lnTo>
                <a:lnTo>
                  <a:pt x="44" y="72"/>
                </a:lnTo>
                <a:lnTo>
                  <a:pt x="50" y="70"/>
                </a:lnTo>
                <a:lnTo>
                  <a:pt x="56" y="66"/>
                </a:lnTo>
                <a:lnTo>
                  <a:pt x="62" y="62"/>
                </a:lnTo>
                <a:lnTo>
                  <a:pt x="66" y="56"/>
                </a:lnTo>
                <a:lnTo>
                  <a:pt x="70" y="50"/>
                </a:lnTo>
                <a:lnTo>
                  <a:pt x="72" y="44"/>
                </a:lnTo>
                <a:lnTo>
                  <a:pt x="72" y="36"/>
                </a:lnTo>
                <a:lnTo>
                  <a:pt x="72" y="28"/>
                </a:lnTo>
                <a:lnTo>
                  <a:pt x="70" y="22"/>
                </a:lnTo>
                <a:lnTo>
                  <a:pt x="66" y="16"/>
                </a:lnTo>
                <a:lnTo>
                  <a:pt x="62" y="10"/>
                </a:lnTo>
                <a:lnTo>
                  <a:pt x="56" y="6"/>
                </a:lnTo>
                <a:lnTo>
                  <a:pt x="50" y="2"/>
                </a:lnTo>
                <a:lnTo>
                  <a:pt x="44" y="0"/>
                </a:lnTo>
                <a:lnTo>
                  <a:pt x="36" y="0"/>
                </a:lnTo>
                <a:close/>
              </a:path>
            </a:pathLst>
          </a:custGeom>
          <a:solidFill>
            <a:srgbClr val="66FF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6" name="Freeform 376">
            <a:extLst>
              <a:ext uri="{FF2B5EF4-FFF2-40B4-BE49-F238E27FC236}">
                <a16:creationId xmlns:a16="http://schemas.microsoft.com/office/drawing/2014/main" id="{5C5EE3FB-4641-4C49-A0EF-F8BB8F335B1A}"/>
              </a:ext>
            </a:extLst>
          </p:cNvPr>
          <p:cNvSpPr>
            <a:spLocks/>
          </p:cNvSpPr>
          <p:nvPr/>
        </p:nvSpPr>
        <p:spPr bwMode="auto">
          <a:xfrm>
            <a:off x="3051837" y="3325653"/>
            <a:ext cx="152016" cy="135352"/>
          </a:xfrm>
          <a:custGeom>
            <a:avLst/>
            <a:gdLst>
              <a:gd name="T0" fmla="*/ 36 w 72"/>
              <a:gd name="T1" fmla="*/ 0 h 72"/>
              <a:gd name="T2" fmla="*/ 36 w 72"/>
              <a:gd name="T3" fmla="*/ 0 h 72"/>
              <a:gd name="T4" fmla="*/ 28 w 72"/>
              <a:gd name="T5" fmla="*/ 0 h 72"/>
              <a:gd name="T6" fmla="*/ 22 w 72"/>
              <a:gd name="T7" fmla="*/ 2 h 72"/>
              <a:gd name="T8" fmla="*/ 16 w 72"/>
              <a:gd name="T9" fmla="*/ 6 h 72"/>
              <a:gd name="T10" fmla="*/ 10 w 72"/>
              <a:gd name="T11" fmla="*/ 10 h 72"/>
              <a:gd name="T12" fmla="*/ 6 w 72"/>
              <a:gd name="T13" fmla="*/ 16 h 72"/>
              <a:gd name="T14" fmla="*/ 2 w 72"/>
              <a:gd name="T15" fmla="*/ 22 h 72"/>
              <a:gd name="T16" fmla="*/ 0 w 72"/>
              <a:gd name="T17" fmla="*/ 28 h 72"/>
              <a:gd name="T18" fmla="*/ 0 w 72"/>
              <a:gd name="T19" fmla="*/ 36 h 72"/>
              <a:gd name="T20" fmla="*/ 0 w 72"/>
              <a:gd name="T21" fmla="*/ 36 h 72"/>
              <a:gd name="T22" fmla="*/ 0 w 72"/>
              <a:gd name="T23" fmla="*/ 44 h 72"/>
              <a:gd name="T24" fmla="*/ 2 w 72"/>
              <a:gd name="T25" fmla="*/ 50 h 72"/>
              <a:gd name="T26" fmla="*/ 6 w 72"/>
              <a:gd name="T27" fmla="*/ 56 h 72"/>
              <a:gd name="T28" fmla="*/ 10 w 72"/>
              <a:gd name="T29" fmla="*/ 62 h 72"/>
              <a:gd name="T30" fmla="*/ 16 w 72"/>
              <a:gd name="T31" fmla="*/ 66 h 72"/>
              <a:gd name="T32" fmla="*/ 22 w 72"/>
              <a:gd name="T33" fmla="*/ 70 h 72"/>
              <a:gd name="T34" fmla="*/ 28 w 72"/>
              <a:gd name="T35" fmla="*/ 72 h 72"/>
              <a:gd name="T36" fmla="*/ 36 w 72"/>
              <a:gd name="T37" fmla="*/ 72 h 72"/>
              <a:gd name="T38" fmla="*/ 36 w 72"/>
              <a:gd name="T39" fmla="*/ 72 h 72"/>
              <a:gd name="T40" fmla="*/ 44 w 72"/>
              <a:gd name="T41" fmla="*/ 72 h 72"/>
              <a:gd name="T42" fmla="*/ 50 w 72"/>
              <a:gd name="T43" fmla="*/ 70 h 72"/>
              <a:gd name="T44" fmla="*/ 56 w 72"/>
              <a:gd name="T45" fmla="*/ 66 h 72"/>
              <a:gd name="T46" fmla="*/ 62 w 72"/>
              <a:gd name="T47" fmla="*/ 62 h 72"/>
              <a:gd name="T48" fmla="*/ 66 w 72"/>
              <a:gd name="T49" fmla="*/ 56 h 72"/>
              <a:gd name="T50" fmla="*/ 70 w 72"/>
              <a:gd name="T51" fmla="*/ 50 h 72"/>
              <a:gd name="T52" fmla="*/ 72 w 72"/>
              <a:gd name="T53" fmla="*/ 44 h 72"/>
              <a:gd name="T54" fmla="*/ 72 w 72"/>
              <a:gd name="T55" fmla="*/ 36 h 72"/>
              <a:gd name="T56" fmla="*/ 72 w 72"/>
              <a:gd name="T57" fmla="*/ 36 h 72"/>
              <a:gd name="T58" fmla="*/ 72 w 72"/>
              <a:gd name="T59" fmla="*/ 28 h 72"/>
              <a:gd name="T60" fmla="*/ 70 w 72"/>
              <a:gd name="T61" fmla="*/ 22 h 72"/>
              <a:gd name="T62" fmla="*/ 66 w 72"/>
              <a:gd name="T63" fmla="*/ 16 h 72"/>
              <a:gd name="T64" fmla="*/ 62 w 72"/>
              <a:gd name="T65" fmla="*/ 10 h 72"/>
              <a:gd name="T66" fmla="*/ 56 w 72"/>
              <a:gd name="T67" fmla="*/ 6 h 72"/>
              <a:gd name="T68" fmla="*/ 50 w 72"/>
              <a:gd name="T69" fmla="*/ 2 h 72"/>
              <a:gd name="T70" fmla="*/ 44 w 72"/>
              <a:gd name="T71" fmla="*/ 0 h 72"/>
              <a:gd name="T72" fmla="*/ 36 w 72"/>
              <a:gd name="T73" fmla="*/ 0 h 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2"/>
              <a:gd name="T112" fmla="*/ 0 h 72"/>
              <a:gd name="T113" fmla="*/ 72 w 72"/>
              <a:gd name="T114" fmla="*/ 72 h 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2" h="72">
                <a:moveTo>
                  <a:pt x="36" y="0"/>
                </a:moveTo>
                <a:lnTo>
                  <a:pt x="36" y="0"/>
                </a:lnTo>
                <a:lnTo>
                  <a:pt x="28" y="0"/>
                </a:lnTo>
                <a:lnTo>
                  <a:pt x="22" y="2"/>
                </a:lnTo>
                <a:lnTo>
                  <a:pt x="16" y="6"/>
                </a:lnTo>
                <a:lnTo>
                  <a:pt x="10" y="10"/>
                </a:lnTo>
                <a:lnTo>
                  <a:pt x="6" y="16"/>
                </a:lnTo>
                <a:lnTo>
                  <a:pt x="2" y="22"/>
                </a:lnTo>
                <a:lnTo>
                  <a:pt x="0" y="28"/>
                </a:lnTo>
                <a:lnTo>
                  <a:pt x="0" y="36"/>
                </a:lnTo>
                <a:lnTo>
                  <a:pt x="0" y="44"/>
                </a:lnTo>
                <a:lnTo>
                  <a:pt x="2" y="50"/>
                </a:lnTo>
                <a:lnTo>
                  <a:pt x="6" y="56"/>
                </a:lnTo>
                <a:lnTo>
                  <a:pt x="10" y="62"/>
                </a:lnTo>
                <a:lnTo>
                  <a:pt x="16" y="66"/>
                </a:lnTo>
                <a:lnTo>
                  <a:pt x="22" y="70"/>
                </a:lnTo>
                <a:lnTo>
                  <a:pt x="28" y="72"/>
                </a:lnTo>
                <a:lnTo>
                  <a:pt x="36" y="72"/>
                </a:lnTo>
                <a:lnTo>
                  <a:pt x="44" y="72"/>
                </a:lnTo>
                <a:lnTo>
                  <a:pt x="50" y="70"/>
                </a:lnTo>
                <a:lnTo>
                  <a:pt x="56" y="66"/>
                </a:lnTo>
                <a:lnTo>
                  <a:pt x="62" y="62"/>
                </a:lnTo>
                <a:lnTo>
                  <a:pt x="66" y="56"/>
                </a:lnTo>
                <a:lnTo>
                  <a:pt x="70" y="50"/>
                </a:lnTo>
                <a:lnTo>
                  <a:pt x="72" y="44"/>
                </a:lnTo>
                <a:lnTo>
                  <a:pt x="72" y="36"/>
                </a:lnTo>
                <a:lnTo>
                  <a:pt x="72" y="28"/>
                </a:lnTo>
                <a:lnTo>
                  <a:pt x="70" y="22"/>
                </a:lnTo>
                <a:lnTo>
                  <a:pt x="66" y="16"/>
                </a:lnTo>
                <a:lnTo>
                  <a:pt x="62" y="10"/>
                </a:lnTo>
                <a:lnTo>
                  <a:pt x="56" y="6"/>
                </a:lnTo>
                <a:lnTo>
                  <a:pt x="50" y="2"/>
                </a:lnTo>
                <a:lnTo>
                  <a:pt x="44" y="0"/>
                </a:lnTo>
                <a:lnTo>
                  <a:pt x="36" y="0"/>
                </a:lnTo>
              </a:path>
            </a:pathLst>
          </a:custGeom>
          <a:noFill/>
          <a:ln w="4">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47" name="Freeform 377">
            <a:extLst>
              <a:ext uri="{FF2B5EF4-FFF2-40B4-BE49-F238E27FC236}">
                <a16:creationId xmlns:a16="http://schemas.microsoft.com/office/drawing/2014/main" id="{0B724403-4008-FC4F-B3C8-FFC5CA81D669}"/>
              </a:ext>
            </a:extLst>
          </p:cNvPr>
          <p:cNvSpPr>
            <a:spLocks/>
          </p:cNvSpPr>
          <p:nvPr/>
        </p:nvSpPr>
        <p:spPr bwMode="auto">
          <a:xfrm>
            <a:off x="1987725"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48" name="Freeform 378">
            <a:extLst>
              <a:ext uri="{FF2B5EF4-FFF2-40B4-BE49-F238E27FC236}">
                <a16:creationId xmlns:a16="http://schemas.microsoft.com/office/drawing/2014/main" id="{0A1B5AE0-87D7-A54E-B79A-40A6A6C2D463}"/>
              </a:ext>
            </a:extLst>
          </p:cNvPr>
          <p:cNvSpPr>
            <a:spLocks/>
          </p:cNvSpPr>
          <p:nvPr/>
        </p:nvSpPr>
        <p:spPr bwMode="auto">
          <a:xfrm>
            <a:off x="2291757"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49" name="Freeform 379">
            <a:extLst>
              <a:ext uri="{FF2B5EF4-FFF2-40B4-BE49-F238E27FC236}">
                <a16:creationId xmlns:a16="http://schemas.microsoft.com/office/drawing/2014/main" id="{DAE26A07-0DDF-544B-9A64-8694DE7A6159}"/>
              </a:ext>
            </a:extLst>
          </p:cNvPr>
          <p:cNvSpPr>
            <a:spLocks/>
          </p:cNvSpPr>
          <p:nvPr/>
        </p:nvSpPr>
        <p:spPr bwMode="auto">
          <a:xfrm>
            <a:off x="2595789"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50" name="Freeform 380">
            <a:extLst>
              <a:ext uri="{FF2B5EF4-FFF2-40B4-BE49-F238E27FC236}">
                <a16:creationId xmlns:a16="http://schemas.microsoft.com/office/drawing/2014/main" id="{CFDE8A24-253F-3841-979A-D3EA6D571CF0}"/>
              </a:ext>
            </a:extLst>
          </p:cNvPr>
          <p:cNvSpPr>
            <a:spLocks/>
          </p:cNvSpPr>
          <p:nvPr/>
        </p:nvSpPr>
        <p:spPr bwMode="auto">
          <a:xfrm>
            <a:off x="2139741"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1" name="Freeform 381">
            <a:extLst>
              <a:ext uri="{FF2B5EF4-FFF2-40B4-BE49-F238E27FC236}">
                <a16:creationId xmlns:a16="http://schemas.microsoft.com/office/drawing/2014/main" id="{3B7D7A22-59FC-774D-9A6B-DFEAC7646D2B}"/>
              </a:ext>
            </a:extLst>
          </p:cNvPr>
          <p:cNvSpPr>
            <a:spLocks/>
          </p:cNvSpPr>
          <p:nvPr/>
        </p:nvSpPr>
        <p:spPr bwMode="auto">
          <a:xfrm>
            <a:off x="2443773"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2" name="Freeform 382">
            <a:extLst>
              <a:ext uri="{FF2B5EF4-FFF2-40B4-BE49-F238E27FC236}">
                <a16:creationId xmlns:a16="http://schemas.microsoft.com/office/drawing/2014/main" id="{7C8F021A-D93B-C645-9ED3-D2B7193015D3}"/>
              </a:ext>
            </a:extLst>
          </p:cNvPr>
          <p:cNvSpPr>
            <a:spLocks/>
          </p:cNvSpPr>
          <p:nvPr/>
        </p:nvSpPr>
        <p:spPr bwMode="auto">
          <a:xfrm>
            <a:off x="2747805"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3" name="Freeform 383">
            <a:extLst>
              <a:ext uri="{FF2B5EF4-FFF2-40B4-BE49-F238E27FC236}">
                <a16:creationId xmlns:a16="http://schemas.microsoft.com/office/drawing/2014/main" id="{202E7FB2-C79F-114E-A68A-172ABF48F204}"/>
              </a:ext>
            </a:extLst>
          </p:cNvPr>
          <p:cNvSpPr>
            <a:spLocks/>
          </p:cNvSpPr>
          <p:nvPr/>
        </p:nvSpPr>
        <p:spPr bwMode="auto">
          <a:xfrm>
            <a:off x="2139741"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4" name="Freeform 384">
            <a:extLst>
              <a:ext uri="{FF2B5EF4-FFF2-40B4-BE49-F238E27FC236}">
                <a16:creationId xmlns:a16="http://schemas.microsoft.com/office/drawing/2014/main" id="{E32D03CD-D7F5-8440-9334-8106A47BD6F9}"/>
              </a:ext>
            </a:extLst>
          </p:cNvPr>
          <p:cNvSpPr>
            <a:spLocks/>
          </p:cNvSpPr>
          <p:nvPr/>
        </p:nvSpPr>
        <p:spPr bwMode="auto">
          <a:xfrm>
            <a:off x="2443773"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5" name="Freeform 385">
            <a:extLst>
              <a:ext uri="{FF2B5EF4-FFF2-40B4-BE49-F238E27FC236}">
                <a16:creationId xmlns:a16="http://schemas.microsoft.com/office/drawing/2014/main" id="{1CB06102-225A-8B45-98E3-D35D7D01DE37}"/>
              </a:ext>
            </a:extLst>
          </p:cNvPr>
          <p:cNvSpPr>
            <a:spLocks/>
          </p:cNvSpPr>
          <p:nvPr/>
        </p:nvSpPr>
        <p:spPr bwMode="auto">
          <a:xfrm>
            <a:off x="2747805"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6" name="Freeform 386">
            <a:extLst>
              <a:ext uri="{FF2B5EF4-FFF2-40B4-BE49-F238E27FC236}">
                <a16:creationId xmlns:a16="http://schemas.microsoft.com/office/drawing/2014/main" id="{8F14C375-4035-EF46-AAB0-3E9997BBA0BC}"/>
              </a:ext>
            </a:extLst>
          </p:cNvPr>
          <p:cNvSpPr>
            <a:spLocks/>
          </p:cNvSpPr>
          <p:nvPr/>
        </p:nvSpPr>
        <p:spPr bwMode="auto">
          <a:xfrm>
            <a:off x="1987725"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57" name="Freeform 387">
            <a:extLst>
              <a:ext uri="{FF2B5EF4-FFF2-40B4-BE49-F238E27FC236}">
                <a16:creationId xmlns:a16="http://schemas.microsoft.com/office/drawing/2014/main" id="{28F0E9A5-DCC0-0C44-887A-23992CFFA100}"/>
              </a:ext>
            </a:extLst>
          </p:cNvPr>
          <p:cNvSpPr>
            <a:spLocks/>
          </p:cNvSpPr>
          <p:nvPr/>
        </p:nvSpPr>
        <p:spPr bwMode="auto">
          <a:xfrm>
            <a:off x="2291757"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58" name="Freeform 388">
            <a:extLst>
              <a:ext uri="{FF2B5EF4-FFF2-40B4-BE49-F238E27FC236}">
                <a16:creationId xmlns:a16="http://schemas.microsoft.com/office/drawing/2014/main" id="{3170F3C6-549F-BC41-8AFC-25CDF773C971}"/>
              </a:ext>
            </a:extLst>
          </p:cNvPr>
          <p:cNvSpPr>
            <a:spLocks/>
          </p:cNvSpPr>
          <p:nvPr/>
        </p:nvSpPr>
        <p:spPr bwMode="auto">
          <a:xfrm>
            <a:off x="2595789"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59" name="Freeform 389">
            <a:extLst>
              <a:ext uri="{FF2B5EF4-FFF2-40B4-BE49-F238E27FC236}">
                <a16:creationId xmlns:a16="http://schemas.microsoft.com/office/drawing/2014/main" id="{2A2DAE27-CC6E-494F-B1B5-36A456FAAC16}"/>
              </a:ext>
            </a:extLst>
          </p:cNvPr>
          <p:cNvSpPr>
            <a:spLocks/>
          </p:cNvSpPr>
          <p:nvPr/>
        </p:nvSpPr>
        <p:spPr bwMode="auto">
          <a:xfrm>
            <a:off x="2899821"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60" name="Freeform 783">
            <a:extLst>
              <a:ext uri="{FF2B5EF4-FFF2-40B4-BE49-F238E27FC236}">
                <a16:creationId xmlns:a16="http://schemas.microsoft.com/office/drawing/2014/main" id="{DC3E8C5E-D094-404F-B3E6-591CCF740923}"/>
              </a:ext>
            </a:extLst>
          </p:cNvPr>
          <p:cNvSpPr>
            <a:spLocks noEditPoints="1"/>
          </p:cNvSpPr>
          <p:nvPr/>
        </p:nvSpPr>
        <p:spPr bwMode="auto">
          <a:xfrm>
            <a:off x="1987725" y="4004965"/>
            <a:ext cx="1097894" cy="748196"/>
          </a:xfrm>
          <a:custGeom>
            <a:avLst/>
            <a:gdLst>
              <a:gd name="T0" fmla="*/ 112 w 520"/>
              <a:gd name="T1" fmla="*/ 312 h 398"/>
              <a:gd name="T2" fmla="*/ 128 w 520"/>
              <a:gd name="T3" fmla="*/ 298 h 398"/>
              <a:gd name="T4" fmla="*/ 184 w 520"/>
              <a:gd name="T5" fmla="*/ 298 h 398"/>
              <a:gd name="T6" fmla="*/ 184 w 520"/>
              <a:gd name="T7" fmla="*/ 260 h 398"/>
              <a:gd name="T8" fmla="*/ 142 w 520"/>
              <a:gd name="T9" fmla="*/ 260 h 398"/>
              <a:gd name="T10" fmla="*/ 142 w 520"/>
              <a:gd name="T11" fmla="*/ 0 h 398"/>
              <a:gd name="T12" fmla="*/ 290 w 520"/>
              <a:gd name="T13" fmla="*/ 0 h 398"/>
              <a:gd name="T14" fmla="*/ 436 w 520"/>
              <a:gd name="T15" fmla="*/ 0 h 398"/>
              <a:gd name="T16" fmla="*/ 436 w 520"/>
              <a:gd name="T17" fmla="*/ 198 h 398"/>
              <a:gd name="T18" fmla="*/ 436 w 520"/>
              <a:gd name="T19" fmla="*/ 260 h 398"/>
              <a:gd name="T20" fmla="*/ 396 w 520"/>
              <a:gd name="T21" fmla="*/ 260 h 398"/>
              <a:gd name="T22" fmla="*/ 396 w 520"/>
              <a:gd name="T23" fmla="*/ 298 h 398"/>
              <a:gd name="T24" fmla="*/ 428 w 520"/>
              <a:gd name="T25" fmla="*/ 298 h 398"/>
              <a:gd name="T26" fmla="*/ 460 w 520"/>
              <a:gd name="T27" fmla="*/ 326 h 398"/>
              <a:gd name="T28" fmla="*/ 506 w 520"/>
              <a:gd name="T29" fmla="*/ 366 h 398"/>
              <a:gd name="T30" fmla="*/ 512 w 520"/>
              <a:gd name="T31" fmla="*/ 368 h 398"/>
              <a:gd name="T32" fmla="*/ 514 w 520"/>
              <a:gd name="T33" fmla="*/ 374 h 398"/>
              <a:gd name="T34" fmla="*/ 520 w 520"/>
              <a:gd name="T35" fmla="*/ 380 h 398"/>
              <a:gd name="T36" fmla="*/ 520 w 520"/>
              <a:gd name="T37" fmla="*/ 384 h 398"/>
              <a:gd name="T38" fmla="*/ 520 w 520"/>
              <a:gd name="T39" fmla="*/ 386 h 398"/>
              <a:gd name="T40" fmla="*/ 520 w 520"/>
              <a:gd name="T41" fmla="*/ 388 h 398"/>
              <a:gd name="T42" fmla="*/ 520 w 520"/>
              <a:gd name="T43" fmla="*/ 392 h 398"/>
              <a:gd name="T44" fmla="*/ 518 w 520"/>
              <a:gd name="T45" fmla="*/ 394 h 398"/>
              <a:gd name="T46" fmla="*/ 514 w 520"/>
              <a:gd name="T47" fmla="*/ 394 h 398"/>
              <a:gd name="T48" fmla="*/ 510 w 520"/>
              <a:gd name="T49" fmla="*/ 398 h 398"/>
              <a:gd name="T50" fmla="*/ 506 w 520"/>
              <a:gd name="T51" fmla="*/ 398 h 398"/>
              <a:gd name="T52" fmla="*/ 264 w 520"/>
              <a:gd name="T53" fmla="*/ 398 h 398"/>
              <a:gd name="T54" fmla="*/ 50 w 520"/>
              <a:gd name="T55" fmla="*/ 398 h 398"/>
              <a:gd name="T56" fmla="*/ 44 w 520"/>
              <a:gd name="T57" fmla="*/ 398 h 398"/>
              <a:gd name="T58" fmla="*/ 42 w 520"/>
              <a:gd name="T59" fmla="*/ 394 h 398"/>
              <a:gd name="T60" fmla="*/ 38 w 520"/>
              <a:gd name="T61" fmla="*/ 394 h 398"/>
              <a:gd name="T62" fmla="*/ 36 w 520"/>
              <a:gd name="T63" fmla="*/ 392 h 398"/>
              <a:gd name="T64" fmla="*/ 34 w 520"/>
              <a:gd name="T65" fmla="*/ 392 h 398"/>
              <a:gd name="T66" fmla="*/ 34 w 520"/>
              <a:gd name="T67" fmla="*/ 388 h 398"/>
              <a:gd name="T68" fmla="*/ 34 w 520"/>
              <a:gd name="T69" fmla="*/ 386 h 398"/>
              <a:gd name="T70" fmla="*/ 34 w 520"/>
              <a:gd name="T71" fmla="*/ 384 h 398"/>
              <a:gd name="T72" fmla="*/ 36 w 520"/>
              <a:gd name="T73" fmla="*/ 380 h 398"/>
              <a:gd name="T74" fmla="*/ 38 w 520"/>
              <a:gd name="T75" fmla="*/ 374 h 398"/>
              <a:gd name="T76" fmla="*/ 42 w 520"/>
              <a:gd name="T77" fmla="*/ 368 h 398"/>
              <a:gd name="T78" fmla="*/ 48 w 520"/>
              <a:gd name="T79" fmla="*/ 366 h 398"/>
              <a:gd name="T80" fmla="*/ 0 w 520"/>
              <a:gd name="T81" fmla="*/ 366 h 398"/>
              <a:gd name="T82" fmla="*/ 0 w 520"/>
              <a:gd name="T83" fmla="*/ 198 h 398"/>
              <a:gd name="T84" fmla="*/ 0 w 520"/>
              <a:gd name="T85" fmla="*/ 50 h 398"/>
              <a:gd name="T86" fmla="*/ 112 w 520"/>
              <a:gd name="T87" fmla="*/ 50 h 398"/>
              <a:gd name="T88" fmla="*/ 112 w 520"/>
              <a:gd name="T89" fmla="*/ 312 h 398"/>
              <a:gd name="T90" fmla="*/ 112 w 520"/>
              <a:gd name="T91" fmla="*/ 312 h 398"/>
              <a:gd name="T92" fmla="*/ 112 w 520"/>
              <a:gd name="T93" fmla="*/ 312 h 398"/>
              <a:gd name="T94" fmla="*/ 100 w 520"/>
              <a:gd name="T95" fmla="*/ 320 h 398"/>
              <a:gd name="T96" fmla="*/ 62 w 520"/>
              <a:gd name="T97" fmla="*/ 354 h 398"/>
              <a:gd name="T98" fmla="*/ 48 w 520"/>
              <a:gd name="T99" fmla="*/ 366 h 398"/>
              <a:gd name="T100" fmla="*/ 112 w 520"/>
              <a:gd name="T101" fmla="*/ 312 h 398"/>
              <a:gd name="T102" fmla="*/ 112 w 520"/>
              <a:gd name="T103" fmla="*/ 312 h 3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20"/>
              <a:gd name="T157" fmla="*/ 0 h 398"/>
              <a:gd name="T158" fmla="*/ 520 w 520"/>
              <a:gd name="T159" fmla="*/ 398 h 39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20" h="398">
                <a:moveTo>
                  <a:pt x="112" y="312"/>
                </a:moveTo>
                <a:lnTo>
                  <a:pt x="128" y="298"/>
                </a:lnTo>
                <a:lnTo>
                  <a:pt x="184" y="298"/>
                </a:lnTo>
                <a:lnTo>
                  <a:pt x="184" y="260"/>
                </a:lnTo>
                <a:lnTo>
                  <a:pt x="142" y="260"/>
                </a:lnTo>
                <a:lnTo>
                  <a:pt x="142" y="0"/>
                </a:lnTo>
                <a:lnTo>
                  <a:pt x="290" y="0"/>
                </a:lnTo>
                <a:lnTo>
                  <a:pt x="436" y="0"/>
                </a:lnTo>
                <a:lnTo>
                  <a:pt x="436" y="198"/>
                </a:lnTo>
                <a:lnTo>
                  <a:pt x="436" y="260"/>
                </a:lnTo>
                <a:lnTo>
                  <a:pt x="396" y="260"/>
                </a:lnTo>
                <a:lnTo>
                  <a:pt x="396" y="298"/>
                </a:lnTo>
                <a:lnTo>
                  <a:pt x="428" y="298"/>
                </a:lnTo>
                <a:lnTo>
                  <a:pt x="460" y="326"/>
                </a:lnTo>
                <a:lnTo>
                  <a:pt x="506" y="366"/>
                </a:lnTo>
                <a:lnTo>
                  <a:pt x="512" y="368"/>
                </a:lnTo>
                <a:lnTo>
                  <a:pt x="514" y="374"/>
                </a:lnTo>
                <a:lnTo>
                  <a:pt x="520" y="380"/>
                </a:lnTo>
                <a:lnTo>
                  <a:pt x="520" y="384"/>
                </a:lnTo>
                <a:lnTo>
                  <a:pt x="520" y="386"/>
                </a:lnTo>
                <a:lnTo>
                  <a:pt x="520" y="388"/>
                </a:lnTo>
                <a:lnTo>
                  <a:pt x="520" y="392"/>
                </a:lnTo>
                <a:lnTo>
                  <a:pt x="518" y="394"/>
                </a:lnTo>
                <a:lnTo>
                  <a:pt x="514" y="394"/>
                </a:lnTo>
                <a:lnTo>
                  <a:pt x="510" y="398"/>
                </a:lnTo>
                <a:lnTo>
                  <a:pt x="506" y="398"/>
                </a:lnTo>
                <a:lnTo>
                  <a:pt x="264" y="398"/>
                </a:lnTo>
                <a:lnTo>
                  <a:pt x="50" y="398"/>
                </a:lnTo>
                <a:lnTo>
                  <a:pt x="44" y="398"/>
                </a:lnTo>
                <a:lnTo>
                  <a:pt x="42" y="394"/>
                </a:lnTo>
                <a:lnTo>
                  <a:pt x="38" y="394"/>
                </a:lnTo>
                <a:lnTo>
                  <a:pt x="36" y="392"/>
                </a:lnTo>
                <a:lnTo>
                  <a:pt x="34" y="392"/>
                </a:lnTo>
                <a:lnTo>
                  <a:pt x="34" y="388"/>
                </a:lnTo>
                <a:lnTo>
                  <a:pt x="34" y="386"/>
                </a:lnTo>
                <a:lnTo>
                  <a:pt x="34" y="384"/>
                </a:lnTo>
                <a:lnTo>
                  <a:pt x="36" y="380"/>
                </a:lnTo>
                <a:lnTo>
                  <a:pt x="38" y="374"/>
                </a:lnTo>
                <a:lnTo>
                  <a:pt x="42" y="368"/>
                </a:lnTo>
                <a:lnTo>
                  <a:pt x="48" y="366"/>
                </a:lnTo>
                <a:lnTo>
                  <a:pt x="0" y="366"/>
                </a:lnTo>
                <a:lnTo>
                  <a:pt x="0" y="198"/>
                </a:lnTo>
                <a:lnTo>
                  <a:pt x="0" y="50"/>
                </a:lnTo>
                <a:lnTo>
                  <a:pt x="112" y="50"/>
                </a:lnTo>
                <a:lnTo>
                  <a:pt x="112" y="312"/>
                </a:lnTo>
                <a:close/>
                <a:moveTo>
                  <a:pt x="112" y="312"/>
                </a:moveTo>
                <a:lnTo>
                  <a:pt x="100" y="320"/>
                </a:lnTo>
                <a:lnTo>
                  <a:pt x="62" y="354"/>
                </a:lnTo>
                <a:lnTo>
                  <a:pt x="48" y="366"/>
                </a:lnTo>
                <a:lnTo>
                  <a:pt x="112" y="312"/>
                </a:lnTo>
                <a:close/>
              </a:path>
            </a:pathLst>
          </a:custGeom>
          <a:solidFill>
            <a:srgbClr val="FFFFCC"/>
          </a:solidFill>
          <a:ln w="4">
            <a:solidFill>
              <a:srgbClr val="000000"/>
            </a:solidFill>
            <a:round/>
            <a:headEnd/>
            <a:tailEnd/>
          </a:ln>
        </p:spPr>
        <p:txBody>
          <a:bodyPr/>
          <a:lstStyle/>
          <a:p>
            <a:pPr eaLnBrk="1" hangingPunct="1"/>
            <a:endParaRPr lang="zh-CN" altLang="zh-CN" sz="1800"/>
          </a:p>
        </p:txBody>
      </p:sp>
      <p:sp>
        <p:nvSpPr>
          <p:cNvPr id="61" name="Freeform 784">
            <a:extLst>
              <a:ext uri="{FF2B5EF4-FFF2-40B4-BE49-F238E27FC236}">
                <a16:creationId xmlns:a16="http://schemas.microsoft.com/office/drawing/2014/main" id="{923B8739-7435-A345-A83C-436FEFDF81F0}"/>
              </a:ext>
            </a:extLst>
          </p:cNvPr>
          <p:cNvSpPr>
            <a:spLocks/>
          </p:cNvSpPr>
          <p:nvPr/>
        </p:nvSpPr>
        <p:spPr bwMode="auto">
          <a:xfrm>
            <a:off x="2228417" y="4622775"/>
            <a:ext cx="688295" cy="26318"/>
          </a:xfrm>
          <a:custGeom>
            <a:avLst/>
            <a:gdLst>
              <a:gd name="T0" fmla="*/ 326 w 326"/>
              <a:gd name="T1" fmla="*/ 14 h 14"/>
              <a:gd name="T2" fmla="*/ 308 w 326"/>
              <a:gd name="T3" fmla="*/ 0 h 14"/>
              <a:gd name="T4" fmla="*/ 16 w 326"/>
              <a:gd name="T5" fmla="*/ 0 h 14"/>
              <a:gd name="T6" fmla="*/ 0 w 326"/>
              <a:gd name="T7" fmla="*/ 14 h 14"/>
              <a:gd name="T8" fmla="*/ 326 w 326"/>
              <a:gd name="T9" fmla="*/ 14 h 14"/>
              <a:gd name="T10" fmla="*/ 326 w 326"/>
              <a:gd name="T11" fmla="*/ 14 h 14"/>
              <a:gd name="T12" fmla="*/ 0 60000 65536"/>
              <a:gd name="T13" fmla="*/ 0 60000 65536"/>
              <a:gd name="T14" fmla="*/ 0 60000 65536"/>
              <a:gd name="T15" fmla="*/ 0 60000 65536"/>
              <a:gd name="T16" fmla="*/ 0 60000 65536"/>
              <a:gd name="T17" fmla="*/ 0 60000 65536"/>
              <a:gd name="T18" fmla="*/ 0 w 326"/>
              <a:gd name="T19" fmla="*/ 0 h 14"/>
              <a:gd name="T20" fmla="*/ 326 w 326"/>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326" h="14">
                <a:moveTo>
                  <a:pt x="326" y="14"/>
                </a:moveTo>
                <a:lnTo>
                  <a:pt x="308" y="0"/>
                </a:lnTo>
                <a:lnTo>
                  <a:pt x="16" y="0"/>
                </a:lnTo>
                <a:lnTo>
                  <a:pt x="0" y="14"/>
                </a:lnTo>
                <a:lnTo>
                  <a:pt x="326"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2" name="Freeform 785">
            <a:extLst>
              <a:ext uri="{FF2B5EF4-FFF2-40B4-BE49-F238E27FC236}">
                <a16:creationId xmlns:a16="http://schemas.microsoft.com/office/drawing/2014/main" id="{0C9E5C82-F3DC-D842-9195-839099554757}"/>
              </a:ext>
            </a:extLst>
          </p:cNvPr>
          <p:cNvSpPr>
            <a:spLocks/>
          </p:cNvSpPr>
          <p:nvPr/>
        </p:nvSpPr>
        <p:spPr bwMode="auto">
          <a:xfrm>
            <a:off x="2169300" y="4671652"/>
            <a:ext cx="806530" cy="26318"/>
          </a:xfrm>
          <a:custGeom>
            <a:avLst/>
            <a:gdLst>
              <a:gd name="T0" fmla="*/ 382 w 382"/>
              <a:gd name="T1" fmla="*/ 14 h 14"/>
              <a:gd name="T2" fmla="*/ 364 w 382"/>
              <a:gd name="T3" fmla="*/ 0 h 14"/>
              <a:gd name="T4" fmla="*/ 16 w 382"/>
              <a:gd name="T5" fmla="*/ 0 h 14"/>
              <a:gd name="T6" fmla="*/ 0 w 382"/>
              <a:gd name="T7" fmla="*/ 14 h 14"/>
              <a:gd name="T8" fmla="*/ 382 w 382"/>
              <a:gd name="T9" fmla="*/ 14 h 14"/>
              <a:gd name="T10" fmla="*/ 382 w 382"/>
              <a:gd name="T11" fmla="*/ 14 h 14"/>
              <a:gd name="T12" fmla="*/ 0 60000 65536"/>
              <a:gd name="T13" fmla="*/ 0 60000 65536"/>
              <a:gd name="T14" fmla="*/ 0 60000 65536"/>
              <a:gd name="T15" fmla="*/ 0 60000 65536"/>
              <a:gd name="T16" fmla="*/ 0 60000 65536"/>
              <a:gd name="T17" fmla="*/ 0 60000 65536"/>
              <a:gd name="T18" fmla="*/ 0 w 382"/>
              <a:gd name="T19" fmla="*/ 0 h 14"/>
              <a:gd name="T20" fmla="*/ 382 w 382"/>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382" h="14">
                <a:moveTo>
                  <a:pt x="382" y="14"/>
                </a:moveTo>
                <a:lnTo>
                  <a:pt x="364" y="0"/>
                </a:lnTo>
                <a:lnTo>
                  <a:pt x="16" y="0"/>
                </a:lnTo>
                <a:lnTo>
                  <a:pt x="0" y="14"/>
                </a:lnTo>
                <a:lnTo>
                  <a:pt x="382"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3" name="Freeform 786">
            <a:extLst>
              <a:ext uri="{FF2B5EF4-FFF2-40B4-BE49-F238E27FC236}">
                <a16:creationId xmlns:a16="http://schemas.microsoft.com/office/drawing/2014/main" id="{8F4301A4-544D-0540-B628-53804F92B37C}"/>
              </a:ext>
            </a:extLst>
          </p:cNvPr>
          <p:cNvSpPr>
            <a:spLocks/>
          </p:cNvSpPr>
          <p:nvPr/>
        </p:nvSpPr>
        <p:spPr bwMode="auto">
          <a:xfrm>
            <a:off x="2110182" y="4720529"/>
            <a:ext cx="924765" cy="26318"/>
          </a:xfrm>
          <a:custGeom>
            <a:avLst/>
            <a:gdLst>
              <a:gd name="T0" fmla="*/ 438 w 438"/>
              <a:gd name="T1" fmla="*/ 14 h 14"/>
              <a:gd name="T2" fmla="*/ 420 w 438"/>
              <a:gd name="T3" fmla="*/ 0 h 14"/>
              <a:gd name="T4" fmla="*/ 18 w 438"/>
              <a:gd name="T5" fmla="*/ 0 h 14"/>
              <a:gd name="T6" fmla="*/ 0 w 438"/>
              <a:gd name="T7" fmla="*/ 14 h 14"/>
              <a:gd name="T8" fmla="*/ 438 w 438"/>
              <a:gd name="T9" fmla="*/ 14 h 14"/>
              <a:gd name="T10" fmla="*/ 438 w 438"/>
              <a:gd name="T11" fmla="*/ 14 h 14"/>
              <a:gd name="T12" fmla="*/ 0 60000 65536"/>
              <a:gd name="T13" fmla="*/ 0 60000 65536"/>
              <a:gd name="T14" fmla="*/ 0 60000 65536"/>
              <a:gd name="T15" fmla="*/ 0 60000 65536"/>
              <a:gd name="T16" fmla="*/ 0 60000 65536"/>
              <a:gd name="T17" fmla="*/ 0 60000 65536"/>
              <a:gd name="T18" fmla="*/ 0 w 438"/>
              <a:gd name="T19" fmla="*/ 0 h 14"/>
              <a:gd name="T20" fmla="*/ 438 w 43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438" h="14">
                <a:moveTo>
                  <a:pt x="438" y="14"/>
                </a:moveTo>
                <a:lnTo>
                  <a:pt x="420" y="0"/>
                </a:lnTo>
                <a:lnTo>
                  <a:pt x="18" y="0"/>
                </a:lnTo>
                <a:lnTo>
                  <a:pt x="0" y="14"/>
                </a:lnTo>
                <a:lnTo>
                  <a:pt x="438"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4" name="Rectangle 787">
            <a:extLst>
              <a:ext uri="{FF2B5EF4-FFF2-40B4-BE49-F238E27FC236}">
                <a16:creationId xmlns:a16="http://schemas.microsoft.com/office/drawing/2014/main" id="{D088B87B-1B90-FC4E-9496-C1502A630743}"/>
              </a:ext>
            </a:extLst>
          </p:cNvPr>
          <p:cNvSpPr>
            <a:spLocks noChangeArrowheads="1"/>
          </p:cNvSpPr>
          <p:nvPr/>
        </p:nvSpPr>
        <p:spPr bwMode="auto">
          <a:xfrm>
            <a:off x="2376211" y="4115205"/>
            <a:ext cx="447603" cy="330860"/>
          </a:xfrm>
          <a:prstGeom prst="rect">
            <a:avLst/>
          </a:prstGeom>
          <a:noFill/>
          <a:ln w="6">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5" name="Freeform 788">
            <a:extLst>
              <a:ext uri="{FF2B5EF4-FFF2-40B4-BE49-F238E27FC236}">
                <a16:creationId xmlns:a16="http://schemas.microsoft.com/office/drawing/2014/main" id="{6CBB9F25-E23F-7A4E-8B6D-8F73E06B7A8F}"/>
              </a:ext>
            </a:extLst>
          </p:cNvPr>
          <p:cNvSpPr>
            <a:spLocks noEditPoints="1"/>
          </p:cNvSpPr>
          <p:nvPr/>
        </p:nvSpPr>
        <p:spPr bwMode="auto">
          <a:xfrm>
            <a:off x="2017284" y="4175362"/>
            <a:ext cx="806530" cy="421095"/>
          </a:xfrm>
          <a:custGeom>
            <a:avLst/>
            <a:gdLst>
              <a:gd name="T0" fmla="*/ 84 w 382"/>
              <a:gd name="T1" fmla="*/ 0 h 224"/>
              <a:gd name="T2" fmla="*/ 84 w 382"/>
              <a:gd name="T3" fmla="*/ 4 h 224"/>
              <a:gd name="T4" fmla="*/ 0 w 382"/>
              <a:gd name="T5" fmla="*/ 4 h 224"/>
              <a:gd name="T6" fmla="*/ 0 w 382"/>
              <a:gd name="T7" fmla="*/ 0 h 224"/>
              <a:gd name="T8" fmla="*/ 84 w 382"/>
              <a:gd name="T9" fmla="*/ 0 h 224"/>
              <a:gd name="T10" fmla="*/ 84 w 382"/>
              <a:gd name="T11" fmla="*/ 0 h 224"/>
              <a:gd name="T12" fmla="*/ 170 w 382"/>
              <a:gd name="T13" fmla="*/ 186 h 224"/>
              <a:gd name="T14" fmla="*/ 382 w 382"/>
              <a:gd name="T15" fmla="*/ 186 h 224"/>
              <a:gd name="T16" fmla="*/ 382 w 382"/>
              <a:gd name="T17" fmla="*/ 224 h 224"/>
              <a:gd name="T18" fmla="*/ 170 w 382"/>
              <a:gd name="T19" fmla="*/ 224 h 224"/>
              <a:gd name="T20" fmla="*/ 170 w 382"/>
              <a:gd name="T21" fmla="*/ 186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2"/>
              <a:gd name="T34" fmla="*/ 0 h 224"/>
              <a:gd name="T35" fmla="*/ 382 w 382"/>
              <a:gd name="T36" fmla="*/ 224 h 2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2" h="224">
                <a:moveTo>
                  <a:pt x="84" y="0"/>
                </a:moveTo>
                <a:lnTo>
                  <a:pt x="84" y="4"/>
                </a:lnTo>
                <a:lnTo>
                  <a:pt x="0" y="4"/>
                </a:lnTo>
                <a:lnTo>
                  <a:pt x="0" y="0"/>
                </a:lnTo>
                <a:lnTo>
                  <a:pt x="84" y="0"/>
                </a:lnTo>
                <a:close/>
                <a:moveTo>
                  <a:pt x="170" y="186"/>
                </a:moveTo>
                <a:lnTo>
                  <a:pt x="382" y="186"/>
                </a:lnTo>
                <a:lnTo>
                  <a:pt x="382" y="224"/>
                </a:lnTo>
                <a:lnTo>
                  <a:pt x="170" y="224"/>
                </a:lnTo>
                <a:lnTo>
                  <a:pt x="170" y="186"/>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6" name="Rectangle 563">
            <a:extLst>
              <a:ext uri="{FF2B5EF4-FFF2-40B4-BE49-F238E27FC236}">
                <a16:creationId xmlns:a16="http://schemas.microsoft.com/office/drawing/2014/main" id="{A69356CC-A89B-5547-A4C1-EBFC4062FBA8}"/>
              </a:ext>
            </a:extLst>
          </p:cNvPr>
          <p:cNvSpPr/>
          <p:nvPr/>
        </p:nvSpPr>
        <p:spPr>
          <a:xfrm>
            <a:off x="4961973" y="2251819"/>
            <a:ext cx="1854996"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Data Plane</a:t>
            </a:r>
            <a:endParaRPr lang="zh-CN" altLang="en-US" dirty="0">
              <a:effectLst>
                <a:outerShdw blurRad="38100" dist="38100" dir="2700000" algn="tl">
                  <a:srgbClr val="000000">
                    <a:alpha val="43137"/>
                  </a:srgbClr>
                </a:outerShdw>
              </a:effectLst>
            </a:endParaRPr>
          </a:p>
        </p:txBody>
      </p:sp>
      <p:sp>
        <p:nvSpPr>
          <p:cNvPr id="67" name="Flowchart: Connector 564">
            <a:extLst>
              <a:ext uri="{FF2B5EF4-FFF2-40B4-BE49-F238E27FC236}">
                <a16:creationId xmlns:a16="http://schemas.microsoft.com/office/drawing/2014/main" id="{B8505A01-470B-AE4A-A41D-C6C8B4981C21}"/>
              </a:ext>
            </a:extLst>
          </p:cNvPr>
          <p:cNvSpPr/>
          <p:nvPr/>
        </p:nvSpPr>
        <p:spPr>
          <a:xfrm>
            <a:off x="5240958" y="341180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68" name="Flowchart: Connector 565">
            <a:extLst>
              <a:ext uri="{FF2B5EF4-FFF2-40B4-BE49-F238E27FC236}">
                <a16:creationId xmlns:a16="http://schemas.microsoft.com/office/drawing/2014/main" id="{7A523694-9792-9142-A23F-1BFDD649EAAB}"/>
              </a:ext>
            </a:extLst>
          </p:cNvPr>
          <p:cNvSpPr/>
          <p:nvPr/>
        </p:nvSpPr>
        <p:spPr>
          <a:xfrm>
            <a:off x="5968799" y="341180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69" name="Flowchart: Connector 566">
            <a:extLst>
              <a:ext uri="{FF2B5EF4-FFF2-40B4-BE49-F238E27FC236}">
                <a16:creationId xmlns:a16="http://schemas.microsoft.com/office/drawing/2014/main" id="{41D8D644-4194-114A-B0CB-01FFF0FC7B21}"/>
              </a:ext>
            </a:extLst>
          </p:cNvPr>
          <p:cNvSpPr/>
          <p:nvPr/>
        </p:nvSpPr>
        <p:spPr>
          <a:xfrm>
            <a:off x="6802799" y="341636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cxnSp>
        <p:nvCxnSpPr>
          <p:cNvPr id="70" name="Straight Arrow Connector 567">
            <a:extLst>
              <a:ext uri="{FF2B5EF4-FFF2-40B4-BE49-F238E27FC236}">
                <a16:creationId xmlns:a16="http://schemas.microsoft.com/office/drawing/2014/main" id="{DF15F354-D722-9441-AC36-2FF3B44B02EF}"/>
              </a:ext>
            </a:extLst>
          </p:cNvPr>
          <p:cNvCxnSpPr>
            <a:stCxn id="67" idx="1"/>
          </p:cNvCxnSpPr>
          <p:nvPr/>
        </p:nvCxnSpPr>
        <p:spPr>
          <a:xfrm flipH="1" flipV="1">
            <a:off x="5028551" y="3048324"/>
            <a:ext cx="265128" cy="41620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1" name="Straight Arrow Connector 569">
            <a:extLst>
              <a:ext uri="{FF2B5EF4-FFF2-40B4-BE49-F238E27FC236}">
                <a16:creationId xmlns:a16="http://schemas.microsoft.com/office/drawing/2014/main" id="{9F7505D2-7AAD-BE4B-AF80-FEFC7C8CB259}"/>
              </a:ext>
            </a:extLst>
          </p:cNvPr>
          <p:cNvCxnSpPr>
            <a:stCxn id="67" idx="7"/>
          </p:cNvCxnSpPr>
          <p:nvPr/>
        </p:nvCxnSpPr>
        <p:spPr>
          <a:xfrm flipV="1">
            <a:off x="5548237" y="3055844"/>
            <a:ext cx="43729" cy="40868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2" name="Straight Arrow Connector 572">
            <a:extLst>
              <a:ext uri="{FF2B5EF4-FFF2-40B4-BE49-F238E27FC236}">
                <a16:creationId xmlns:a16="http://schemas.microsoft.com/office/drawing/2014/main" id="{E64B77FA-1081-B049-8197-092CF0121852}"/>
              </a:ext>
            </a:extLst>
          </p:cNvPr>
          <p:cNvCxnSpPr>
            <a:stCxn id="68" idx="1"/>
          </p:cNvCxnSpPr>
          <p:nvPr/>
        </p:nvCxnSpPr>
        <p:spPr>
          <a:xfrm flipH="1" flipV="1">
            <a:off x="5896799" y="3085026"/>
            <a:ext cx="124721" cy="3795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574">
            <a:extLst>
              <a:ext uri="{FF2B5EF4-FFF2-40B4-BE49-F238E27FC236}">
                <a16:creationId xmlns:a16="http://schemas.microsoft.com/office/drawing/2014/main" id="{0BB44921-B0C4-B44C-84A0-C05D7A9888D6}"/>
              </a:ext>
            </a:extLst>
          </p:cNvPr>
          <p:cNvCxnSpPr>
            <a:stCxn id="68" idx="0"/>
          </p:cNvCxnSpPr>
          <p:nvPr/>
        </p:nvCxnSpPr>
        <p:spPr>
          <a:xfrm flipV="1">
            <a:off x="6148799" y="3055843"/>
            <a:ext cx="97680" cy="35596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577">
            <a:extLst>
              <a:ext uri="{FF2B5EF4-FFF2-40B4-BE49-F238E27FC236}">
                <a16:creationId xmlns:a16="http://schemas.microsoft.com/office/drawing/2014/main" id="{298C7049-D0F5-8540-9E19-AEE5E9A17331}"/>
              </a:ext>
            </a:extLst>
          </p:cNvPr>
          <p:cNvCxnSpPr>
            <a:stCxn id="69" idx="1"/>
          </p:cNvCxnSpPr>
          <p:nvPr/>
        </p:nvCxnSpPr>
        <p:spPr>
          <a:xfrm flipH="1" flipV="1">
            <a:off x="6624247" y="3055447"/>
            <a:ext cx="231273" cy="413639"/>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Straight Arrow Connector 579">
            <a:extLst>
              <a:ext uri="{FF2B5EF4-FFF2-40B4-BE49-F238E27FC236}">
                <a16:creationId xmlns:a16="http://schemas.microsoft.com/office/drawing/2014/main" id="{321E2438-1797-FD40-8615-8544D2E7C25A}"/>
              </a:ext>
            </a:extLst>
          </p:cNvPr>
          <p:cNvCxnSpPr>
            <a:stCxn id="69" idx="0"/>
          </p:cNvCxnSpPr>
          <p:nvPr/>
        </p:nvCxnSpPr>
        <p:spPr>
          <a:xfrm flipV="1">
            <a:off x="6982799" y="3059207"/>
            <a:ext cx="68031" cy="35715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6" name="Straight Arrow Connector 581">
            <a:extLst>
              <a:ext uri="{FF2B5EF4-FFF2-40B4-BE49-F238E27FC236}">
                <a16:creationId xmlns:a16="http://schemas.microsoft.com/office/drawing/2014/main" id="{EDD95232-D8AA-F140-816D-4D0F969F12AD}"/>
              </a:ext>
            </a:extLst>
          </p:cNvPr>
          <p:cNvCxnSpPr>
            <a:stCxn id="77" idx="0"/>
            <a:endCxn id="69" idx="4"/>
          </p:cNvCxnSpPr>
          <p:nvPr/>
        </p:nvCxnSpPr>
        <p:spPr>
          <a:xfrm flipV="1">
            <a:off x="6982799" y="3776365"/>
            <a:ext cx="0" cy="31242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7" name="Rectangle 583">
            <a:extLst>
              <a:ext uri="{FF2B5EF4-FFF2-40B4-BE49-F238E27FC236}">
                <a16:creationId xmlns:a16="http://schemas.microsoft.com/office/drawing/2014/main" id="{735BB839-2C0D-204C-B96A-908AD9464FDD}"/>
              </a:ext>
            </a:extLst>
          </p:cNvPr>
          <p:cNvSpPr/>
          <p:nvPr/>
        </p:nvSpPr>
        <p:spPr>
          <a:xfrm>
            <a:off x="6730799"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78" name="Rectangle 586">
            <a:extLst>
              <a:ext uri="{FF2B5EF4-FFF2-40B4-BE49-F238E27FC236}">
                <a16:creationId xmlns:a16="http://schemas.microsoft.com/office/drawing/2014/main" id="{A66C6B35-54F4-464D-B50F-7972DAB96CBB}"/>
              </a:ext>
            </a:extLst>
          </p:cNvPr>
          <p:cNvSpPr/>
          <p:nvPr/>
        </p:nvSpPr>
        <p:spPr>
          <a:xfrm>
            <a:off x="5896799"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79" name="Rectangle 587">
            <a:extLst>
              <a:ext uri="{FF2B5EF4-FFF2-40B4-BE49-F238E27FC236}">
                <a16:creationId xmlns:a16="http://schemas.microsoft.com/office/drawing/2014/main" id="{EC63329A-DAE9-724B-82A6-CE34A7F0C382}"/>
              </a:ext>
            </a:extLst>
          </p:cNvPr>
          <p:cNvSpPr/>
          <p:nvPr/>
        </p:nvSpPr>
        <p:spPr>
          <a:xfrm>
            <a:off x="5168958"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cxnSp>
        <p:nvCxnSpPr>
          <p:cNvPr id="80" name="Straight Arrow Connector 588">
            <a:extLst>
              <a:ext uri="{FF2B5EF4-FFF2-40B4-BE49-F238E27FC236}">
                <a16:creationId xmlns:a16="http://schemas.microsoft.com/office/drawing/2014/main" id="{98F8D5CC-CA5E-BD46-9A2D-8DA7EDB76F8B}"/>
              </a:ext>
            </a:extLst>
          </p:cNvPr>
          <p:cNvCxnSpPr>
            <a:stCxn id="78" idx="0"/>
            <a:endCxn id="68" idx="4"/>
          </p:cNvCxnSpPr>
          <p:nvPr/>
        </p:nvCxnSpPr>
        <p:spPr>
          <a:xfrm flipV="1">
            <a:off x="6148799" y="3771805"/>
            <a:ext cx="0" cy="31698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1" name="Straight Arrow Connector 591">
            <a:extLst>
              <a:ext uri="{FF2B5EF4-FFF2-40B4-BE49-F238E27FC236}">
                <a16:creationId xmlns:a16="http://schemas.microsoft.com/office/drawing/2014/main" id="{5EA486D8-E6B8-BD4B-838F-215F3596C694}"/>
              </a:ext>
            </a:extLst>
          </p:cNvPr>
          <p:cNvCxnSpPr>
            <a:stCxn id="79" idx="0"/>
            <a:endCxn id="67" idx="4"/>
          </p:cNvCxnSpPr>
          <p:nvPr/>
        </p:nvCxnSpPr>
        <p:spPr>
          <a:xfrm flipV="1">
            <a:off x="5420958" y="3771805"/>
            <a:ext cx="0" cy="31698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2" name="Rectangle 595">
            <a:extLst>
              <a:ext uri="{FF2B5EF4-FFF2-40B4-BE49-F238E27FC236}">
                <a16:creationId xmlns:a16="http://schemas.microsoft.com/office/drawing/2014/main" id="{B2699FEA-27FD-674B-BB04-DD0C9CEACB06}"/>
              </a:ext>
            </a:extLst>
          </p:cNvPr>
          <p:cNvSpPr/>
          <p:nvPr/>
        </p:nvSpPr>
        <p:spPr>
          <a:xfrm>
            <a:off x="4571999" y="2657445"/>
            <a:ext cx="2794355" cy="400110"/>
          </a:xfrm>
          <a:prstGeom prst="rect">
            <a:avLst/>
          </a:prstGeom>
        </p:spPr>
        <p:txBody>
          <a:bodyPr wrap="none">
            <a:spAutoFit/>
          </a:bodyPr>
          <a:lstStyle/>
          <a:p>
            <a:pPr algn="ctr"/>
            <a:r>
              <a:rPr lang="en-US" altLang="zh-CN" sz="2000" dirty="0">
                <a:solidFill>
                  <a:schemeClr val="dk1"/>
                </a:solidFill>
                <a:latin typeface="Verdana" pitchFamily="34" charset="0"/>
                <a:ea typeface="Verdana" pitchFamily="34" charset="0"/>
                <a:cs typeface="Verdana" pitchFamily="34" charset="0"/>
              </a:rPr>
              <a:t>Files  FIFO  Network</a:t>
            </a:r>
            <a:endParaRPr lang="zh-CN" altLang="en-US" sz="2000" dirty="0"/>
          </a:p>
        </p:txBody>
      </p:sp>
      <p:cxnSp>
        <p:nvCxnSpPr>
          <p:cNvPr id="83" name="Straight Arrow Connector 597">
            <a:extLst>
              <a:ext uri="{FF2B5EF4-FFF2-40B4-BE49-F238E27FC236}">
                <a16:creationId xmlns:a16="http://schemas.microsoft.com/office/drawing/2014/main" id="{7C6B3078-6946-1F45-B993-F43493A05597}"/>
              </a:ext>
            </a:extLst>
          </p:cNvPr>
          <p:cNvCxnSpPr>
            <a:endCxn id="77" idx="2"/>
          </p:cNvCxnSpPr>
          <p:nvPr/>
        </p:nvCxnSpPr>
        <p:spPr>
          <a:xfrm flipV="1">
            <a:off x="6982799" y="4592791"/>
            <a:ext cx="0" cy="47739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sp>
        <p:nvSpPr>
          <p:cNvPr id="84" name="Rectangle 601">
            <a:extLst>
              <a:ext uri="{FF2B5EF4-FFF2-40B4-BE49-F238E27FC236}">
                <a16:creationId xmlns:a16="http://schemas.microsoft.com/office/drawing/2014/main" id="{5D6EEC5F-E99E-CF49-BDC4-280A8CBF8015}"/>
              </a:ext>
            </a:extLst>
          </p:cNvPr>
          <p:cNvSpPr/>
          <p:nvPr/>
        </p:nvSpPr>
        <p:spPr>
          <a:xfrm>
            <a:off x="4896053" y="5219700"/>
            <a:ext cx="2250937"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Control Plane</a:t>
            </a:r>
            <a:endParaRPr lang="zh-CN" altLang="en-US" dirty="0">
              <a:effectLst>
                <a:outerShdw blurRad="38100" dist="38100" dir="2700000" algn="tl">
                  <a:srgbClr val="000000">
                    <a:alpha val="43137"/>
                  </a:srgbClr>
                </a:outerShdw>
              </a:effectLst>
            </a:endParaRPr>
          </a:p>
        </p:txBody>
      </p:sp>
      <p:cxnSp>
        <p:nvCxnSpPr>
          <p:cNvPr id="85" name="Straight Connector 603">
            <a:extLst>
              <a:ext uri="{FF2B5EF4-FFF2-40B4-BE49-F238E27FC236}">
                <a16:creationId xmlns:a16="http://schemas.microsoft.com/office/drawing/2014/main" id="{789E3BCB-C687-3149-A9AA-B7A78726164D}"/>
              </a:ext>
            </a:extLst>
          </p:cNvPr>
          <p:cNvCxnSpPr/>
          <p:nvPr/>
        </p:nvCxnSpPr>
        <p:spPr>
          <a:xfrm>
            <a:off x="2122850" y="5070188"/>
            <a:ext cx="5243504"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Arrow Connector 605">
            <a:extLst>
              <a:ext uri="{FF2B5EF4-FFF2-40B4-BE49-F238E27FC236}">
                <a16:creationId xmlns:a16="http://schemas.microsoft.com/office/drawing/2014/main" id="{7B8AA52D-1B27-0C40-A0AE-3976D9265F1E}"/>
              </a:ext>
            </a:extLst>
          </p:cNvPr>
          <p:cNvCxnSpPr>
            <a:endCxn id="78" idx="2"/>
          </p:cNvCxnSpPr>
          <p:nvPr/>
        </p:nvCxnSpPr>
        <p:spPr>
          <a:xfrm flipV="1">
            <a:off x="6148799" y="4592791"/>
            <a:ext cx="0" cy="47739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87" name="Straight Arrow Connector 606">
            <a:extLst>
              <a:ext uri="{FF2B5EF4-FFF2-40B4-BE49-F238E27FC236}">
                <a16:creationId xmlns:a16="http://schemas.microsoft.com/office/drawing/2014/main" id="{E16188D6-FBB0-A74B-8843-60546CF69C5E}"/>
              </a:ext>
            </a:extLst>
          </p:cNvPr>
          <p:cNvCxnSpPr>
            <a:endCxn id="79" idx="2"/>
          </p:cNvCxnSpPr>
          <p:nvPr/>
        </p:nvCxnSpPr>
        <p:spPr>
          <a:xfrm flipV="1">
            <a:off x="5420958" y="4592791"/>
            <a:ext cx="0" cy="477398"/>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88" name="Straight Arrow Connector 607">
            <a:extLst>
              <a:ext uri="{FF2B5EF4-FFF2-40B4-BE49-F238E27FC236}">
                <a16:creationId xmlns:a16="http://schemas.microsoft.com/office/drawing/2014/main" id="{F1C00B28-97B4-164B-BE84-67603C9706E6}"/>
              </a:ext>
            </a:extLst>
          </p:cNvPr>
          <p:cNvCxnSpPr>
            <a:endCxn id="8" idx="2"/>
          </p:cNvCxnSpPr>
          <p:nvPr/>
        </p:nvCxnSpPr>
        <p:spPr>
          <a:xfrm flipV="1">
            <a:off x="4419982" y="4622573"/>
            <a:ext cx="0" cy="447615"/>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89" name="Straight Arrow Connector 610">
            <a:extLst>
              <a:ext uri="{FF2B5EF4-FFF2-40B4-BE49-F238E27FC236}">
                <a16:creationId xmlns:a16="http://schemas.microsoft.com/office/drawing/2014/main" id="{1524AB05-F7FF-7843-BA84-AE8C9BAAF337}"/>
              </a:ext>
            </a:extLst>
          </p:cNvPr>
          <p:cNvCxnSpPr>
            <a:endCxn id="60" idx="26"/>
          </p:cNvCxnSpPr>
          <p:nvPr/>
        </p:nvCxnSpPr>
        <p:spPr>
          <a:xfrm flipH="1" flipV="1">
            <a:off x="2545117" y="4753161"/>
            <a:ext cx="4224" cy="31702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sp>
        <p:nvSpPr>
          <p:cNvPr id="90" name="Rectangle 622">
            <a:extLst>
              <a:ext uri="{FF2B5EF4-FFF2-40B4-BE49-F238E27FC236}">
                <a16:creationId xmlns:a16="http://schemas.microsoft.com/office/drawing/2014/main" id="{2A83FDC7-BBD4-2F4F-8CBF-69B8FEB88012}"/>
              </a:ext>
            </a:extLst>
          </p:cNvPr>
          <p:cNvSpPr/>
          <p:nvPr/>
        </p:nvSpPr>
        <p:spPr>
          <a:xfrm>
            <a:off x="1600199" y="2657445"/>
            <a:ext cx="1981199" cy="2610525"/>
          </a:xfrm>
          <a:prstGeom prst="rect">
            <a:avLst/>
          </a:prstGeom>
          <a:noFill/>
          <a:ln w="28575">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Rectangle 623">
            <a:extLst>
              <a:ext uri="{FF2B5EF4-FFF2-40B4-BE49-F238E27FC236}">
                <a16:creationId xmlns:a16="http://schemas.microsoft.com/office/drawing/2014/main" id="{7CB98795-3A1F-F94E-9B52-BA2075E9B040}"/>
              </a:ext>
            </a:extLst>
          </p:cNvPr>
          <p:cNvSpPr/>
          <p:nvPr/>
        </p:nvSpPr>
        <p:spPr>
          <a:xfrm>
            <a:off x="1497710" y="2251819"/>
            <a:ext cx="2217274"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Job Schedule</a:t>
            </a:r>
            <a:endParaRPr lang="zh-CN" altLang="en-US" dirty="0">
              <a:effectLst>
                <a:outerShdw blurRad="38100" dist="38100" dir="2700000" algn="tl">
                  <a:srgbClr val="000000">
                    <a:alpha val="43137"/>
                  </a:srgbClr>
                </a:outerShdw>
              </a:effectLst>
            </a:endParaRPr>
          </a:p>
        </p:txBody>
      </p:sp>
      <p:sp>
        <p:nvSpPr>
          <p:cNvPr id="92" name="Rectangle 624">
            <a:extLst>
              <a:ext uri="{FF2B5EF4-FFF2-40B4-BE49-F238E27FC236}">
                <a16:creationId xmlns:a16="http://schemas.microsoft.com/office/drawing/2014/main" id="{5AFA318C-37F1-2442-945E-A362B3B44D7A}"/>
              </a:ext>
            </a:extLst>
          </p:cNvPr>
          <p:cNvSpPr/>
          <p:nvPr/>
        </p:nvSpPr>
        <p:spPr>
          <a:xfrm>
            <a:off x="2298891" y="4049802"/>
            <a:ext cx="583814"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JM</a:t>
            </a:r>
            <a:endParaRPr lang="zh-CN" alt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885904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C8EE552-7327-9147-91E5-14FB053910ED}"/>
              </a:ext>
            </a:extLst>
          </p:cNvPr>
          <p:cNvSpPr>
            <a:spLocks noGrp="1"/>
          </p:cNvSpPr>
          <p:nvPr>
            <p:ph type="title"/>
          </p:nvPr>
        </p:nvSpPr>
        <p:spPr/>
        <p:txBody>
          <a:bodyPr/>
          <a:lstStyle/>
          <a:p>
            <a:r>
              <a:rPr kumimoji="1" lang="en-US" altLang="zh-CN" dirty="0"/>
              <a:t>The runtime of Dryad</a:t>
            </a:r>
            <a:endParaRPr kumimoji="1" lang="zh-CN" altLang="en-US" dirty="0"/>
          </a:p>
        </p:txBody>
      </p:sp>
      <p:sp>
        <p:nvSpPr>
          <p:cNvPr id="4" name="灯片编号占位符 3">
            <a:extLst>
              <a:ext uri="{FF2B5EF4-FFF2-40B4-BE49-F238E27FC236}">
                <a16:creationId xmlns:a16="http://schemas.microsoft.com/office/drawing/2014/main" id="{365BB5C5-65BA-184B-A73F-B26F2A746749}"/>
              </a:ext>
            </a:extLst>
          </p:cNvPr>
          <p:cNvSpPr>
            <a:spLocks noGrp="1"/>
          </p:cNvSpPr>
          <p:nvPr>
            <p:ph type="sldNum" sz="quarter" idx="12"/>
          </p:nvPr>
        </p:nvSpPr>
        <p:spPr/>
        <p:txBody>
          <a:bodyPr/>
          <a:lstStyle/>
          <a:p>
            <a:fld id="{ADE361C3-C043-4A6E-BDCE-8DA1E7D90A3B}" type="slidenum">
              <a:rPr lang="zh-CN" altLang="en-US" smtClean="0"/>
              <a:t>71</a:t>
            </a:fld>
            <a:endParaRPr lang="zh-CN" altLang="en-US"/>
          </a:p>
        </p:txBody>
      </p:sp>
      <p:sp>
        <p:nvSpPr>
          <p:cNvPr id="5" name="Rectangle 90">
            <a:extLst>
              <a:ext uri="{FF2B5EF4-FFF2-40B4-BE49-F238E27FC236}">
                <a16:creationId xmlns:a16="http://schemas.microsoft.com/office/drawing/2014/main" id="{D4C1AECF-11AF-7249-BCB7-F7B89E53BE9D}"/>
              </a:ext>
            </a:extLst>
          </p:cNvPr>
          <p:cNvSpPr/>
          <p:nvPr/>
        </p:nvSpPr>
        <p:spPr>
          <a:xfrm>
            <a:off x="452438" y="1137198"/>
            <a:ext cx="8382000" cy="892552"/>
          </a:xfrm>
          <a:prstGeom prst="rect">
            <a:avLst/>
          </a:prstGeom>
          <a:solidFill>
            <a:srgbClr val="F5FED6"/>
          </a:solidFill>
          <a:effectLst>
            <a:outerShdw blurRad="63500" sx="102000" sy="102000" algn="ctr" rotWithShape="0">
              <a:prstClr val="black">
                <a:alpha val="40000"/>
              </a:prstClr>
            </a:outerShdw>
          </a:effectLst>
        </p:spPr>
        <p:txBody>
          <a:bodyPr wrap="square" lIns="72000" rIns="72000">
            <a:spAutoFit/>
          </a:bodyPr>
          <a:lstStyle/>
          <a:p>
            <a:r>
              <a:rPr lang="en-US" altLang="zh-CN" sz="2800" dirty="0">
                <a:effectLst>
                  <a:outerShdw blurRad="38100" dist="38100" dir="2700000" algn="tl">
                    <a:srgbClr val="000000">
                      <a:alpha val="43137"/>
                    </a:srgbClr>
                  </a:outerShdw>
                </a:effectLst>
                <a:latin typeface="Candara" pitchFamily="34" charset="0"/>
                <a:ea typeface="Verdana" pitchFamily="34" charset="0"/>
                <a:cs typeface="Verdana" pitchFamily="34" charset="0"/>
              </a:rPr>
              <a:t>Job Manager </a:t>
            </a:r>
            <a:r>
              <a:rPr lang="en-US" altLang="zh-CN" dirty="0">
                <a:latin typeface="Candara" pitchFamily="34" charset="0"/>
                <a:ea typeface="Verdana" pitchFamily="34" charset="0"/>
                <a:cs typeface="Verdana" pitchFamily="34" charset="0"/>
              </a:rPr>
              <a:t>(JM) consults name server (NS) to </a:t>
            </a:r>
            <a:r>
              <a:rPr lang="en-US" altLang="zh-CN" dirty="0">
                <a:effectLst>
                  <a:outerShdw blurRad="38100" dist="38100" dir="2700000" algn="tl">
                    <a:srgbClr val="000000">
                      <a:alpha val="43137"/>
                    </a:srgbClr>
                  </a:outerShdw>
                </a:effectLst>
                <a:latin typeface="Candara" pitchFamily="34" charset="0"/>
                <a:ea typeface="Verdana" pitchFamily="34" charset="0"/>
                <a:cs typeface="Verdana" pitchFamily="34" charset="0"/>
              </a:rPr>
              <a:t>discover</a:t>
            </a:r>
            <a:r>
              <a:rPr lang="en-US" altLang="zh-CN" dirty="0">
                <a:latin typeface="Candara" pitchFamily="34" charset="0"/>
                <a:ea typeface="Verdana" pitchFamily="34" charset="0"/>
                <a:cs typeface="Verdana" pitchFamily="34" charset="0"/>
              </a:rPr>
              <a:t> available nodes, and </a:t>
            </a:r>
            <a:r>
              <a:rPr lang="en-US" altLang="zh-CN" dirty="0">
                <a:effectLst>
                  <a:outerShdw blurRad="38100" dist="38100" dir="2700000" algn="tl">
                    <a:srgbClr val="000000">
                      <a:alpha val="43137"/>
                    </a:srgbClr>
                  </a:outerShdw>
                </a:effectLst>
                <a:latin typeface="Candara" pitchFamily="34" charset="0"/>
                <a:ea typeface="Verdana" pitchFamily="34" charset="0"/>
                <a:cs typeface="Verdana" pitchFamily="34" charset="0"/>
              </a:rPr>
              <a:t>maintains</a:t>
            </a:r>
            <a:r>
              <a:rPr lang="en-US" altLang="zh-CN" dirty="0">
                <a:latin typeface="Candara" pitchFamily="34" charset="0"/>
                <a:ea typeface="Verdana" pitchFamily="34" charset="0"/>
                <a:cs typeface="Verdana" pitchFamily="34" charset="0"/>
              </a:rPr>
              <a:t> job graph and </a:t>
            </a:r>
            <a:r>
              <a:rPr lang="en-US" altLang="zh-CN" dirty="0">
                <a:effectLst>
                  <a:outerShdw blurRad="38100" dist="38100" dir="2700000" algn="tl">
                    <a:srgbClr val="000000">
                      <a:alpha val="43137"/>
                    </a:srgbClr>
                  </a:outerShdw>
                </a:effectLst>
                <a:latin typeface="Candara" pitchFamily="34" charset="0"/>
                <a:ea typeface="Verdana" pitchFamily="34" charset="0"/>
                <a:cs typeface="Verdana" pitchFamily="34" charset="0"/>
              </a:rPr>
              <a:t>schedules</a:t>
            </a:r>
            <a:r>
              <a:rPr lang="en-US" altLang="zh-CN" dirty="0">
                <a:latin typeface="Candara" pitchFamily="34" charset="0"/>
                <a:ea typeface="Verdana" pitchFamily="34" charset="0"/>
                <a:cs typeface="Verdana" pitchFamily="34" charset="0"/>
              </a:rPr>
              <a:t> vertices</a:t>
            </a:r>
          </a:p>
        </p:txBody>
      </p:sp>
      <p:sp>
        <p:nvSpPr>
          <p:cNvPr id="6" name="灯片编号占位符 3">
            <a:extLst>
              <a:ext uri="{FF2B5EF4-FFF2-40B4-BE49-F238E27FC236}">
                <a16:creationId xmlns:a16="http://schemas.microsoft.com/office/drawing/2014/main" id="{2C5604E9-F6C9-1C43-B0F3-9027A2B556F5}"/>
              </a:ext>
            </a:extLst>
          </p:cNvPr>
          <p:cNvSpPr txBox="1">
            <a:spLocks/>
          </p:cNvSpPr>
          <p:nvPr/>
        </p:nvSpPr>
        <p:spPr>
          <a:xfrm>
            <a:off x="6553200" y="5296962"/>
            <a:ext cx="2133600" cy="304271"/>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DengXian" charset="0"/>
                <a:ea typeface="DengXian" charset="0"/>
                <a:cs typeface="DengXian"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DE361C3-C043-4A6E-BDCE-8DA1E7D90A3B}" type="slidenum">
              <a:rPr lang="zh-CN" altLang="en-US" smtClean="0"/>
              <a:pPr/>
              <a:t>71</a:t>
            </a:fld>
            <a:endParaRPr lang="zh-CN" altLang="en-US"/>
          </a:p>
        </p:txBody>
      </p:sp>
      <p:sp>
        <p:nvSpPr>
          <p:cNvPr id="7" name="Freeform 234">
            <a:extLst>
              <a:ext uri="{FF2B5EF4-FFF2-40B4-BE49-F238E27FC236}">
                <a16:creationId xmlns:a16="http://schemas.microsoft.com/office/drawing/2014/main" id="{8AA14733-747D-0142-B186-AA3F608996E7}"/>
              </a:ext>
            </a:extLst>
          </p:cNvPr>
          <p:cNvSpPr>
            <a:spLocks/>
          </p:cNvSpPr>
          <p:nvPr/>
        </p:nvSpPr>
        <p:spPr bwMode="auto">
          <a:xfrm>
            <a:off x="1903271" y="3280535"/>
            <a:ext cx="5557033" cy="703078"/>
          </a:xfrm>
          <a:custGeom>
            <a:avLst/>
            <a:gdLst>
              <a:gd name="T0" fmla="*/ 484 w 2632"/>
              <a:gd name="T1" fmla="*/ 100 h 374"/>
              <a:gd name="T2" fmla="*/ 698 w 2632"/>
              <a:gd name="T3" fmla="*/ 106 h 374"/>
              <a:gd name="T4" fmla="*/ 1192 w 2632"/>
              <a:gd name="T5" fmla="*/ 96 h 374"/>
              <a:gd name="T6" fmla="*/ 1220 w 2632"/>
              <a:gd name="T7" fmla="*/ 92 h 374"/>
              <a:gd name="T8" fmla="*/ 1334 w 2632"/>
              <a:gd name="T9" fmla="*/ 60 h 374"/>
              <a:gd name="T10" fmla="*/ 1452 w 2632"/>
              <a:gd name="T11" fmla="*/ 28 h 374"/>
              <a:gd name="T12" fmla="*/ 1480 w 2632"/>
              <a:gd name="T13" fmla="*/ 24 h 374"/>
              <a:gd name="T14" fmla="*/ 1968 w 2632"/>
              <a:gd name="T15" fmla="*/ 2 h 374"/>
              <a:gd name="T16" fmla="*/ 2124 w 2632"/>
              <a:gd name="T17" fmla="*/ 2 h 374"/>
              <a:gd name="T18" fmla="*/ 2436 w 2632"/>
              <a:gd name="T19" fmla="*/ 20 h 374"/>
              <a:gd name="T20" fmla="*/ 2498 w 2632"/>
              <a:gd name="T21" fmla="*/ 24 h 374"/>
              <a:gd name="T22" fmla="*/ 2558 w 2632"/>
              <a:gd name="T23" fmla="*/ 50 h 374"/>
              <a:gd name="T24" fmla="*/ 2610 w 2632"/>
              <a:gd name="T25" fmla="*/ 102 h 374"/>
              <a:gd name="T26" fmla="*/ 2628 w 2632"/>
              <a:gd name="T27" fmla="*/ 142 h 374"/>
              <a:gd name="T28" fmla="*/ 2632 w 2632"/>
              <a:gd name="T29" fmla="*/ 168 h 374"/>
              <a:gd name="T30" fmla="*/ 2624 w 2632"/>
              <a:gd name="T31" fmla="*/ 212 h 374"/>
              <a:gd name="T32" fmla="*/ 2588 w 2632"/>
              <a:gd name="T33" fmla="*/ 286 h 374"/>
              <a:gd name="T34" fmla="*/ 2554 w 2632"/>
              <a:gd name="T35" fmla="*/ 324 h 374"/>
              <a:gd name="T36" fmla="*/ 2514 w 2632"/>
              <a:gd name="T37" fmla="*/ 348 h 374"/>
              <a:gd name="T38" fmla="*/ 2488 w 2632"/>
              <a:gd name="T39" fmla="*/ 352 h 374"/>
              <a:gd name="T40" fmla="*/ 2192 w 2632"/>
              <a:gd name="T41" fmla="*/ 372 h 374"/>
              <a:gd name="T42" fmla="*/ 2056 w 2632"/>
              <a:gd name="T43" fmla="*/ 374 h 374"/>
              <a:gd name="T44" fmla="*/ 1788 w 2632"/>
              <a:gd name="T45" fmla="*/ 366 h 374"/>
              <a:gd name="T46" fmla="*/ 1556 w 2632"/>
              <a:gd name="T47" fmla="*/ 340 h 374"/>
              <a:gd name="T48" fmla="*/ 1490 w 2632"/>
              <a:gd name="T49" fmla="*/ 320 h 374"/>
              <a:gd name="T50" fmla="*/ 1450 w 2632"/>
              <a:gd name="T51" fmla="*/ 286 h 374"/>
              <a:gd name="T52" fmla="*/ 1336 w 2632"/>
              <a:gd name="T53" fmla="*/ 212 h 374"/>
              <a:gd name="T54" fmla="*/ 1222 w 2632"/>
              <a:gd name="T55" fmla="*/ 172 h 374"/>
              <a:gd name="T56" fmla="*/ 1192 w 2632"/>
              <a:gd name="T57" fmla="*/ 168 h 374"/>
              <a:gd name="T58" fmla="*/ 702 w 2632"/>
              <a:gd name="T59" fmla="*/ 158 h 374"/>
              <a:gd name="T60" fmla="*/ 488 w 2632"/>
              <a:gd name="T61" fmla="*/ 164 h 374"/>
              <a:gd name="T62" fmla="*/ 458 w 2632"/>
              <a:gd name="T63" fmla="*/ 172 h 374"/>
              <a:gd name="T64" fmla="*/ 302 w 2632"/>
              <a:gd name="T65" fmla="*/ 190 h 374"/>
              <a:gd name="T66" fmla="*/ 136 w 2632"/>
              <a:gd name="T67" fmla="*/ 188 h 374"/>
              <a:gd name="T68" fmla="*/ 40 w 2632"/>
              <a:gd name="T69" fmla="*/ 170 h 374"/>
              <a:gd name="T70" fmla="*/ 10 w 2632"/>
              <a:gd name="T71" fmla="*/ 156 h 374"/>
              <a:gd name="T72" fmla="*/ 0 w 2632"/>
              <a:gd name="T73" fmla="*/ 136 h 374"/>
              <a:gd name="T74" fmla="*/ 4 w 2632"/>
              <a:gd name="T75" fmla="*/ 120 h 374"/>
              <a:gd name="T76" fmla="*/ 28 w 2632"/>
              <a:gd name="T77" fmla="*/ 98 h 374"/>
              <a:gd name="T78" fmla="*/ 102 w 2632"/>
              <a:gd name="T79" fmla="*/ 78 h 374"/>
              <a:gd name="T80" fmla="*/ 222 w 2632"/>
              <a:gd name="T81" fmla="*/ 70 h 374"/>
              <a:gd name="T82" fmla="*/ 382 w 2632"/>
              <a:gd name="T83" fmla="*/ 78 h 374"/>
              <a:gd name="T84" fmla="*/ 460 w 2632"/>
              <a:gd name="T85" fmla="*/ 92 h 37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632"/>
              <a:gd name="T130" fmla="*/ 0 h 374"/>
              <a:gd name="T131" fmla="*/ 2632 w 2632"/>
              <a:gd name="T132" fmla="*/ 374 h 37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632" h="374">
                <a:moveTo>
                  <a:pt x="472" y="96"/>
                </a:moveTo>
                <a:lnTo>
                  <a:pt x="472" y="96"/>
                </a:lnTo>
                <a:lnTo>
                  <a:pt x="484" y="100"/>
                </a:lnTo>
                <a:lnTo>
                  <a:pt x="510" y="102"/>
                </a:lnTo>
                <a:lnTo>
                  <a:pt x="590" y="106"/>
                </a:lnTo>
                <a:lnTo>
                  <a:pt x="698" y="106"/>
                </a:lnTo>
                <a:lnTo>
                  <a:pt x="820" y="104"/>
                </a:lnTo>
                <a:lnTo>
                  <a:pt x="1058" y="100"/>
                </a:lnTo>
                <a:lnTo>
                  <a:pt x="1192" y="96"/>
                </a:lnTo>
                <a:lnTo>
                  <a:pt x="1204" y="96"/>
                </a:lnTo>
                <a:lnTo>
                  <a:pt x="1220" y="92"/>
                </a:lnTo>
                <a:lnTo>
                  <a:pt x="1254" y="84"/>
                </a:lnTo>
                <a:lnTo>
                  <a:pt x="1292" y="74"/>
                </a:lnTo>
                <a:lnTo>
                  <a:pt x="1334" y="60"/>
                </a:lnTo>
                <a:lnTo>
                  <a:pt x="1376" y="46"/>
                </a:lnTo>
                <a:lnTo>
                  <a:pt x="1416" y="36"/>
                </a:lnTo>
                <a:lnTo>
                  <a:pt x="1452" y="28"/>
                </a:lnTo>
                <a:lnTo>
                  <a:pt x="1466" y="24"/>
                </a:lnTo>
                <a:lnTo>
                  <a:pt x="1480" y="24"/>
                </a:lnTo>
                <a:lnTo>
                  <a:pt x="1694" y="12"/>
                </a:lnTo>
                <a:lnTo>
                  <a:pt x="1874" y="4"/>
                </a:lnTo>
                <a:lnTo>
                  <a:pt x="1968" y="2"/>
                </a:lnTo>
                <a:lnTo>
                  <a:pt x="2056" y="0"/>
                </a:lnTo>
                <a:lnTo>
                  <a:pt x="2124" y="2"/>
                </a:lnTo>
                <a:lnTo>
                  <a:pt x="2194" y="4"/>
                </a:lnTo>
                <a:lnTo>
                  <a:pt x="2330" y="12"/>
                </a:lnTo>
                <a:lnTo>
                  <a:pt x="2436" y="20"/>
                </a:lnTo>
                <a:lnTo>
                  <a:pt x="2488" y="24"/>
                </a:lnTo>
                <a:lnTo>
                  <a:pt x="2498" y="24"/>
                </a:lnTo>
                <a:lnTo>
                  <a:pt x="2510" y="28"/>
                </a:lnTo>
                <a:lnTo>
                  <a:pt x="2534" y="36"/>
                </a:lnTo>
                <a:lnTo>
                  <a:pt x="2558" y="50"/>
                </a:lnTo>
                <a:lnTo>
                  <a:pt x="2580" y="68"/>
                </a:lnTo>
                <a:lnTo>
                  <a:pt x="2600" y="90"/>
                </a:lnTo>
                <a:lnTo>
                  <a:pt x="2610" y="102"/>
                </a:lnTo>
                <a:lnTo>
                  <a:pt x="2618" y="116"/>
                </a:lnTo>
                <a:lnTo>
                  <a:pt x="2624" y="128"/>
                </a:lnTo>
                <a:lnTo>
                  <a:pt x="2628" y="142"/>
                </a:lnTo>
                <a:lnTo>
                  <a:pt x="2630" y="154"/>
                </a:lnTo>
                <a:lnTo>
                  <a:pt x="2632" y="168"/>
                </a:lnTo>
                <a:lnTo>
                  <a:pt x="2632" y="182"/>
                </a:lnTo>
                <a:lnTo>
                  <a:pt x="2628" y="196"/>
                </a:lnTo>
                <a:lnTo>
                  <a:pt x="2624" y="212"/>
                </a:lnTo>
                <a:lnTo>
                  <a:pt x="2620" y="228"/>
                </a:lnTo>
                <a:lnTo>
                  <a:pt x="2606" y="258"/>
                </a:lnTo>
                <a:lnTo>
                  <a:pt x="2588" y="286"/>
                </a:lnTo>
                <a:lnTo>
                  <a:pt x="2576" y="300"/>
                </a:lnTo>
                <a:lnTo>
                  <a:pt x="2566" y="312"/>
                </a:lnTo>
                <a:lnTo>
                  <a:pt x="2554" y="324"/>
                </a:lnTo>
                <a:lnTo>
                  <a:pt x="2540" y="334"/>
                </a:lnTo>
                <a:lnTo>
                  <a:pt x="2528" y="342"/>
                </a:lnTo>
                <a:lnTo>
                  <a:pt x="2514" y="348"/>
                </a:lnTo>
                <a:lnTo>
                  <a:pt x="2502" y="350"/>
                </a:lnTo>
                <a:lnTo>
                  <a:pt x="2488" y="352"/>
                </a:lnTo>
                <a:lnTo>
                  <a:pt x="2432" y="356"/>
                </a:lnTo>
                <a:lnTo>
                  <a:pt x="2324" y="364"/>
                </a:lnTo>
                <a:lnTo>
                  <a:pt x="2192" y="372"/>
                </a:lnTo>
                <a:lnTo>
                  <a:pt x="2122" y="374"/>
                </a:lnTo>
                <a:lnTo>
                  <a:pt x="2056" y="374"/>
                </a:lnTo>
                <a:lnTo>
                  <a:pt x="1970" y="374"/>
                </a:lnTo>
                <a:lnTo>
                  <a:pt x="1880" y="372"/>
                </a:lnTo>
                <a:lnTo>
                  <a:pt x="1788" y="366"/>
                </a:lnTo>
                <a:lnTo>
                  <a:pt x="1700" y="360"/>
                </a:lnTo>
                <a:lnTo>
                  <a:pt x="1622" y="350"/>
                </a:lnTo>
                <a:lnTo>
                  <a:pt x="1556" y="340"/>
                </a:lnTo>
                <a:lnTo>
                  <a:pt x="1530" y="332"/>
                </a:lnTo>
                <a:lnTo>
                  <a:pt x="1508" y="326"/>
                </a:lnTo>
                <a:lnTo>
                  <a:pt x="1490" y="320"/>
                </a:lnTo>
                <a:lnTo>
                  <a:pt x="1480" y="312"/>
                </a:lnTo>
                <a:lnTo>
                  <a:pt x="1450" y="286"/>
                </a:lnTo>
                <a:lnTo>
                  <a:pt x="1414" y="260"/>
                </a:lnTo>
                <a:lnTo>
                  <a:pt x="1376" y="234"/>
                </a:lnTo>
                <a:lnTo>
                  <a:pt x="1336" y="212"/>
                </a:lnTo>
                <a:lnTo>
                  <a:pt x="1296" y="194"/>
                </a:lnTo>
                <a:lnTo>
                  <a:pt x="1258" y="180"/>
                </a:lnTo>
                <a:lnTo>
                  <a:pt x="1222" y="172"/>
                </a:lnTo>
                <a:lnTo>
                  <a:pt x="1206" y="168"/>
                </a:lnTo>
                <a:lnTo>
                  <a:pt x="1192" y="168"/>
                </a:lnTo>
                <a:lnTo>
                  <a:pt x="1056" y="164"/>
                </a:lnTo>
                <a:lnTo>
                  <a:pt x="824" y="158"/>
                </a:lnTo>
                <a:lnTo>
                  <a:pt x="702" y="158"/>
                </a:lnTo>
                <a:lnTo>
                  <a:pt x="594" y="158"/>
                </a:lnTo>
                <a:lnTo>
                  <a:pt x="514" y="162"/>
                </a:lnTo>
                <a:lnTo>
                  <a:pt x="488" y="164"/>
                </a:lnTo>
                <a:lnTo>
                  <a:pt x="472" y="168"/>
                </a:lnTo>
                <a:lnTo>
                  <a:pt x="458" y="172"/>
                </a:lnTo>
                <a:lnTo>
                  <a:pt x="438" y="176"/>
                </a:lnTo>
                <a:lnTo>
                  <a:pt x="378" y="184"/>
                </a:lnTo>
                <a:lnTo>
                  <a:pt x="302" y="190"/>
                </a:lnTo>
                <a:lnTo>
                  <a:pt x="218" y="190"/>
                </a:lnTo>
                <a:lnTo>
                  <a:pt x="176" y="190"/>
                </a:lnTo>
                <a:lnTo>
                  <a:pt x="136" y="188"/>
                </a:lnTo>
                <a:lnTo>
                  <a:pt x="100" y="184"/>
                </a:lnTo>
                <a:lnTo>
                  <a:pt x="68" y="178"/>
                </a:lnTo>
                <a:lnTo>
                  <a:pt x="40" y="170"/>
                </a:lnTo>
                <a:lnTo>
                  <a:pt x="28" y="166"/>
                </a:lnTo>
                <a:lnTo>
                  <a:pt x="18" y="162"/>
                </a:lnTo>
                <a:lnTo>
                  <a:pt x="10" y="156"/>
                </a:lnTo>
                <a:lnTo>
                  <a:pt x="4" y="150"/>
                </a:lnTo>
                <a:lnTo>
                  <a:pt x="2" y="144"/>
                </a:lnTo>
                <a:lnTo>
                  <a:pt x="0" y="136"/>
                </a:lnTo>
                <a:lnTo>
                  <a:pt x="2" y="128"/>
                </a:lnTo>
                <a:lnTo>
                  <a:pt x="4" y="120"/>
                </a:lnTo>
                <a:lnTo>
                  <a:pt x="10" y="112"/>
                </a:lnTo>
                <a:lnTo>
                  <a:pt x="18" y="104"/>
                </a:lnTo>
                <a:lnTo>
                  <a:pt x="28" y="98"/>
                </a:lnTo>
                <a:lnTo>
                  <a:pt x="40" y="94"/>
                </a:lnTo>
                <a:lnTo>
                  <a:pt x="68" y="84"/>
                </a:lnTo>
                <a:lnTo>
                  <a:pt x="102" y="78"/>
                </a:lnTo>
                <a:lnTo>
                  <a:pt x="140" y="74"/>
                </a:lnTo>
                <a:lnTo>
                  <a:pt x="180" y="70"/>
                </a:lnTo>
                <a:lnTo>
                  <a:pt x="222" y="70"/>
                </a:lnTo>
                <a:lnTo>
                  <a:pt x="264" y="70"/>
                </a:lnTo>
                <a:lnTo>
                  <a:pt x="306" y="72"/>
                </a:lnTo>
                <a:lnTo>
                  <a:pt x="382" y="78"/>
                </a:lnTo>
                <a:lnTo>
                  <a:pt x="414" y="82"/>
                </a:lnTo>
                <a:lnTo>
                  <a:pt x="442" y="86"/>
                </a:lnTo>
                <a:lnTo>
                  <a:pt x="460" y="92"/>
                </a:lnTo>
                <a:lnTo>
                  <a:pt x="472" y="96"/>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8" name="Rectangle 247">
            <a:extLst>
              <a:ext uri="{FF2B5EF4-FFF2-40B4-BE49-F238E27FC236}">
                <a16:creationId xmlns:a16="http://schemas.microsoft.com/office/drawing/2014/main" id="{7D42784C-0CBF-EC4F-938F-37613AE1107E}"/>
              </a:ext>
            </a:extLst>
          </p:cNvPr>
          <p:cNvSpPr>
            <a:spLocks noChangeArrowheads="1"/>
          </p:cNvSpPr>
          <p:nvPr/>
        </p:nvSpPr>
        <p:spPr bwMode="auto">
          <a:xfrm>
            <a:off x="4466432" y="2648893"/>
            <a:ext cx="2993873" cy="406056"/>
          </a:xfrm>
          <a:prstGeom prst="rect">
            <a:avLst/>
          </a:prstGeom>
          <a:solidFill>
            <a:srgbClr val="00FFF2"/>
          </a:solidFill>
          <a:ln w="4">
            <a:solidFill>
              <a:srgbClr val="000000"/>
            </a:solidFill>
            <a:miter lim="800000"/>
            <a:headEnd/>
            <a:tailEnd/>
          </a:ln>
        </p:spPr>
        <p:txBody>
          <a:bodyPr/>
          <a:lstStyle/>
          <a:p>
            <a:pPr eaLnBrk="1" hangingPunct="1"/>
            <a:endParaRPr lang="zh-CN" altLang="zh-CN" sz="1800"/>
          </a:p>
        </p:txBody>
      </p:sp>
      <p:sp>
        <p:nvSpPr>
          <p:cNvPr id="9" name="Rectangle 321">
            <a:extLst>
              <a:ext uri="{FF2B5EF4-FFF2-40B4-BE49-F238E27FC236}">
                <a16:creationId xmlns:a16="http://schemas.microsoft.com/office/drawing/2014/main" id="{ABFF7640-5F9D-9643-BBC4-594510089BB7}"/>
              </a:ext>
            </a:extLst>
          </p:cNvPr>
          <p:cNvSpPr>
            <a:spLocks noChangeArrowheads="1"/>
          </p:cNvSpPr>
          <p:nvPr/>
        </p:nvSpPr>
        <p:spPr bwMode="auto">
          <a:xfrm>
            <a:off x="4115950" y="4081165"/>
            <a:ext cx="608064" cy="541408"/>
          </a:xfrm>
          <a:prstGeom prst="rect">
            <a:avLst/>
          </a:prstGeom>
          <a:solidFill>
            <a:srgbClr val="00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ea typeface="+mn-ea"/>
              </a:rPr>
              <a:t>NS</a:t>
            </a:r>
            <a:endParaRPr lang="zh-CN" altLang="zh-CN" b="1" i="1" dirty="0">
              <a:solidFill>
                <a:schemeClr val="tx1"/>
              </a:solidFill>
              <a:effectLst>
                <a:outerShdw blurRad="38100" dist="38100" dir="2700000" algn="tl">
                  <a:srgbClr val="000000">
                    <a:alpha val="43137"/>
                  </a:srgbClr>
                </a:outerShdw>
              </a:effectLst>
              <a:latin typeface="Candara" pitchFamily="34" charset="0"/>
              <a:ea typeface="+mn-ea"/>
            </a:endParaRPr>
          </a:p>
        </p:txBody>
      </p:sp>
      <p:sp>
        <p:nvSpPr>
          <p:cNvPr id="10" name="Line 339">
            <a:extLst>
              <a:ext uri="{FF2B5EF4-FFF2-40B4-BE49-F238E27FC236}">
                <a16:creationId xmlns:a16="http://schemas.microsoft.com/office/drawing/2014/main" id="{12094E24-2090-E843-AF1C-F61CD1A8C61B}"/>
              </a:ext>
            </a:extLst>
          </p:cNvPr>
          <p:cNvSpPr>
            <a:spLocks noChangeShapeType="1"/>
          </p:cNvSpPr>
          <p:nvPr/>
        </p:nvSpPr>
        <p:spPr bwMode="auto">
          <a:xfrm flipH="1" flipV="1">
            <a:off x="2122850"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 name="Freeform 340">
            <a:extLst>
              <a:ext uri="{FF2B5EF4-FFF2-40B4-BE49-F238E27FC236}">
                <a16:creationId xmlns:a16="http://schemas.microsoft.com/office/drawing/2014/main" id="{1E894466-6736-1F48-9078-0FB11BDB1B7E}"/>
              </a:ext>
            </a:extLst>
          </p:cNvPr>
          <p:cNvSpPr>
            <a:spLocks/>
          </p:cNvSpPr>
          <p:nvPr/>
        </p:nvSpPr>
        <p:spPr bwMode="auto">
          <a:xfrm>
            <a:off x="2093291"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2" name="Line 341">
            <a:extLst>
              <a:ext uri="{FF2B5EF4-FFF2-40B4-BE49-F238E27FC236}">
                <a16:creationId xmlns:a16="http://schemas.microsoft.com/office/drawing/2014/main" id="{5C0176FB-FAC9-AE42-A815-B369F0A676F2}"/>
              </a:ext>
            </a:extLst>
          </p:cNvPr>
          <p:cNvSpPr>
            <a:spLocks noChangeShapeType="1"/>
          </p:cNvSpPr>
          <p:nvPr/>
        </p:nvSpPr>
        <p:spPr bwMode="auto">
          <a:xfrm flipV="1">
            <a:off x="2224194"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 name="Freeform 342">
            <a:extLst>
              <a:ext uri="{FF2B5EF4-FFF2-40B4-BE49-F238E27FC236}">
                <a16:creationId xmlns:a16="http://schemas.microsoft.com/office/drawing/2014/main" id="{272E3C16-E8E8-C741-903A-27F5951999A3}"/>
              </a:ext>
            </a:extLst>
          </p:cNvPr>
          <p:cNvSpPr>
            <a:spLocks/>
          </p:cNvSpPr>
          <p:nvPr/>
        </p:nvSpPr>
        <p:spPr bwMode="auto">
          <a:xfrm>
            <a:off x="2274866" y="3581317"/>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4" name="Line 343">
            <a:extLst>
              <a:ext uri="{FF2B5EF4-FFF2-40B4-BE49-F238E27FC236}">
                <a16:creationId xmlns:a16="http://schemas.microsoft.com/office/drawing/2014/main" id="{7D418BA7-AFB5-7748-BE0E-3E6965DCA3D7}"/>
              </a:ext>
            </a:extLst>
          </p:cNvPr>
          <p:cNvSpPr>
            <a:spLocks noChangeShapeType="1"/>
          </p:cNvSpPr>
          <p:nvPr/>
        </p:nvSpPr>
        <p:spPr bwMode="auto">
          <a:xfrm flipH="1" flipV="1">
            <a:off x="2426882"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5" name="Freeform 344">
            <a:extLst>
              <a:ext uri="{FF2B5EF4-FFF2-40B4-BE49-F238E27FC236}">
                <a16:creationId xmlns:a16="http://schemas.microsoft.com/office/drawing/2014/main" id="{D5F45158-CBA9-2340-B6A4-1A4D4192D358}"/>
              </a:ext>
            </a:extLst>
          </p:cNvPr>
          <p:cNvSpPr>
            <a:spLocks/>
          </p:cNvSpPr>
          <p:nvPr/>
        </p:nvSpPr>
        <p:spPr bwMode="auto">
          <a:xfrm>
            <a:off x="2397324"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6" name="Line 345">
            <a:extLst>
              <a:ext uri="{FF2B5EF4-FFF2-40B4-BE49-F238E27FC236}">
                <a16:creationId xmlns:a16="http://schemas.microsoft.com/office/drawing/2014/main" id="{BBB55AF5-E0C2-904D-A861-0C0925BE4CDD}"/>
              </a:ext>
            </a:extLst>
          </p:cNvPr>
          <p:cNvSpPr>
            <a:spLocks noChangeShapeType="1"/>
          </p:cNvSpPr>
          <p:nvPr/>
        </p:nvSpPr>
        <p:spPr bwMode="auto">
          <a:xfrm flipV="1">
            <a:off x="2528226"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 name="Freeform 346">
            <a:extLst>
              <a:ext uri="{FF2B5EF4-FFF2-40B4-BE49-F238E27FC236}">
                <a16:creationId xmlns:a16="http://schemas.microsoft.com/office/drawing/2014/main" id="{812265C4-C4B3-E14C-A7E4-D7750140B5EE}"/>
              </a:ext>
            </a:extLst>
          </p:cNvPr>
          <p:cNvSpPr>
            <a:spLocks/>
          </p:cNvSpPr>
          <p:nvPr/>
        </p:nvSpPr>
        <p:spPr bwMode="auto">
          <a:xfrm>
            <a:off x="2578898" y="3581317"/>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8" name="Line 347">
            <a:extLst>
              <a:ext uri="{FF2B5EF4-FFF2-40B4-BE49-F238E27FC236}">
                <a16:creationId xmlns:a16="http://schemas.microsoft.com/office/drawing/2014/main" id="{B54A7DED-7D06-1044-981F-C421EF306B25}"/>
              </a:ext>
            </a:extLst>
          </p:cNvPr>
          <p:cNvSpPr>
            <a:spLocks noChangeShapeType="1"/>
          </p:cNvSpPr>
          <p:nvPr/>
        </p:nvSpPr>
        <p:spPr bwMode="auto">
          <a:xfrm flipH="1" flipV="1">
            <a:off x="2730914"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9" name="Freeform 348">
            <a:extLst>
              <a:ext uri="{FF2B5EF4-FFF2-40B4-BE49-F238E27FC236}">
                <a16:creationId xmlns:a16="http://schemas.microsoft.com/office/drawing/2014/main" id="{97A8426E-CC61-9547-9845-11CE96C5AD87}"/>
              </a:ext>
            </a:extLst>
          </p:cNvPr>
          <p:cNvSpPr>
            <a:spLocks/>
          </p:cNvSpPr>
          <p:nvPr/>
        </p:nvSpPr>
        <p:spPr bwMode="auto">
          <a:xfrm>
            <a:off x="2701356"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0" name="Line 349">
            <a:extLst>
              <a:ext uri="{FF2B5EF4-FFF2-40B4-BE49-F238E27FC236}">
                <a16:creationId xmlns:a16="http://schemas.microsoft.com/office/drawing/2014/main" id="{0A43E76C-416B-3F4C-8231-38375380BCB7}"/>
              </a:ext>
            </a:extLst>
          </p:cNvPr>
          <p:cNvSpPr>
            <a:spLocks noChangeShapeType="1"/>
          </p:cNvSpPr>
          <p:nvPr/>
        </p:nvSpPr>
        <p:spPr bwMode="auto">
          <a:xfrm flipV="1">
            <a:off x="2832259" y="3491083"/>
            <a:ext cx="228024" cy="255665"/>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 name="Freeform 350">
            <a:extLst>
              <a:ext uri="{FF2B5EF4-FFF2-40B4-BE49-F238E27FC236}">
                <a16:creationId xmlns:a16="http://schemas.microsoft.com/office/drawing/2014/main" id="{947CBF70-4A1F-5549-8455-B07CC28CE740}"/>
              </a:ext>
            </a:extLst>
          </p:cNvPr>
          <p:cNvSpPr>
            <a:spLocks/>
          </p:cNvSpPr>
          <p:nvPr/>
        </p:nvSpPr>
        <p:spPr bwMode="auto">
          <a:xfrm>
            <a:off x="3034947" y="3449725"/>
            <a:ext cx="59117" cy="63916"/>
          </a:xfrm>
          <a:custGeom>
            <a:avLst/>
            <a:gdLst>
              <a:gd name="T0" fmla="*/ 14 w 28"/>
              <a:gd name="T1" fmla="*/ 12 h 34"/>
              <a:gd name="T2" fmla="*/ 14 w 28"/>
              <a:gd name="T3" fmla="*/ 12 h 34"/>
              <a:gd name="T4" fmla="*/ 0 w 28"/>
              <a:gd name="T5" fmla="*/ 22 h 34"/>
              <a:gd name="T6" fmla="*/ 16 w 28"/>
              <a:gd name="T7" fmla="*/ 34 h 34"/>
              <a:gd name="T8" fmla="*/ 16 w 28"/>
              <a:gd name="T9" fmla="*/ 34 h 34"/>
              <a:gd name="T10" fmla="*/ 22 w 28"/>
              <a:gd name="T11" fmla="*/ 18 h 34"/>
              <a:gd name="T12" fmla="*/ 22 w 28"/>
              <a:gd name="T13" fmla="*/ 18 h 34"/>
              <a:gd name="T14" fmla="*/ 28 w 28"/>
              <a:gd name="T15" fmla="*/ 0 h 34"/>
              <a:gd name="T16" fmla="*/ 28 w 28"/>
              <a:gd name="T17" fmla="*/ 0 h 34"/>
              <a:gd name="T18" fmla="*/ 14 w 28"/>
              <a:gd name="T19" fmla="*/ 12 h 34"/>
              <a:gd name="T20" fmla="*/ 14 w 28"/>
              <a:gd name="T21" fmla="*/ 12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34"/>
              <a:gd name="T35" fmla="*/ 28 w 28"/>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34">
                <a:moveTo>
                  <a:pt x="14" y="12"/>
                </a:moveTo>
                <a:lnTo>
                  <a:pt x="14" y="12"/>
                </a:lnTo>
                <a:lnTo>
                  <a:pt x="0" y="22"/>
                </a:lnTo>
                <a:lnTo>
                  <a:pt x="16" y="34"/>
                </a:lnTo>
                <a:lnTo>
                  <a:pt x="22" y="18"/>
                </a:lnTo>
                <a:lnTo>
                  <a:pt x="28" y="0"/>
                </a:lnTo>
                <a:lnTo>
                  <a:pt x="14"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2" name="Line 351">
            <a:extLst>
              <a:ext uri="{FF2B5EF4-FFF2-40B4-BE49-F238E27FC236}">
                <a16:creationId xmlns:a16="http://schemas.microsoft.com/office/drawing/2014/main" id="{67E59C0D-3AB7-9D4F-8447-2B5F58D6487C}"/>
              </a:ext>
            </a:extLst>
          </p:cNvPr>
          <p:cNvSpPr>
            <a:spLocks noChangeShapeType="1"/>
          </p:cNvSpPr>
          <p:nvPr/>
        </p:nvSpPr>
        <p:spPr bwMode="auto">
          <a:xfrm flipH="1" flipV="1">
            <a:off x="3034947" y="3085027"/>
            <a:ext cx="76008" cy="255665"/>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 name="Freeform 352">
            <a:extLst>
              <a:ext uri="{FF2B5EF4-FFF2-40B4-BE49-F238E27FC236}">
                <a16:creationId xmlns:a16="http://schemas.microsoft.com/office/drawing/2014/main" id="{36058946-483A-934D-9F27-9E82BAF3CC5D}"/>
              </a:ext>
            </a:extLst>
          </p:cNvPr>
          <p:cNvSpPr>
            <a:spLocks/>
          </p:cNvSpPr>
          <p:nvPr/>
        </p:nvSpPr>
        <p:spPr bwMode="auto">
          <a:xfrm>
            <a:off x="3018056" y="3036150"/>
            <a:ext cx="42227" cy="67676"/>
          </a:xfrm>
          <a:custGeom>
            <a:avLst/>
            <a:gdLst>
              <a:gd name="T0" fmla="*/ 2 w 20"/>
              <a:gd name="T1" fmla="*/ 18 h 36"/>
              <a:gd name="T2" fmla="*/ 2 w 20"/>
              <a:gd name="T3" fmla="*/ 18 h 36"/>
              <a:gd name="T4" fmla="*/ 0 w 20"/>
              <a:gd name="T5" fmla="*/ 36 h 36"/>
              <a:gd name="T6" fmla="*/ 20 w 20"/>
              <a:gd name="T7" fmla="*/ 30 h 36"/>
              <a:gd name="T8" fmla="*/ 20 w 20"/>
              <a:gd name="T9" fmla="*/ 30 h 36"/>
              <a:gd name="T10" fmla="*/ 10 w 20"/>
              <a:gd name="T11" fmla="*/ 16 h 36"/>
              <a:gd name="T12" fmla="*/ 10 w 20"/>
              <a:gd name="T13" fmla="*/ 16 h 36"/>
              <a:gd name="T14" fmla="*/ 2 w 20"/>
              <a:gd name="T15" fmla="*/ 0 h 36"/>
              <a:gd name="T16" fmla="*/ 2 w 20"/>
              <a:gd name="T17" fmla="*/ 0 h 36"/>
              <a:gd name="T18" fmla="*/ 2 w 20"/>
              <a:gd name="T19" fmla="*/ 18 h 36"/>
              <a:gd name="T20" fmla="*/ 2 w 20"/>
              <a:gd name="T21" fmla="*/ 18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36"/>
              <a:gd name="T35" fmla="*/ 20 w 20"/>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36">
                <a:moveTo>
                  <a:pt x="2" y="18"/>
                </a:moveTo>
                <a:lnTo>
                  <a:pt x="2" y="18"/>
                </a:lnTo>
                <a:lnTo>
                  <a:pt x="0" y="36"/>
                </a:lnTo>
                <a:lnTo>
                  <a:pt x="20" y="30"/>
                </a:lnTo>
                <a:lnTo>
                  <a:pt x="10" y="16"/>
                </a:lnTo>
                <a:lnTo>
                  <a:pt x="2" y="0"/>
                </a:lnTo>
                <a:lnTo>
                  <a:pt x="2"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4" name="Line 353">
            <a:extLst>
              <a:ext uri="{FF2B5EF4-FFF2-40B4-BE49-F238E27FC236}">
                <a16:creationId xmlns:a16="http://schemas.microsoft.com/office/drawing/2014/main" id="{CAF1AC15-B1B9-3345-9636-06EC335AAC4E}"/>
              </a:ext>
            </a:extLst>
          </p:cNvPr>
          <p:cNvSpPr>
            <a:spLocks noChangeShapeType="1"/>
          </p:cNvSpPr>
          <p:nvPr/>
        </p:nvSpPr>
        <p:spPr bwMode="auto">
          <a:xfrm flipV="1">
            <a:off x="2072178"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5" name="Freeform 354">
            <a:extLst>
              <a:ext uri="{FF2B5EF4-FFF2-40B4-BE49-F238E27FC236}">
                <a16:creationId xmlns:a16="http://schemas.microsoft.com/office/drawing/2014/main" id="{D5B19B4E-4C3D-984F-9117-E9ACC6DB86B7}"/>
              </a:ext>
            </a:extLst>
          </p:cNvPr>
          <p:cNvSpPr>
            <a:spLocks/>
          </p:cNvSpPr>
          <p:nvPr/>
        </p:nvSpPr>
        <p:spPr bwMode="auto">
          <a:xfrm>
            <a:off x="2122850"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6" name="Line 355">
            <a:extLst>
              <a:ext uri="{FF2B5EF4-FFF2-40B4-BE49-F238E27FC236}">
                <a16:creationId xmlns:a16="http://schemas.microsoft.com/office/drawing/2014/main" id="{1DEF6FA6-1C3A-3949-B3F1-0E2A60F3F32D}"/>
              </a:ext>
            </a:extLst>
          </p:cNvPr>
          <p:cNvSpPr>
            <a:spLocks noChangeShapeType="1"/>
          </p:cNvSpPr>
          <p:nvPr/>
        </p:nvSpPr>
        <p:spPr bwMode="auto">
          <a:xfrm flipH="1" flipV="1">
            <a:off x="2274866"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 name="Freeform 356">
            <a:extLst>
              <a:ext uri="{FF2B5EF4-FFF2-40B4-BE49-F238E27FC236}">
                <a16:creationId xmlns:a16="http://schemas.microsoft.com/office/drawing/2014/main" id="{74DCD8AD-8F11-4F4B-8DD3-8D3AEB6B7B9C}"/>
              </a:ext>
            </a:extLst>
          </p:cNvPr>
          <p:cNvSpPr>
            <a:spLocks/>
          </p:cNvSpPr>
          <p:nvPr/>
        </p:nvSpPr>
        <p:spPr bwMode="auto">
          <a:xfrm>
            <a:off x="2245307" y="3310614"/>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8" name="Line 357">
            <a:extLst>
              <a:ext uri="{FF2B5EF4-FFF2-40B4-BE49-F238E27FC236}">
                <a16:creationId xmlns:a16="http://schemas.microsoft.com/office/drawing/2014/main" id="{DA07F43C-6522-B045-9482-394F209A4E2E}"/>
              </a:ext>
            </a:extLst>
          </p:cNvPr>
          <p:cNvSpPr>
            <a:spLocks noChangeShapeType="1"/>
          </p:cNvSpPr>
          <p:nvPr/>
        </p:nvSpPr>
        <p:spPr bwMode="auto">
          <a:xfrm flipV="1">
            <a:off x="2376210"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9" name="Freeform 358">
            <a:extLst>
              <a:ext uri="{FF2B5EF4-FFF2-40B4-BE49-F238E27FC236}">
                <a16:creationId xmlns:a16="http://schemas.microsoft.com/office/drawing/2014/main" id="{43A91C9E-EF94-AC4E-B3C7-05944CEA7508}"/>
              </a:ext>
            </a:extLst>
          </p:cNvPr>
          <p:cNvSpPr>
            <a:spLocks/>
          </p:cNvSpPr>
          <p:nvPr/>
        </p:nvSpPr>
        <p:spPr bwMode="auto">
          <a:xfrm>
            <a:off x="2426882"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0" name="Line 359">
            <a:extLst>
              <a:ext uri="{FF2B5EF4-FFF2-40B4-BE49-F238E27FC236}">
                <a16:creationId xmlns:a16="http://schemas.microsoft.com/office/drawing/2014/main" id="{D6750C6D-640D-1B44-9FE6-DCBFB71153B7}"/>
              </a:ext>
            </a:extLst>
          </p:cNvPr>
          <p:cNvSpPr>
            <a:spLocks noChangeShapeType="1"/>
          </p:cNvSpPr>
          <p:nvPr/>
        </p:nvSpPr>
        <p:spPr bwMode="auto">
          <a:xfrm flipH="1" flipV="1">
            <a:off x="2578898"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1" name="Freeform 360">
            <a:extLst>
              <a:ext uri="{FF2B5EF4-FFF2-40B4-BE49-F238E27FC236}">
                <a16:creationId xmlns:a16="http://schemas.microsoft.com/office/drawing/2014/main" id="{F6281ECC-8CFF-534B-B6B2-3D6FAB037983}"/>
              </a:ext>
            </a:extLst>
          </p:cNvPr>
          <p:cNvSpPr>
            <a:spLocks/>
          </p:cNvSpPr>
          <p:nvPr/>
        </p:nvSpPr>
        <p:spPr bwMode="auto">
          <a:xfrm>
            <a:off x="2549340" y="3310614"/>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2" name="Line 361">
            <a:extLst>
              <a:ext uri="{FF2B5EF4-FFF2-40B4-BE49-F238E27FC236}">
                <a16:creationId xmlns:a16="http://schemas.microsoft.com/office/drawing/2014/main" id="{7BBE844E-E989-2D44-9209-08DB9C7CA5A7}"/>
              </a:ext>
            </a:extLst>
          </p:cNvPr>
          <p:cNvSpPr>
            <a:spLocks noChangeShapeType="1"/>
          </p:cNvSpPr>
          <p:nvPr/>
        </p:nvSpPr>
        <p:spPr bwMode="auto">
          <a:xfrm flipV="1">
            <a:off x="2680242"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 name="Freeform 362">
            <a:extLst>
              <a:ext uri="{FF2B5EF4-FFF2-40B4-BE49-F238E27FC236}">
                <a16:creationId xmlns:a16="http://schemas.microsoft.com/office/drawing/2014/main" id="{C2C42B41-30F8-E64B-9EA4-91A6A05566BC}"/>
              </a:ext>
            </a:extLst>
          </p:cNvPr>
          <p:cNvSpPr>
            <a:spLocks/>
          </p:cNvSpPr>
          <p:nvPr/>
        </p:nvSpPr>
        <p:spPr bwMode="auto">
          <a:xfrm>
            <a:off x="2730914"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4" name="Line 363">
            <a:extLst>
              <a:ext uri="{FF2B5EF4-FFF2-40B4-BE49-F238E27FC236}">
                <a16:creationId xmlns:a16="http://schemas.microsoft.com/office/drawing/2014/main" id="{1C7BBA3F-5593-C74F-B06B-7ED0F3FE56AB}"/>
              </a:ext>
            </a:extLst>
          </p:cNvPr>
          <p:cNvSpPr>
            <a:spLocks noChangeShapeType="1"/>
          </p:cNvSpPr>
          <p:nvPr/>
        </p:nvSpPr>
        <p:spPr bwMode="auto">
          <a:xfrm flipH="1" flipV="1">
            <a:off x="2122850"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 name="Freeform 364">
            <a:extLst>
              <a:ext uri="{FF2B5EF4-FFF2-40B4-BE49-F238E27FC236}">
                <a16:creationId xmlns:a16="http://schemas.microsoft.com/office/drawing/2014/main" id="{E5D5F34D-A666-C341-9506-2A32B1BB44C4}"/>
              </a:ext>
            </a:extLst>
          </p:cNvPr>
          <p:cNvSpPr>
            <a:spLocks/>
          </p:cNvSpPr>
          <p:nvPr/>
        </p:nvSpPr>
        <p:spPr bwMode="auto">
          <a:xfrm>
            <a:off x="2093291"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6" name="Line 365">
            <a:extLst>
              <a:ext uri="{FF2B5EF4-FFF2-40B4-BE49-F238E27FC236}">
                <a16:creationId xmlns:a16="http://schemas.microsoft.com/office/drawing/2014/main" id="{652EF287-9881-F84A-BC26-2EF0CF1D8E4D}"/>
              </a:ext>
            </a:extLst>
          </p:cNvPr>
          <p:cNvSpPr>
            <a:spLocks noChangeShapeType="1"/>
          </p:cNvSpPr>
          <p:nvPr/>
        </p:nvSpPr>
        <p:spPr bwMode="auto">
          <a:xfrm flipV="1">
            <a:off x="2224194"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7" name="Freeform 366">
            <a:extLst>
              <a:ext uri="{FF2B5EF4-FFF2-40B4-BE49-F238E27FC236}">
                <a16:creationId xmlns:a16="http://schemas.microsoft.com/office/drawing/2014/main" id="{3B0E517C-6196-044D-8F2F-055090731D19}"/>
              </a:ext>
            </a:extLst>
          </p:cNvPr>
          <p:cNvSpPr>
            <a:spLocks/>
          </p:cNvSpPr>
          <p:nvPr/>
        </p:nvSpPr>
        <p:spPr bwMode="auto">
          <a:xfrm>
            <a:off x="2274866"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8" name="Line 367">
            <a:extLst>
              <a:ext uri="{FF2B5EF4-FFF2-40B4-BE49-F238E27FC236}">
                <a16:creationId xmlns:a16="http://schemas.microsoft.com/office/drawing/2014/main" id="{61E61F81-79DE-C446-A73C-E5E8A3B6143B}"/>
              </a:ext>
            </a:extLst>
          </p:cNvPr>
          <p:cNvSpPr>
            <a:spLocks noChangeShapeType="1"/>
          </p:cNvSpPr>
          <p:nvPr/>
        </p:nvSpPr>
        <p:spPr bwMode="auto">
          <a:xfrm flipH="1" flipV="1">
            <a:off x="2426882"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9" name="Freeform 368">
            <a:extLst>
              <a:ext uri="{FF2B5EF4-FFF2-40B4-BE49-F238E27FC236}">
                <a16:creationId xmlns:a16="http://schemas.microsoft.com/office/drawing/2014/main" id="{BC524D33-3730-154D-9DC7-7AF5CE580551}"/>
              </a:ext>
            </a:extLst>
          </p:cNvPr>
          <p:cNvSpPr>
            <a:spLocks/>
          </p:cNvSpPr>
          <p:nvPr/>
        </p:nvSpPr>
        <p:spPr bwMode="auto">
          <a:xfrm>
            <a:off x="2397324"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0" name="Line 369">
            <a:extLst>
              <a:ext uri="{FF2B5EF4-FFF2-40B4-BE49-F238E27FC236}">
                <a16:creationId xmlns:a16="http://schemas.microsoft.com/office/drawing/2014/main" id="{A74465D3-42EE-714F-8757-72E80A1FF32C}"/>
              </a:ext>
            </a:extLst>
          </p:cNvPr>
          <p:cNvSpPr>
            <a:spLocks noChangeShapeType="1"/>
          </p:cNvSpPr>
          <p:nvPr/>
        </p:nvSpPr>
        <p:spPr bwMode="auto">
          <a:xfrm flipV="1">
            <a:off x="2528226"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1" name="Freeform 370">
            <a:extLst>
              <a:ext uri="{FF2B5EF4-FFF2-40B4-BE49-F238E27FC236}">
                <a16:creationId xmlns:a16="http://schemas.microsoft.com/office/drawing/2014/main" id="{AF27B31C-C1EE-CF49-AFA0-22F168CF3D35}"/>
              </a:ext>
            </a:extLst>
          </p:cNvPr>
          <p:cNvSpPr>
            <a:spLocks/>
          </p:cNvSpPr>
          <p:nvPr/>
        </p:nvSpPr>
        <p:spPr bwMode="auto">
          <a:xfrm>
            <a:off x="2578898"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2" name="Line 371">
            <a:extLst>
              <a:ext uri="{FF2B5EF4-FFF2-40B4-BE49-F238E27FC236}">
                <a16:creationId xmlns:a16="http://schemas.microsoft.com/office/drawing/2014/main" id="{F3289877-53DE-5F4A-811F-6FF95A33AFFC}"/>
              </a:ext>
            </a:extLst>
          </p:cNvPr>
          <p:cNvSpPr>
            <a:spLocks noChangeShapeType="1"/>
          </p:cNvSpPr>
          <p:nvPr/>
        </p:nvSpPr>
        <p:spPr bwMode="auto">
          <a:xfrm flipH="1" flipV="1">
            <a:off x="2730914"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3" name="Freeform 372">
            <a:extLst>
              <a:ext uri="{FF2B5EF4-FFF2-40B4-BE49-F238E27FC236}">
                <a16:creationId xmlns:a16="http://schemas.microsoft.com/office/drawing/2014/main" id="{781F09E5-D085-AC44-898F-A48B5D49F6FA}"/>
              </a:ext>
            </a:extLst>
          </p:cNvPr>
          <p:cNvSpPr>
            <a:spLocks/>
          </p:cNvSpPr>
          <p:nvPr/>
        </p:nvSpPr>
        <p:spPr bwMode="auto">
          <a:xfrm>
            <a:off x="2701356"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4" name="Line 373">
            <a:extLst>
              <a:ext uri="{FF2B5EF4-FFF2-40B4-BE49-F238E27FC236}">
                <a16:creationId xmlns:a16="http://schemas.microsoft.com/office/drawing/2014/main" id="{F1D98FAA-EA2C-7D4D-8F23-11E94B4254CF}"/>
              </a:ext>
            </a:extLst>
          </p:cNvPr>
          <p:cNvSpPr>
            <a:spLocks noChangeShapeType="1"/>
          </p:cNvSpPr>
          <p:nvPr/>
        </p:nvSpPr>
        <p:spPr bwMode="auto">
          <a:xfrm flipV="1">
            <a:off x="2832259"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5" name="Freeform 374">
            <a:extLst>
              <a:ext uri="{FF2B5EF4-FFF2-40B4-BE49-F238E27FC236}">
                <a16:creationId xmlns:a16="http://schemas.microsoft.com/office/drawing/2014/main" id="{D2A97FD9-27B5-E04B-8DEE-5EC8F730D50A}"/>
              </a:ext>
            </a:extLst>
          </p:cNvPr>
          <p:cNvSpPr>
            <a:spLocks/>
          </p:cNvSpPr>
          <p:nvPr/>
        </p:nvSpPr>
        <p:spPr bwMode="auto">
          <a:xfrm>
            <a:off x="2882931"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6" name="Freeform 375">
            <a:extLst>
              <a:ext uri="{FF2B5EF4-FFF2-40B4-BE49-F238E27FC236}">
                <a16:creationId xmlns:a16="http://schemas.microsoft.com/office/drawing/2014/main" id="{FC11F888-07B4-EA47-A3BD-6D9B87040922}"/>
              </a:ext>
            </a:extLst>
          </p:cNvPr>
          <p:cNvSpPr>
            <a:spLocks/>
          </p:cNvSpPr>
          <p:nvPr/>
        </p:nvSpPr>
        <p:spPr bwMode="auto">
          <a:xfrm>
            <a:off x="3051837" y="3325653"/>
            <a:ext cx="152016" cy="135352"/>
          </a:xfrm>
          <a:custGeom>
            <a:avLst/>
            <a:gdLst>
              <a:gd name="T0" fmla="*/ 36 w 72"/>
              <a:gd name="T1" fmla="*/ 0 h 72"/>
              <a:gd name="T2" fmla="*/ 36 w 72"/>
              <a:gd name="T3" fmla="*/ 0 h 72"/>
              <a:gd name="T4" fmla="*/ 28 w 72"/>
              <a:gd name="T5" fmla="*/ 0 h 72"/>
              <a:gd name="T6" fmla="*/ 22 w 72"/>
              <a:gd name="T7" fmla="*/ 2 h 72"/>
              <a:gd name="T8" fmla="*/ 16 w 72"/>
              <a:gd name="T9" fmla="*/ 6 h 72"/>
              <a:gd name="T10" fmla="*/ 10 w 72"/>
              <a:gd name="T11" fmla="*/ 10 h 72"/>
              <a:gd name="T12" fmla="*/ 6 w 72"/>
              <a:gd name="T13" fmla="*/ 16 h 72"/>
              <a:gd name="T14" fmla="*/ 2 w 72"/>
              <a:gd name="T15" fmla="*/ 22 h 72"/>
              <a:gd name="T16" fmla="*/ 0 w 72"/>
              <a:gd name="T17" fmla="*/ 28 h 72"/>
              <a:gd name="T18" fmla="*/ 0 w 72"/>
              <a:gd name="T19" fmla="*/ 36 h 72"/>
              <a:gd name="T20" fmla="*/ 0 w 72"/>
              <a:gd name="T21" fmla="*/ 36 h 72"/>
              <a:gd name="T22" fmla="*/ 0 w 72"/>
              <a:gd name="T23" fmla="*/ 44 h 72"/>
              <a:gd name="T24" fmla="*/ 2 w 72"/>
              <a:gd name="T25" fmla="*/ 50 h 72"/>
              <a:gd name="T26" fmla="*/ 6 w 72"/>
              <a:gd name="T27" fmla="*/ 56 h 72"/>
              <a:gd name="T28" fmla="*/ 10 w 72"/>
              <a:gd name="T29" fmla="*/ 62 h 72"/>
              <a:gd name="T30" fmla="*/ 16 w 72"/>
              <a:gd name="T31" fmla="*/ 66 h 72"/>
              <a:gd name="T32" fmla="*/ 22 w 72"/>
              <a:gd name="T33" fmla="*/ 70 h 72"/>
              <a:gd name="T34" fmla="*/ 28 w 72"/>
              <a:gd name="T35" fmla="*/ 72 h 72"/>
              <a:gd name="T36" fmla="*/ 36 w 72"/>
              <a:gd name="T37" fmla="*/ 72 h 72"/>
              <a:gd name="T38" fmla="*/ 36 w 72"/>
              <a:gd name="T39" fmla="*/ 72 h 72"/>
              <a:gd name="T40" fmla="*/ 44 w 72"/>
              <a:gd name="T41" fmla="*/ 72 h 72"/>
              <a:gd name="T42" fmla="*/ 50 w 72"/>
              <a:gd name="T43" fmla="*/ 70 h 72"/>
              <a:gd name="T44" fmla="*/ 56 w 72"/>
              <a:gd name="T45" fmla="*/ 66 h 72"/>
              <a:gd name="T46" fmla="*/ 62 w 72"/>
              <a:gd name="T47" fmla="*/ 62 h 72"/>
              <a:gd name="T48" fmla="*/ 66 w 72"/>
              <a:gd name="T49" fmla="*/ 56 h 72"/>
              <a:gd name="T50" fmla="*/ 70 w 72"/>
              <a:gd name="T51" fmla="*/ 50 h 72"/>
              <a:gd name="T52" fmla="*/ 72 w 72"/>
              <a:gd name="T53" fmla="*/ 44 h 72"/>
              <a:gd name="T54" fmla="*/ 72 w 72"/>
              <a:gd name="T55" fmla="*/ 36 h 72"/>
              <a:gd name="T56" fmla="*/ 72 w 72"/>
              <a:gd name="T57" fmla="*/ 36 h 72"/>
              <a:gd name="T58" fmla="*/ 72 w 72"/>
              <a:gd name="T59" fmla="*/ 28 h 72"/>
              <a:gd name="T60" fmla="*/ 70 w 72"/>
              <a:gd name="T61" fmla="*/ 22 h 72"/>
              <a:gd name="T62" fmla="*/ 66 w 72"/>
              <a:gd name="T63" fmla="*/ 16 h 72"/>
              <a:gd name="T64" fmla="*/ 62 w 72"/>
              <a:gd name="T65" fmla="*/ 10 h 72"/>
              <a:gd name="T66" fmla="*/ 56 w 72"/>
              <a:gd name="T67" fmla="*/ 6 h 72"/>
              <a:gd name="T68" fmla="*/ 50 w 72"/>
              <a:gd name="T69" fmla="*/ 2 h 72"/>
              <a:gd name="T70" fmla="*/ 44 w 72"/>
              <a:gd name="T71" fmla="*/ 0 h 72"/>
              <a:gd name="T72" fmla="*/ 36 w 72"/>
              <a:gd name="T73" fmla="*/ 0 h 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2"/>
              <a:gd name="T112" fmla="*/ 0 h 72"/>
              <a:gd name="T113" fmla="*/ 72 w 72"/>
              <a:gd name="T114" fmla="*/ 72 h 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2" h="72">
                <a:moveTo>
                  <a:pt x="36" y="0"/>
                </a:moveTo>
                <a:lnTo>
                  <a:pt x="36" y="0"/>
                </a:lnTo>
                <a:lnTo>
                  <a:pt x="28" y="0"/>
                </a:lnTo>
                <a:lnTo>
                  <a:pt x="22" y="2"/>
                </a:lnTo>
                <a:lnTo>
                  <a:pt x="16" y="6"/>
                </a:lnTo>
                <a:lnTo>
                  <a:pt x="10" y="10"/>
                </a:lnTo>
                <a:lnTo>
                  <a:pt x="6" y="16"/>
                </a:lnTo>
                <a:lnTo>
                  <a:pt x="2" y="22"/>
                </a:lnTo>
                <a:lnTo>
                  <a:pt x="0" y="28"/>
                </a:lnTo>
                <a:lnTo>
                  <a:pt x="0" y="36"/>
                </a:lnTo>
                <a:lnTo>
                  <a:pt x="0" y="44"/>
                </a:lnTo>
                <a:lnTo>
                  <a:pt x="2" y="50"/>
                </a:lnTo>
                <a:lnTo>
                  <a:pt x="6" y="56"/>
                </a:lnTo>
                <a:lnTo>
                  <a:pt x="10" y="62"/>
                </a:lnTo>
                <a:lnTo>
                  <a:pt x="16" y="66"/>
                </a:lnTo>
                <a:lnTo>
                  <a:pt x="22" y="70"/>
                </a:lnTo>
                <a:lnTo>
                  <a:pt x="28" y="72"/>
                </a:lnTo>
                <a:lnTo>
                  <a:pt x="36" y="72"/>
                </a:lnTo>
                <a:lnTo>
                  <a:pt x="44" y="72"/>
                </a:lnTo>
                <a:lnTo>
                  <a:pt x="50" y="70"/>
                </a:lnTo>
                <a:lnTo>
                  <a:pt x="56" y="66"/>
                </a:lnTo>
                <a:lnTo>
                  <a:pt x="62" y="62"/>
                </a:lnTo>
                <a:lnTo>
                  <a:pt x="66" y="56"/>
                </a:lnTo>
                <a:lnTo>
                  <a:pt x="70" y="50"/>
                </a:lnTo>
                <a:lnTo>
                  <a:pt x="72" y="44"/>
                </a:lnTo>
                <a:lnTo>
                  <a:pt x="72" y="36"/>
                </a:lnTo>
                <a:lnTo>
                  <a:pt x="72" y="28"/>
                </a:lnTo>
                <a:lnTo>
                  <a:pt x="70" y="22"/>
                </a:lnTo>
                <a:lnTo>
                  <a:pt x="66" y="16"/>
                </a:lnTo>
                <a:lnTo>
                  <a:pt x="62" y="10"/>
                </a:lnTo>
                <a:lnTo>
                  <a:pt x="56" y="6"/>
                </a:lnTo>
                <a:lnTo>
                  <a:pt x="50" y="2"/>
                </a:lnTo>
                <a:lnTo>
                  <a:pt x="44" y="0"/>
                </a:lnTo>
                <a:lnTo>
                  <a:pt x="36" y="0"/>
                </a:lnTo>
                <a:close/>
              </a:path>
            </a:pathLst>
          </a:custGeom>
          <a:solidFill>
            <a:srgbClr val="66FF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7" name="Freeform 376">
            <a:extLst>
              <a:ext uri="{FF2B5EF4-FFF2-40B4-BE49-F238E27FC236}">
                <a16:creationId xmlns:a16="http://schemas.microsoft.com/office/drawing/2014/main" id="{ABA9E80C-A93A-624E-8426-97E5B0C6BA49}"/>
              </a:ext>
            </a:extLst>
          </p:cNvPr>
          <p:cNvSpPr>
            <a:spLocks/>
          </p:cNvSpPr>
          <p:nvPr/>
        </p:nvSpPr>
        <p:spPr bwMode="auto">
          <a:xfrm>
            <a:off x="3051837" y="3325653"/>
            <a:ext cx="152016" cy="135352"/>
          </a:xfrm>
          <a:custGeom>
            <a:avLst/>
            <a:gdLst>
              <a:gd name="T0" fmla="*/ 36 w 72"/>
              <a:gd name="T1" fmla="*/ 0 h 72"/>
              <a:gd name="T2" fmla="*/ 36 w 72"/>
              <a:gd name="T3" fmla="*/ 0 h 72"/>
              <a:gd name="T4" fmla="*/ 28 w 72"/>
              <a:gd name="T5" fmla="*/ 0 h 72"/>
              <a:gd name="T6" fmla="*/ 22 w 72"/>
              <a:gd name="T7" fmla="*/ 2 h 72"/>
              <a:gd name="T8" fmla="*/ 16 w 72"/>
              <a:gd name="T9" fmla="*/ 6 h 72"/>
              <a:gd name="T10" fmla="*/ 10 w 72"/>
              <a:gd name="T11" fmla="*/ 10 h 72"/>
              <a:gd name="T12" fmla="*/ 6 w 72"/>
              <a:gd name="T13" fmla="*/ 16 h 72"/>
              <a:gd name="T14" fmla="*/ 2 w 72"/>
              <a:gd name="T15" fmla="*/ 22 h 72"/>
              <a:gd name="T16" fmla="*/ 0 w 72"/>
              <a:gd name="T17" fmla="*/ 28 h 72"/>
              <a:gd name="T18" fmla="*/ 0 w 72"/>
              <a:gd name="T19" fmla="*/ 36 h 72"/>
              <a:gd name="T20" fmla="*/ 0 w 72"/>
              <a:gd name="T21" fmla="*/ 36 h 72"/>
              <a:gd name="T22" fmla="*/ 0 w 72"/>
              <a:gd name="T23" fmla="*/ 44 h 72"/>
              <a:gd name="T24" fmla="*/ 2 w 72"/>
              <a:gd name="T25" fmla="*/ 50 h 72"/>
              <a:gd name="T26" fmla="*/ 6 w 72"/>
              <a:gd name="T27" fmla="*/ 56 h 72"/>
              <a:gd name="T28" fmla="*/ 10 w 72"/>
              <a:gd name="T29" fmla="*/ 62 h 72"/>
              <a:gd name="T30" fmla="*/ 16 w 72"/>
              <a:gd name="T31" fmla="*/ 66 h 72"/>
              <a:gd name="T32" fmla="*/ 22 w 72"/>
              <a:gd name="T33" fmla="*/ 70 h 72"/>
              <a:gd name="T34" fmla="*/ 28 w 72"/>
              <a:gd name="T35" fmla="*/ 72 h 72"/>
              <a:gd name="T36" fmla="*/ 36 w 72"/>
              <a:gd name="T37" fmla="*/ 72 h 72"/>
              <a:gd name="T38" fmla="*/ 36 w 72"/>
              <a:gd name="T39" fmla="*/ 72 h 72"/>
              <a:gd name="T40" fmla="*/ 44 w 72"/>
              <a:gd name="T41" fmla="*/ 72 h 72"/>
              <a:gd name="T42" fmla="*/ 50 w 72"/>
              <a:gd name="T43" fmla="*/ 70 h 72"/>
              <a:gd name="T44" fmla="*/ 56 w 72"/>
              <a:gd name="T45" fmla="*/ 66 h 72"/>
              <a:gd name="T46" fmla="*/ 62 w 72"/>
              <a:gd name="T47" fmla="*/ 62 h 72"/>
              <a:gd name="T48" fmla="*/ 66 w 72"/>
              <a:gd name="T49" fmla="*/ 56 h 72"/>
              <a:gd name="T50" fmla="*/ 70 w 72"/>
              <a:gd name="T51" fmla="*/ 50 h 72"/>
              <a:gd name="T52" fmla="*/ 72 w 72"/>
              <a:gd name="T53" fmla="*/ 44 h 72"/>
              <a:gd name="T54" fmla="*/ 72 w 72"/>
              <a:gd name="T55" fmla="*/ 36 h 72"/>
              <a:gd name="T56" fmla="*/ 72 w 72"/>
              <a:gd name="T57" fmla="*/ 36 h 72"/>
              <a:gd name="T58" fmla="*/ 72 w 72"/>
              <a:gd name="T59" fmla="*/ 28 h 72"/>
              <a:gd name="T60" fmla="*/ 70 w 72"/>
              <a:gd name="T61" fmla="*/ 22 h 72"/>
              <a:gd name="T62" fmla="*/ 66 w 72"/>
              <a:gd name="T63" fmla="*/ 16 h 72"/>
              <a:gd name="T64" fmla="*/ 62 w 72"/>
              <a:gd name="T65" fmla="*/ 10 h 72"/>
              <a:gd name="T66" fmla="*/ 56 w 72"/>
              <a:gd name="T67" fmla="*/ 6 h 72"/>
              <a:gd name="T68" fmla="*/ 50 w 72"/>
              <a:gd name="T69" fmla="*/ 2 h 72"/>
              <a:gd name="T70" fmla="*/ 44 w 72"/>
              <a:gd name="T71" fmla="*/ 0 h 72"/>
              <a:gd name="T72" fmla="*/ 36 w 72"/>
              <a:gd name="T73" fmla="*/ 0 h 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2"/>
              <a:gd name="T112" fmla="*/ 0 h 72"/>
              <a:gd name="T113" fmla="*/ 72 w 72"/>
              <a:gd name="T114" fmla="*/ 72 h 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2" h="72">
                <a:moveTo>
                  <a:pt x="36" y="0"/>
                </a:moveTo>
                <a:lnTo>
                  <a:pt x="36" y="0"/>
                </a:lnTo>
                <a:lnTo>
                  <a:pt x="28" y="0"/>
                </a:lnTo>
                <a:lnTo>
                  <a:pt x="22" y="2"/>
                </a:lnTo>
                <a:lnTo>
                  <a:pt x="16" y="6"/>
                </a:lnTo>
                <a:lnTo>
                  <a:pt x="10" y="10"/>
                </a:lnTo>
                <a:lnTo>
                  <a:pt x="6" y="16"/>
                </a:lnTo>
                <a:lnTo>
                  <a:pt x="2" y="22"/>
                </a:lnTo>
                <a:lnTo>
                  <a:pt x="0" y="28"/>
                </a:lnTo>
                <a:lnTo>
                  <a:pt x="0" y="36"/>
                </a:lnTo>
                <a:lnTo>
                  <a:pt x="0" y="44"/>
                </a:lnTo>
                <a:lnTo>
                  <a:pt x="2" y="50"/>
                </a:lnTo>
                <a:lnTo>
                  <a:pt x="6" y="56"/>
                </a:lnTo>
                <a:lnTo>
                  <a:pt x="10" y="62"/>
                </a:lnTo>
                <a:lnTo>
                  <a:pt x="16" y="66"/>
                </a:lnTo>
                <a:lnTo>
                  <a:pt x="22" y="70"/>
                </a:lnTo>
                <a:lnTo>
                  <a:pt x="28" y="72"/>
                </a:lnTo>
                <a:lnTo>
                  <a:pt x="36" y="72"/>
                </a:lnTo>
                <a:lnTo>
                  <a:pt x="44" y="72"/>
                </a:lnTo>
                <a:lnTo>
                  <a:pt x="50" y="70"/>
                </a:lnTo>
                <a:lnTo>
                  <a:pt x="56" y="66"/>
                </a:lnTo>
                <a:lnTo>
                  <a:pt x="62" y="62"/>
                </a:lnTo>
                <a:lnTo>
                  <a:pt x="66" y="56"/>
                </a:lnTo>
                <a:lnTo>
                  <a:pt x="70" y="50"/>
                </a:lnTo>
                <a:lnTo>
                  <a:pt x="72" y="44"/>
                </a:lnTo>
                <a:lnTo>
                  <a:pt x="72" y="36"/>
                </a:lnTo>
                <a:lnTo>
                  <a:pt x="72" y="28"/>
                </a:lnTo>
                <a:lnTo>
                  <a:pt x="70" y="22"/>
                </a:lnTo>
                <a:lnTo>
                  <a:pt x="66" y="16"/>
                </a:lnTo>
                <a:lnTo>
                  <a:pt x="62" y="10"/>
                </a:lnTo>
                <a:lnTo>
                  <a:pt x="56" y="6"/>
                </a:lnTo>
                <a:lnTo>
                  <a:pt x="50" y="2"/>
                </a:lnTo>
                <a:lnTo>
                  <a:pt x="44" y="0"/>
                </a:lnTo>
                <a:lnTo>
                  <a:pt x="36" y="0"/>
                </a:lnTo>
              </a:path>
            </a:pathLst>
          </a:custGeom>
          <a:noFill/>
          <a:ln w="4">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48" name="Freeform 377">
            <a:extLst>
              <a:ext uri="{FF2B5EF4-FFF2-40B4-BE49-F238E27FC236}">
                <a16:creationId xmlns:a16="http://schemas.microsoft.com/office/drawing/2014/main" id="{2F8F999E-66E0-3841-B3AE-5C3B756B68AB}"/>
              </a:ext>
            </a:extLst>
          </p:cNvPr>
          <p:cNvSpPr>
            <a:spLocks/>
          </p:cNvSpPr>
          <p:nvPr/>
        </p:nvSpPr>
        <p:spPr bwMode="auto">
          <a:xfrm>
            <a:off x="1987725"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49" name="Freeform 378">
            <a:extLst>
              <a:ext uri="{FF2B5EF4-FFF2-40B4-BE49-F238E27FC236}">
                <a16:creationId xmlns:a16="http://schemas.microsoft.com/office/drawing/2014/main" id="{CC1D4A22-6CF2-C34E-86E5-B942B0683DD2}"/>
              </a:ext>
            </a:extLst>
          </p:cNvPr>
          <p:cNvSpPr>
            <a:spLocks/>
          </p:cNvSpPr>
          <p:nvPr/>
        </p:nvSpPr>
        <p:spPr bwMode="auto">
          <a:xfrm>
            <a:off x="2291757"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50" name="Freeform 379">
            <a:extLst>
              <a:ext uri="{FF2B5EF4-FFF2-40B4-BE49-F238E27FC236}">
                <a16:creationId xmlns:a16="http://schemas.microsoft.com/office/drawing/2014/main" id="{9E21F83C-2FEA-5C47-BD2A-585B66C49B85}"/>
              </a:ext>
            </a:extLst>
          </p:cNvPr>
          <p:cNvSpPr>
            <a:spLocks/>
          </p:cNvSpPr>
          <p:nvPr/>
        </p:nvSpPr>
        <p:spPr bwMode="auto">
          <a:xfrm>
            <a:off x="2595789"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51" name="Freeform 380">
            <a:extLst>
              <a:ext uri="{FF2B5EF4-FFF2-40B4-BE49-F238E27FC236}">
                <a16:creationId xmlns:a16="http://schemas.microsoft.com/office/drawing/2014/main" id="{8F13376C-AEBA-2B47-9F68-F635EEC18EE2}"/>
              </a:ext>
            </a:extLst>
          </p:cNvPr>
          <p:cNvSpPr>
            <a:spLocks/>
          </p:cNvSpPr>
          <p:nvPr/>
        </p:nvSpPr>
        <p:spPr bwMode="auto">
          <a:xfrm>
            <a:off x="2139741"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2" name="Freeform 381">
            <a:extLst>
              <a:ext uri="{FF2B5EF4-FFF2-40B4-BE49-F238E27FC236}">
                <a16:creationId xmlns:a16="http://schemas.microsoft.com/office/drawing/2014/main" id="{22C5E4B7-7557-F941-95BE-3A2DAD677AB8}"/>
              </a:ext>
            </a:extLst>
          </p:cNvPr>
          <p:cNvSpPr>
            <a:spLocks/>
          </p:cNvSpPr>
          <p:nvPr/>
        </p:nvSpPr>
        <p:spPr bwMode="auto">
          <a:xfrm>
            <a:off x="2443773"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3" name="Freeform 382">
            <a:extLst>
              <a:ext uri="{FF2B5EF4-FFF2-40B4-BE49-F238E27FC236}">
                <a16:creationId xmlns:a16="http://schemas.microsoft.com/office/drawing/2014/main" id="{33772275-1A70-FD4E-A3E6-244F3B486A31}"/>
              </a:ext>
            </a:extLst>
          </p:cNvPr>
          <p:cNvSpPr>
            <a:spLocks/>
          </p:cNvSpPr>
          <p:nvPr/>
        </p:nvSpPr>
        <p:spPr bwMode="auto">
          <a:xfrm>
            <a:off x="2747805"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4" name="Freeform 383">
            <a:extLst>
              <a:ext uri="{FF2B5EF4-FFF2-40B4-BE49-F238E27FC236}">
                <a16:creationId xmlns:a16="http://schemas.microsoft.com/office/drawing/2014/main" id="{44A049CA-3982-5A47-886C-AB390CF7A3AF}"/>
              </a:ext>
            </a:extLst>
          </p:cNvPr>
          <p:cNvSpPr>
            <a:spLocks/>
          </p:cNvSpPr>
          <p:nvPr/>
        </p:nvSpPr>
        <p:spPr bwMode="auto">
          <a:xfrm>
            <a:off x="2139741"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5" name="Freeform 384">
            <a:extLst>
              <a:ext uri="{FF2B5EF4-FFF2-40B4-BE49-F238E27FC236}">
                <a16:creationId xmlns:a16="http://schemas.microsoft.com/office/drawing/2014/main" id="{272A9910-5742-B14F-9A88-E99F97C5D2DE}"/>
              </a:ext>
            </a:extLst>
          </p:cNvPr>
          <p:cNvSpPr>
            <a:spLocks/>
          </p:cNvSpPr>
          <p:nvPr/>
        </p:nvSpPr>
        <p:spPr bwMode="auto">
          <a:xfrm>
            <a:off x="2443773"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6" name="Freeform 385">
            <a:extLst>
              <a:ext uri="{FF2B5EF4-FFF2-40B4-BE49-F238E27FC236}">
                <a16:creationId xmlns:a16="http://schemas.microsoft.com/office/drawing/2014/main" id="{5CCEEB67-1BAB-B848-9EF2-B53FA1C60A02}"/>
              </a:ext>
            </a:extLst>
          </p:cNvPr>
          <p:cNvSpPr>
            <a:spLocks/>
          </p:cNvSpPr>
          <p:nvPr/>
        </p:nvSpPr>
        <p:spPr bwMode="auto">
          <a:xfrm>
            <a:off x="2747805"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7" name="Freeform 386">
            <a:extLst>
              <a:ext uri="{FF2B5EF4-FFF2-40B4-BE49-F238E27FC236}">
                <a16:creationId xmlns:a16="http://schemas.microsoft.com/office/drawing/2014/main" id="{4FFEFA2F-42DB-1540-AB3C-56D40D167152}"/>
              </a:ext>
            </a:extLst>
          </p:cNvPr>
          <p:cNvSpPr>
            <a:spLocks/>
          </p:cNvSpPr>
          <p:nvPr/>
        </p:nvSpPr>
        <p:spPr bwMode="auto">
          <a:xfrm>
            <a:off x="1987725"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58" name="Freeform 387">
            <a:extLst>
              <a:ext uri="{FF2B5EF4-FFF2-40B4-BE49-F238E27FC236}">
                <a16:creationId xmlns:a16="http://schemas.microsoft.com/office/drawing/2014/main" id="{A4D5F144-CA6C-4841-B6D9-DA855A0D58AD}"/>
              </a:ext>
            </a:extLst>
          </p:cNvPr>
          <p:cNvSpPr>
            <a:spLocks/>
          </p:cNvSpPr>
          <p:nvPr/>
        </p:nvSpPr>
        <p:spPr bwMode="auto">
          <a:xfrm>
            <a:off x="2291757"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59" name="Freeform 388">
            <a:extLst>
              <a:ext uri="{FF2B5EF4-FFF2-40B4-BE49-F238E27FC236}">
                <a16:creationId xmlns:a16="http://schemas.microsoft.com/office/drawing/2014/main" id="{DA85DCD8-70E7-104F-967E-5ACEDE89150C}"/>
              </a:ext>
            </a:extLst>
          </p:cNvPr>
          <p:cNvSpPr>
            <a:spLocks/>
          </p:cNvSpPr>
          <p:nvPr/>
        </p:nvSpPr>
        <p:spPr bwMode="auto">
          <a:xfrm>
            <a:off x="2595789"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60" name="Freeform 389">
            <a:extLst>
              <a:ext uri="{FF2B5EF4-FFF2-40B4-BE49-F238E27FC236}">
                <a16:creationId xmlns:a16="http://schemas.microsoft.com/office/drawing/2014/main" id="{40FCC70E-E029-F04A-970A-437813F149F3}"/>
              </a:ext>
            </a:extLst>
          </p:cNvPr>
          <p:cNvSpPr>
            <a:spLocks/>
          </p:cNvSpPr>
          <p:nvPr/>
        </p:nvSpPr>
        <p:spPr bwMode="auto">
          <a:xfrm>
            <a:off x="2899821"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61" name="Freeform 783">
            <a:extLst>
              <a:ext uri="{FF2B5EF4-FFF2-40B4-BE49-F238E27FC236}">
                <a16:creationId xmlns:a16="http://schemas.microsoft.com/office/drawing/2014/main" id="{8EBA2447-04C2-B04E-B82F-A63D7BBC37A1}"/>
              </a:ext>
            </a:extLst>
          </p:cNvPr>
          <p:cNvSpPr>
            <a:spLocks noEditPoints="1"/>
          </p:cNvSpPr>
          <p:nvPr/>
        </p:nvSpPr>
        <p:spPr bwMode="auto">
          <a:xfrm>
            <a:off x="1987725" y="4004965"/>
            <a:ext cx="1097894" cy="748196"/>
          </a:xfrm>
          <a:custGeom>
            <a:avLst/>
            <a:gdLst>
              <a:gd name="T0" fmla="*/ 112 w 520"/>
              <a:gd name="T1" fmla="*/ 312 h 398"/>
              <a:gd name="T2" fmla="*/ 128 w 520"/>
              <a:gd name="T3" fmla="*/ 298 h 398"/>
              <a:gd name="T4" fmla="*/ 184 w 520"/>
              <a:gd name="T5" fmla="*/ 298 h 398"/>
              <a:gd name="T6" fmla="*/ 184 w 520"/>
              <a:gd name="T7" fmla="*/ 260 h 398"/>
              <a:gd name="T8" fmla="*/ 142 w 520"/>
              <a:gd name="T9" fmla="*/ 260 h 398"/>
              <a:gd name="T10" fmla="*/ 142 w 520"/>
              <a:gd name="T11" fmla="*/ 0 h 398"/>
              <a:gd name="T12" fmla="*/ 290 w 520"/>
              <a:gd name="T13" fmla="*/ 0 h 398"/>
              <a:gd name="T14" fmla="*/ 436 w 520"/>
              <a:gd name="T15" fmla="*/ 0 h 398"/>
              <a:gd name="T16" fmla="*/ 436 w 520"/>
              <a:gd name="T17" fmla="*/ 198 h 398"/>
              <a:gd name="T18" fmla="*/ 436 w 520"/>
              <a:gd name="T19" fmla="*/ 260 h 398"/>
              <a:gd name="T20" fmla="*/ 396 w 520"/>
              <a:gd name="T21" fmla="*/ 260 h 398"/>
              <a:gd name="T22" fmla="*/ 396 w 520"/>
              <a:gd name="T23" fmla="*/ 298 h 398"/>
              <a:gd name="T24" fmla="*/ 428 w 520"/>
              <a:gd name="T25" fmla="*/ 298 h 398"/>
              <a:gd name="T26" fmla="*/ 460 w 520"/>
              <a:gd name="T27" fmla="*/ 326 h 398"/>
              <a:gd name="T28" fmla="*/ 506 w 520"/>
              <a:gd name="T29" fmla="*/ 366 h 398"/>
              <a:gd name="T30" fmla="*/ 512 w 520"/>
              <a:gd name="T31" fmla="*/ 368 h 398"/>
              <a:gd name="T32" fmla="*/ 514 w 520"/>
              <a:gd name="T33" fmla="*/ 374 h 398"/>
              <a:gd name="T34" fmla="*/ 520 w 520"/>
              <a:gd name="T35" fmla="*/ 380 h 398"/>
              <a:gd name="T36" fmla="*/ 520 w 520"/>
              <a:gd name="T37" fmla="*/ 384 h 398"/>
              <a:gd name="T38" fmla="*/ 520 w 520"/>
              <a:gd name="T39" fmla="*/ 386 h 398"/>
              <a:gd name="T40" fmla="*/ 520 w 520"/>
              <a:gd name="T41" fmla="*/ 388 h 398"/>
              <a:gd name="T42" fmla="*/ 520 w 520"/>
              <a:gd name="T43" fmla="*/ 392 h 398"/>
              <a:gd name="T44" fmla="*/ 518 w 520"/>
              <a:gd name="T45" fmla="*/ 394 h 398"/>
              <a:gd name="T46" fmla="*/ 514 w 520"/>
              <a:gd name="T47" fmla="*/ 394 h 398"/>
              <a:gd name="T48" fmla="*/ 510 w 520"/>
              <a:gd name="T49" fmla="*/ 398 h 398"/>
              <a:gd name="T50" fmla="*/ 506 w 520"/>
              <a:gd name="T51" fmla="*/ 398 h 398"/>
              <a:gd name="T52" fmla="*/ 264 w 520"/>
              <a:gd name="T53" fmla="*/ 398 h 398"/>
              <a:gd name="T54" fmla="*/ 50 w 520"/>
              <a:gd name="T55" fmla="*/ 398 h 398"/>
              <a:gd name="T56" fmla="*/ 44 w 520"/>
              <a:gd name="T57" fmla="*/ 398 h 398"/>
              <a:gd name="T58" fmla="*/ 42 w 520"/>
              <a:gd name="T59" fmla="*/ 394 h 398"/>
              <a:gd name="T60" fmla="*/ 38 w 520"/>
              <a:gd name="T61" fmla="*/ 394 h 398"/>
              <a:gd name="T62" fmla="*/ 36 w 520"/>
              <a:gd name="T63" fmla="*/ 392 h 398"/>
              <a:gd name="T64" fmla="*/ 34 w 520"/>
              <a:gd name="T65" fmla="*/ 392 h 398"/>
              <a:gd name="T66" fmla="*/ 34 w 520"/>
              <a:gd name="T67" fmla="*/ 388 h 398"/>
              <a:gd name="T68" fmla="*/ 34 w 520"/>
              <a:gd name="T69" fmla="*/ 386 h 398"/>
              <a:gd name="T70" fmla="*/ 34 w 520"/>
              <a:gd name="T71" fmla="*/ 384 h 398"/>
              <a:gd name="T72" fmla="*/ 36 w 520"/>
              <a:gd name="T73" fmla="*/ 380 h 398"/>
              <a:gd name="T74" fmla="*/ 38 w 520"/>
              <a:gd name="T75" fmla="*/ 374 h 398"/>
              <a:gd name="T76" fmla="*/ 42 w 520"/>
              <a:gd name="T77" fmla="*/ 368 h 398"/>
              <a:gd name="T78" fmla="*/ 48 w 520"/>
              <a:gd name="T79" fmla="*/ 366 h 398"/>
              <a:gd name="T80" fmla="*/ 0 w 520"/>
              <a:gd name="T81" fmla="*/ 366 h 398"/>
              <a:gd name="T82" fmla="*/ 0 w 520"/>
              <a:gd name="T83" fmla="*/ 198 h 398"/>
              <a:gd name="T84" fmla="*/ 0 w 520"/>
              <a:gd name="T85" fmla="*/ 50 h 398"/>
              <a:gd name="T86" fmla="*/ 112 w 520"/>
              <a:gd name="T87" fmla="*/ 50 h 398"/>
              <a:gd name="T88" fmla="*/ 112 w 520"/>
              <a:gd name="T89" fmla="*/ 312 h 398"/>
              <a:gd name="T90" fmla="*/ 112 w 520"/>
              <a:gd name="T91" fmla="*/ 312 h 398"/>
              <a:gd name="T92" fmla="*/ 112 w 520"/>
              <a:gd name="T93" fmla="*/ 312 h 398"/>
              <a:gd name="T94" fmla="*/ 100 w 520"/>
              <a:gd name="T95" fmla="*/ 320 h 398"/>
              <a:gd name="T96" fmla="*/ 62 w 520"/>
              <a:gd name="T97" fmla="*/ 354 h 398"/>
              <a:gd name="T98" fmla="*/ 48 w 520"/>
              <a:gd name="T99" fmla="*/ 366 h 398"/>
              <a:gd name="T100" fmla="*/ 112 w 520"/>
              <a:gd name="T101" fmla="*/ 312 h 398"/>
              <a:gd name="T102" fmla="*/ 112 w 520"/>
              <a:gd name="T103" fmla="*/ 312 h 3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20"/>
              <a:gd name="T157" fmla="*/ 0 h 398"/>
              <a:gd name="T158" fmla="*/ 520 w 520"/>
              <a:gd name="T159" fmla="*/ 398 h 39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20" h="398">
                <a:moveTo>
                  <a:pt x="112" y="312"/>
                </a:moveTo>
                <a:lnTo>
                  <a:pt x="128" y="298"/>
                </a:lnTo>
                <a:lnTo>
                  <a:pt x="184" y="298"/>
                </a:lnTo>
                <a:lnTo>
                  <a:pt x="184" y="260"/>
                </a:lnTo>
                <a:lnTo>
                  <a:pt x="142" y="260"/>
                </a:lnTo>
                <a:lnTo>
                  <a:pt x="142" y="0"/>
                </a:lnTo>
                <a:lnTo>
                  <a:pt x="290" y="0"/>
                </a:lnTo>
                <a:lnTo>
                  <a:pt x="436" y="0"/>
                </a:lnTo>
                <a:lnTo>
                  <a:pt x="436" y="198"/>
                </a:lnTo>
                <a:lnTo>
                  <a:pt x="436" y="260"/>
                </a:lnTo>
                <a:lnTo>
                  <a:pt x="396" y="260"/>
                </a:lnTo>
                <a:lnTo>
                  <a:pt x="396" y="298"/>
                </a:lnTo>
                <a:lnTo>
                  <a:pt x="428" y="298"/>
                </a:lnTo>
                <a:lnTo>
                  <a:pt x="460" y="326"/>
                </a:lnTo>
                <a:lnTo>
                  <a:pt x="506" y="366"/>
                </a:lnTo>
                <a:lnTo>
                  <a:pt x="512" y="368"/>
                </a:lnTo>
                <a:lnTo>
                  <a:pt x="514" y="374"/>
                </a:lnTo>
                <a:lnTo>
                  <a:pt x="520" y="380"/>
                </a:lnTo>
                <a:lnTo>
                  <a:pt x="520" y="384"/>
                </a:lnTo>
                <a:lnTo>
                  <a:pt x="520" y="386"/>
                </a:lnTo>
                <a:lnTo>
                  <a:pt x="520" y="388"/>
                </a:lnTo>
                <a:lnTo>
                  <a:pt x="520" y="392"/>
                </a:lnTo>
                <a:lnTo>
                  <a:pt x="518" y="394"/>
                </a:lnTo>
                <a:lnTo>
                  <a:pt x="514" y="394"/>
                </a:lnTo>
                <a:lnTo>
                  <a:pt x="510" y="398"/>
                </a:lnTo>
                <a:lnTo>
                  <a:pt x="506" y="398"/>
                </a:lnTo>
                <a:lnTo>
                  <a:pt x="264" y="398"/>
                </a:lnTo>
                <a:lnTo>
                  <a:pt x="50" y="398"/>
                </a:lnTo>
                <a:lnTo>
                  <a:pt x="44" y="398"/>
                </a:lnTo>
                <a:lnTo>
                  <a:pt x="42" y="394"/>
                </a:lnTo>
                <a:lnTo>
                  <a:pt x="38" y="394"/>
                </a:lnTo>
                <a:lnTo>
                  <a:pt x="36" y="392"/>
                </a:lnTo>
                <a:lnTo>
                  <a:pt x="34" y="392"/>
                </a:lnTo>
                <a:lnTo>
                  <a:pt x="34" y="388"/>
                </a:lnTo>
                <a:lnTo>
                  <a:pt x="34" y="386"/>
                </a:lnTo>
                <a:lnTo>
                  <a:pt x="34" y="384"/>
                </a:lnTo>
                <a:lnTo>
                  <a:pt x="36" y="380"/>
                </a:lnTo>
                <a:lnTo>
                  <a:pt x="38" y="374"/>
                </a:lnTo>
                <a:lnTo>
                  <a:pt x="42" y="368"/>
                </a:lnTo>
                <a:lnTo>
                  <a:pt x="48" y="366"/>
                </a:lnTo>
                <a:lnTo>
                  <a:pt x="0" y="366"/>
                </a:lnTo>
                <a:lnTo>
                  <a:pt x="0" y="198"/>
                </a:lnTo>
                <a:lnTo>
                  <a:pt x="0" y="50"/>
                </a:lnTo>
                <a:lnTo>
                  <a:pt x="112" y="50"/>
                </a:lnTo>
                <a:lnTo>
                  <a:pt x="112" y="312"/>
                </a:lnTo>
                <a:close/>
                <a:moveTo>
                  <a:pt x="112" y="312"/>
                </a:moveTo>
                <a:lnTo>
                  <a:pt x="100" y="320"/>
                </a:lnTo>
                <a:lnTo>
                  <a:pt x="62" y="354"/>
                </a:lnTo>
                <a:lnTo>
                  <a:pt x="48" y="366"/>
                </a:lnTo>
                <a:lnTo>
                  <a:pt x="112" y="312"/>
                </a:lnTo>
                <a:close/>
              </a:path>
            </a:pathLst>
          </a:custGeom>
          <a:solidFill>
            <a:srgbClr val="FFFFCC"/>
          </a:solidFill>
          <a:ln w="4">
            <a:solidFill>
              <a:srgbClr val="000000"/>
            </a:solidFill>
            <a:round/>
            <a:headEnd/>
            <a:tailEnd/>
          </a:ln>
        </p:spPr>
        <p:txBody>
          <a:bodyPr/>
          <a:lstStyle/>
          <a:p>
            <a:pPr eaLnBrk="1" hangingPunct="1"/>
            <a:endParaRPr lang="zh-CN" altLang="zh-CN" sz="1800"/>
          </a:p>
        </p:txBody>
      </p:sp>
      <p:sp>
        <p:nvSpPr>
          <p:cNvPr id="62" name="Freeform 784">
            <a:extLst>
              <a:ext uri="{FF2B5EF4-FFF2-40B4-BE49-F238E27FC236}">
                <a16:creationId xmlns:a16="http://schemas.microsoft.com/office/drawing/2014/main" id="{25B68300-697A-4941-A46C-3A70EB4768A0}"/>
              </a:ext>
            </a:extLst>
          </p:cNvPr>
          <p:cNvSpPr>
            <a:spLocks/>
          </p:cNvSpPr>
          <p:nvPr/>
        </p:nvSpPr>
        <p:spPr bwMode="auto">
          <a:xfrm>
            <a:off x="2228417" y="4622775"/>
            <a:ext cx="688295" cy="26318"/>
          </a:xfrm>
          <a:custGeom>
            <a:avLst/>
            <a:gdLst>
              <a:gd name="T0" fmla="*/ 326 w 326"/>
              <a:gd name="T1" fmla="*/ 14 h 14"/>
              <a:gd name="T2" fmla="*/ 308 w 326"/>
              <a:gd name="T3" fmla="*/ 0 h 14"/>
              <a:gd name="T4" fmla="*/ 16 w 326"/>
              <a:gd name="T5" fmla="*/ 0 h 14"/>
              <a:gd name="T6" fmla="*/ 0 w 326"/>
              <a:gd name="T7" fmla="*/ 14 h 14"/>
              <a:gd name="T8" fmla="*/ 326 w 326"/>
              <a:gd name="T9" fmla="*/ 14 h 14"/>
              <a:gd name="T10" fmla="*/ 326 w 326"/>
              <a:gd name="T11" fmla="*/ 14 h 14"/>
              <a:gd name="T12" fmla="*/ 0 60000 65536"/>
              <a:gd name="T13" fmla="*/ 0 60000 65536"/>
              <a:gd name="T14" fmla="*/ 0 60000 65536"/>
              <a:gd name="T15" fmla="*/ 0 60000 65536"/>
              <a:gd name="T16" fmla="*/ 0 60000 65536"/>
              <a:gd name="T17" fmla="*/ 0 60000 65536"/>
              <a:gd name="T18" fmla="*/ 0 w 326"/>
              <a:gd name="T19" fmla="*/ 0 h 14"/>
              <a:gd name="T20" fmla="*/ 326 w 326"/>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326" h="14">
                <a:moveTo>
                  <a:pt x="326" y="14"/>
                </a:moveTo>
                <a:lnTo>
                  <a:pt x="308" y="0"/>
                </a:lnTo>
                <a:lnTo>
                  <a:pt x="16" y="0"/>
                </a:lnTo>
                <a:lnTo>
                  <a:pt x="0" y="14"/>
                </a:lnTo>
                <a:lnTo>
                  <a:pt x="326"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3" name="Freeform 785">
            <a:extLst>
              <a:ext uri="{FF2B5EF4-FFF2-40B4-BE49-F238E27FC236}">
                <a16:creationId xmlns:a16="http://schemas.microsoft.com/office/drawing/2014/main" id="{03855651-D109-C34F-BE85-3FADC4390F3A}"/>
              </a:ext>
            </a:extLst>
          </p:cNvPr>
          <p:cNvSpPr>
            <a:spLocks/>
          </p:cNvSpPr>
          <p:nvPr/>
        </p:nvSpPr>
        <p:spPr bwMode="auto">
          <a:xfrm>
            <a:off x="2169300" y="4671652"/>
            <a:ext cx="806530" cy="26318"/>
          </a:xfrm>
          <a:custGeom>
            <a:avLst/>
            <a:gdLst>
              <a:gd name="T0" fmla="*/ 382 w 382"/>
              <a:gd name="T1" fmla="*/ 14 h 14"/>
              <a:gd name="T2" fmla="*/ 364 w 382"/>
              <a:gd name="T3" fmla="*/ 0 h 14"/>
              <a:gd name="T4" fmla="*/ 16 w 382"/>
              <a:gd name="T5" fmla="*/ 0 h 14"/>
              <a:gd name="T6" fmla="*/ 0 w 382"/>
              <a:gd name="T7" fmla="*/ 14 h 14"/>
              <a:gd name="T8" fmla="*/ 382 w 382"/>
              <a:gd name="T9" fmla="*/ 14 h 14"/>
              <a:gd name="T10" fmla="*/ 382 w 382"/>
              <a:gd name="T11" fmla="*/ 14 h 14"/>
              <a:gd name="T12" fmla="*/ 0 60000 65536"/>
              <a:gd name="T13" fmla="*/ 0 60000 65536"/>
              <a:gd name="T14" fmla="*/ 0 60000 65536"/>
              <a:gd name="T15" fmla="*/ 0 60000 65536"/>
              <a:gd name="T16" fmla="*/ 0 60000 65536"/>
              <a:gd name="T17" fmla="*/ 0 60000 65536"/>
              <a:gd name="T18" fmla="*/ 0 w 382"/>
              <a:gd name="T19" fmla="*/ 0 h 14"/>
              <a:gd name="T20" fmla="*/ 382 w 382"/>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382" h="14">
                <a:moveTo>
                  <a:pt x="382" y="14"/>
                </a:moveTo>
                <a:lnTo>
                  <a:pt x="364" y="0"/>
                </a:lnTo>
                <a:lnTo>
                  <a:pt x="16" y="0"/>
                </a:lnTo>
                <a:lnTo>
                  <a:pt x="0" y="14"/>
                </a:lnTo>
                <a:lnTo>
                  <a:pt x="382"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4" name="Freeform 786">
            <a:extLst>
              <a:ext uri="{FF2B5EF4-FFF2-40B4-BE49-F238E27FC236}">
                <a16:creationId xmlns:a16="http://schemas.microsoft.com/office/drawing/2014/main" id="{E0D615A3-F896-A14A-9B47-CDBDE5F47E28}"/>
              </a:ext>
            </a:extLst>
          </p:cNvPr>
          <p:cNvSpPr>
            <a:spLocks/>
          </p:cNvSpPr>
          <p:nvPr/>
        </p:nvSpPr>
        <p:spPr bwMode="auto">
          <a:xfrm>
            <a:off x="2110182" y="4720529"/>
            <a:ext cx="924765" cy="26318"/>
          </a:xfrm>
          <a:custGeom>
            <a:avLst/>
            <a:gdLst>
              <a:gd name="T0" fmla="*/ 438 w 438"/>
              <a:gd name="T1" fmla="*/ 14 h 14"/>
              <a:gd name="T2" fmla="*/ 420 w 438"/>
              <a:gd name="T3" fmla="*/ 0 h 14"/>
              <a:gd name="T4" fmla="*/ 18 w 438"/>
              <a:gd name="T5" fmla="*/ 0 h 14"/>
              <a:gd name="T6" fmla="*/ 0 w 438"/>
              <a:gd name="T7" fmla="*/ 14 h 14"/>
              <a:gd name="T8" fmla="*/ 438 w 438"/>
              <a:gd name="T9" fmla="*/ 14 h 14"/>
              <a:gd name="T10" fmla="*/ 438 w 438"/>
              <a:gd name="T11" fmla="*/ 14 h 14"/>
              <a:gd name="T12" fmla="*/ 0 60000 65536"/>
              <a:gd name="T13" fmla="*/ 0 60000 65536"/>
              <a:gd name="T14" fmla="*/ 0 60000 65536"/>
              <a:gd name="T15" fmla="*/ 0 60000 65536"/>
              <a:gd name="T16" fmla="*/ 0 60000 65536"/>
              <a:gd name="T17" fmla="*/ 0 60000 65536"/>
              <a:gd name="T18" fmla="*/ 0 w 438"/>
              <a:gd name="T19" fmla="*/ 0 h 14"/>
              <a:gd name="T20" fmla="*/ 438 w 43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438" h="14">
                <a:moveTo>
                  <a:pt x="438" y="14"/>
                </a:moveTo>
                <a:lnTo>
                  <a:pt x="420" y="0"/>
                </a:lnTo>
                <a:lnTo>
                  <a:pt x="18" y="0"/>
                </a:lnTo>
                <a:lnTo>
                  <a:pt x="0" y="14"/>
                </a:lnTo>
                <a:lnTo>
                  <a:pt x="438"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5" name="Rectangle 787">
            <a:extLst>
              <a:ext uri="{FF2B5EF4-FFF2-40B4-BE49-F238E27FC236}">
                <a16:creationId xmlns:a16="http://schemas.microsoft.com/office/drawing/2014/main" id="{B51E52B3-A4B4-5743-992E-567C24987573}"/>
              </a:ext>
            </a:extLst>
          </p:cNvPr>
          <p:cNvSpPr>
            <a:spLocks noChangeArrowheads="1"/>
          </p:cNvSpPr>
          <p:nvPr/>
        </p:nvSpPr>
        <p:spPr bwMode="auto">
          <a:xfrm>
            <a:off x="2376211" y="4115205"/>
            <a:ext cx="447603" cy="330860"/>
          </a:xfrm>
          <a:prstGeom prst="rect">
            <a:avLst/>
          </a:prstGeom>
          <a:noFill/>
          <a:ln w="6">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6" name="Freeform 788">
            <a:extLst>
              <a:ext uri="{FF2B5EF4-FFF2-40B4-BE49-F238E27FC236}">
                <a16:creationId xmlns:a16="http://schemas.microsoft.com/office/drawing/2014/main" id="{265DB779-60DD-A546-8C33-06E600578652}"/>
              </a:ext>
            </a:extLst>
          </p:cNvPr>
          <p:cNvSpPr>
            <a:spLocks noEditPoints="1"/>
          </p:cNvSpPr>
          <p:nvPr/>
        </p:nvSpPr>
        <p:spPr bwMode="auto">
          <a:xfrm>
            <a:off x="2017284" y="4175362"/>
            <a:ext cx="806530" cy="421095"/>
          </a:xfrm>
          <a:custGeom>
            <a:avLst/>
            <a:gdLst>
              <a:gd name="T0" fmla="*/ 84 w 382"/>
              <a:gd name="T1" fmla="*/ 0 h 224"/>
              <a:gd name="T2" fmla="*/ 84 w 382"/>
              <a:gd name="T3" fmla="*/ 4 h 224"/>
              <a:gd name="T4" fmla="*/ 0 w 382"/>
              <a:gd name="T5" fmla="*/ 4 h 224"/>
              <a:gd name="T6" fmla="*/ 0 w 382"/>
              <a:gd name="T7" fmla="*/ 0 h 224"/>
              <a:gd name="T8" fmla="*/ 84 w 382"/>
              <a:gd name="T9" fmla="*/ 0 h 224"/>
              <a:gd name="T10" fmla="*/ 84 w 382"/>
              <a:gd name="T11" fmla="*/ 0 h 224"/>
              <a:gd name="T12" fmla="*/ 170 w 382"/>
              <a:gd name="T13" fmla="*/ 186 h 224"/>
              <a:gd name="T14" fmla="*/ 382 w 382"/>
              <a:gd name="T15" fmla="*/ 186 h 224"/>
              <a:gd name="T16" fmla="*/ 382 w 382"/>
              <a:gd name="T17" fmla="*/ 224 h 224"/>
              <a:gd name="T18" fmla="*/ 170 w 382"/>
              <a:gd name="T19" fmla="*/ 224 h 224"/>
              <a:gd name="T20" fmla="*/ 170 w 382"/>
              <a:gd name="T21" fmla="*/ 186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2"/>
              <a:gd name="T34" fmla="*/ 0 h 224"/>
              <a:gd name="T35" fmla="*/ 382 w 382"/>
              <a:gd name="T36" fmla="*/ 224 h 2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2" h="224">
                <a:moveTo>
                  <a:pt x="84" y="0"/>
                </a:moveTo>
                <a:lnTo>
                  <a:pt x="84" y="4"/>
                </a:lnTo>
                <a:lnTo>
                  <a:pt x="0" y="4"/>
                </a:lnTo>
                <a:lnTo>
                  <a:pt x="0" y="0"/>
                </a:lnTo>
                <a:lnTo>
                  <a:pt x="84" y="0"/>
                </a:lnTo>
                <a:close/>
                <a:moveTo>
                  <a:pt x="170" y="186"/>
                </a:moveTo>
                <a:lnTo>
                  <a:pt x="382" y="186"/>
                </a:lnTo>
                <a:lnTo>
                  <a:pt x="382" y="224"/>
                </a:lnTo>
                <a:lnTo>
                  <a:pt x="170" y="224"/>
                </a:lnTo>
                <a:lnTo>
                  <a:pt x="170" y="186"/>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7" name="Rectangle 563">
            <a:extLst>
              <a:ext uri="{FF2B5EF4-FFF2-40B4-BE49-F238E27FC236}">
                <a16:creationId xmlns:a16="http://schemas.microsoft.com/office/drawing/2014/main" id="{47F9CD07-AEF3-6846-8E72-64AF02EF83A2}"/>
              </a:ext>
            </a:extLst>
          </p:cNvPr>
          <p:cNvSpPr/>
          <p:nvPr/>
        </p:nvSpPr>
        <p:spPr>
          <a:xfrm>
            <a:off x="4961973" y="2251819"/>
            <a:ext cx="1854996"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Data Plane</a:t>
            </a:r>
            <a:endParaRPr lang="zh-CN" altLang="en-US" dirty="0">
              <a:effectLst>
                <a:outerShdw blurRad="38100" dist="38100" dir="2700000" algn="tl">
                  <a:srgbClr val="000000">
                    <a:alpha val="43137"/>
                  </a:srgbClr>
                </a:outerShdw>
              </a:effectLst>
            </a:endParaRPr>
          </a:p>
        </p:txBody>
      </p:sp>
      <p:sp>
        <p:nvSpPr>
          <p:cNvPr id="68" name="Flowchart: Connector 564">
            <a:extLst>
              <a:ext uri="{FF2B5EF4-FFF2-40B4-BE49-F238E27FC236}">
                <a16:creationId xmlns:a16="http://schemas.microsoft.com/office/drawing/2014/main" id="{CEC5C2D0-415C-374B-949C-87F10BB133B9}"/>
              </a:ext>
            </a:extLst>
          </p:cNvPr>
          <p:cNvSpPr/>
          <p:nvPr/>
        </p:nvSpPr>
        <p:spPr>
          <a:xfrm>
            <a:off x="5240958" y="341180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69" name="Flowchart: Connector 565">
            <a:extLst>
              <a:ext uri="{FF2B5EF4-FFF2-40B4-BE49-F238E27FC236}">
                <a16:creationId xmlns:a16="http://schemas.microsoft.com/office/drawing/2014/main" id="{69ADC33F-6AD4-1148-A350-C4B6FDA43824}"/>
              </a:ext>
            </a:extLst>
          </p:cNvPr>
          <p:cNvSpPr/>
          <p:nvPr/>
        </p:nvSpPr>
        <p:spPr>
          <a:xfrm>
            <a:off x="5968799" y="341180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70" name="Flowchart: Connector 566">
            <a:extLst>
              <a:ext uri="{FF2B5EF4-FFF2-40B4-BE49-F238E27FC236}">
                <a16:creationId xmlns:a16="http://schemas.microsoft.com/office/drawing/2014/main" id="{A15AE116-C0BB-CF4F-BADC-99888F5032A8}"/>
              </a:ext>
            </a:extLst>
          </p:cNvPr>
          <p:cNvSpPr/>
          <p:nvPr/>
        </p:nvSpPr>
        <p:spPr>
          <a:xfrm>
            <a:off x="6802799" y="341636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cxnSp>
        <p:nvCxnSpPr>
          <p:cNvPr id="71" name="Straight Arrow Connector 567">
            <a:extLst>
              <a:ext uri="{FF2B5EF4-FFF2-40B4-BE49-F238E27FC236}">
                <a16:creationId xmlns:a16="http://schemas.microsoft.com/office/drawing/2014/main" id="{65EC5E50-BBE3-C648-9571-B5DEED59C3EF}"/>
              </a:ext>
            </a:extLst>
          </p:cNvPr>
          <p:cNvCxnSpPr>
            <a:stCxn id="68" idx="1"/>
          </p:cNvCxnSpPr>
          <p:nvPr/>
        </p:nvCxnSpPr>
        <p:spPr>
          <a:xfrm flipH="1" flipV="1">
            <a:off x="5028551" y="3048324"/>
            <a:ext cx="265128" cy="41620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2" name="Straight Arrow Connector 569">
            <a:extLst>
              <a:ext uri="{FF2B5EF4-FFF2-40B4-BE49-F238E27FC236}">
                <a16:creationId xmlns:a16="http://schemas.microsoft.com/office/drawing/2014/main" id="{301DDCD4-3D0B-FA44-94D2-03C4698F475D}"/>
              </a:ext>
            </a:extLst>
          </p:cNvPr>
          <p:cNvCxnSpPr>
            <a:stCxn id="68" idx="7"/>
          </p:cNvCxnSpPr>
          <p:nvPr/>
        </p:nvCxnSpPr>
        <p:spPr>
          <a:xfrm flipV="1">
            <a:off x="5548237" y="3055844"/>
            <a:ext cx="43729" cy="40868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572">
            <a:extLst>
              <a:ext uri="{FF2B5EF4-FFF2-40B4-BE49-F238E27FC236}">
                <a16:creationId xmlns:a16="http://schemas.microsoft.com/office/drawing/2014/main" id="{D34237EC-F004-8146-9AD0-6A52846C99FE}"/>
              </a:ext>
            </a:extLst>
          </p:cNvPr>
          <p:cNvCxnSpPr>
            <a:stCxn id="69" idx="1"/>
          </p:cNvCxnSpPr>
          <p:nvPr/>
        </p:nvCxnSpPr>
        <p:spPr>
          <a:xfrm flipH="1" flipV="1">
            <a:off x="5896799" y="3085026"/>
            <a:ext cx="124721" cy="3795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574">
            <a:extLst>
              <a:ext uri="{FF2B5EF4-FFF2-40B4-BE49-F238E27FC236}">
                <a16:creationId xmlns:a16="http://schemas.microsoft.com/office/drawing/2014/main" id="{889E59F2-9D31-784E-812E-8EDFD3C620DB}"/>
              </a:ext>
            </a:extLst>
          </p:cNvPr>
          <p:cNvCxnSpPr>
            <a:stCxn id="69" idx="0"/>
          </p:cNvCxnSpPr>
          <p:nvPr/>
        </p:nvCxnSpPr>
        <p:spPr>
          <a:xfrm flipV="1">
            <a:off x="6148799" y="3055843"/>
            <a:ext cx="97680" cy="35596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Straight Arrow Connector 577">
            <a:extLst>
              <a:ext uri="{FF2B5EF4-FFF2-40B4-BE49-F238E27FC236}">
                <a16:creationId xmlns:a16="http://schemas.microsoft.com/office/drawing/2014/main" id="{7A48BF18-27F2-8447-BA41-2CC8ACF213A9}"/>
              </a:ext>
            </a:extLst>
          </p:cNvPr>
          <p:cNvCxnSpPr>
            <a:stCxn id="70" idx="1"/>
          </p:cNvCxnSpPr>
          <p:nvPr/>
        </p:nvCxnSpPr>
        <p:spPr>
          <a:xfrm flipH="1" flipV="1">
            <a:off x="6624247" y="3055447"/>
            <a:ext cx="231273" cy="413639"/>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6" name="Straight Arrow Connector 579">
            <a:extLst>
              <a:ext uri="{FF2B5EF4-FFF2-40B4-BE49-F238E27FC236}">
                <a16:creationId xmlns:a16="http://schemas.microsoft.com/office/drawing/2014/main" id="{F8B74665-9238-0A40-9A07-8C4045C66E47}"/>
              </a:ext>
            </a:extLst>
          </p:cNvPr>
          <p:cNvCxnSpPr>
            <a:stCxn id="70" idx="0"/>
          </p:cNvCxnSpPr>
          <p:nvPr/>
        </p:nvCxnSpPr>
        <p:spPr>
          <a:xfrm flipV="1">
            <a:off x="6982799" y="3059207"/>
            <a:ext cx="68031" cy="35715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7" name="Straight Arrow Connector 581">
            <a:extLst>
              <a:ext uri="{FF2B5EF4-FFF2-40B4-BE49-F238E27FC236}">
                <a16:creationId xmlns:a16="http://schemas.microsoft.com/office/drawing/2014/main" id="{CCEC8F94-36CF-2F44-9E49-FA803C61D766}"/>
              </a:ext>
            </a:extLst>
          </p:cNvPr>
          <p:cNvCxnSpPr>
            <a:stCxn id="78" idx="0"/>
            <a:endCxn id="70" idx="4"/>
          </p:cNvCxnSpPr>
          <p:nvPr/>
        </p:nvCxnSpPr>
        <p:spPr>
          <a:xfrm flipV="1">
            <a:off x="6982799" y="3776365"/>
            <a:ext cx="0" cy="31242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8" name="Rectangle 583">
            <a:extLst>
              <a:ext uri="{FF2B5EF4-FFF2-40B4-BE49-F238E27FC236}">
                <a16:creationId xmlns:a16="http://schemas.microsoft.com/office/drawing/2014/main" id="{AD7AB132-F0E8-5741-A16F-A97D3810C965}"/>
              </a:ext>
            </a:extLst>
          </p:cNvPr>
          <p:cNvSpPr/>
          <p:nvPr/>
        </p:nvSpPr>
        <p:spPr>
          <a:xfrm>
            <a:off x="6730799"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79" name="Rectangle 586">
            <a:extLst>
              <a:ext uri="{FF2B5EF4-FFF2-40B4-BE49-F238E27FC236}">
                <a16:creationId xmlns:a16="http://schemas.microsoft.com/office/drawing/2014/main" id="{2310A036-9E1A-9C43-9154-4DB12F3A855D}"/>
              </a:ext>
            </a:extLst>
          </p:cNvPr>
          <p:cNvSpPr/>
          <p:nvPr/>
        </p:nvSpPr>
        <p:spPr>
          <a:xfrm>
            <a:off x="5896799"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80" name="Rectangle 587">
            <a:extLst>
              <a:ext uri="{FF2B5EF4-FFF2-40B4-BE49-F238E27FC236}">
                <a16:creationId xmlns:a16="http://schemas.microsoft.com/office/drawing/2014/main" id="{249248E2-22D3-7845-804B-3E5699EC0AED}"/>
              </a:ext>
            </a:extLst>
          </p:cNvPr>
          <p:cNvSpPr/>
          <p:nvPr/>
        </p:nvSpPr>
        <p:spPr>
          <a:xfrm>
            <a:off x="5168958"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cxnSp>
        <p:nvCxnSpPr>
          <p:cNvPr id="81" name="Straight Arrow Connector 588">
            <a:extLst>
              <a:ext uri="{FF2B5EF4-FFF2-40B4-BE49-F238E27FC236}">
                <a16:creationId xmlns:a16="http://schemas.microsoft.com/office/drawing/2014/main" id="{C2DB5E06-5B58-C246-9EC3-45D77410DC4A}"/>
              </a:ext>
            </a:extLst>
          </p:cNvPr>
          <p:cNvCxnSpPr>
            <a:stCxn id="79" idx="0"/>
            <a:endCxn id="69" idx="4"/>
          </p:cNvCxnSpPr>
          <p:nvPr/>
        </p:nvCxnSpPr>
        <p:spPr>
          <a:xfrm flipV="1">
            <a:off x="6148799" y="3771805"/>
            <a:ext cx="0" cy="31698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2" name="Straight Arrow Connector 591">
            <a:extLst>
              <a:ext uri="{FF2B5EF4-FFF2-40B4-BE49-F238E27FC236}">
                <a16:creationId xmlns:a16="http://schemas.microsoft.com/office/drawing/2014/main" id="{D5332342-5F5B-0447-8A64-796CE8388DDD}"/>
              </a:ext>
            </a:extLst>
          </p:cNvPr>
          <p:cNvCxnSpPr>
            <a:stCxn id="80" idx="0"/>
            <a:endCxn id="68" idx="4"/>
          </p:cNvCxnSpPr>
          <p:nvPr/>
        </p:nvCxnSpPr>
        <p:spPr>
          <a:xfrm flipV="1">
            <a:off x="5420958" y="3771805"/>
            <a:ext cx="0" cy="31698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3" name="Rectangle 595">
            <a:extLst>
              <a:ext uri="{FF2B5EF4-FFF2-40B4-BE49-F238E27FC236}">
                <a16:creationId xmlns:a16="http://schemas.microsoft.com/office/drawing/2014/main" id="{34C1E00F-A1F3-4249-83C6-3DFCC27878A5}"/>
              </a:ext>
            </a:extLst>
          </p:cNvPr>
          <p:cNvSpPr/>
          <p:nvPr/>
        </p:nvSpPr>
        <p:spPr>
          <a:xfrm>
            <a:off x="4571999" y="2657445"/>
            <a:ext cx="2794355" cy="400110"/>
          </a:xfrm>
          <a:prstGeom prst="rect">
            <a:avLst/>
          </a:prstGeom>
        </p:spPr>
        <p:txBody>
          <a:bodyPr wrap="none">
            <a:spAutoFit/>
          </a:bodyPr>
          <a:lstStyle/>
          <a:p>
            <a:pPr algn="ctr"/>
            <a:r>
              <a:rPr lang="en-US" altLang="zh-CN" sz="2000" dirty="0">
                <a:solidFill>
                  <a:schemeClr val="dk1"/>
                </a:solidFill>
                <a:latin typeface="Verdana" pitchFamily="34" charset="0"/>
                <a:ea typeface="Verdana" pitchFamily="34" charset="0"/>
                <a:cs typeface="Verdana" pitchFamily="34" charset="0"/>
              </a:rPr>
              <a:t>Files  FIFO  Network</a:t>
            </a:r>
            <a:endParaRPr lang="zh-CN" altLang="en-US" sz="2000" dirty="0"/>
          </a:p>
        </p:txBody>
      </p:sp>
      <p:cxnSp>
        <p:nvCxnSpPr>
          <p:cNvPr id="84" name="Straight Arrow Connector 597">
            <a:extLst>
              <a:ext uri="{FF2B5EF4-FFF2-40B4-BE49-F238E27FC236}">
                <a16:creationId xmlns:a16="http://schemas.microsoft.com/office/drawing/2014/main" id="{F168EBDD-D759-B648-A4AB-EDE567ADC1ED}"/>
              </a:ext>
            </a:extLst>
          </p:cNvPr>
          <p:cNvCxnSpPr>
            <a:endCxn id="78" idx="2"/>
          </p:cNvCxnSpPr>
          <p:nvPr/>
        </p:nvCxnSpPr>
        <p:spPr>
          <a:xfrm flipV="1">
            <a:off x="6982799" y="4592791"/>
            <a:ext cx="0" cy="47739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sp>
        <p:nvSpPr>
          <p:cNvPr id="85" name="Rectangle 601">
            <a:extLst>
              <a:ext uri="{FF2B5EF4-FFF2-40B4-BE49-F238E27FC236}">
                <a16:creationId xmlns:a16="http://schemas.microsoft.com/office/drawing/2014/main" id="{7402AD8C-BE16-9441-9EFF-B85CA02DB402}"/>
              </a:ext>
            </a:extLst>
          </p:cNvPr>
          <p:cNvSpPr/>
          <p:nvPr/>
        </p:nvSpPr>
        <p:spPr>
          <a:xfrm>
            <a:off x="4896053" y="5219700"/>
            <a:ext cx="2250937"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Control Plane</a:t>
            </a:r>
            <a:endParaRPr lang="zh-CN" altLang="en-US" dirty="0">
              <a:effectLst>
                <a:outerShdw blurRad="38100" dist="38100" dir="2700000" algn="tl">
                  <a:srgbClr val="000000">
                    <a:alpha val="43137"/>
                  </a:srgbClr>
                </a:outerShdw>
              </a:effectLst>
            </a:endParaRPr>
          </a:p>
        </p:txBody>
      </p:sp>
      <p:cxnSp>
        <p:nvCxnSpPr>
          <p:cNvPr id="86" name="Straight Connector 603">
            <a:extLst>
              <a:ext uri="{FF2B5EF4-FFF2-40B4-BE49-F238E27FC236}">
                <a16:creationId xmlns:a16="http://schemas.microsoft.com/office/drawing/2014/main" id="{9189913C-8728-014A-B8C7-5C78986E56FA}"/>
              </a:ext>
            </a:extLst>
          </p:cNvPr>
          <p:cNvCxnSpPr/>
          <p:nvPr/>
        </p:nvCxnSpPr>
        <p:spPr>
          <a:xfrm>
            <a:off x="2122850" y="5070188"/>
            <a:ext cx="5243504"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Arrow Connector 605">
            <a:extLst>
              <a:ext uri="{FF2B5EF4-FFF2-40B4-BE49-F238E27FC236}">
                <a16:creationId xmlns:a16="http://schemas.microsoft.com/office/drawing/2014/main" id="{A824FB32-C871-534C-A1FD-6105A2BBBFF3}"/>
              </a:ext>
            </a:extLst>
          </p:cNvPr>
          <p:cNvCxnSpPr>
            <a:endCxn id="79" idx="2"/>
          </p:cNvCxnSpPr>
          <p:nvPr/>
        </p:nvCxnSpPr>
        <p:spPr>
          <a:xfrm flipV="1">
            <a:off x="6148799" y="4592791"/>
            <a:ext cx="0" cy="47739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88" name="Straight Arrow Connector 606">
            <a:extLst>
              <a:ext uri="{FF2B5EF4-FFF2-40B4-BE49-F238E27FC236}">
                <a16:creationId xmlns:a16="http://schemas.microsoft.com/office/drawing/2014/main" id="{858F45F3-A662-E34D-B3E6-00B797BBA463}"/>
              </a:ext>
            </a:extLst>
          </p:cNvPr>
          <p:cNvCxnSpPr>
            <a:endCxn id="80" idx="2"/>
          </p:cNvCxnSpPr>
          <p:nvPr/>
        </p:nvCxnSpPr>
        <p:spPr>
          <a:xfrm flipV="1">
            <a:off x="5420958" y="4592791"/>
            <a:ext cx="0" cy="477398"/>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89" name="Straight Arrow Connector 607">
            <a:extLst>
              <a:ext uri="{FF2B5EF4-FFF2-40B4-BE49-F238E27FC236}">
                <a16:creationId xmlns:a16="http://schemas.microsoft.com/office/drawing/2014/main" id="{B21ED247-B3A3-8744-9C26-0DE9976A255F}"/>
              </a:ext>
            </a:extLst>
          </p:cNvPr>
          <p:cNvCxnSpPr>
            <a:endCxn id="9" idx="2"/>
          </p:cNvCxnSpPr>
          <p:nvPr/>
        </p:nvCxnSpPr>
        <p:spPr>
          <a:xfrm flipV="1">
            <a:off x="4419982" y="4622573"/>
            <a:ext cx="0" cy="447615"/>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90" name="Straight Arrow Connector 610">
            <a:extLst>
              <a:ext uri="{FF2B5EF4-FFF2-40B4-BE49-F238E27FC236}">
                <a16:creationId xmlns:a16="http://schemas.microsoft.com/office/drawing/2014/main" id="{6DD66F95-3647-DE4C-9C92-1BDED0A1EC01}"/>
              </a:ext>
            </a:extLst>
          </p:cNvPr>
          <p:cNvCxnSpPr>
            <a:endCxn id="61" idx="26"/>
          </p:cNvCxnSpPr>
          <p:nvPr/>
        </p:nvCxnSpPr>
        <p:spPr>
          <a:xfrm flipH="1" flipV="1">
            <a:off x="2545117" y="4753161"/>
            <a:ext cx="4224" cy="31702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sp>
        <p:nvSpPr>
          <p:cNvPr id="91" name="Rectangle 622">
            <a:extLst>
              <a:ext uri="{FF2B5EF4-FFF2-40B4-BE49-F238E27FC236}">
                <a16:creationId xmlns:a16="http://schemas.microsoft.com/office/drawing/2014/main" id="{748B0636-78B1-984A-848B-BB97FF020DEB}"/>
              </a:ext>
            </a:extLst>
          </p:cNvPr>
          <p:cNvSpPr/>
          <p:nvPr/>
        </p:nvSpPr>
        <p:spPr>
          <a:xfrm>
            <a:off x="1600199" y="2657445"/>
            <a:ext cx="1981199" cy="2610525"/>
          </a:xfrm>
          <a:prstGeom prst="rect">
            <a:avLst/>
          </a:prstGeom>
          <a:noFill/>
          <a:ln w="28575">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Rectangle 623">
            <a:extLst>
              <a:ext uri="{FF2B5EF4-FFF2-40B4-BE49-F238E27FC236}">
                <a16:creationId xmlns:a16="http://schemas.microsoft.com/office/drawing/2014/main" id="{F8546CD6-7DE6-3549-A1A6-161420F0ADF3}"/>
              </a:ext>
            </a:extLst>
          </p:cNvPr>
          <p:cNvSpPr/>
          <p:nvPr/>
        </p:nvSpPr>
        <p:spPr>
          <a:xfrm>
            <a:off x="1497710" y="2251819"/>
            <a:ext cx="2217274"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Job Schedule</a:t>
            </a:r>
            <a:endParaRPr lang="zh-CN" altLang="en-US" dirty="0">
              <a:effectLst>
                <a:outerShdw blurRad="38100" dist="38100" dir="2700000" algn="tl">
                  <a:srgbClr val="000000">
                    <a:alpha val="43137"/>
                  </a:srgbClr>
                </a:outerShdw>
              </a:effectLst>
            </a:endParaRPr>
          </a:p>
        </p:txBody>
      </p:sp>
      <p:sp>
        <p:nvSpPr>
          <p:cNvPr id="93" name="Rectangle 624">
            <a:extLst>
              <a:ext uri="{FF2B5EF4-FFF2-40B4-BE49-F238E27FC236}">
                <a16:creationId xmlns:a16="http://schemas.microsoft.com/office/drawing/2014/main" id="{36A24D74-7DD3-0249-B395-D1EE4522EA8D}"/>
              </a:ext>
            </a:extLst>
          </p:cNvPr>
          <p:cNvSpPr/>
          <p:nvPr/>
        </p:nvSpPr>
        <p:spPr>
          <a:xfrm>
            <a:off x="2298891" y="4049802"/>
            <a:ext cx="583814"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JM</a:t>
            </a:r>
            <a:endParaRPr lang="zh-CN" alt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298167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8BD85F-F7B5-0A4C-8394-28C1AD603CE2}"/>
              </a:ext>
            </a:extLst>
          </p:cNvPr>
          <p:cNvSpPr>
            <a:spLocks noGrp="1"/>
          </p:cNvSpPr>
          <p:nvPr>
            <p:ph type="title"/>
          </p:nvPr>
        </p:nvSpPr>
        <p:spPr/>
        <p:txBody>
          <a:bodyPr/>
          <a:lstStyle/>
          <a:p>
            <a:r>
              <a:rPr kumimoji="1" lang="en-US" altLang="zh-CN" dirty="0"/>
              <a:t>The runtime of Dryad</a:t>
            </a:r>
            <a:endParaRPr kumimoji="1" lang="zh-CN" altLang="en-US" dirty="0"/>
          </a:p>
        </p:txBody>
      </p:sp>
      <p:sp>
        <p:nvSpPr>
          <p:cNvPr id="4" name="灯片编号占位符 3">
            <a:extLst>
              <a:ext uri="{FF2B5EF4-FFF2-40B4-BE49-F238E27FC236}">
                <a16:creationId xmlns:a16="http://schemas.microsoft.com/office/drawing/2014/main" id="{314E0AFE-DD4C-E746-AA1F-E87AA29786E1}"/>
              </a:ext>
            </a:extLst>
          </p:cNvPr>
          <p:cNvSpPr>
            <a:spLocks noGrp="1"/>
          </p:cNvSpPr>
          <p:nvPr>
            <p:ph type="sldNum" sz="quarter" idx="12"/>
          </p:nvPr>
        </p:nvSpPr>
        <p:spPr/>
        <p:txBody>
          <a:bodyPr/>
          <a:lstStyle/>
          <a:p>
            <a:fld id="{ADE361C3-C043-4A6E-BDCE-8DA1E7D90A3B}" type="slidenum">
              <a:rPr lang="zh-CN" altLang="en-US" smtClean="0"/>
              <a:t>72</a:t>
            </a:fld>
            <a:endParaRPr lang="zh-CN" altLang="en-US"/>
          </a:p>
        </p:txBody>
      </p:sp>
      <p:sp>
        <p:nvSpPr>
          <p:cNvPr id="5" name="Rectangle 90">
            <a:extLst>
              <a:ext uri="{FF2B5EF4-FFF2-40B4-BE49-F238E27FC236}">
                <a16:creationId xmlns:a16="http://schemas.microsoft.com/office/drawing/2014/main" id="{5A01DF40-4EC8-F54B-9C27-76780C2D4E35}"/>
              </a:ext>
            </a:extLst>
          </p:cNvPr>
          <p:cNvSpPr/>
          <p:nvPr/>
        </p:nvSpPr>
        <p:spPr>
          <a:xfrm>
            <a:off x="1635613" y="1141677"/>
            <a:ext cx="5872774" cy="523220"/>
          </a:xfrm>
          <a:prstGeom prst="rect">
            <a:avLst/>
          </a:prstGeom>
          <a:solidFill>
            <a:srgbClr val="F5FED6"/>
          </a:solidFill>
          <a:effectLst>
            <a:outerShdw blurRad="63500" sx="102000" sy="102000" algn="ctr" rotWithShape="0">
              <a:prstClr val="black">
                <a:alpha val="40000"/>
              </a:prstClr>
            </a:outerShdw>
          </a:effectLst>
        </p:spPr>
        <p:txBody>
          <a:bodyPr wrap="square" lIns="72000" rIns="72000">
            <a:spAutoFit/>
          </a:bodyPr>
          <a:lstStyle/>
          <a:p>
            <a:r>
              <a:rPr lang="en-US" altLang="zh-CN" sz="2800" dirty="0">
                <a:effectLst>
                  <a:outerShdw blurRad="38100" dist="38100" dir="2700000" algn="tl">
                    <a:srgbClr val="000000">
                      <a:alpha val="43137"/>
                    </a:srgbClr>
                  </a:outerShdw>
                </a:effectLst>
                <a:latin typeface="Candara" pitchFamily="34" charset="0"/>
                <a:ea typeface="Verdana" pitchFamily="34" charset="0"/>
                <a:cs typeface="Verdana" pitchFamily="34" charset="0"/>
              </a:rPr>
              <a:t>Daemon process </a:t>
            </a:r>
            <a:r>
              <a:rPr lang="en-US" altLang="zh-CN" dirty="0">
                <a:latin typeface="Candara" pitchFamily="34" charset="0"/>
                <a:ea typeface="Verdana" pitchFamily="34" charset="0"/>
                <a:cs typeface="Verdana" pitchFamily="34" charset="0"/>
              </a:rPr>
              <a:t>(D) executes vertices</a:t>
            </a:r>
          </a:p>
        </p:txBody>
      </p:sp>
      <p:sp>
        <p:nvSpPr>
          <p:cNvPr id="6" name="Freeform 234">
            <a:extLst>
              <a:ext uri="{FF2B5EF4-FFF2-40B4-BE49-F238E27FC236}">
                <a16:creationId xmlns:a16="http://schemas.microsoft.com/office/drawing/2014/main" id="{3C02D847-F5AB-2846-94B5-ADE9688C2206}"/>
              </a:ext>
            </a:extLst>
          </p:cNvPr>
          <p:cNvSpPr>
            <a:spLocks/>
          </p:cNvSpPr>
          <p:nvPr/>
        </p:nvSpPr>
        <p:spPr bwMode="auto">
          <a:xfrm>
            <a:off x="1903271" y="3280535"/>
            <a:ext cx="5557033" cy="703078"/>
          </a:xfrm>
          <a:custGeom>
            <a:avLst/>
            <a:gdLst>
              <a:gd name="T0" fmla="*/ 484 w 2632"/>
              <a:gd name="T1" fmla="*/ 100 h 374"/>
              <a:gd name="T2" fmla="*/ 698 w 2632"/>
              <a:gd name="T3" fmla="*/ 106 h 374"/>
              <a:gd name="T4" fmla="*/ 1192 w 2632"/>
              <a:gd name="T5" fmla="*/ 96 h 374"/>
              <a:gd name="T6" fmla="*/ 1220 w 2632"/>
              <a:gd name="T7" fmla="*/ 92 h 374"/>
              <a:gd name="T8" fmla="*/ 1334 w 2632"/>
              <a:gd name="T9" fmla="*/ 60 h 374"/>
              <a:gd name="T10" fmla="*/ 1452 w 2632"/>
              <a:gd name="T11" fmla="*/ 28 h 374"/>
              <a:gd name="T12" fmla="*/ 1480 w 2632"/>
              <a:gd name="T13" fmla="*/ 24 h 374"/>
              <a:gd name="T14" fmla="*/ 1968 w 2632"/>
              <a:gd name="T15" fmla="*/ 2 h 374"/>
              <a:gd name="T16" fmla="*/ 2124 w 2632"/>
              <a:gd name="T17" fmla="*/ 2 h 374"/>
              <a:gd name="T18" fmla="*/ 2436 w 2632"/>
              <a:gd name="T19" fmla="*/ 20 h 374"/>
              <a:gd name="T20" fmla="*/ 2498 w 2632"/>
              <a:gd name="T21" fmla="*/ 24 h 374"/>
              <a:gd name="T22" fmla="*/ 2558 w 2632"/>
              <a:gd name="T23" fmla="*/ 50 h 374"/>
              <a:gd name="T24" fmla="*/ 2610 w 2632"/>
              <a:gd name="T25" fmla="*/ 102 h 374"/>
              <a:gd name="T26" fmla="*/ 2628 w 2632"/>
              <a:gd name="T27" fmla="*/ 142 h 374"/>
              <a:gd name="T28" fmla="*/ 2632 w 2632"/>
              <a:gd name="T29" fmla="*/ 168 h 374"/>
              <a:gd name="T30" fmla="*/ 2624 w 2632"/>
              <a:gd name="T31" fmla="*/ 212 h 374"/>
              <a:gd name="T32" fmla="*/ 2588 w 2632"/>
              <a:gd name="T33" fmla="*/ 286 h 374"/>
              <a:gd name="T34" fmla="*/ 2554 w 2632"/>
              <a:gd name="T35" fmla="*/ 324 h 374"/>
              <a:gd name="T36" fmla="*/ 2514 w 2632"/>
              <a:gd name="T37" fmla="*/ 348 h 374"/>
              <a:gd name="T38" fmla="*/ 2488 w 2632"/>
              <a:gd name="T39" fmla="*/ 352 h 374"/>
              <a:gd name="T40" fmla="*/ 2192 w 2632"/>
              <a:gd name="T41" fmla="*/ 372 h 374"/>
              <a:gd name="T42" fmla="*/ 2056 w 2632"/>
              <a:gd name="T43" fmla="*/ 374 h 374"/>
              <a:gd name="T44" fmla="*/ 1788 w 2632"/>
              <a:gd name="T45" fmla="*/ 366 h 374"/>
              <a:gd name="T46" fmla="*/ 1556 w 2632"/>
              <a:gd name="T47" fmla="*/ 340 h 374"/>
              <a:gd name="T48" fmla="*/ 1490 w 2632"/>
              <a:gd name="T49" fmla="*/ 320 h 374"/>
              <a:gd name="T50" fmla="*/ 1450 w 2632"/>
              <a:gd name="T51" fmla="*/ 286 h 374"/>
              <a:gd name="T52" fmla="*/ 1336 w 2632"/>
              <a:gd name="T53" fmla="*/ 212 h 374"/>
              <a:gd name="T54" fmla="*/ 1222 w 2632"/>
              <a:gd name="T55" fmla="*/ 172 h 374"/>
              <a:gd name="T56" fmla="*/ 1192 w 2632"/>
              <a:gd name="T57" fmla="*/ 168 h 374"/>
              <a:gd name="T58" fmla="*/ 702 w 2632"/>
              <a:gd name="T59" fmla="*/ 158 h 374"/>
              <a:gd name="T60" fmla="*/ 488 w 2632"/>
              <a:gd name="T61" fmla="*/ 164 h 374"/>
              <a:gd name="T62" fmla="*/ 458 w 2632"/>
              <a:gd name="T63" fmla="*/ 172 h 374"/>
              <a:gd name="T64" fmla="*/ 302 w 2632"/>
              <a:gd name="T65" fmla="*/ 190 h 374"/>
              <a:gd name="T66" fmla="*/ 136 w 2632"/>
              <a:gd name="T67" fmla="*/ 188 h 374"/>
              <a:gd name="T68" fmla="*/ 40 w 2632"/>
              <a:gd name="T69" fmla="*/ 170 h 374"/>
              <a:gd name="T70" fmla="*/ 10 w 2632"/>
              <a:gd name="T71" fmla="*/ 156 h 374"/>
              <a:gd name="T72" fmla="*/ 0 w 2632"/>
              <a:gd name="T73" fmla="*/ 136 h 374"/>
              <a:gd name="T74" fmla="*/ 4 w 2632"/>
              <a:gd name="T75" fmla="*/ 120 h 374"/>
              <a:gd name="T76" fmla="*/ 28 w 2632"/>
              <a:gd name="T77" fmla="*/ 98 h 374"/>
              <a:gd name="T78" fmla="*/ 102 w 2632"/>
              <a:gd name="T79" fmla="*/ 78 h 374"/>
              <a:gd name="T80" fmla="*/ 222 w 2632"/>
              <a:gd name="T81" fmla="*/ 70 h 374"/>
              <a:gd name="T82" fmla="*/ 382 w 2632"/>
              <a:gd name="T83" fmla="*/ 78 h 374"/>
              <a:gd name="T84" fmla="*/ 460 w 2632"/>
              <a:gd name="T85" fmla="*/ 92 h 37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632"/>
              <a:gd name="T130" fmla="*/ 0 h 374"/>
              <a:gd name="T131" fmla="*/ 2632 w 2632"/>
              <a:gd name="T132" fmla="*/ 374 h 37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632" h="374">
                <a:moveTo>
                  <a:pt x="472" y="96"/>
                </a:moveTo>
                <a:lnTo>
                  <a:pt x="472" y="96"/>
                </a:lnTo>
                <a:lnTo>
                  <a:pt x="484" y="100"/>
                </a:lnTo>
                <a:lnTo>
                  <a:pt x="510" y="102"/>
                </a:lnTo>
                <a:lnTo>
                  <a:pt x="590" y="106"/>
                </a:lnTo>
                <a:lnTo>
                  <a:pt x="698" y="106"/>
                </a:lnTo>
                <a:lnTo>
                  <a:pt x="820" y="104"/>
                </a:lnTo>
                <a:lnTo>
                  <a:pt x="1058" y="100"/>
                </a:lnTo>
                <a:lnTo>
                  <a:pt x="1192" y="96"/>
                </a:lnTo>
                <a:lnTo>
                  <a:pt x="1204" y="96"/>
                </a:lnTo>
                <a:lnTo>
                  <a:pt x="1220" y="92"/>
                </a:lnTo>
                <a:lnTo>
                  <a:pt x="1254" y="84"/>
                </a:lnTo>
                <a:lnTo>
                  <a:pt x="1292" y="74"/>
                </a:lnTo>
                <a:lnTo>
                  <a:pt x="1334" y="60"/>
                </a:lnTo>
                <a:lnTo>
                  <a:pt x="1376" y="46"/>
                </a:lnTo>
                <a:lnTo>
                  <a:pt x="1416" y="36"/>
                </a:lnTo>
                <a:lnTo>
                  <a:pt x="1452" y="28"/>
                </a:lnTo>
                <a:lnTo>
                  <a:pt x="1466" y="24"/>
                </a:lnTo>
                <a:lnTo>
                  <a:pt x="1480" y="24"/>
                </a:lnTo>
                <a:lnTo>
                  <a:pt x="1694" y="12"/>
                </a:lnTo>
                <a:lnTo>
                  <a:pt x="1874" y="4"/>
                </a:lnTo>
                <a:lnTo>
                  <a:pt x="1968" y="2"/>
                </a:lnTo>
                <a:lnTo>
                  <a:pt x="2056" y="0"/>
                </a:lnTo>
                <a:lnTo>
                  <a:pt x="2124" y="2"/>
                </a:lnTo>
                <a:lnTo>
                  <a:pt x="2194" y="4"/>
                </a:lnTo>
                <a:lnTo>
                  <a:pt x="2330" y="12"/>
                </a:lnTo>
                <a:lnTo>
                  <a:pt x="2436" y="20"/>
                </a:lnTo>
                <a:lnTo>
                  <a:pt x="2488" y="24"/>
                </a:lnTo>
                <a:lnTo>
                  <a:pt x="2498" y="24"/>
                </a:lnTo>
                <a:lnTo>
                  <a:pt x="2510" y="28"/>
                </a:lnTo>
                <a:lnTo>
                  <a:pt x="2534" y="36"/>
                </a:lnTo>
                <a:lnTo>
                  <a:pt x="2558" y="50"/>
                </a:lnTo>
                <a:lnTo>
                  <a:pt x="2580" y="68"/>
                </a:lnTo>
                <a:lnTo>
                  <a:pt x="2600" y="90"/>
                </a:lnTo>
                <a:lnTo>
                  <a:pt x="2610" y="102"/>
                </a:lnTo>
                <a:lnTo>
                  <a:pt x="2618" y="116"/>
                </a:lnTo>
                <a:lnTo>
                  <a:pt x="2624" y="128"/>
                </a:lnTo>
                <a:lnTo>
                  <a:pt x="2628" y="142"/>
                </a:lnTo>
                <a:lnTo>
                  <a:pt x="2630" y="154"/>
                </a:lnTo>
                <a:lnTo>
                  <a:pt x="2632" y="168"/>
                </a:lnTo>
                <a:lnTo>
                  <a:pt x="2632" y="182"/>
                </a:lnTo>
                <a:lnTo>
                  <a:pt x="2628" y="196"/>
                </a:lnTo>
                <a:lnTo>
                  <a:pt x="2624" y="212"/>
                </a:lnTo>
                <a:lnTo>
                  <a:pt x="2620" y="228"/>
                </a:lnTo>
                <a:lnTo>
                  <a:pt x="2606" y="258"/>
                </a:lnTo>
                <a:lnTo>
                  <a:pt x="2588" y="286"/>
                </a:lnTo>
                <a:lnTo>
                  <a:pt x="2576" y="300"/>
                </a:lnTo>
                <a:lnTo>
                  <a:pt x="2566" y="312"/>
                </a:lnTo>
                <a:lnTo>
                  <a:pt x="2554" y="324"/>
                </a:lnTo>
                <a:lnTo>
                  <a:pt x="2540" y="334"/>
                </a:lnTo>
                <a:lnTo>
                  <a:pt x="2528" y="342"/>
                </a:lnTo>
                <a:lnTo>
                  <a:pt x="2514" y="348"/>
                </a:lnTo>
                <a:lnTo>
                  <a:pt x="2502" y="350"/>
                </a:lnTo>
                <a:lnTo>
                  <a:pt x="2488" y="352"/>
                </a:lnTo>
                <a:lnTo>
                  <a:pt x="2432" y="356"/>
                </a:lnTo>
                <a:lnTo>
                  <a:pt x="2324" y="364"/>
                </a:lnTo>
                <a:lnTo>
                  <a:pt x="2192" y="372"/>
                </a:lnTo>
                <a:lnTo>
                  <a:pt x="2122" y="374"/>
                </a:lnTo>
                <a:lnTo>
                  <a:pt x="2056" y="374"/>
                </a:lnTo>
                <a:lnTo>
                  <a:pt x="1970" y="374"/>
                </a:lnTo>
                <a:lnTo>
                  <a:pt x="1880" y="372"/>
                </a:lnTo>
                <a:lnTo>
                  <a:pt x="1788" y="366"/>
                </a:lnTo>
                <a:lnTo>
                  <a:pt x="1700" y="360"/>
                </a:lnTo>
                <a:lnTo>
                  <a:pt x="1622" y="350"/>
                </a:lnTo>
                <a:lnTo>
                  <a:pt x="1556" y="340"/>
                </a:lnTo>
                <a:lnTo>
                  <a:pt x="1530" y="332"/>
                </a:lnTo>
                <a:lnTo>
                  <a:pt x="1508" y="326"/>
                </a:lnTo>
                <a:lnTo>
                  <a:pt x="1490" y="320"/>
                </a:lnTo>
                <a:lnTo>
                  <a:pt x="1480" y="312"/>
                </a:lnTo>
                <a:lnTo>
                  <a:pt x="1450" y="286"/>
                </a:lnTo>
                <a:lnTo>
                  <a:pt x="1414" y="260"/>
                </a:lnTo>
                <a:lnTo>
                  <a:pt x="1376" y="234"/>
                </a:lnTo>
                <a:lnTo>
                  <a:pt x="1336" y="212"/>
                </a:lnTo>
                <a:lnTo>
                  <a:pt x="1296" y="194"/>
                </a:lnTo>
                <a:lnTo>
                  <a:pt x="1258" y="180"/>
                </a:lnTo>
                <a:lnTo>
                  <a:pt x="1222" y="172"/>
                </a:lnTo>
                <a:lnTo>
                  <a:pt x="1206" y="168"/>
                </a:lnTo>
                <a:lnTo>
                  <a:pt x="1192" y="168"/>
                </a:lnTo>
                <a:lnTo>
                  <a:pt x="1056" y="164"/>
                </a:lnTo>
                <a:lnTo>
                  <a:pt x="824" y="158"/>
                </a:lnTo>
                <a:lnTo>
                  <a:pt x="702" y="158"/>
                </a:lnTo>
                <a:lnTo>
                  <a:pt x="594" y="158"/>
                </a:lnTo>
                <a:lnTo>
                  <a:pt x="514" y="162"/>
                </a:lnTo>
                <a:lnTo>
                  <a:pt x="488" y="164"/>
                </a:lnTo>
                <a:lnTo>
                  <a:pt x="472" y="168"/>
                </a:lnTo>
                <a:lnTo>
                  <a:pt x="458" y="172"/>
                </a:lnTo>
                <a:lnTo>
                  <a:pt x="438" y="176"/>
                </a:lnTo>
                <a:lnTo>
                  <a:pt x="378" y="184"/>
                </a:lnTo>
                <a:lnTo>
                  <a:pt x="302" y="190"/>
                </a:lnTo>
                <a:lnTo>
                  <a:pt x="218" y="190"/>
                </a:lnTo>
                <a:lnTo>
                  <a:pt x="176" y="190"/>
                </a:lnTo>
                <a:lnTo>
                  <a:pt x="136" y="188"/>
                </a:lnTo>
                <a:lnTo>
                  <a:pt x="100" y="184"/>
                </a:lnTo>
                <a:lnTo>
                  <a:pt x="68" y="178"/>
                </a:lnTo>
                <a:lnTo>
                  <a:pt x="40" y="170"/>
                </a:lnTo>
                <a:lnTo>
                  <a:pt x="28" y="166"/>
                </a:lnTo>
                <a:lnTo>
                  <a:pt x="18" y="162"/>
                </a:lnTo>
                <a:lnTo>
                  <a:pt x="10" y="156"/>
                </a:lnTo>
                <a:lnTo>
                  <a:pt x="4" y="150"/>
                </a:lnTo>
                <a:lnTo>
                  <a:pt x="2" y="144"/>
                </a:lnTo>
                <a:lnTo>
                  <a:pt x="0" y="136"/>
                </a:lnTo>
                <a:lnTo>
                  <a:pt x="2" y="128"/>
                </a:lnTo>
                <a:lnTo>
                  <a:pt x="4" y="120"/>
                </a:lnTo>
                <a:lnTo>
                  <a:pt x="10" y="112"/>
                </a:lnTo>
                <a:lnTo>
                  <a:pt x="18" y="104"/>
                </a:lnTo>
                <a:lnTo>
                  <a:pt x="28" y="98"/>
                </a:lnTo>
                <a:lnTo>
                  <a:pt x="40" y="94"/>
                </a:lnTo>
                <a:lnTo>
                  <a:pt x="68" y="84"/>
                </a:lnTo>
                <a:lnTo>
                  <a:pt x="102" y="78"/>
                </a:lnTo>
                <a:lnTo>
                  <a:pt x="140" y="74"/>
                </a:lnTo>
                <a:lnTo>
                  <a:pt x="180" y="70"/>
                </a:lnTo>
                <a:lnTo>
                  <a:pt x="222" y="70"/>
                </a:lnTo>
                <a:lnTo>
                  <a:pt x="264" y="70"/>
                </a:lnTo>
                <a:lnTo>
                  <a:pt x="306" y="72"/>
                </a:lnTo>
                <a:lnTo>
                  <a:pt x="382" y="78"/>
                </a:lnTo>
                <a:lnTo>
                  <a:pt x="414" y="82"/>
                </a:lnTo>
                <a:lnTo>
                  <a:pt x="442" y="86"/>
                </a:lnTo>
                <a:lnTo>
                  <a:pt x="460" y="92"/>
                </a:lnTo>
                <a:lnTo>
                  <a:pt x="472" y="96"/>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7" name="Rectangle 247">
            <a:extLst>
              <a:ext uri="{FF2B5EF4-FFF2-40B4-BE49-F238E27FC236}">
                <a16:creationId xmlns:a16="http://schemas.microsoft.com/office/drawing/2014/main" id="{CD5C41B5-DAD3-4146-80DF-06238AC02FDC}"/>
              </a:ext>
            </a:extLst>
          </p:cNvPr>
          <p:cNvSpPr>
            <a:spLocks noChangeArrowheads="1"/>
          </p:cNvSpPr>
          <p:nvPr/>
        </p:nvSpPr>
        <p:spPr bwMode="auto">
          <a:xfrm>
            <a:off x="4466432" y="2648893"/>
            <a:ext cx="2993873" cy="406056"/>
          </a:xfrm>
          <a:prstGeom prst="rect">
            <a:avLst/>
          </a:prstGeom>
          <a:solidFill>
            <a:srgbClr val="00FFF2"/>
          </a:solidFill>
          <a:ln w="4">
            <a:solidFill>
              <a:srgbClr val="000000"/>
            </a:solidFill>
            <a:miter lim="800000"/>
            <a:headEnd/>
            <a:tailEnd/>
          </a:ln>
        </p:spPr>
        <p:txBody>
          <a:bodyPr/>
          <a:lstStyle/>
          <a:p>
            <a:pPr eaLnBrk="1" hangingPunct="1"/>
            <a:endParaRPr lang="zh-CN" altLang="zh-CN" sz="1800"/>
          </a:p>
        </p:txBody>
      </p:sp>
      <p:sp>
        <p:nvSpPr>
          <p:cNvPr id="8" name="Rectangle 321">
            <a:extLst>
              <a:ext uri="{FF2B5EF4-FFF2-40B4-BE49-F238E27FC236}">
                <a16:creationId xmlns:a16="http://schemas.microsoft.com/office/drawing/2014/main" id="{9FDFFF17-8BA9-9348-87FF-378CF7CED821}"/>
              </a:ext>
            </a:extLst>
          </p:cNvPr>
          <p:cNvSpPr>
            <a:spLocks noChangeArrowheads="1"/>
          </p:cNvSpPr>
          <p:nvPr/>
        </p:nvSpPr>
        <p:spPr bwMode="auto">
          <a:xfrm>
            <a:off x="4115950" y="4081165"/>
            <a:ext cx="608064" cy="541408"/>
          </a:xfrm>
          <a:prstGeom prst="rect">
            <a:avLst/>
          </a:prstGeom>
          <a:solidFill>
            <a:srgbClr val="00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ea typeface="+mn-ea"/>
              </a:rPr>
              <a:t>NS</a:t>
            </a:r>
            <a:endParaRPr lang="zh-CN" altLang="zh-CN" b="1" i="1" dirty="0">
              <a:solidFill>
                <a:schemeClr val="tx1"/>
              </a:solidFill>
              <a:effectLst>
                <a:outerShdw blurRad="38100" dist="38100" dir="2700000" algn="tl">
                  <a:srgbClr val="000000">
                    <a:alpha val="43137"/>
                  </a:srgbClr>
                </a:outerShdw>
              </a:effectLst>
              <a:latin typeface="Candara" pitchFamily="34" charset="0"/>
              <a:ea typeface="+mn-ea"/>
            </a:endParaRPr>
          </a:p>
        </p:txBody>
      </p:sp>
      <p:sp>
        <p:nvSpPr>
          <p:cNvPr id="9" name="Line 339">
            <a:extLst>
              <a:ext uri="{FF2B5EF4-FFF2-40B4-BE49-F238E27FC236}">
                <a16:creationId xmlns:a16="http://schemas.microsoft.com/office/drawing/2014/main" id="{84ADEB71-1589-8C44-8990-D450272F2439}"/>
              </a:ext>
            </a:extLst>
          </p:cNvPr>
          <p:cNvSpPr>
            <a:spLocks noChangeShapeType="1"/>
          </p:cNvSpPr>
          <p:nvPr/>
        </p:nvSpPr>
        <p:spPr bwMode="auto">
          <a:xfrm flipH="1" flipV="1">
            <a:off x="2122850"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0" name="Freeform 340">
            <a:extLst>
              <a:ext uri="{FF2B5EF4-FFF2-40B4-BE49-F238E27FC236}">
                <a16:creationId xmlns:a16="http://schemas.microsoft.com/office/drawing/2014/main" id="{7ACA79C2-83CE-8043-A7E7-D3E860B7AB7B}"/>
              </a:ext>
            </a:extLst>
          </p:cNvPr>
          <p:cNvSpPr>
            <a:spLocks/>
          </p:cNvSpPr>
          <p:nvPr/>
        </p:nvSpPr>
        <p:spPr bwMode="auto">
          <a:xfrm>
            <a:off x="2093291"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1" name="Line 341">
            <a:extLst>
              <a:ext uri="{FF2B5EF4-FFF2-40B4-BE49-F238E27FC236}">
                <a16:creationId xmlns:a16="http://schemas.microsoft.com/office/drawing/2014/main" id="{D3E0DA02-B6A6-C840-B58C-D9DB354D9BF4}"/>
              </a:ext>
            </a:extLst>
          </p:cNvPr>
          <p:cNvSpPr>
            <a:spLocks noChangeShapeType="1"/>
          </p:cNvSpPr>
          <p:nvPr/>
        </p:nvSpPr>
        <p:spPr bwMode="auto">
          <a:xfrm flipV="1">
            <a:off x="2224194"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 name="Freeform 342">
            <a:extLst>
              <a:ext uri="{FF2B5EF4-FFF2-40B4-BE49-F238E27FC236}">
                <a16:creationId xmlns:a16="http://schemas.microsoft.com/office/drawing/2014/main" id="{51FD3FE7-ADDF-BE49-87CF-ED2A7CF01B04}"/>
              </a:ext>
            </a:extLst>
          </p:cNvPr>
          <p:cNvSpPr>
            <a:spLocks/>
          </p:cNvSpPr>
          <p:nvPr/>
        </p:nvSpPr>
        <p:spPr bwMode="auto">
          <a:xfrm>
            <a:off x="2274866" y="3581317"/>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3" name="Line 343">
            <a:extLst>
              <a:ext uri="{FF2B5EF4-FFF2-40B4-BE49-F238E27FC236}">
                <a16:creationId xmlns:a16="http://schemas.microsoft.com/office/drawing/2014/main" id="{85CE670D-B93C-0446-BBAB-50DD63D75F2B}"/>
              </a:ext>
            </a:extLst>
          </p:cNvPr>
          <p:cNvSpPr>
            <a:spLocks noChangeShapeType="1"/>
          </p:cNvSpPr>
          <p:nvPr/>
        </p:nvSpPr>
        <p:spPr bwMode="auto">
          <a:xfrm flipH="1" flipV="1">
            <a:off x="2426882"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 name="Freeform 344">
            <a:extLst>
              <a:ext uri="{FF2B5EF4-FFF2-40B4-BE49-F238E27FC236}">
                <a16:creationId xmlns:a16="http://schemas.microsoft.com/office/drawing/2014/main" id="{0761EA73-CBFD-2940-9FA1-CC3FEF41546F}"/>
              </a:ext>
            </a:extLst>
          </p:cNvPr>
          <p:cNvSpPr>
            <a:spLocks/>
          </p:cNvSpPr>
          <p:nvPr/>
        </p:nvSpPr>
        <p:spPr bwMode="auto">
          <a:xfrm>
            <a:off x="2397324"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5" name="Line 345">
            <a:extLst>
              <a:ext uri="{FF2B5EF4-FFF2-40B4-BE49-F238E27FC236}">
                <a16:creationId xmlns:a16="http://schemas.microsoft.com/office/drawing/2014/main" id="{ED2E17AE-19B1-9E4F-B012-519992440B5B}"/>
              </a:ext>
            </a:extLst>
          </p:cNvPr>
          <p:cNvSpPr>
            <a:spLocks noChangeShapeType="1"/>
          </p:cNvSpPr>
          <p:nvPr/>
        </p:nvSpPr>
        <p:spPr bwMode="auto">
          <a:xfrm flipV="1">
            <a:off x="2528226"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 name="Freeform 346">
            <a:extLst>
              <a:ext uri="{FF2B5EF4-FFF2-40B4-BE49-F238E27FC236}">
                <a16:creationId xmlns:a16="http://schemas.microsoft.com/office/drawing/2014/main" id="{DE812F91-496F-254C-8197-A9A3286312C1}"/>
              </a:ext>
            </a:extLst>
          </p:cNvPr>
          <p:cNvSpPr>
            <a:spLocks/>
          </p:cNvSpPr>
          <p:nvPr/>
        </p:nvSpPr>
        <p:spPr bwMode="auto">
          <a:xfrm>
            <a:off x="2578898" y="3581317"/>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7" name="Line 347">
            <a:extLst>
              <a:ext uri="{FF2B5EF4-FFF2-40B4-BE49-F238E27FC236}">
                <a16:creationId xmlns:a16="http://schemas.microsoft.com/office/drawing/2014/main" id="{427D78D6-B160-4A46-8B66-57F199546CDC}"/>
              </a:ext>
            </a:extLst>
          </p:cNvPr>
          <p:cNvSpPr>
            <a:spLocks noChangeShapeType="1"/>
          </p:cNvSpPr>
          <p:nvPr/>
        </p:nvSpPr>
        <p:spPr bwMode="auto">
          <a:xfrm flipH="1" flipV="1">
            <a:off x="2730914" y="3626435"/>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 name="Freeform 348">
            <a:extLst>
              <a:ext uri="{FF2B5EF4-FFF2-40B4-BE49-F238E27FC236}">
                <a16:creationId xmlns:a16="http://schemas.microsoft.com/office/drawing/2014/main" id="{59697D31-FD95-6044-8C30-EBE25D84584C}"/>
              </a:ext>
            </a:extLst>
          </p:cNvPr>
          <p:cNvSpPr>
            <a:spLocks/>
          </p:cNvSpPr>
          <p:nvPr/>
        </p:nvSpPr>
        <p:spPr bwMode="auto">
          <a:xfrm>
            <a:off x="2701356" y="3581317"/>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19" name="Line 349">
            <a:extLst>
              <a:ext uri="{FF2B5EF4-FFF2-40B4-BE49-F238E27FC236}">
                <a16:creationId xmlns:a16="http://schemas.microsoft.com/office/drawing/2014/main" id="{2450555A-6AD2-B040-B398-0AA77841ADA3}"/>
              </a:ext>
            </a:extLst>
          </p:cNvPr>
          <p:cNvSpPr>
            <a:spLocks noChangeShapeType="1"/>
          </p:cNvSpPr>
          <p:nvPr/>
        </p:nvSpPr>
        <p:spPr bwMode="auto">
          <a:xfrm flipV="1">
            <a:off x="2832259" y="3491083"/>
            <a:ext cx="228024" cy="255665"/>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 name="Freeform 350">
            <a:extLst>
              <a:ext uri="{FF2B5EF4-FFF2-40B4-BE49-F238E27FC236}">
                <a16:creationId xmlns:a16="http://schemas.microsoft.com/office/drawing/2014/main" id="{9A57F832-AA5F-6F4E-A5AC-15C98411010F}"/>
              </a:ext>
            </a:extLst>
          </p:cNvPr>
          <p:cNvSpPr>
            <a:spLocks/>
          </p:cNvSpPr>
          <p:nvPr/>
        </p:nvSpPr>
        <p:spPr bwMode="auto">
          <a:xfrm>
            <a:off x="3034947" y="3449725"/>
            <a:ext cx="59117" cy="63916"/>
          </a:xfrm>
          <a:custGeom>
            <a:avLst/>
            <a:gdLst>
              <a:gd name="T0" fmla="*/ 14 w 28"/>
              <a:gd name="T1" fmla="*/ 12 h 34"/>
              <a:gd name="T2" fmla="*/ 14 w 28"/>
              <a:gd name="T3" fmla="*/ 12 h 34"/>
              <a:gd name="T4" fmla="*/ 0 w 28"/>
              <a:gd name="T5" fmla="*/ 22 h 34"/>
              <a:gd name="T6" fmla="*/ 16 w 28"/>
              <a:gd name="T7" fmla="*/ 34 h 34"/>
              <a:gd name="T8" fmla="*/ 16 w 28"/>
              <a:gd name="T9" fmla="*/ 34 h 34"/>
              <a:gd name="T10" fmla="*/ 22 w 28"/>
              <a:gd name="T11" fmla="*/ 18 h 34"/>
              <a:gd name="T12" fmla="*/ 22 w 28"/>
              <a:gd name="T13" fmla="*/ 18 h 34"/>
              <a:gd name="T14" fmla="*/ 28 w 28"/>
              <a:gd name="T15" fmla="*/ 0 h 34"/>
              <a:gd name="T16" fmla="*/ 28 w 28"/>
              <a:gd name="T17" fmla="*/ 0 h 34"/>
              <a:gd name="T18" fmla="*/ 14 w 28"/>
              <a:gd name="T19" fmla="*/ 12 h 34"/>
              <a:gd name="T20" fmla="*/ 14 w 28"/>
              <a:gd name="T21" fmla="*/ 12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34"/>
              <a:gd name="T35" fmla="*/ 28 w 28"/>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34">
                <a:moveTo>
                  <a:pt x="14" y="12"/>
                </a:moveTo>
                <a:lnTo>
                  <a:pt x="14" y="12"/>
                </a:lnTo>
                <a:lnTo>
                  <a:pt x="0" y="22"/>
                </a:lnTo>
                <a:lnTo>
                  <a:pt x="16" y="34"/>
                </a:lnTo>
                <a:lnTo>
                  <a:pt x="22" y="18"/>
                </a:lnTo>
                <a:lnTo>
                  <a:pt x="28" y="0"/>
                </a:lnTo>
                <a:lnTo>
                  <a:pt x="14"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1" name="Line 351">
            <a:extLst>
              <a:ext uri="{FF2B5EF4-FFF2-40B4-BE49-F238E27FC236}">
                <a16:creationId xmlns:a16="http://schemas.microsoft.com/office/drawing/2014/main" id="{4817AA12-5E3A-8E4C-92E1-817B085BFB95}"/>
              </a:ext>
            </a:extLst>
          </p:cNvPr>
          <p:cNvSpPr>
            <a:spLocks noChangeShapeType="1"/>
          </p:cNvSpPr>
          <p:nvPr/>
        </p:nvSpPr>
        <p:spPr bwMode="auto">
          <a:xfrm flipH="1" flipV="1">
            <a:off x="3034947" y="3085027"/>
            <a:ext cx="76008" cy="255665"/>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 name="Freeform 352">
            <a:extLst>
              <a:ext uri="{FF2B5EF4-FFF2-40B4-BE49-F238E27FC236}">
                <a16:creationId xmlns:a16="http://schemas.microsoft.com/office/drawing/2014/main" id="{EF0FBA92-CBD2-AD49-9B22-171D9354709A}"/>
              </a:ext>
            </a:extLst>
          </p:cNvPr>
          <p:cNvSpPr>
            <a:spLocks/>
          </p:cNvSpPr>
          <p:nvPr/>
        </p:nvSpPr>
        <p:spPr bwMode="auto">
          <a:xfrm>
            <a:off x="3018056" y="3036150"/>
            <a:ext cx="42227" cy="67676"/>
          </a:xfrm>
          <a:custGeom>
            <a:avLst/>
            <a:gdLst>
              <a:gd name="T0" fmla="*/ 2 w 20"/>
              <a:gd name="T1" fmla="*/ 18 h 36"/>
              <a:gd name="T2" fmla="*/ 2 w 20"/>
              <a:gd name="T3" fmla="*/ 18 h 36"/>
              <a:gd name="T4" fmla="*/ 0 w 20"/>
              <a:gd name="T5" fmla="*/ 36 h 36"/>
              <a:gd name="T6" fmla="*/ 20 w 20"/>
              <a:gd name="T7" fmla="*/ 30 h 36"/>
              <a:gd name="T8" fmla="*/ 20 w 20"/>
              <a:gd name="T9" fmla="*/ 30 h 36"/>
              <a:gd name="T10" fmla="*/ 10 w 20"/>
              <a:gd name="T11" fmla="*/ 16 h 36"/>
              <a:gd name="T12" fmla="*/ 10 w 20"/>
              <a:gd name="T13" fmla="*/ 16 h 36"/>
              <a:gd name="T14" fmla="*/ 2 w 20"/>
              <a:gd name="T15" fmla="*/ 0 h 36"/>
              <a:gd name="T16" fmla="*/ 2 w 20"/>
              <a:gd name="T17" fmla="*/ 0 h 36"/>
              <a:gd name="T18" fmla="*/ 2 w 20"/>
              <a:gd name="T19" fmla="*/ 18 h 36"/>
              <a:gd name="T20" fmla="*/ 2 w 20"/>
              <a:gd name="T21" fmla="*/ 18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36"/>
              <a:gd name="T35" fmla="*/ 20 w 20"/>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36">
                <a:moveTo>
                  <a:pt x="2" y="18"/>
                </a:moveTo>
                <a:lnTo>
                  <a:pt x="2" y="18"/>
                </a:lnTo>
                <a:lnTo>
                  <a:pt x="0" y="36"/>
                </a:lnTo>
                <a:lnTo>
                  <a:pt x="20" y="30"/>
                </a:lnTo>
                <a:lnTo>
                  <a:pt x="10" y="16"/>
                </a:lnTo>
                <a:lnTo>
                  <a:pt x="2" y="0"/>
                </a:lnTo>
                <a:lnTo>
                  <a:pt x="2"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3" name="Line 353">
            <a:extLst>
              <a:ext uri="{FF2B5EF4-FFF2-40B4-BE49-F238E27FC236}">
                <a16:creationId xmlns:a16="http://schemas.microsoft.com/office/drawing/2014/main" id="{C6F52F36-0B4A-8D44-86FD-8A52A76ED258}"/>
              </a:ext>
            </a:extLst>
          </p:cNvPr>
          <p:cNvSpPr>
            <a:spLocks noChangeShapeType="1"/>
          </p:cNvSpPr>
          <p:nvPr/>
        </p:nvSpPr>
        <p:spPr bwMode="auto">
          <a:xfrm flipV="1">
            <a:off x="2072178"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 name="Freeform 354">
            <a:extLst>
              <a:ext uri="{FF2B5EF4-FFF2-40B4-BE49-F238E27FC236}">
                <a16:creationId xmlns:a16="http://schemas.microsoft.com/office/drawing/2014/main" id="{D4F17BF7-4C99-4241-863C-383A0282DC49}"/>
              </a:ext>
            </a:extLst>
          </p:cNvPr>
          <p:cNvSpPr>
            <a:spLocks/>
          </p:cNvSpPr>
          <p:nvPr/>
        </p:nvSpPr>
        <p:spPr bwMode="auto">
          <a:xfrm>
            <a:off x="2122850"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5" name="Line 355">
            <a:extLst>
              <a:ext uri="{FF2B5EF4-FFF2-40B4-BE49-F238E27FC236}">
                <a16:creationId xmlns:a16="http://schemas.microsoft.com/office/drawing/2014/main" id="{E1F3A43F-B6EE-7F44-9FE1-E989CF36FDF7}"/>
              </a:ext>
            </a:extLst>
          </p:cNvPr>
          <p:cNvSpPr>
            <a:spLocks noChangeShapeType="1"/>
          </p:cNvSpPr>
          <p:nvPr/>
        </p:nvSpPr>
        <p:spPr bwMode="auto">
          <a:xfrm flipH="1" flipV="1">
            <a:off x="2274866"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 name="Freeform 356">
            <a:extLst>
              <a:ext uri="{FF2B5EF4-FFF2-40B4-BE49-F238E27FC236}">
                <a16:creationId xmlns:a16="http://schemas.microsoft.com/office/drawing/2014/main" id="{74B0AF0F-CB28-8D4C-BB17-6C0029CC9828}"/>
              </a:ext>
            </a:extLst>
          </p:cNvPr>
          <p:cNvSpPr>
            <a:spLocks/>
          </p:cNvSpPr>
          <p:nvPr/>
        </p:nvSpPr>
        <p:spPr bwMode="auto">
          <a:xfrm>
            <a:off x="2245307" y="3310614"/>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7" name="Line 357">
            <a:extLst>
              <a:ext uri="{FF2B5EF4-FFF2-40B4-BE49-F238E27FC236}">
                <a16:creationId xmlns:a16="http://schemas.microsoft.com/office/drawing/2014/main" id="{DB314F0B-1CBB-DA44-A994-484C52CAD804}"/>
              </a:ext>
            </a:extLst>
          </p:cNvPr>
          <p:cNvSpPr>
            <a:spLocks noChangeShapeType="1"/>
          </p:cNvSpPr>
          <p:nvPr/>
        </p:nvSpPr>
        <p:spPr bwMode="auto">
          <a:xfrm flipV="1">
            <a:off x="2376210"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 name="Freeform 358">
            <a:extLst>
              <a:ext uri="{FF2B5EF4-FFF2-40B4-BE49-F238E27FC236}">
                <a16:creationId xmlns:a16="http://schemas.microsoft.com/office/drawing/2014/main" id="{E65224C8-0DC0-9247-B030-AF5C26802E82}"/>
              </a:ext>
            </a:extLst>
          </p:cNvPr>
          <p:cNvSpPr>
            <a:spLocks/>
          </p:cNvSpPr>
          <p:nvPr/>
        </p:nvSpPr>
        <p:spPr bwMode="auto">
          <a:xfrm>
            <a:off x="2426882"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29" name="Line 359">
            <a:extLst>
              <a:ext uri="{FF2B5EF4-FFF2-40B4-BE49-F238E27FC236}">
                <a16:creationId xmlns:a16="http://schemas.microsoft.com/office/drawing/2014/main" id="{09A2A8BE-454F-414E-B642-95808FBC6335}"/>
              </a:ext>
            </a:extLst>
          </p:cNvPr>
          <p:cNvSpPr>
            <a:spLocks noChangeShapeType="1"/>
          </p:cNvSpPr>
          <p:nvPr/>
        </p:nvSpPr>
        <p:spPr bwMode="auto">
          <a:xfrm flipH="1" flipV="1">
            <a:off x="2578898"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0" name="Freeform 360">
            <a:extLst>
              <a:ext uri="{FF2B5EF4-FFF2-40B4-BE49-F238E27FC236}">
                <a16:creationId xmlns:a16="http://schemas.microsoft.com/office/drawing/2014/main" id="{C32BCB0F-16FB-6A44-B54B-0F8A54763412}"/>
              </a:ext>
            </a:extLst>
          </p:cNvPr>
          <p:cNvSpPr>
            <a:spLocks/>
          </p:cNvSpPr>
          <p:nvPr/>
        </p:nvSpPr>
        <p:spPr bwMode="auto">
          <a:xfrm>
            <a:off x="2549340" y="3310614"/>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1" name="Line 361">
            <a:extLst>
              <a:ext uri="{FF2B5EF4-FFF2-40B4-BE49-F238E27FC236}">
                <a16:creationId xmlns:a16="http://schemas.microsoft.com/office/drawing/2014/main" id="{ACAFF2E4-CA31-5549-972A-16B792947498}"/>
              </a:ext>
            </a:extLst>
          </p:cNvPr>
          <p:cNvSpPr>
            <a:spLocks noChangeShapeType="1"/>
          </p:cNvSpPr>
          <p:nvPr/>
        </p:nvSpPr>
        <p:spPr bwMode="auto">
          <a:xfrm flipV="1">
            <a:off x="2680242" y="3355731"/>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2" name="Freeform 362">
            <a:extLst>
              <a:ext uri="{FF2B5EF4-FFF2-40B4-BE49-F238E27FC236}">
                <a16:creationId xmlns:a16="http://schemas.microsoft.com/office/drawing/2014/main" id="{AEDD9826-1F3B-EB4B-89B9-4E85DCDFF041}"/>
              </a:ext>
            </a:extLst>
          </p:cNvPr>
          <p:cNvSpPr>
            <a:spLocks/>
          </p:cNvSpPr>
          <p:nvPr/>
        </p:nvSpPr>
        <p:spPr bwMode="auto">
          <a:xfrm>
            <a:off x="2730914" y="3310614"/>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3" name="Line 363">
            <a:extLst>
              <a:ext uri="{FF2B5EF4-FFF2-40B4-BE49-F238E27FC236}">
                <a16:creationId xmlns:a16="http://schemas.microsoft.com/office/drawing/2014/main" id="{D236774E-2F60-404F-8149-9EAA2922AF8A}"/>
              </a:ext>
            </a:extLst>
          </p:cNvPr>
          <p:cNvSpPr>
            <a:spLocks noChangeShapeType="1"/>
          </p:cNvSpPr>
          <p:nvPr/>
        </p:nvSpPr>
        <p:spPr bwMode="auto">
          <a:xfrm flipH="1" flipV="1">
            <a:off x="2122850"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4" name="Freeform 364">
            <a:extLst>
              <a:ext uri="{FF2B5EF4-FFF2-40B4-BE49-F238E27FC236}">
                <a16:creationId xmlns:a16="http://schemas.microsoft.com/office/drawing/2014/main" id="{A169FEEA-B538-D049-B87A-8B5C57CE72E3}"/>
              </a:ext>
            </a:extLst>
          </p:cNvPr>
          <p:cNvSpPr>
            <a:spLocks/>
          </p:cNvSpPr>
          <p:nvPr/>
        </p:nvSpPr>
        <p:spPr bwMode="auto">
          <a:xfrm>
            <a:off x="2093291"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5" name="Line 365">
            <a:extLst>
              <a:ext uri="{FF2B5EF4-FFF2-40B4-BE49-F238E27FC236}">
                <a16:creationId xmlns:a16="http://schemas.microsoft.com/office/drawing/2014/main" id="{BF99DFF6-2738-114A-8EE0-ED28DFE1FCF4}"/>
              </a:ext>
            </a:extLst>
          </p:cNvPr>
          <p:cNvSpPr>
            <a:spLocks noChangeShapeType="1"/>
          </p:cNvSpPr>
          <p:nvPr/>
        </p:nvSpPr>
        <p:spPr bwMode="auto">
          <a:xfrm flipV="1">
            <a:off x="2224194"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6" name="Freeform 366">
            <a:extLst>
              <a:ext uri="{FF2B5EF4-FFF2-40B4-BE49-F238E27FC236}">
                <a16:creationId xmlns:a16="http://schemas.microsoft.com/office/drawing/2014/main" id="{AB4E1286-E433-0D4F-80F2-8F8C366A26BD}"/>
              </a:ext>
            </a:extLst>
          </p:cNvPr>
          <p:cNvSpPr>
            <a:spLocks/>
          </p:cNvSpPr>
          <p:nvPr/>
        </p:nvSpPr>
        <p:spPr bwMode="auto">
          <a:xfrm>
            <a:off x="2274866"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7" name="Line 367">
            <a:extLst>
              <a:ext uri="{FF2B5EF4-FFF2-40B4-BE49-F238E27FC236}">
                <a16:creationId xmlns:a16="http://schemas.microsoft.com/office/drawing/2014/main" id="{0F448268-9843-2545-85D5-22C884ACE29F}"/>
              </a:ext>
            </a:extLst>
          </p:cNvPr>
          <p:cNvSpPr>
            <a:spLocks noChangeShapeType="1"/>
          </p:cNvSpPr>
          <p:nvPr/>
        </p:nvSpPr>
        <p:spPr bwMode="auto">
          <a:xfrm flipH="1" flipV="1">
            <a:off x="2426882"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 name="Freeform 368">
            <a:extLst>
              <a:ext uri="{FF2B5EF4-FFF2-40B4-BE49-F238E27FC236}">
                <a16:creationId xmlns:a16="http://schemas.microsoft.com/office/drawing/2014/main" id="{6EDF103D-E670-EE40-B562-569FA3BAD7A3}"/>
              </a:ext>
            </a:extLst>
          </p:cNvPr>
          <p:cNvSpPr>
            <a:spLocks/>
          </p:cNvSpPr>
          <p:nvPr/>
        </p:nvSpPr>
        <p:spPr bwMode="auto">
          <a:xfrm>
            <a:off x="2397324"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39" name="Line 369">
            <a:extLst>
              <a:ext uri="{FF2B5EF4-FFF2-40B4-BE49-F238E27FC236}">
                <a16:creationId xmlns:a16="http://schemas.microsoft.com/office/drawing/2014/main" id="{B4AC7957-8EEC-6D40-908C-2C6769AEB0EA}"/>
              </a:ext>
            </a:extLst>
          </p:cNvPr>
          <p:cNvSpPr>
            <a:spLocks noChangeShapeType="1"/>
          </p:cNvSpPr>
          <p:nvPr/>
        </p:nvSpPr>
        <p:spPr bwMode="auto">
          <a:xfrm flipV="1">
            <a:off x="2528226"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0" name="Freeform 370">
            <a:extLst>
              <a:ext uri="{FF2B5EF4-FFF2-40B4-BE49-F238E27FC236}">
                <a16:creationId xmlns:a16="http://schemas.microsoft.com/office/drawing/2014/main" id="{5F1FB7F1-F9CA-ED41-8F6D-582AE8B9A978}"/>
              </a:ext>
            </a:extLst>
          </p:cNvPr>
          <p:cNvSpPr>
            <a:spLocks/>
          </p:cNvSpPr>
          <p:nvPr/>
        </p:nvSpPr>
        <p:spPr bwMode="auto">
          <a:xfrm>
            <a:off x="2578898"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1" name="Line 371">
            <a:extLst>
              <a:ext uri="{FF2B5EF4-FFF2-40B4-BE49-F238E27FC236}">
                <a16:creationId xmlns:a16="http://schemas.microsoft.com/office/drawing/2014/main" id="{35BFF93E-5440-2A43-AB38-D5347D1430E6}"/>
              </a:ext>
            </a:extLst>
          </p:cNvPr>
          <p:cNvSpPr>
            <a:spLocks noChangeShapeType="1"/>
          </p:cNvSpPr>
          <p:nvPr/>
        </p:nvSpPr>
        <p:spPr bwMode="auto">
          <a:xfrm flipH="1" flipV="1">
            <a:off x="2730914"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2" name="Freeform 372">
            <a:extLst>
              <a:ext uri="{FF2B5EF4-FFF2-40B4-BE49-F238E27FC236}">
                <a16:creationId xmlns:a16="http://schemas.microsoft.com/office/drawing/2014/main" id="{73FDC007-DDC2-B049-8132-BDF9B7060BC4}"/>
              </a:ext>
            </a:extLst>
          </p:cNvPr>
          <p:cNvSpPr>
            <a:spLocks/>
          </p:cNvSpPr>
          <p:nvPr/>
        </p:nvSpPr>
        <p:spPr bwMode="auto">
          <a:xfrm>
            <a:off x="2701356" y="3039910"/>
            <a:ext cx="54895" cy="63916"/>
          </a:xfrm>
          <a:custGeom>
            <a:avLst/>
            <a:gdLst>
              <a:gd name="T0" fmla="*/ 6 w 26"/>
              <a:gd name="T1" fmla="*/ 18 h 34"/>
              <a:gd name="T2" fmla="*/ 6 w 26"/>
              <a:gd name="T3" fmla="*/ 18 h 34"/>
              <a:gd name="T4" fmla="*/ 8 w 26"/>
              <a:gd name="T5" fmla="*/ 34 h 34"/>
              <a:gd name="T6" fmla="*/ 26 w 26"/>
              <a:gd name="T7" fmla="*/ 24 h 34"/>
              <a:gd name="T8" fmla="*/ 26 w 26"/>
              <a:gd name="T9" fmla="*/ 24 h 34"/>
              <a:gd name="T10" fmla="*/ 12 w 26"/>
              <a:gd name="T11" fmla="*/ 14 h 34"/>
              <a:gd name="T12" fmla="*/ 12 w 26"/>
              <a:gd name="T13" fmla="*/ 14 h 34"/>
              <a:gd name="T14" fmla="*/ 0 w 26"/>
              <a:gd name="T15" fmla="*/ 0 h 34"/>
              <a:gd name="T16" fmla="*/ 0 w 26"/>
              <a:gd name="T17" fmla="*/ 0 h 34"/>
              <a:gd name="T18" fmla="*/ 6 w 26"/>
              <a:gd name="T19" fmla="*/ 18 h 34"/>
              <a:gd name="T20" fmla="*/ 6 w 26"/>
              <a:gd name="T21" fmla="*/ 18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6" y="18"/>
                </a:moveTo>
                <a:lnTo>
                  <a:pt x="6" y="18"/>
                </a:lnTo>
                <a:lnTo>
                  <a:pt x="8" y="34"/>
                </a:lnTo>
                <a:lnTo>
                  <a:pt x="26" y="24"/>
                </a:lnTo>
                <a:lnTo>
                  <a:pt x="12" y="14"/>
                </a:lnTo>
                <a:lnTo>
                  <a:pt x="0" y="0"/>
                </a:lnTo>
                <a:lnTo>
                  <a:pt x="6" y="1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3" name="Line 373">
            <a:extLst>
              <a:ext uri="{FF2B5EF4-FFF2-40B4-BE49-F238E27FC236}">
                <a16:creationId xmlns:a16="http://schemas.microsoft.com/office/drawing/2014/main" id="{1046DD53-6F25-7248-A81F-6CD58CC39C07}"/>
              </a:ext>
            </a:extLst>
          </p:cNvPr>
          <p:cNvSpPr>
            <a:spLocks noChangeShapeType="1"/>
          </p:cNvSpPr>
          <p:nvPr/>
        </p:nvSpPr>
        <p:spPr bwMode="auto">
          <a:xfrm flipV="1">
            <a:off x="2832259" y="3085027"/>
            <a:ext cx="76008" cy="120313"/>
          </a:xfrm>
          <a:prstGeom prst="line">
            <a:avLst/>
          </a:prstGeom>
          <a:noFill/>
          <a:ln w="4">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4" name="Freeform 374">
            <a:extLst>
              <a:ext uri="{FF2B5EF4-FFF2-40B4-BE49-F238E27FC236}">
                <a16:creationId xmlns:a16="http://schemas.microsoft.com/office/drawing/2014/main" id="{CDDC4B2E-6B66-7641-8C5F-3A3F01CFFD71}"/>
              </a:ext>
            </a:extLst>
          </p:cNvPr>
          <p:cNvSpPr>
            <a:spLocks/>
          </p:cNvSpPr>
          <p:nvPr/>
        </p:nvSpPr>
        <p:spPr bwMode="auto">
          <a:xfrm>
            <a:off x="2882931" y="3039910"/>
            <a:ext cx="54895" cy="63916"/>
          </a:xfrm>
          <a:custGeom>
            <a:avLst/>
            <a:gdLst>
              <a:gd name="T0" fmla="*/ 14 w 26"/>
              <a:gd name="T1" fmla="*/ 14 h 34"/>
              <a:gd name="T2" fmla="*/ 14 w 26"/>
              <a:gd name="T3" fmla="*/ 14 h 34"/>
              <a:gd name="T4" fmla="*/ 0 w 26"/>
              <a:gd name="T5" fmla="*/ 24 h 34"/>
              <a:gd name="T6" fmla="*/ 18 w 26"/>
              <a:gd name="T7" fmla="*/ 34 h 34"/>
              <a:gd name="T8" fmla="*/ 18 w 26"/>
              <a:gd name="T9" fmla="*/ 34 h 34"/>
              <a:gd name="T10" fmla="*/ 20 w 26"/>
              <a:gd name="T11" fmla="*/ 18 h 34"/>
              <a:gd name="T12" fmla="*/ 20 w 26"/>
              <a:gd name="T13" fmla="*/ 18 h 34"/>
              <a:gd name="T14" fmla="*/ 26 w 26"/>
              <a:gd name="T15" fmla="*/ 0 h 34"/>
              <a:gd name="T16" fmla="*/ 26 w 26"/>
              <a:gd name="T17" fmla="*/ 0 h 34"/>
              <a:gd name="T18" fmla="*/ 14 w 26"/>
              <a:gd name="T19" fmla="*/ 14 h 34"/>
              <a:gd name="T20" fmla="*/ 14 w 26"/>
              <a:gd name="T21" fmla="*/ 14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34"/>
              <a:gd name="T35" fmla="*/ 26 w 26"/>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34">
                <a:moveTo>
                  <a:pt x="14" y="14"/>
                </a:moveTo>
                <a:lnTo>
                  <a:pt x="14" y="14"/>
                </a:lnTo>
                <a:lnTo>
                  <a:pt x="0" y="24"/>
                </a:lnTo>
                <a:lnTo>
                  <a:pt x="18" y="34"/>
                </a:lnTo>
                <a:lnTo>
                  <a:pt x="20" y="18"/>
                </a:lnTo>
                <a:lnTo>
                  <a:pt x="26" y="0"/>
                </a:lnTo>
                <a:lnTo>
                  <a:pt x="14"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5" name="Freeform 375">
            <a:extLst>
              <a:ext uri="{FF2B5EF4-FFF2-40B4-BE49-F238E27FC236}">
                <a16:creationId xmlns:a16="http://schemas.microsoft.com/office/drawing/2014/main" id="{0FDB5930-B154-D444-8B20-2DFBC961635D}"/>
              </a:ext>
            </a:extLst>
          </p:cNvPr>
          <p:cNvSpPr>
            <a:spLocks/>
          </p:cNvSpPr>
          <p:nvPr/>
        </p:nvSpPr>
        <p:spPr bwMode="auto">
          <a:xfrm>
            <a:off x="3051837" y="3325653"/>
            <a:ext cx="152016" cy="135352"/>
          </a:xfrm>
          <a:custGeom>
            <a:avLst/>
            <a:gdLst>
              <a:gd name="T0" fmla="*/ 36 w 72"/>
              <a:gd name="T1" fmla="*/ 0 h 72"/>
              <a:gd name="T2" fmla="*/ 36 w 72"/>
              <a:gd name="T3" fmla="*/ 0 h 72"/>
              <a:gd name="T4" fmla="*/ 28 w 72"/>
              <a:gd name="T5" fmla="*/ 0 h 72"/>
              <a:gd name="T6" fmla="*/ 22 w 72"/>
              <a:gd name="T7" fmla="*/ 2 h 72"/>
              <a:gd name="T8" fmla="*/ 16 w 72"/>
              <a:gd name="T9" fmla="*/ 6 h 72"/>
              <a:gd name="T10" fmla="*/ 10 w 72"/>
              <a:gd name="T11" fmla="*/ 10 h 72"/>
              <a:gd name="T12" fmla="*/ 6 w 72"/>
              <a:gd name="T13" fmla="*/ 16 h 72"/>
              <a:gd name="T14" fmla="*/ 2 w 72"/>
              <a:gd name="T15" fmla="*/ 22 h 72"/>
              <a:gd name="T16" fmla="*/ 0 w 72"/>
              <a:gd name="T17" fmla="*/ 28 h 72"/>
              <a:gd name="T18" fmla="*/ 0 w 72"/>
              <a:gd name="T19" fmla="*/ 36 h 72"/>
              <a:gd name="T20" fmla="*/ 0 w 72"/>
              <a:gd name="T21" fmla="*/ 36 h 72"/>
              <a:gd name="T22" fmla="*/ 0 w 72"/>
              <a:gd name="T23" fmla="*/ 44 h 72"/>
              <a:gd name="T24" fmla="*/ 2 w 72"/>
              <a:gd name="T25" fmla="*/ 50 h 72"/>
              <a:gd name="T26" fmla="*/ 6 w 72"/>
              <a:gd name="T27" fmla="*/ 56 h 72"/>
              <a:gd name="T28" fmla="*/ 10 w 72"/>
              <a:gd name="T29" fmla="*/ 62 h 72"/>
              <a:gd name="T30" fmla="*/ 16 w 72"/>
              <a:gd name="T31" fmla="*/ 66 h 72"/>
              <a:gd name="T32" fmla="*/ 22 w 72"/>
              <a:gd name="T33" fmla="*/ 70 h 72"/>
              <a:gd name="T34" fmla="*/ 28 w 72"/>
              <a:gd name="T35" fmla="*/ 72 h 72"/>
              <a:gd name="T36" fmla="*/ 36 w 72"/>
              <a:gd name="T37" fmla="*/ 72 h 72"/>
              <a:gd name="T38" fmla="*/ 36 w 72"/>
              <a:gd name="T39" fmla="*/ 72 h 72"/>
              <a:gd name="T40" fmla="*/ 44 w 72"/>
              <a:gd name="T41" fmla="*/ 72 h 72"/>
              <a:gd name="T42" fmla="*/ 50 w 72"/>
              <a:gd name="T43" fmla="*/ 70 h 72"/>
              <a:gd name="T44" fmla="*/ 56 w 72"/>
              <a:gd name="T45" fmla="*/ 66 h 72"/>
              <a:gd name="T46" fmla="*/ 62 w 72"/>
              <a:gd name="T47" fmla="*/ 62 h 72"/>
              <a:gd name="T48" fmla="*/ 66 w 72"/>
              <a:gd name="T49" fmla="*/ 56 h 72"/>
              <a:gd name="T50" fmla="*/ 70 w 72"/>
              <a:gd name="T51" fmla="*/ 50 h 72"/>
              <a:gd name="T52" fmla="*/ 72 w 72"/>
              <a:gd name="T53" fmla="*/ 44 h 72"/>
              <a:gd name="T54" fmla="*/ 72 w 72"/>
              <a:gd name="T55" fmla="*/ 36 h 72"/>
              <a:gd name="T56" fmla="*/ 72 w 72"/>
              <a:gd name="T57" fmla="*/ 36 h 72"/>
              <a:gd name="T58" fmla="*/ 72 w 72"/>
              <a:gd name="T59" fmla="*/ 28 h 72"/>
              <a:gd name="T60" fmla="*/ 70 w 72"/>
              <a:gd name="T61" fmla="*/ 22 h 72"/>
              <a:gd name="T62" fmla="*/ 66 w 72"/>
              <a:gd name="T63" fmla="*/ 16 h 72"/>
              <a:gd name="T64" fmla="*/ 62 w 72"/>
              <a:gd name="T65" fmla="*/ 10 h 72"/>
              <a:gd name="T66" fmla="*/ 56 w 72"/>
              <a:gd name="T67" fmla="*/ 6 h 72"/>
              <a:gd name="T68" fmla="*/ 50 w 72"/>
              <a:gd name="T69" fmla="*/ 2 h 72"/>
              <a:gd name="T70" fmla="*/ 44 w 72"/>
              <a:gd name="T71" fmla="*/ 0 h 72"/>
              <a:gd name="T72" fmla="*/ 36 w 72"/>
              <a:gd name="T73" fmla="*/ 0 h 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2"/>
              <a:gd name="T112" fmla="*/ 0 h 72"/>
              <a:gd name="T113" fmla="*/ 72 w 72"/>
              <a:gd name="T114" fmla="*/ 72 h 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2" h="72">
                <a:moveTo>
                  <a:pt x="36" y="0"/>
                </a:moveTo>
                <a:lnTo>
                  <a:pt x="36" y="0"/>
                </a:lnTo>
                <a:lnTo>
                  <a:pt x="28" y="0"/>
                </a:lnTo>
                <a:lnTo>
                  <a:pt x="22" y="2"/>
                </a:lnTo>
                <a:lnTo>
                  <a:pt x="16" y="6"/>
                </a:lnTo>
                <a:lnTo>
                  <a:pt x="10" y="10"/>
                </a:lnTo>
                <a:lnTo>
                  <a:pt x="6" y="16"/>
                </a:lnTo>
                <a:lnTo>
                  <a:pt x="2" y="22"/>
                </a:lnTo>
                <a:lnTo>
                  <a:pt x="0" y="28"/>
                </a:lnTo>
                <a:lnTo>
                  <a:pt x="0" y="36"/>
                </a:lnTo>
                <a:lnTo>
                  <a:pt x="0" y="44"/>
                </a:lnTo>
                <a:lnTo>
                  <a:pt x="2" y="50"/>
                </a:lnTo>
                <a:lnTo>
                  <a:pt x="6" y="56"/>
                </a:lnTo>
                <a:lnTo>
                  <a:pt x="10" y="62"/>
                </a:lnTo>
                <a:lnTo>
                  <a:pt x="16" y="66"/>
                </a:lnTo>
                <a:lnTo>
                  <a:pt x="22" y="70"/>
                </a:lnTo>
                <a:lnTo>
                  <a:pt x="28" y="72"/>
                </a:lnTo>
                <a:lnTo>
                  <a:pt x="36" y="72"/>
                </a:lnTo>
                <a:lnTo>
                  <a:pt x="44" y="72"/>
                </a:lnTo>
                <a:lnTo>
                  <a:pt x="50" y="70"/>
                </a:lnTo>
                <a:lnTo>
                  <a:pt x="56" y="66"/>
                </a:lnTo>
                <a:lnTo>
                  <a:pt x="62" y="62"/>
                </a:lnTo>
                <a:lnTo>
                  <a:pt x="66" y="56"/>
                </a:lnTo>
                <a:lnTo>
                  <a:pt x="70" y="50"/>
                </a:lnTo>
                <a:lnTo>
                  <a:pt x="72" y="44"/>
                </a:lnTo>
                <a:lnTo>
                  <a:pt x="72" y="36"/>
                </a:lnTo>
                <a:lnTo>
                  <a:pt x="72" y="28"/>
                </a:lnTo>
                <a:lnTo>
                  <a:pt x="70" y="22"/>
                </a:lnTo>
                <a:lnTo>
                  <a:pt x="66" y="16"/>
                </a:lnTo>
                <a:lnTo>
                  <a:pt x="62" y="10"/>
                </a:lnTo>
                <a:lnTo>
                  <a:pt x="56" y="6"/>
                </a:lnTo>
                <a:lnTo>
                  <a:pt x="50" y="2"/>
                </a:lnTo>
                <a:lnTo>
                  <a:pt x="44" y="0"/>
                </a:lnTo>
                <a:lnTo>
                  <a:pt x="36" y="0"/>
                </a:lnTo>
                <a:close/>
              </a:path>
            </a:pathLst>
          </a:custGeom>
          <a:solidFill>
            <a:srgbClr val="66FF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zh-CN" sz="1800"/>
          </a:p>
        </p:txBody>
      </p:sp>
      <p:sp>
        <p:nvSpPr>
          <p:cNvPr id="46" name="Freeform 376">
            <a:extLst>
              <a:ext uri="{FF2B5EF4-FFF2-40B4-BE49-F238E27FC236}">
                <a16:creationId xmlns:a16="http://schemas.microsoft.com/office/drawing/2014/main" id="{11763E97-4C62-DD41-AC43-4DB5D36A726C}"/>
              </a:ext>
            </a:extLst>
          </p:cNvPr>
          <p:cNvSpPr>
            <a:spLocks/>
          </p:cNvSpPr>
          <p:nvPr/>
        </p:nvSpPr>
        <p:spPr bwMode="auto">
          <a:xfrm>
            <a:off x="3051837" y="3325653"/>
            <a:ext cx="152016" cy="135352"/>
          </a:xfrm>
          <a:custGeom>
            <a:avLst/>
            <a:gdLst>
              <a:gd name="T0" fmla="*/ 36 w 72"/>
              <a:gd name="T1" fmla="*/ 0 h 72"/>
              <a:gd name="T2" fmla="*/ 36 w 72"/>
              <a:gd name="T3" fmla="*/ 0 h 72"/>
              <a:gd name="T4" fmla="*/ 28 w 72"/>
              <a:gd name="T5" fmla="*/ 0 h 72"/>
              <a:gd name="T6" fmla="*/ 22 w 72"/>
              <a:gd name="T7" fmla="*/ 2 h 72"/>
              <a:gd name="T8" fmla="*/ 16 w 72"/>
              <a:gd name="T9" fmla="*/ 6 h 72"/>
              <a:gd name="T10" fmla="*/ 10 w 72"/>
              <a:gd name="T11" fmla="*/ 10 h 72"/>
              <a:gd name="T12" fmla="*/ 6 w 72"/>
              <a:gd name="T13" fmla="*/ 16 h 72"/>
              <a:gd name="T14" fmla="*/ 2 w 72"/>
              <a:gd name="T15" fmla="*/ 22 h 72"/>
              <a:gd name="T16" fmla="*/ 0 w 72"/>
              <a:gd name="T17" fmla="*/ 28 h 72"/>
              <a:gd name="T18" fmla="*/ 0 w 72"/>
              <a:gd name="T19" fmla="*/ 36 h 72"/>
              <a:gd name="T20" fmla="*/ 0 w 72"/>
              <a:gd name="T21" fmla="*/ 36 h 72"/>
              <a:gd name="T22" fmla="*/ 0 w 72"/>
              <a:gd name="T23" fmla="*/ 44 h 72"/>
              <a:gd name="T24" fmla="*/ 2 w 72"/>
              <a:gd name="T25" fmla="*/ 50 h 72"/>
              <a:gd name="T26" fmla="*/ 6 w 72"/>
              <a:gd name="T27" fmla="*/ 56 h 72"/>
              <a:gd name="T28" fmla="*/ 10 w 72"/>
              <a:gd name="T29" fmla="*/ 62 h 72"/>
              <a:gd name="T30" fmla="*/ 16 w 72"/>
              <a:gd name="T31" fmla="*/ 66 h 72"/>
              <a:gd name="T32" fmla="*/ 22 w 72"/>
              <a:gd name="T33" fmla="*/ 70 h 72"/>
              <a:gd name="T34" fmla="*/ 28 w 72"/>
              <a:gd name="T35" fmla="*/ 72 h 72"/>
              <a:gd name="T36" fmla="*/ 36 w 72"/>
              <a:gd name="T37" fmla="*/ 72 h 72"/>
              <a:gd name="T38" fmla="*/ 36 w 72"/>
              <a:gd name="T39" fmla="*/ 72 h 72"/>
              <a:gd name="T40" fmla="*/ 44 w 72"/>
              <a:gd name="T41" fmla="*/ 72 h 72"/>
              <a:gd name="T42" fmla="*/ 50 w 72"/>
              <a:gd name="T43" fmla="*/ 70 h 72"/>
              <a:gd name="T44" fmla="*/ 56 w 72"/>
              <a:gd name="T45" fmla="*/ 66 h 72"/>
              <a:gd name="T46" fmla="*/ 62 w 72"/>
              <a:gd name="T47" fmla="*/ 62 h 72"/>
              <a:gd name="T48" fmla="*/ 66 w 72"/>
              <a:gd name="T49" fmla="*/ 56 h 72"/>
              <a:gd name="T50" fmla="*/ 70 w 72"/>
              <a:gd name="T51" fmla="*/ 50 h 72"/>
              <a:gd name="T52" fmla="*/ 72 w 72"/>
              <a:gd name="T53" fmla="*/ 44 h 72"/>
              <a:gd name="T54" fmla="*/ 72 w 72"/>
              <a:gd name="T55" fmla="*/ 36 h 72"/>
              <a:gd name="T56" fmla="*/ 72 w 72"/>
              <a:gd name="T57" fmla="*/ 36 h 72"/>
              <a:gd name="T58" fmla="*/ 72 w 72"/>
              <a:gd name="T59" fmla="*/ 28 h 72"/>
              <a:gd name="T60" fmla="*/ 70 w 72"/>
              <a:gd name="T61" fmla="*/ 22 h 72"/>
              <a:gd name="T62" fmla="*/ 66 w 72"/>
              <a:gd name="T63" fmla="*/ 16 h 72"/>
              <a:gd name="T64" fmla="*/ 62 w 72"/>
              <a:gd name="T65" fmla="*/ 10 h 72"/>
              <a:gd name="T66" fmla="*/ 56 w 72"/>
              <a:gd name="T67" fmla="*/ 6 h 72"/>
              <a:gd name="T68" fmla="*/ 50 w 72"/>
              <a:gd name="T69" fmla="*/ 2 h 72"/>
              <a:gd name="T70" fmla="*/ 44 w 72"/>
              <a:gd name="T71" fmla="*/ 0 h 72"/>
              <a:gd name="T72" fmla="*/ 36 w 72"/>
              <a:gd name="T73" fmla="*/ 0 h 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2"/>
              <a:gd name="T112" fmla="*/ 0 h 72"/>
              <a:gd name="T113" fmla="*/ 72 w 72"/>
              <a:gd name="T114" fmla="*/ 72 h 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2" h="72">
                <a:moveTo>
                  <a:pt x="36" y="0"/>
                </a:moveTo>
                <a:lnTo>
                  <a:pt x="36" y="0"/>
                </a:lnTo>
                <a:lnTo>
                  <a:pt x="28" y="0"/>
                </a:lnTo>
                <a:lnTo>
                  <a:pt x="22" y="2"/>
                </a:lnTo>
                <a:lnTo>
                  <a:pt x="16" y="6"/>
                </a:lnTo>
                <a:lnTo>
                  <a:pt x="10" y="10"/>
                </a:lnTo>
                <a:lnTo>
                  <a:pt x="6" y="16"/>
                </a:lnTo>
                <a:lnTo>
                  <a:pt x="2" y="22"/>
                </a:lnTo>
                <a:lnTo>
                  <a:pt x="0" y="28"/>
                </a:lnTo>
                <a:lnTo>
                  <a:pt x="0" y="36"/>
                </a:lnTo>
                <a:lnTo>
                  <a:pt x="0" y="44"/>
                </a:lnTo>
                <a:lnTo>
                  <a:pt x="2" y="50"/>
                </a:lnTo>
                <a:lnTo>
                  <a:pt x="6" y="56"/>
                </a:lnTo>
                <a:lnTo>
                  <a:pt x="10" y="62"/>
                </a:lnTo>
                <a:lnTo>
                  <a:pt x="16" y="66"/>
                </a:lnTo>
                <a:lnTo>
                  <a:pt x="22" y="70"/>
                </a:lnTo>
                <a:lnTo>
                  <a:pt x="28" y="72"/>
                </a:lnTo>
                <a:lnTo>
                  <a:pt x="36" y="72"/>
                </a:lnTo>
                <a:lnTo>
                  <a:pt x="44" y="72"/>
                </a:lnTo>
                <a:lnTo>
                  <a:pt x="50" y="70"/>
                </a:lnTo>
                <a:lnTo>
                  <a:pt x="56" y="66"/>
                </a:lnTo>
                <a:lnTo>
                  <a:pt x="62" y="62"/>
                </a:lnTo>
                <a:lnTo>
                  <a:pt x="66" y="56"/>
                </a:lnTo>
                <a:lnTo>
                  <a:pt x="70" y="50"/>
                </a:lnTo>
                <a:lnTo>
                  <a:pt x="72" y="44"/>
                </a:lnTo>
                <a:lnTo>
                  <a:pt x="72" y="36"/>
                </a:lnTo>
                <a:lnTo>
                  <a:pt x="72" y="28"/>
                </a:lnTo>
                <a:lnTo>
                  <a:pt x="70" y="22"/>
                </a:lnTo>
                <a:lnTo>
                  <a:pt x="66" y="16"/>
                </a:lnTo>
                <a:lnTo>
                  <a:pt x="62" y="10"/>
                </a:lnTo>
                <a:lnTo>
                  <a:pt x="56" y="6"/>
                </a:lnTo>
                <a:lnTo>
                  <a:pt x="50" y="2"/>
                </a:lnTo>
                <a:lnTo>
                  <a:pt x="44" y="0"/>
                </a:lnTo>
                <a:lnTo>
                  <a:pt x="36" y="0"/>
                </a:lnTo>
              </a:path>
            </a:pathLst>
          </a:custGeom>
          <a:noFill/>
          <a:ln w="4">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47" name="Freeform 377">
            <a:extLst>
              <a:ext uri="{FF2B5EF4-FFF2-40B4-BE49-F238E27FC236}">
                <a16:creationId xmlns:a16="http://schemas.microsoft.com/office/drawing/2014/main" id="{9BD23E18-73DC-4545-A983-18ADB5EF282F}"/>
              </a:ext>
            </a:extLst>
          </p:cNvPr>
          <p:cNvSpPr>
            <a:spLocks/>
          </p:cNvSpPr>
          <p:nvPr/>
        </p:nvSpPr>
        <p:spPr bwMode="auto">
          <a:xfrm>
            <a:off x="1987725"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48" name="Freeform 378">
            <a:extLst>
              <a:ext uri="{FF2B5EF4-FFF2-40B4-BE49-F238E27FC236}">
                <a16:creationId xmlns:a16="http://schemas.microsoft.com/office/drawing/2014/main" id="{B921D9AB-2914-164D-8A0F-D8F1498A4D1B}"/>
              </a:ext>
            </a:extLst>
          </p:cNvPr>
          <p:cNvSpPr>
            <a:spLocks/>
          </p:cNvSpPr>
          <p:nvPr/>
        </p:nvSpPr>
        <p:spPr bwMode="auto">
          <a:xfrm>
            <a:off x="2291757"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49" name="Freeform 379">
            <a:extLst>
              <a:ext uri="{FF2B5EF4-FFF2-40B4-BE49-F238E27FC236}">
                <a16:creationId xmlns:a16="http://schemas.microsoft.com/office/drawing/2014/main" id="{257F98C4-CA33-6549-86D8-09D43415030A}"/>
              </a:ext>
            </a:extLst>
          </p:cNvPr>
          <p:cNvSpPr>
            <a:spLocks/>
          </p:cNvSpPr>
          <p:nvPr/>
        </p:nvSpPr>
        <p:spPr bwMode="auto">
          <a:xfrm>
            <a:off x="2595789" y="3461005"/>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FF00"/>
          </a:solidFill>
          <a:ln w="4">
            <a:solidFill>
              <a:srgbClr val="000000"/>
            </a:solidFill>
            <a:round/>
            <a:headEnd/>
            <a:tailEnd/>
          </a:ln>
        </p:spPr>
        <p:txBody>
          <a:bodyPr/>
          <a:lstStyle/>
          <a:p>
            <a:pPr eaLnBrk="1" hangingPunct="1"/>
            <a:endParaRPr lang="zh-CN" altLang="zh-CN" sz="1800"/>
          </a:p>
        </p:txBody>
      </p:sp>
      <p:sp>
        <p:nvSpPr>
          <p:cNvPr id="50" name="Freeform 380">
            <a:extLst>
              <a:ext uri="{FF2B5EF4-FFF2-40B4-BE49-F238E27FC236}">
                <a16:creationId xmlns:a16="http://schemas.microsoft.com/office/drawing/2014/main" id="{B4D5E1AE-737E-974D-92EC-A4201CAB565B}"/>
              </a:ext>
            </a:extLst>
          </p:cNvPr>
          <p:cNvSpPr>
            <a:spLocks/>
          </p:cNvSpPr>
          <p:nvPr/>
        </p:nvSpPr>
        <p:spPr bwMode="auto">
          <a:xfrm>
            <a:off x="2139741"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1" name="Freeform 381">
            <a:extLst>
              <a:ext uri="{FF2B5EF4-FFF2-40B4-BE49-F238E27FC236}">
                <a16:creationId xmlns:a16="http://schemas.microsoft.com/office/drawing/2014/main" id="{308B04F1-F3CE-684D-B434-5CCE16584080}"/>
              </a:ext>
            </a:extLst>
          </p:cNvPr>
          <p:cNvSpPr>
            <a:spLocks/>
          </p:cNvSpPr>
          <p:nvPr/>
        </p:nvSpPr>
        <p:spPr bwMode="auto">
          <a:xfrm>
            <a:off x="2443773"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2" name="Freeform 382">
            <a:extLst>
              <a:ext uri="{FF2B5EF4-FFF2-40B4-BE49-F238E27FC236}">
                <a16:creationId xmlns:a16="http://schemas.microsoft.com/office/drawing/2014/main" id="{067E2AA9-0844-174E-86BE-636AE661C1BB}"/>
              </a:ext>
            </a:extLst>
          </p:cNvPr>
          <p:cNvSpPr>
            <a:spLocks/>
          </p:cNvSpPr>
          <p:nvPr/>
        </p:nvSpPr>
        <p:spPr bwMode="auto">
          <a:xfrm>
            <a:off x="2747805" y="3731709"/>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FF99FF"/>
          </a:solidFill>
          <a:ln w="4">
            <a:solidFill>
              <a:srgbClr val="000000"/>
            </a:solidFill>
            <a:round/>
            <a:headEnd/>
            <a:tailEnd/>
          </a:ln>
        </p:spPr>
        <p:txBody>
          <a:bodyPr/>
          <a:lstStyle/>
          <a:p>
            <a:pPr eaLnBrk="1" hangingPunct="1"/>
            <a:endParaRPr lang="zh-CN" altLang="zh-CN" sz="1800"/>
          </a:p>
        </p:txBody>
      </p:sp>
      <p:sp>
        <p:nvSpPr>
          <p:cNvPr id="53" name="Freeform 383">
            <a:extLst>
              <a:ext uri="{FF2B5EF4-FFF2-40B4-BE49-F238E27FC236}">
                <a16:creationId xmlns:a16="http://schemas.microsoft.com/office/drawing/2014/main" id="{F9466BA4-A05B-9A41-9720-8F3593A071F9}"/>
              </a:ext>
            </a:extLst>
          </p:cNvPr>
          <p:cNvSpPr>
            <a:spLocks/>
          </p:cNvSpPr>
          <p:nvPr/>
        </p:nvSpPr>
        <p:spPr bwMode="auto">
          <a:xfrm>
            <a:off x="2139741"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4" name="Freeform 384">
            <a:extLst>
              <a:ext uri="{FF2B5EF4-FFF2-40B4-BE49-F238E27FC236}">
                <a16:creationId xmlns:a16="http://schemas.microsoft.com/office/drawing/2014/main" id="{7230C3F8-1B82-EC44-A9F4-5D47D806E613}"/>
              </a:ext>
            </a:extLst>
          </p:cNvPr>
          <p:cNvSpPr>
            <a:spLocks/>
          </p:cNvSpPr>
          <p:nvPr/>
        </p:nvSpPr>
        <p:spPr bwMode="auto">
          <a:xfrm>
            <a:off x="2443773"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5" name="Freeform 385">
            <a:extLst>
              <a:ext uri="{FF2B5EF4-FFF2-40B4-BE49-F238E27FC236}">
                <a16:creationId xmlns:a16="http://schemas.microsoft.com/office/drawing/2014/main" id="{23E4323E-D246-7C42-B07C-683A2C61EB23}"/>
              </a:ext>
            </a:extLst>
          </p:cNvPr>
          <p:cNvSpPr>
            <a:spLocks/>
          </p:cNvSpPr>
          <p:nvPr/>
        </p:nvSpPr>
        <p:spPr bwMode="auto">
          <a:xfrm>
            <a:off x="2747805" y="3190301"/>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66FF66"/>
          </a:solidFill>
          <a:ln w="4">
            <a:solidFill>
              <a:srgbClr val="000000"/>
            </a:solidFill>
            <a:round/>
            <a:headEnd/>
            <a:tailEnd/>
          </a:ln>
        </p:spPr>
        <p:txBody>
          <a:bodyPr/>
          <a:lstStyle/>
          <a:p>
            <a:pPr eaLnBrk="1" hangingPunct="1"/>
            <a:endParaRPr lang="zh-CN" altLang="zh-CN" sz="1800"/>
          </a:p>
        </p:txBody>
      </p:sp>
      <p:sp>
        <p:nvSpPr>
          <p:cNvPr id="56" name="Freeform 386">
            <a:extLst>
              <a:ext uri="{FF2B5EF4-FFF2-40B4-BE49-F238E27FC236}">
                <a16:creationId xmlns:a16="http://schemas.microsoft.com/office/drawing/2014/main" id="{B934ECE9-A74F-FB4F-947B-F97D4DF7D9F6}"/>
              </a:ext>
            </a:extLst>
          </p:cNvPr>
          <p:cNvSpPr>
            <a:spLocks/>
          </p:cNvSpPr>
          <p:nvPr/>
        </p:nvSpPr>
        <p:spPr bwMode="auto">
          <a:xfrm>
            <a:off x="1987725"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57" name="Freeform 387">
            <a:extLst>
              <a:ext uri="{FF2B5EF4-FFF2-40B4-BE49-F238E27FC236}">
                <a16:creationId xmlns:a16="http://schemas.microsoft.com/office/drawing/2014/main" id="{8896C619-3F5F-1D4F-9F67-9EAE21B1AF6E}"/>
              </a:ext>
            </a:extLst>
          </p:cNvPr>
          <p:cNvSpPr>
            <a:spLocks/>
          </p:cNvSpPr>
          <p:nvPr/>
        </p:nvSpPr>
        <p:spPr bwMode="auto">
          <a:xfrm>
            <a:off x="2291757"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58" name="Freeform 388">
            <a:extLst>
              <a:ext uri="{FF2B5EF4-FFF2-40B4-BE49-F238E27FC236}">
                <a16:creationId xmlns:a16="http://schemas.microsoft.com/office/drawing/2014/main" id="{C4B8226A-18AD-1A4D-8D56-A0CD79B84583}"/>
              </a:ext>
            </a:extLst>
          </p:cNvPr>
          <p:cNvSpPr>
            <a:spLocks/>
          </p:cNvSpPr>
          <p:nvPr/>
        </p:nvSpPr>
        <p:spPr bwMode="auto">
          <a:xfrm>
            <a:off x="2595789"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59" name="Freeform 389">
            <a:extLst>
              <a:ext uri="{FF2B5EF4-FFF2-40B4-BE49-F238E27FC236}">
                <a16:creationId xmlns:a16="http://schemas.microsoft.com/office/drawing/2014/main" id="{519A0006-321B-E54F-944C-45C899454AB8}"/>
              </a:ext>
            </a:extLst>
          </p:cNvPr>
          <p:cNvSpPr>
            <a:spLocks/>
          </p:cNvSpPr>
          <p:nvPr/>
        </p:nvSpPr>
        <p:spPr bwMode="auto">
          <a:xfrm>
            <a:off x="2899821" y="2919597"/>
            <a:ext cx="152016" cy="135352"/>
          </a:xfrm>
          <a:custGeom>
            <a:avLst/>
            <a:gdLst>
              <a:gd name="T0" fmla="*/ 72 w 72"/>
              <a:gd name="T1" fmla="*/ 36 h 72"/>
              <a:gd name="T2" fmla="*/ 72 w 72"/>
              <a:gd name="T3" fmla="*/ 36 h 72"/>
              <a:gd name="T4" fmla="*/ 72 w 72"/>
              <a:gd name="T5" fmla="*/ 44 h 72"/>
              <a:gd name="T6" fmla="*/ 70 w 72"/>
              <a:gd name="T7" fmla="*/ 50 h 72"/>
              <a:gd name="T8" fmla="*/ 66 w 72"/>
              <a:gd name="T9" fmla="*/ 56 h 72"/>
              <a:gd name="T10" fmla="*/ 62 w 72"/>
              <a:gd name="T11" fmla="*/ 62 h 72"/>
              <a:gd name="T12" fmla="*/ 56 w 72"/>
              <a:gd name="T13" fmla="*/ 66 h 72"/>
              <a:gd name="T14" fmla="*/ 50 w 72"/>
              <a:gd name="T15" fmla="*/ 70 h 72"/>
              <a:gd name="T16" fmla="*/ 44 w 72"/>
              <a:gd name="T17" fmla="*/ 72 h 72"/>
              <a:gd name="T18" fmla="*/ 36 w 72"/>
              <a:gd name="T19" fmla="*/ 72 h 72"/>
              <a:gd name="T20" fmla="*/ 36 w 72"/>
              <a:gd name="T21" fmla="*/ 72 h 72"/>
              <a:gd name="T22" fmla="*/ 28 w 72"/>
              <a:gd name="T23" fmla="*/ 72 h 72"/>
              <a:gd name="T24" fmla="*/ 22 w 72"/>
              <a:gd name="T25" fmla="*/ 70 h 72"/>
              <a:gd name="T26" fmla="*/ 16 w 72"/>
              <a:gd name="T27" fmla="*/ 66 h 72"/>
              <a:gd name="T28" fmla="*/ 10 w 72"/>
              <a:gd name="T29" fmla="*/ 62 h 72"/>
              <a:gd name="T30" fmla="*/ 6 w 72"/>
              <a:gd name="T31" fmla="*/ 56 h 72"/>
              <a:gd name="T32" fmla="*/ 2 w 72"/>
              <a:gd name="T33" fmla="*/ 50 h 72"/>
              <a:gd name="T34" fmla="*/ 0 w 72"/>
              <a:gd name="T35" fmla="*/ 44 h 72"/>
              <a:gd name="T36" fmla="*/ 0 w 72"/>
              <a:gd name="T37" fmla="*/ 36 h 72"/>
              <a:gd name="T38" fmla="*/ 0 w 72"/>
              <a:gd name="T39" fmla="*/ 36 h 72"/>
              <a:gd name="T40" fmla="*/ 0 w 72"/>
              <a:gd name="T41" fmla="*/ 28 h 72"/>
              <a:gd name="T42" fmla="*/ 2 w 72"/>
              <a:gd name="T43" fmla="*/ 22 h 72"/>
              <a:gd name="T44" fmla="*/ 6 w 72"/>
              <a:gd name="T45" fmla="*/ 16 h 72"/>
              <a:gd name="T46" fmla="*/ 10 w 72"/>
              <a:gd name="T47" fmla="*/ 10 h 72"/>
              <a:gd name="T48" fmla="*/ 16 w 72"/>
              <a:gd name="T49" fmla="*/ 6 h 72"/>
              <a:gd name="T50" fmla="*/ 22 w 72"/>
              <a:gd name="T51" fmla="*/ 2 h 72"/>
              <a:gd name="T52" fmla="*/ 28 w 72"/>
              <a:gd name="T53" fmla="*/ 0 h 72"/>
              <a:gd name="T54" fmla="*/ 36 w 72"/>
              <a:gd name="T55" fmla="*/ 0 h 72"/>
              <a:gd name="T56" fmla="*/ 36 w 72"/>
              <a:gd name="T57" fmla="*/ 0 h 72"/>
              <a:gd name="T58" fmla="*/ 44 w 72"/>
              <a:gd name="T59" fmla="*/ 0 h 72"/>
              <a:gd name="T60" fmla="*/ 50 w 72"/>
              <a:gd name="T61" fmla="*/ 2 h 72"/>
              <a:gd name="T62" fmla="*/ 56 w 72"/>
              <a:gd name="T63" fmla="*/ 6 h 72"/>
              <a:gd name="T64" fmla="*/ 62 w 72"/>
              <a:gd name="T65" fmla="*/ 10 h 72"/>
              <a:gd name="T66" fmla="*/ 66 w 72"/>
              <a:gd name="T67" fmla="*/ 16 h 72"/>
              <a:gd name="T68" fmla="*/ 70 w 72"/>
              <a:gd name="T69" fmla="*/ 22 h 72"/>
              <a:gd name="T70" fmla="*/ 72 w 72"/>
              <a:gd name="T71" fmla="*/ 28 h 72"/>
              <a:gd name="T72" fmla="*/ 72 w 72"/>
              <a:gd name="T73" fmla="*/ 36 h 72"/>
              <a:gd name="T74" fmla="*/ 72 w 72"/>
              <a:gd name="T75" fmla="*/ 36 h 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2"/>
              <a:gd name="T115" fmla="*/ 0 h 72"/>
              <a:gd name="T116" fmla="*/ 72 w 72"/>
              <a:gd name="T117" fmla="*/ 72 h 7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2" h="72">
                <a:moveTo>
                  <a:pt x="72" y="36"/>
                </a:moveTo>
                <a:lnTo>
                  <a:pt x="72" y="36"/>
                </a:lnTo>
                <a:lnTo>
                  <a:pt x="72" y="44"/>
                </a:lnTo>
                <a:lnTo>
                  <a:pt x="70" y="50"/>
                </a:lnTo>
                <a:lnTo>
                  <a:pt x="66" y="56"/>
                </a:lnTo>
                <a:lnTo>
                  <a:pt x="62" y="62"/>
                </a:lnTo>
                <a:lnTo>
                  <a:pt x="56" y="66"/>
                </a:lnTo>
                <a:lnTo>
                  <a:pt x="50" y="70"/>
                </a:lnTo>
                <a:lnTo>
                  <a:pt x="44" y="72"/>
                </a:lnTo>
                <a:lnTo>
                  <a:pt x="36" y="72"/>
                </a:lnTo>
                <a:lnTo>
                  <a:pt x="28" y="72"/>
                </a:lnTo>
                <a:lnTo>
                  <a:pt x="22" y="70"/>
                </a:lnTo>
                <a:lnTo>
                  <a:pt x="16" y="66"/>
                </a:lnTo>
                <a:lnTo>
                  <a:pt x="10" y="62"/>
                </a:lnTo>
                <a:lnTo>
                  <a:pt x="6" y="56"/>
                </a:lnTo>
                <a:lnTo>
                  <a:pt x="2" y="50"/>
                </a:lnTo>
                <a:lnTo>
                  <a:pt x="0" y="44"/>
                </a:lnTo>
                <a:lnTo>
                  <a:pt x="0" y="36"/>
                </a:lnTo>
                <a:lnTo>
                  <a:pt x="0" y="28"/>
                </a:lnTo>
                <a:lnTo>
                  <a:pt x="2" y="22"/>
                </a:lnTo>
                <a:lnTo>
                  <a:pt x="6" y="16"/>
                </a:lnTo>
                <a:lnTo>
                  <a:pt x="10" y="10"/>
                </a:lnTo>
                <a:lnTo>
                  <a:pt x="16" y="6"/>
                </a:lnTo>
                <a:lnTo>
                  <a:pt x="22" y="2"/>
                </a:lnTo>
                <a:lnTo>
                  <a:pt x="28" y="0"/>
                </a:lnTo>
                <a:lnTo>
                  <a:pt x="36" y="0"/>
                </a:lnTo>
                <a:lnTo>
                  <a:pt x="44" y="0"/>
                </a:lnTo>
                <a:lnTo>
                  <a:pt x="50" y="2"/>
                </a:lnTo>
                <a:lnTo>
                  <a:pt x="56" y="6"/>
                </a:lnTo>
                <a:lnTo>
                  <a:pt x="62" y="10"/>
                </a:lnTo>
                <a:lnTo>
                  <a:pt x="66" y="16"/>
                </a:lnTo>
                <a:lnTo>
                  <a:pt x="70" y="22"/>
                </a:lnTo>
                <a:lnTo>
                  <a:pt x="72" y="28"/>
                </a:lnTo>
                <a:lnTo>
                  <a:pt x="72" y="36"/>
                </a:lnTo>
                <a:close/>
              </a:path>
            </a:pathLst>
          </a:custGeom>
          <a:solidFill>
            <a:srgbClr val="00B0F0"/>
          </a:solidFill>
          <a:ln w="4">
            <a:solidFill>
              <a:srgbClr val="000000"/>
            </a:solidFill>
            <a:round/>
            <a:headEnd/>
            <a:tailEnd/>
          </a:ln>
        </p:spPr>
        <p:txBody>
          <a:bodyPr/>
          <a:lstStyle/>
          <a:p>
            <a:pPr eaLnBrk="1" hangingPunct="1"/>
            <a:endParaRPr lang="zh-CN" altLang="zh-CN" sz="1800"/>
          </a:p>
        </p:txBody>
      </p:sp>
      <p:sp>
        <p:nvSpPr>
          <p:cNvPr id="60" name="Freeform 783">
            <a:extLst>
              <a:ext uri="{FF2B5EF4-FFF2-40B4-BE49-F238E27FC236}">
                <a16:creationId xmlns:a16="http://schemas.microsoft.com/office/drawing/2014/main" id="{25ABE7E1-9601-0C47-BA69-EC852864C3C2}"/>
              </a:ext>
            </a:extLst>
          </p:cNvPr>
          <p:cNvSpPr>
            <a:spLocks noEditPoints="1"/>
          </p:cNvSpPr>
          <p:nvPr/>
        </p:nvSpPr>
        <p:spPr bwMode="auto">
          <a:xfrm>
            <a:off x="1987725" y="4004965"/>
            <a:ext cx="1097894" cy="748196"/>
          </a:xfrm>
          <a:custGeom>
            <a:avLst/>
            <a:gdLst>
              <a:gd name="T0" fmla="*/ 112 w 520"/>
              <a:gd name="T1" fmla="*/ 312 h 398"/>
              <a:gd name="T2" fmla="*/ 128 w 520"/>
              <a:gd name="T3" fmla="*/ 298 h 398"/>
              <a:gd name="T4" fmla="*/ 184 w 520"/>
              <a:gd name="T5" fmla="*/ 298 h 398"/>
              <a:gd name="T6" fmla="*/ 184 w 520"/>
              <a:gd name="T7" fmla="*/ 260 h 398"/>
              <a:gd name="T8" fmla="*/ 142 w 520"/>
              <a:gd name="T9" fmla="*/ 260 h 398"/>
              <a:gd name="T10" fmla="*/ 142 w 520"/>
              <a:gd name="T11" fmla="*/ 0 h 398"/>
              <a:gd name="T12" fmla="*/ 290 w 520"/>
              <a:gd name="T13" fmla="*/ 0 h 398"/>
              <a:gd name="T14" fmla="*/ 436 w 520"/>
              <a:gd name="T15" fmla="*/ 0 h 398"/>
              <a:gd name="T16" fmla="*/ 436 w 520"/>
              <a:gd name="T17" fmla="*/ 198 h 398"/>
              <a:gd name="T18" fmla="*/ 436 w 520"/>
              <a:gd name="T19" fmla="*/ 260 h 398"/>
              <a:gd name="T20" fmla="*/ 396 w 520"/>
              <a:gd name="T21" fmla="*/ 260 h 398"/>
              <a:gd name="T22" fmla="*/ 396 w 520"/>
              <a:gd name="T23" fmla="*/ 298 h 398"/>
              <a:gd name="T24" fmla="*/ 428 w 520"/>
              <a:gd name="T25" fmla="*/ 298 h 398"/>
              <a:gd name="T26" fmla="*/ 460 w 520"/>
              <a:gd name="T27" fmla="*/ 326 h 398"/>
              <a:gd name="T28" fmla="*/ 506 w 520"/>
              <a:gd name="T29" fmla="*/ 366 h 398"/>
              <a:gd name="T30" fmla="*/ 512 w 520"/>
              <a:gd name="T31" fmla="*/ 368 h 398"/>
              <a:gd name="T32" fmla="*/ 514 w 520"/>
              <a:gd name="T33" fmla="*/ 374 h 398"/>
              <a:gd name="T34" fmla="*/ 520 w 520"/>
              <a:gd name="T35" fmla="*/ 380 h 398"/>
              <a:gd name="T36" fmla="*/ 520 w 520"/>
              <a:gd name="T37" fmla="*/ 384 h 398"/>
              <a:gd name="T38" fmla="*/ 520 w 520"/>
              <a:gd name="T39" fmla="*/ 386 h 398"/>
              <a:gd name="T40" fmla="*/ 520 w 520"/>
              <a:gd name="T41" fmla="*/ 388 h 398"/>
              <a:gd name="T42" fmla="*/ 520 w 520"/>
              <a:gd name="T43" fmla="*/ 392 h 398"/>
              <a:gd name="T44" fmla="*/ 518 w 520"/>
              <a:gd name="T45" fmla="*/ 394 h 398"/>
              <a:gd name="T46" fmla="*/ 514 w 520"/>
              <a:gd name="T47" fmla="*/ 394 h 398"/>
              <a:gd name="T48" fmla="*/ 510 w 520"/>
              <a:gd name="T49" fmla="*/ 398 h 398"/>
              <a:gd name="T50" fmla="*/ 506 w 520"/>
              <a:gd name="T51" fmla="*/ 398 h 398"/>
              <a:gd name="T52" fmla="*/ 264 w 520"/>
              <a:gd name="T53" fmla="*/ 398 h 398"/>
              <a:gd name="T54" fmla="*/ 50 w 520"/>
              <a:gd name="T55" fmla="*/ 398 h 398"/>
              <a:gd name="T56" fmla="*/ 44 w 520"/>
              <a:gd name="T57" fmla="*/ 398 h 398"/>
              <a:gd name="T58" fmla="*/ 42 w 520"/>
              <a:gd name="T59" fmla="*/ 394 h 398"/>
              <a:gd name="T60" fmla="*/ 38 w 520"/>
              <a:gd name="T61" fmla="*/ 394 h 398"/>
              <a:gd name="T62" fmla="*/ 36 w 520"/>
              <a:gd name="T63" fmla="*/ 392 h 398"/>
              <a:gd name="T64" fmla="*/ 34 w 520"/>
              <a:gd name="T65" fmla="*/ 392 h 398"/>
              <a:gd name="T66" fmla="*/ 34 w 520"/>
              <a:gd name="T67" fmla="*/ 388 h 398"/>
              <a:gd name="T68" fmla="*/ 34 w 520"/>
              <a:gd name="T69" fmla="*/ 386 h 398"/>
              <a:gd name="T70" fmla="*/ 34 w 520"/>
              <a:gd name="T71" fmla="*/ 384 h 398"/>
              <a:gd name="T72" fmla="*/ 36 w 520"/>
              <a:gd name="T73" fmla="*/ 380 h 398"/>
              <a:gd name="T74" fmla="*/ 38 w 520"/>
              <a:gd name="T75" fmla="*/ 374 h 398"/>
              <a:gd name="T76" fmla="*/ 42 w 520"/>
              <a:gd name="T77" fmla="*/ 368 h 398"/>
              <a:gd name="T78" fmla="*/ 48 w 520"/>
              <a:gd name="T79" fmla="*/ 366 h 398"/>
              <a:gd name="T80" fmla="*/ 0 w 520"/>
              <a:gd name="T81" fmla="*/ 366 h 398"/>
              <a:gd name="T82" fmla="*/ 0 w 520"/>
              <a:gd name="T83" fmla="*/ 198 h 398"/>
              <a:gd name="T84" fmla="*/ 0 w 520"/>
              <a:gd name="T85" fmla="*/ 50 h 398"/>
              <a:gd name="T86" fmla="*/ 112 w 520"/>
              <a:gd name="T87" fmla="*/ 50 h 398"/>
              <a:gd name="T88" fmla="*/ 112 w 520"/>
              <a:gd name="T89" fmla="*/ 312 h 398"/>
              <a:gd name="T90" fmla="*/ 112 w 520"/>
              <a:gd name="T91" fmla="*/ 312 h 398"/>
              <a:gd name="T92" fmla="*/ 112 w 520"/>
              <a:gd name="T93" fmla="*/ 312 h 398"/>
              <a:gd name="T94" fmla="*/ 100 w 520"/>
              <a:gd name="T95" fmla="*/ 320 h 398"/>
              <a:gd name="T96" fmla="*/ 62 w 520"/>
              <a:gd name="T97" fmla="*/ 354 h 398"/>
              <a:gd name="T98" fmla="*/ 48 w 520"/>
              <a:gd name="T99" fmla="*/ 366 h 398"/>
              <a:gd name="T100" fmla="*/ 112 w 520"/>
              <a:gd name="T101" fmla="*/ 312 h 398"/>
              <a:gd name="T102" fmla="*/ 112 w 520"/>
              <a:gd name="T103" fmla="*/ 312 h 3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20"/>
              <a:gd name="T157" fmla="*/ 0 h 398"/>
              <a:gd name="T158" fmla="*/ 520 w 520"/>
              <a:gd name="T159" fmla="*/ 398 h 39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20" h="398">
                <a:moveTo>
                  <a:pt x="112" y="312"/>
                </a:moveTo>
                <a:lnTo>
                  <a:pt x="128" y="298"/>
                </a:lnTo>
                <a:lnTo>
                  <a:pt x="184" y="298"/>
                </a:lnTo>
                <a:lnTo>
                  <a:pt x="184" y="260"/>
                </a:lnTo>
                <a:lnTo>
                  <a:pt x="142" y="260"/>
                </a:lnTo>
                <a:lnTo>
                  <a:pt x="142" y="0"/>
                </a:lnTo>
                <a:lnTo>
                  <a:pt x="290" y="0"/>
                </a:lnTo>
                <a:lnTo>
                  <a:pt x="436" y="0"/>
                </a:lnTo>
                <a:lnTo>
                  <a:pt x="436" y="198"/>
                </a:lnTo>
                <a:lnTo>
                  <a:pt x="436" y="260"/>
                </a:lnTo>
                <a:lnTo>
                  <a:pt x="396" y="260"/>
                </a:lnTo>
                <a:lnTo>
                  <a:pt x="396" y="298"/>
                </a:lnTo>
                <a:lnTo>
                  <a:pt x="428" y="298"/>
                </a:lnTo>
                <a:lnTo>
                  <a:pt x="460" y="326"/>
                </a:lnTo>
                <a:lnTo>
                  <a:pt x="506" y="366"/>
                </a:lnTo>
                <a:lnTo>
                  <a:pt x="512" y="368"/>
                </a:lnTo>
                <a:lnTo>
                  <a:pt x="514" y="374"/>
                </a:lnTo>
                <a:lnTo>
                  <a:pt x="520" y="380"/>
                </a:lnTo>
                <a:lnTo>
                  <a:pt x="520" y="384"/>
                </a:lnTo>
                <a:lnTo>
                  <a:pt x="520" y="386"/>
                </a:lnTo>
                <a:lnTo>
                  <a:pt x="520" y="388"/>
                </a:lnTo>
                <a:lnTo>
                  <a:pt x="520" y="392"/>
                </a:lnTo>
                <a:lnTo>
                  <a:pt x="518" y="394"/>
                </a:lnTo>
                <a:lnTo>
                  <a:pt x="514" y="394"/>
                </a:lnTo>
                <a:lnTo>
                  <a:pt x="510" y="398"/>
                </a:lnTo>
                <a:lnTo>
                  <a:pt x="506" y="398"/>
                </a:lnTo>
                <a:lnTo>
                  <a:pt x="264" y="398"/>
                </a:lnTo>
                <a:lnTo>
                  <a:pt x="50" y="398"/>
                </a:lnTo>
                <a:lnTo>
                  <a:pt x="44" y="398"/>
                </a:lnTo>
                <a:lnTo>
                  <a:pt x="42" y="394"/>
                </a:lnTo>
                <a:lnTo>
                  <a:pt x="38" y="394"/>
                </a:lnTo>
                <a:lnTo>
                  <a:pt x="36" y="392"/>
                </a:lnTo>
                <a:lnTo>
                  <a:pt x="34" y="392"/>
                </a:lnTo>
                <a:lnTo>
                  <a:pt x="34" y="388"/>
                </a:lnTo>
                <a:lnTo>
                  <a:pt x="34" y="386"/>
                </a:lnTo>
                <a:lnTo>
                  <a:pt x="34" y="384"/>
                </a:lnTo>
                <a:lnTo>
                  <a:pt x="36" y="380"/>
                </a:lnTo>
                <a:lnTo>
                  <a:pt x="38" y="374"/>
                </a:lnTo>
                <a:lnTo>
                  <a:pt x="42" y="368"/>
                </a:lnTo>
                <a:lnTo>
                  <a:pt x="48" y="366"/>
                </a:lnTo>
                <a:lnTo>
                  <a:pt x="0" y="366"/>
                </a:lnTo>
                <a:lnTo>
                  <a:pt x="0" y="198"/>
                </a:lnTo>
                <a:lnTo>
                  <a:pt x="0" y="50"/>
                </a:lnTo>
                <a:lnTo>
                  <a:pt x="112" y="50"/>
                </a:lnTo>
                <a:lnTo>
                  <a:pt x="112" y="312"/>
                </a:lnTo>
                <a:close/>
                <a:moveTo>
                  <a:pt x="112" y="312"/>
                </a:moveTo>
                <a:lnTo>
                  <a:pt x="100" y="320"/>
                </a:lnTo>
                <a:lnTo>
                  <a:pt x="62" y="354"/>
                </a:lnTo>
                <a:lnTo>
                  <a:pt x="48" y="366"/>
                </a:lnTo>
                <a:lnTo>
                  <a:pt x="112" y="312"/>
                </a:lnTo>
                <a:close/>
              </a:path>
            </a:pathLst>
          </a:custGeom>
          <a:solidFill>
            <a:srgbClr val="FFFFCC"/>
          </a:solidFill>
          <a:ln w="4">
            <a:solidFill>
              <a:srgbClr val="000000"/>
            </a:solidFill>
            <a:round/>
            <a:headEnd/>
            <a:tailEnd/>
          </a:ln>
        </p:spPr>
        <p:txBody>
          <a:bodyPr/>
          <a:lstStyle/>
          <a:p>
            <a:pPr eaLnBrk="1" hangingPunct="1"/>
            <a:endParaRPr lang="zh-CN" altLang="zh-CN" sz="1800"/>
          </a:p>
        </p:txBody>
      </p:sp>
      <p:sp>
        <p:nvSpPr>
          <p:cNvPr id="61" name="Freeform 784">
            <a:extLst>
              <a:ext uri="{FF2B5EF4-FFF2-40B4-BE49-F238E27FC236}">
                <a16:creationId xmlns:a16="http://schemas.microsoft.com/office/drawing/2014/main" id="{91972DBD-1D44-9C4B-8A8F-82A5901DE446}"/>
              </a:ext>
            </a:extLst>
          </p:cNvPr>
          <p:cNvSpPr>
            <a:spLocks/>
          </p:cNvSpPr>
          <p:nvPr/>
        </p:nvSpPr>
        <p:spPr bwMode="auto">
          <a:xfrm>
            <a:off x="2228417" y="4622775"/>
            <a:ext cx="688295" cy="26318"/>
          </a:xfrm>
          <a:custGeom>
            <a:avLst/>
            <a:gdLst>
              <a:gd name="T0" fmla="*/ 326 w 326"/>
              <a:gd name="T1" fmla="*/ 14 h 14"/>
              <a:gd name="T2" fmla="*/ 308 w 326"/>
              <a:gd name="T3" fmla="*/ 0 h 14"/>
              <a:gd name="T4" fmla="*/ 16 w 326"/>
              <a:gd name="T5" fmla="*/ 0 h 14"/>
              <a:gd name="T6" fmla="*/ 0 w 326"/>
              <a:gd name="T7" fmla="*/ 14 h 14"/>
              <a:gd name="T8" fmla="*/ 326 w 326"/>
              <a:gd name="T9" fmla="*/ 14 h 14"/>
              <a:gd name="T10" fmla="*/ 326 w 326"/>
              <a:gd name="T11" fmla="*/ 14 h 14"/>
              <a:gd name="T12" fmla="*/ 0 60000 65536"/>
              <a:gd name="T13" fmla="*/ 0 60000 65536"/>
              <a:gd name="T14" fmla="*/ 0 60000 65536"/>
              <a:gd name="T15" fmla="*/ 0 60000 65536"/>
              <a:gd name="T16" fmla="*/ 0 60000 65536"/>
              <a:gd name="T17" fmla="*/ 0 60000 65536"/>
              <a:gd name="T18" fmla="*/ 0 w 326"/>
              <a:gd name="T19" fmla="*/ 0 h 14"/>
              <a:gd name="T20" fmla="*/ 326 w 326"/>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326" h="14">
                <a:moveTo>
                  <a:pt x="326" y="14"/>
                </a:moveTo>
                <a:lnTo>
                  <a:pt x="308" y="0"/>
                </a:lnTo>
                <a:lnTo>
                  <a:pt x="16" y="0"/>
                </a:lnTo>
                <a:lnTo>
                  <a:pt x="0" y="14"/>
                </a:lnTo>
                <a:lnTo>
                  <a:pt x="326"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2" name="Freeform 785">
            <a:extLst>
              <a:ext uri="{FF2B5EF4-FFF2-40B4-BE49-F238E27FC236}">
                <a16:creationId xmlns:a16="http://schemas.microsoft.com/office/drawing/2014/main" id="{23D8FE7F-F1EB-2941-B5EA-B0724AD57DC7}"/>
              </a:ext>
            </a:extLst>
          </p:cNvPr>
          <p:cNvSpPr>
            <a:spLocks/>
          </p:cNvSpPr>
          <p:nvPr/>
        </p:nvSpPr>
        <p:spPr bwMode="auto">
          <a:xfrm>
            <a:off x="2169300" y="4671652"/>
            <a:ext cx="806530" cy="26318"/>
          </a:xfrm>
          <a:custGeom>
            <a:avLst/>
            <a:gdLst>
              <a:gd name="T0" fmla="*/ 382 w 382"/>
              <a:gd name="T1" fmla="*/ 14 h 14"/>
              <a:gd name="T2" fmla="*/ 364 w 382"/>
              <a:gd name="T3" fmla="*/ 0 h 14"/>
              <a:gd name="T4" fmla="*/ 16 w 382"/>
              <a:gd name="T5" fmla="*/ 0 h 14"/>
              <a:gd name="T6" fmla="*/ 0 w 382"/>
              <a:gd name="T7" fmla="*/ 14 h 14"/>
              <a:gd name="T8" fmla="*/ 382 w 382"/>
              <a:gd name="T9" fmla="*/ 14 h 14"/>
              <a:gd name="T10" fmla="*/ 382 w 382"/>
              <a:gd name="T11" fmla="*/ 14 h 14"/>
              <a:gd name="T12" fmla="*/ 0 60000 65536"/>
              <a:gd name="T13" fmla="*/ 0 60000 65536"/>
              <a:gd name="T14" fmla="*/ 0 60000 65536"/>
              <a:gd name="T15" fmla="*/ 0 60000 65536"/>
              <a:gd name="T16" fmla="*/ 0 60000 65536"/>
              <a:gd name="T17" fmla="*/ 0 60000 65536"/>
              <a:gd name="T18" fmla="*/ 0 w 382"/>
              <a:gd name="T19" fmla="*/ 0 h 14"/>
              <a:gd name="T20" fmla="*/ 382 w 382"/>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382" h="14">
                <a:moveTo>
                  <a:pt x="382" y="14"/>
                </a:moveTo>
                <a:lnTo>
                  <a:pt x="364" y="0"/>
                </a:lnTo>
                <a:lnTo>
                  <a:pt x="16" y="0"/>
                </a:lnTo>
                <a:lnTo>
                  <a:pt x="0" y="14"/>
                </a:lnTo>
                <a:lnTo>
                  <a:pt x="382"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3" name="Freeform 786">
            <a:extLst>
              <a:ext uri="{FF2B5EF4-FFF2-40B4-BE49-F238E27FC236}">
                <a16:creationId xmlns:a16="http://schemas.microsoft.com/office/drawing/2014/main" id="{AC5C4E82-7638-EB44-AD8A-F3BCD471A7CF}"/>
              </a:ext>
            </a:extLst>
          </p:cNvPr>
          <p:cNvSpPr>
            <a:spLocks/>
          </p:cNvSpPr>
          <p:nvPr/>
        </p:nvSpPr>
        <p:spPr bwMode="auto">
          <a:xfrm>
            <a:off x="2110182" y="4720529"/>
            <a:ext cx="924765" cy="26318"/>
          </a:xfrm>
          <a:custGeom>
            <a:avLst/>
            <a:gdLst>
              <a:gd name="T0" fmla="*/ 438 w 438"/>
              <a:gd name="T1" fmla="*/ 14 h 14"/>
              <a:gd name="T2" fmla="*/ 420 w 438"/>
              <a:gd name="T3" fmla="*/ 0 h 14"/>
              <a:gd name="T4" fmla="*/ 18 w 438"/>
              <a:gd name="T5" fmla="*/ 0 h 14"/>
              <a:gd name="T6" fmla="*/ 0 w 438"/>
              <a:gd name="T7" fmla="*/ 14 h 14"/>
              <a:gd name="T8" fmla="*/ 438 w 438"/>
              <a:gd name="T9" fmla="*/ 14 h 14"/>
              <a:gd name="T10" fmla="*/ 438 w 438"/>
              <a:gd name="T11" fmla="*/ 14 h 14"/>
              <a:gd name="T12" fmla="*/ 0 60000 65536"/>
              <a:gd name="T13" fmla="*/ 0 60000 65536"/>
              <a:gd name="T14" fmla="*/ 0 60000 65536"/>
              <a:gd name="T15" fmla="*/ 0 60000 65536"/>
              <a:gd name="T16" fmla="*/ 0 60000 65536"/>
              <a:gd name="T17" fmla="*/ 0 60000 65536"/>
              <a:gd name="T18" fmla="*/ 0 w 438"/>
              <a:gd name="T19" fmla="*/ 0 h 14"/>
              <a:gd name="T20" fmla="*/ 438 w 438"/>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438" h="14">
                <a:moveTo>
                  <a:pt x="438" y="14"/>
                </a:moveTo>
                <a:lnTo>
                  <a:pt x="420" y="0"/>
                </a:lnTo>
                <a:lnTo>
                  <a:pt x="18" y="0"/>
                </a:lnTo>
                <a:lnTo>
                  <a:pt x="0" y="14"/>
                </a:lnTo>
                <a:lnTo>
                  <a:pt x="438" y="14"/>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4" name="Rectangle 787">
            <a:extLst>
              <a:ext uri="{FF2B5EF4-FFF2-40B4-BE49-F238E27FC236}">
                <a16:creationId xmlns:a16="http://schemas.microsoft.com/office/drawing/2014/main" id="{865AFDAD-9E29-8C42-8BA9-B5565ACD49D9}"/>
              </a:ext>
            </a:extLst>
          </p:cNvPr>
          <p:cNvSpPr>
            <a:spLocks noChangeArrowheads="1"/>
          </p:cNvSpPr>
          <p:nvPr/>
        </p:nvSpPr>
        <p:spPr bwMode="auto">
          <a:xfrm>
            <a:off x="2376211" y="4115205"/>
            <a:ext cx="447603" cy="330860"/>
          </a:xfrm>
          <a:prstGeom prst="rect">
            <a:avLst/>
          </a:prstGeom>
          <a:noFill/>
          <a:ln w="6">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5" name="Freeform 788">
            <a:extLst>
              <a:ext uri="{FF2B5EF4-FFF2-40B4-BE49-F238E27FC236}">
                <a16:creationId xmlns:a16="http://schemas.microsoft.com/office/drawing/2014/main" id="{2BE3FDE4-323A-BE43-9EB0-CB16047A8514}"/>
              </a:ext>
            </a:extLst>
          </p:cNvPr>
          <p:cNvSpPr>
            <a:spLocks noEditPoints="1"/>
          </p:cNvSpPr>
          <p:nvPr/>
        </p:nvSpPr>
        <p:spPr bwMode="auto">
          <a:xfrm>
            <a:off x="2017284" y="4175362"/>
            <a:ext cx="806530" cy="421095"/>
          </a:xfrm>
          <a:custGeom>
            <a:avLst/>
            <a:gdLst>
              <a:gd name="T0" fmla="*/ 84 w 382"/>
              <a:gd name="T1" fmla="*/ 0 h 224"/>
              <a:gd name="T2" fmla="*/ 84 w 382"/>
              <a:gd name="T3" fmla="*/ 4 h 224"/>
              <a:gd name="T4" fmla="*/ 0 w 382"/>
              <a:gd name="T5" fmla="*/ 4 h 224"/>
              <a:gd name="T6" fmla="*/ 0 w 382"/>
              <a:gd name="T7" fmla="*/ 0 h 224"/>
              <a:gd name="T8" fmla="*/ 84 w 382"/>
              <a:gd name="T9" fmla="*/ 0 h 224"/>
              <a:gd name="T10" fmla="*/ 84 w 382"/>
              <a:gd name="T11" fmla="*/ 0 h 224"/>
              <a:gd name="T12" fmla="*/ 170 w 382"/>
              <a:gd name="T13" fmla="*/ 186 h 224"/>
              <a:gd name="T14" fmla="*/ 382 w 382"/>
              <a:gd name="T15" fmla="*/ 186 h 224"/>
              <a:gd name="T16" fmla="*/ 382 w 382"/>
              <a:gd name="T17" fmla="*/ 224 h 224"/>
              <a:gd name="T18" fmla="*/ 170 w 382"/>
              <a:gd name="T19" fmla="*/ 224 h 224"/>
              <a:gd name="T20" fmla="*/ 170 w 382"/>
              <a:gd name="T21" fmla="*/ 186 h 2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2"/>
              <a:gd name="T34" fmla="*/ 0 h 224"/>
              <a:gd name="T35" fmla="*/ 382 w 382"/>
              <a:gd name="T36" fmla="*/ 224 h 2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2" h="224">
                <a:moveTo>
                  <a:pt x="84" y="0"/>
                </a:moveTo>
                <a:lnTo>
                  <a:pt x="84" y="4"/>
                </a:lnTo>
                <a:lnTo>
                  <a:pt x="0" y="4"/>
                </a:lnTo>
                <a:lnTo>
                  <a:pt x="0" y="0"/>
                </a:lnTo>
                <a:lnTo>
                  <a:pt x="84" y="0"/>
                </a:lnTo>
                <a:close/>
                <a:moveTo>
                  <a:pt x="170" y="186"/>
                </a:moveTo>
                <a:lnTo>
                  <a:pt x="382" y="186"/>
                </a:lnTo>
                <a:lnTo>
                  <a:pt x="382" y="224"/>
                </a:lnTo>
                <a:lnTo>
                  <a:pt x="170" y="224"/>
                </a:lnTo>
                <a:lnTo>
                  <a:pt x="170" y="186"/>
                </a:lnTo>
                <a:close/>
              </a:path>
            </a:pathLst>
          </a:custGeom>
          <a:noFill/>
          <a:ln w="6">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sz="1800"/>
          </a:p>
        </p:txBody>
      </p:sp>
      <p:sp>
        <p:nvSpPr>
          <p:cNvPr id="66" name="Rectangle 563">
            <a:extLst>
              <a:ext uri="{FF2B5EF4-FFF2-40B4-BE49-F238E27FC236}">
                <a16:creationId xmlns:a16="http://schemas.microsoft.com/office/drawing/2014/main" id="{C130DB71-DCEC-EF4C-855B-E80E8A5BA849}"/>
              </a:ext>
            </a:extLst>
          </p:cNvPr>
          <p:cNvSpPr/>
          <p:nvPr/>
        </p:nvSpPr>
        <p:spPr>
          <a:xfrm>
            <a:off x="4961973" y="2251819"/>
            <a:ext cx="1854996"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Data Plane</a:t>
            </a:r>
            <a:endParaRPr lang="zh-CN" altLang="en-US" dirty="0">
              <a:effectLst>
                <a:outerShdw blurRad="38100" dist="38100" dir="2700000" algn="tl">
                  <a:srgbClr val="000000">
                    <a:alpha val="43137"/>
                  </a:srgbClr>
                </a:outerShdw>
              </a:effectLst>
            </a:endParaRPr>
          </a:p>
        </p:txBody>
      </p:sp>
      <p:sp>
        <p:nvSpPr>
          <p:cNvPr id="67" name="Flowchart: Connector 564">
            <a:extLst>
              <a:ext uri="{FF2B5EF4-FFF2-40B4-BE49-F238E27FC236}">
                <a16:creationId xmlns:a16="http://schemas.microsoft.com/office/drawing/2014/main" id="{569E2FC6-839E-6D45-8486-ED03A4713F71}"/>
              </a:ext>
            </a:extLst>
          </p:cNvPr>
          <p:cNvSpPr/>
          <p:nvPr/>
        </p:nvSpPr>
        <p:spPr>
          <a:xfrm>
            <a:off x="5240958" y="341180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68" name="Flowchart: Connector 565">
            <a:extLst>
              <a:ext uri="{FF2B5EF4-FFF2-40B4-BE49-F238E27FC236}">
                <a16:creationId xmlns:a16="http://schemas.microsoft.com/office/drawing/2014/main" id="{DAE6FB4A-C48D-9946-B1AC-75C2FF93AAA6}"/>
              </a:ext>
            </a:extLst>
          </p:cNvPr>
          <p:cNvSpPr/>
          <p:nvPr/>
        </p:nvSpPr>
        <p:spPr>
          <a:xfrm>
            <a:off x="5968799" y="341180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69" name="Flowchart: Connector 566">
            <a:extLst>
              <a:ext uri="{FF2B5EF4-FFF2-40B4-BE49-F238E27FC236}">
                <a16:creationId xmlns:a16="http://schemas.microsoft.com/office/drawing/2014/main" id="{B03BE913-DFA0-3348-B1C8-7DF8725BAA51}"/>
              </a:ext>
            </a:extLst>
          </p:cNvPr>
          <p:cNvSpPr/>
          <p:nvPr/>
        </p:nvSpPr>
        <p:spPr>
          <a:xfrm>
            <a:off x="6802799" y="3416365"/>
            <a:ext cx="360000" cy="360000"/>
          </a:xfrm>
          <a:prstGeom prst="flowChartConnector">
            <a:avLst/>
          </a:prstGeom>
          <a:solidFill>
            <a:srgbClr val="FFFF00"/>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V</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cxnSp>
        <p:nvCxnSpPr>
          <p:cNvPr id="70" name="Straight Arrow Connector 567">
            <a:extLst>
              <a:ext uri="{FF2B5EF4-FFF2-40B4-BE49-F238E27FC236}">
                <a16:creationId xmlns:a16="http://schemas.microsoft.com/office/drawing/2014/main" id="{1DC9273E-3255-3747-909A-9C38053F509C}"/>
              </a:ext>
            </a:extLst>
          </p:cNvPr>
          <p:cNvCxnSpPr>
            <a:stCxn id="67" idx="1"/>
          </p:cNvCxnSpPr>
          <p:nvPr/>
        </p:nvCxnSpPr>
        <p:spPr>
          <a:xfrm flipH="1" flipV="1">
            <a:off x="5028551" y="3048324"/>
            <a:ext cx="265128" cy="41620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1" name="Straight Arrow Connector 569">
            <a:extLst>
              <a:ext uri="{FF2B5EF4-FFF2-40B4-BE49-F238E27FC236}">
                <a16:creationId xmlns:a16="http://schemas.microsoft.com/office/drawing/2014/main" id="{4CF8FCF7-4B0F-D344-AD7D-57627AD24F6A}"/>
              </a:ext>
            </a:extLst>
          </p:cNvPr>
          <p:cNvCxnSpPr>
            <a:stCxn id="67" idx="7"/>
          </p:cNvCxnSpPr>
          <p:nvPr/>
        </p:nvCxnSpPr>
        <p:spPr>
          <a:xfrm flipV="1">
            <a:off x="5548237" y="3055844"/>
            <a:ext cx="43729" cy="40868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2" name="Straight Arrow Connector 572">
            <a:extLst>
              <a:ext uri="{FF2B5EF4-FFF2-40B4-BE49-F238E27FC236}">
                <a16:creationId xmlns:a16="http://schemas.microsoft.com/office/drawing/2014/main" id="{1D87EAE7-DC1D-4D43-BBA4-B1B896504752}"/>
              </a:ext>
            </a:extLst>
          </p:cNvPr>
          <p:cNvCxnSpPr>
            <a:stCxn id="68" idx="1"/>
          </p:cNvCxnSpPr>
          <p:nvPr/>
        </p:nvCxnSpPr>
        <p:spPr>
          <a:xfrm flipH="1" flipV="1">
            <a:off x="5896799" y="3085026"/>
            <a:ext cx="124721" cy="379500"/>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3" name="Straight Arrow Connector 574">
            <a:extLst>
              <a:ext uri="{FF2B5EF4-FFF2-40B4-BE49-F238E27FC236}">
                <a16:creationId xmlns:a16="http://schemas.microsoft.com/office/drawing/2014/main" id="{81D8FE73-677B-214B-BD41-9587E83F6977}"/>
              </a:ext>
            </a:extLst>
          </p:cNvPr>
          <p:cNvCxnSpPr>
            <a:stCxn id="68" idx="0"/>
          </p:cNvCxnSpPr>
          <p:nvPr/>
        </p:nvCxnSpPr>
        <p:spPr>
          <a:xfrm flipV="1">
            <a:off x="6148799" y="3055843"/>
            <a:ext cx="97680" cy="355962"/>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577">
            <a:extLst>
              <a:ext uri="{FF2B5EF4-FFF2-40B4-BE49-F238E27FC236}">
                <a16:creationId xmlns:a16="http://schemas.microsoft.com/office/drawing/2014/main" id="{C98C70AC-1D6D-CD45-9712-1F17B2EF638E}"/>
              </a:ext>
            </a:extLst>
          </p:cNvPr>
          <p:cNvCxnSpPr>
            <a:stCxn id="69" idx="1"/>
          </p:cNvCxnSpPr>
          <p:nvPr/>
        </p:nvCxnSpPr>
        <p:spPr>
          <a:xfrm flipH="1" flipV="1">
            <a:off x="6624247" y="3055447"/>
            <a:ext cx="231273" cy="413639"/>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Straight Arrow Connector 579">
            <a:extLst>
              <a:ext uri="{FF2B5EF4-FFF2-40B4-BE49-F238E27FC236}">
                <a16:creationId xmlns:a16="http://schemas.microsoft.com/office/drawing/2014/main" id="{7E077DC8-334E-9043-AB31-33588163E916}"/>
              </a:ext>
            </a:extLst>
          </p:cNvPr>
          <p:cNvCxnSpPr>
            <a:stCxn id="69" idx="0"/>
          </p:cNvCxnSpPr>
          <p:nvPr/>
        </p:nvCxnSpPr>
        <p:spPr>
          <a:xfrm flipV="1">
            <a:off x="6982799" y="3059207"/>
            <a:ext cx="68031" cy="357158"/>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6" name="Straight Arrow Connector 581">
            <a:extLst>
              <a:ext uri="{FF2B5EF4-FFF2-40B4-BE49-F238E27FC236}">
                <a16:creationId xmlns:a16="http://schemas.microsoft.com/office/drawing/2014/main" id="{281127A8-FCF1-2845-ADBF-C546A4D9FF1E}"/>
              </a:ext>
            </a:extLst>
          </p:cNvPr>
          <p:cNvCxnSpPr>
            <a:stCxn id="77" idx="0"/>
            <a:endCxn id="69" idx="4"/>
          </p:cNvCxnSpPr>
          <p:nvPr/>
        </p:nvCxnSpPr>
        <p:spPr>
          <a:xfrm flipV="1">
            <a:off x="6982799" y="3776365"/>
            <a:ext cx="0" cy="31242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7" name="Rectangle 583">
            <a:extLst>
              <a:ext uri="{FF2B5EF4-FFF2-40B4-BE49-F238E27FC236}">
                <a16:creationId xmlns:a16="http://schemas.microsoft.com/office/drawing/2014/main" id="{42F34034-160F-E549-8C33-52EA3F3BD7B5}"/>
              </a:ext>
            </a:extLst>
          </p:cNvPr>
          <p:cNvSpPr/>
          <p:nvPr/>
        </p:nvSpPr>
        <p:spPr>
          <a:xfrm>
            <a:off x="6730799"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78" name="Rectangle 586">
            <a:extLst>
              <a:ext uri="{FF2B5EF4-FFF2-40B4-BE49-F238E27FC236}">
                <a16:creationId xmlns:a16="http://schemas.microsoft.com/office/drawing/2014/main" id="{F6B27B8F-69ED-E942-B773-2DAC3FB6ACE4}"/>
              </a:ext>
            </a:extLst>
          </p:cNvPr>
          <p:cNvSpPr/>
          <p:nvPr/>
        </p:nvSpPr>
        <p:spPr>
          <a:xfrm>
            <a:off x="5896799"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sp>
        <p:nvSpPr>
          <p:cNvPr id="79" name="Rectangle 587">
            <a:extLst>
              <a:ext uri="{FF2B5EF4-FFF2-40B4-BE49-F238E27FC236}">
                <a16:creationId xmlns:a16="http://schemas.microsoft.com/office/drawing/2014/main" id="{11CD944A-7C74-6F4B-B4A9-949075BDE969}"/>
              </a:ext>
            </a:extLst>
          </p:cNvPr>
          <p:cNvSpPr/>
          <p:nvPr/>
        </p:nvSpPr>
        <p:spPr>
          <a:xfrm>
            <a:off x="5168958" y="4088791"/>
            <a:ext cx="504000" cy="504000"/>
          </a:xfrm>
          <a:prstGeom prst="rect">
            <a:avLst/>
          </a:prstGeom>
          <a:solidFill>
            <a:srgbClr val="FF0066"/>
          </a:solidFill>
          <a:ln w="38100">
            <a:solidFill>
              <a:schemeClr val="tx1"/>
            </a:solidFill>
          </a:ln>
          <a:effectLst>
            <a:outerShdw blurRad="63500" sx="102000" sy="102000" algn="ctr" rotWithShape="0">
              <a:prstClr val="black">
                <a:alpha val="40000"/>
              </a:prstClr>
            </a:outerShdw>
          </a:effectLst>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none" lIns="0" tIns="45720" rIns="0" bIns="45720" numCol="1" spcCol="0" rtlCol="0" fromWordArt="0" anchor="ctr" anchorCtr="0" forceAA="0" compatLnSpc="1">
            <a:prstTxWarp prst="textNoShape">
              <a:avLst/>
            </a:prstTxWarp>
            <a:noAutofit/>
          </a:bodyPr>
          <a:lstStyle/>
          <a:p>
            <a:pPr algn="ctr"/>
            <a:r>
              <a:rPr lang="en-US" altLang="zh-CN" b="1" i="1" dirty="0">
                <a:solidFill>
                  <a:schemeClr val="tx1"/>
                </a:solidFill>
                <a:effectLst>
                  <a:outerShdw blurRad="38100" dist="38100" dir="2700000" algn="tl">
                    <a:srgbClr val="000000">
                      <a:alpha val="43137"/>
                    </a:srgbClr>
                  </a:outerShdw>
                </a:effectLst>
                <a:latin typeface="Candara" pitchFamily="34" charset="0"/>
              </a:rPr>
              <a:t>D</a:t>
            </a:r>
            <a:endParaRPr lang="zh-CN" altLang="en-US" b="1" i="1" dirty="0">
              <a:solidFill>
                <a:schemeClr val="tx1"/>
              </a:solidFill>
              <a:effectLst>
                <a:outerShdw blurRad="38100" dist="38100" dir="2700000" algn="tl">
                  <a:srgbClr val="000000">
                    <a:alpha val="43137"/>
                  </a:srgbClr>
                </a:outerShdw>
              </a:effectLst>
              <a:latin typeface="Candara" pitchFamily="34" charset="0"/>
            </a:endParaRPr>
          </a:p>
        </p:txBody>
      </p:sp>
      <p:cxnSp>
        <p:nvCxnSpPr>
          <p:cNvPr id="80" name="Straight Arrow Connector 588">
            <a:extLst>
              <a:ext uri="{FF2B5EF4-FFF2-40B4-BE49-F238E27FC236}">
                <a16:creationId xmlns:a16="http://schemas.microsoft.com/office/drawing/2014/main" id="{F86D0D9F-A72E-2442-9965-24F7C2840FEF}"/>
              </a:ext>
            </a:extLst>
          </p:cNvPr>
          <p:cNvCxnSpPr>
            <a:stCxn id="78" idx="0"/>
            <a:endCxn id="68" idx="4"/>
          </p:cNvCxnSpPr>
          <p:nvPr/>
        </p:nvCxnSpPr>
        <p:spPr>
          <a:xfrm flipV="1">
            <a:off x="6148799" y="3771805"/>
            <a:ext cx="0" cy="31698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1" name="Straight Arrow Connector 591">
            <a:extLst>
              <a:ext uri="{FF2B5EF4-FFF2-40B4-BE49-F238E27FC236}">
                <a16:creationId xmlns:a16="http://schemas.microsoft.com/office/drawing/2014/main" id="{800C78FD-266A-4C4C-9628-EE629309F30D}"/>
              </a:ext>
            </a:extLst>
          </p:cNvPr>
          <p:cNvCxnSpPr>
            <a:stCxn id="79" idx="0"/>
            <a:endCxn id="67" idx="4"/>
          </p:cNvCxnSpPr>
          <p:nvPr/>
        </p:nvCxnSpPr>
        <p:spPr>
          <a:xfrm flipV="1">
            <a:off x="5420958" y="3771805"/>
            <a:ext cx="0" cy="316986"/>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2" name="Rectangle 595">
            <a:extLst>
              <a:ext uri="{FF2B5EF4-FFF2-40B4-BE49-F238E27FC236}">
                <a16:creationId xmlns:a16="http://schemas.microsoft.com/office/drawing/2014/main" id="{2090CB27-5EA1-F44C-90D2-4C14DE89B4BA}"/>
              </a:ext>
            </a:extLst>
          </p:cNvPr>
          <p:cNvSpPr/>
          <p:nvPr/>
        </p:nvSpPr>
        <p:spPr>
          <a:xfrm>
            <a:off x="4571999" y="2657445"/>
            <a:ext cx="2794355" cy="400110"/>
          </a:xfrm>
          <a:prstGeom prst="rect">
            <a:avLst/>
          </a:prstGeom>
        </p:spPr>
        <p:txBody>
          <a:bodyPr wrap="none">
            <a:spAutoFit/>
          </a:bodyPr>
          <a:lstStyle/>
          <a:p>
            <a:pPr algn="ctr"/>
            <a:r>
              <a:rPr lang="en-US" altLang="zh-CN" sz="2000" dirty="0">
                <a:solidFill>
                  <a:schemeClr val="dk1"/>
                </a:solidFill>
                <a:latin typeface="Verdana" pitchFamily="34" charset="0"/>
                <a:ea typeface="Verdana" pitchFamily="34" charset="0"/>
                <a:cs typeface="Verdana" pitchFamily="34" charset="0"/>
              </a:rPr>
              <a:t>Files  FIFO  Network</a:t>
            </a:r>
            <a:endParaRPr lang="zh-CN" altLang="en-US" sz="2000" dirty="0"/>
          </a:p>
        </p:txBody>
      </p:sp>
      <p:cxnSp>
        <p:nvCxnSpPr>
          <p:cNvPr id="83" name="Straight Arrow Connector 597">
            <a:extLst>
              <a:ext uri="{FF2B5EF4-FFF2-40B4-BE49-F238E27FC236}">
                <a16:creationId xmlns:a16="http://schemas.microsoft.com/office/drawing/2014/main" id="{7D256DB3-E469-994F-A3B4-9DFAADB48E7D}"/>
              </a:ext>
            </a:extLst>
          </p:cNvPr>
          <p:cNvCxnSpPr>
            <a:endCxn id="77" idx="2"/>
          </p:cNvCxnSpPr>
          <p:nvPr/>
        </p:nvCxnSpPr>
        <p:spPr>
          <a:xfrm flipV="1">
            <a:off x="6982799" y="4592791"/>
            <a:ext cx="0" cy="47739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sp>
        <p:nvSpPr>
          <p:cNvPr id="84" name="Rectangle 601">
            <a:extLst>
              <a:ext uri="{FF2B5EF4-FFF2-40B4-BE49-F238E27FC236}">
                <a16:creationId xmlns:a16="http://schemas.microsoft.com/office/drawing/2014/main" id="{AAAE0BF6-4992-E241-B602-41A3B8821B6F}"/>
              </a:ext>
            </a:extLst>
          </p:cNvPr>
          <p:cNvSpPr/>
          <p:nvPr/>
        </p:nvSpPr>
        <p:spPr>
          <a:xfrm>
            <a:off x="4896053" y="5219700"/>
            <a:ext cx="2250937"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Control Plane</a:t>
            </a:r>
            <a:endParaRPr lang="zh-CN" altLang="en-US" dirty="0">
              <a:effectLst>
                <a:outerShdw blurRad="38100" dist="38100" dir="2700000" algn="tl">
                  <a:srgbClr val="000000">
                    <a:alpha val="43137"/>
                  </a:srgbClr>
                </a:outerShdw>
              </a:effectLst>
            </a:endParaRPr>
          </a:p>
        </p:txBody>
      </p:sp>
      <p:cxnSp>
        <p:nvCxnSpPr>
          <p:cNvPr id="85" name="Straight Connector 603">
            <a:extLst>
              <a:ext uri="{FF2B5EF4-FFF2-40B4-BE49-F238E27FC236}">
                <a16:creationId xmlns:a16="http://schemas.microsoft.com/office/drawing/2014/main" id="{254B9897-A586-C246-8B01-6256D9E6DD1E}"/>
              </a:ext>
            </a:extLst>
          </p:cNvPr>
          <p:cNvCxnSpPr/>
          <p:nvPr/>
        </p:nvCxnSpPr>
        <p:spPr>
          <a:xfrm>
            <a:off x="2122850" y="5070188"/>
            <a:ext cx="5243504"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Arrow Connector 605">
            <a:extLst>
              <a:ext uri="{FF2B5EF4-FFF2-40B4-BE49-F238E27FC236}">
                <a16:creationId xmlns:a16="http://schemas.microsoft.com/office/drawing/2014/main" id="{839E2030-3902-664F-A6C3-934228C72170}"/>
              </a:ext>
            </a:extLst>
          </p:cNvPr>
          <p:cNvCxnSpPr>
            <a:endCxn id="78" idx="2"/>
          </p:cNvCxnSpPr>
          <p:nvPr/>
        </p:nvCxnSpPr>
        <p:spPr>
          <a:xfrm flipV="1">
            <a:off x="6148799" y="4592791"/>
            <a:ext cx="0" cy="47739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87" name="Straight Arrow Connector 606">
            <a:extLst>
              <a:ext uri="{FF2B5EF4-FFF2-40B4-BE49-F238E27FC236}">
                <a16:creationId xmlns:a16="http://schemas.microsoft.com/office/drawing/2014/main" id="{A1863C2D-4D32-8E4E-BE7B-FF459FF644F5}"/>
              </a:ext>
            </a:extLst>
          </p:cNvPr>
          <p:cNvCxnSpPr>
            <a:endCxn id="79" idx="2"/>
          </p:cNvCxnSpPr>
          <p:nvPr/>
        </p:nvCxnSpPr>
        <p:spPr>
          <a:xfrm flipV="1">
            <a:off x="5420958" y="4592791"/>
            <a:ext cx="0" cy="477398"/>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88" name="Straight Arrow Connector 607">
            <a:extLst>
              <a:ext uri="{FF2B5EF4-FFF2-40B4-BE49-F238E27FC236}">
                <a16:creationId xmlns:a16="http://schemas.microsoft.com/office/drawing/2014/main" id="{C273E7FA-6E55-2948-B843-6522349F97C9}"/>
              </a:ext>
            </a:extLst>
          </p:cNvPr>
          <p:cNvCxnSpPr>
            <a:endCxn id="8" idx="2"/>
          </p:cNvCxnSpPr>
          <p:nvPr/>
        </p:nvCxnSpPr>
        <p:spPr>
          <a:xfrm flipV="1">
            <a:off x="4419982" y="4622573"/>
            <a:ext cx="0" cy="447615"/>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cxnSp>
        <p:nvCxnSpPr>
          <p:cNvPr id="89" name="Straight Arrow Connector 610">
            <a:extLst>
              <a:ext uri="{FF2B5EF4-FFF2-40B4-BE49-F238E27FC236}">
                <a16:creationId xmlns:a16="http://schemas.microsoft.com/office/drawing/2014/main" id="{690738C6-E4E3-7A48-B243-697DB03C1CD5}"/>
              </a:ext>
            </a:extLst>
          </p:cNvPr>
          <p:cNvCxnSpPr>
            <a:endCxn id="60" idx="26"/>
          </p:cNvCxnSpPr>
          <p:nvPr/>
        </p:nvCxnSpPr>
        <p:spPr>
          <a:xfrm flipH="1" flipV="1">
            <a:off x="2545117" y="4753161"/>
            <a:ext cx="4224" cy="317027"/>
          </a:xfrm>
          <a:prstGeom prst="straightConnector1">
            <a:avLst/>
          </a:prstGeom>
          <a:ln>
            <a:solidFill>
              <a:schemeClr val="tx1"/>
            </a:solidFill>
            <a:headEnd type="oval" w="lg" len="lg"/>
            <a:tailEnd type="none"/>
          </a:ln>
        </p:spPr>
        <p:style>
          <a:lnRef idx="1">
            <a:schemeClr val="accent1"/>
          </a:lnRef>
          <a:fillRef idx="0">
            <a:schemeClr val="accent1"/>
          </a:fillRef>
          <a:effectRef idx="0">
            <a:schemeClr val="accent1"/>
          </a:effectRef>
          <a:fontRef idx="minor">
            <a:schemeClr val="tx1"/>
          </a:fontRef>
        </p:style>
      </p:cxnSp>
      <p:sp>
        <p:nvSpPr>
          <p:cNvPr id="90" name="Rectangle 622">
            <a:extLst>
              <a:ext uri="{FF2B5EF4-FFF2-40B4-BE49-F238E27FC236}">
                <a16:creationId xmlns:a16="http://schemas.microsoft.com/office/drawing/2014/main" id="{11E00A46-5129-2549-954F-BFC3F97DDD5C}"/>
              </a:ext>
            </a:extLst>
          </p:cNvPr>
          <p:cNvSpPr/>
          <p:nvPr/>
        </p:nvSpPr>
        <p:spPr>
          <a:xfrm>
            <a:off x="1600199" y="2657445"/>
            <a:ext cx="1981199" cy="2610525"/>
          </a:xfrm>
          <a:prstGeom prst="rect">
            <a:avLst/>
          </a:prstGeom>
          <a:noFill/>
          <a:ln w="28575">
            <a:solidFill>
              <a:schemeClr val="bg2">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Rectangle 623">
            <a:extLst>
              <a:ext uri="{FF2B5EF4-FFF2-40B4-BE49-F238E27FC236}">
                <a16:creationId xmlns:a16="http://schemas.microsoft.com/office/drawing/2014/main" id="{AE835C25-7AEF-2A4C-B107-C53A6AADCF2D}"/>
              </a:ext>
            </a:extLst>
          </p:cNvPr>
          <p:cNvSpPr/>
          <p:nvPr/>
        </p:nvSpPr>
        <p:spPr>
          <a:xfrm>
            <a:off x="1497710" y="2251819"/>
            <a:ext cx="2217274"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Job Schedule</a:t>
            </a:r>
            <a:endParaRPr lang="zh-CN" altLang="en-US" dirty="0">
              <a:effectLst>
                <a:outerShdw blurRad="38100" dist="38100" dir="2700000" algn="tl">
                  <a:srgbClr val="000000">
                    <a:alpha val="43137"/>
                  </a:srgbClr>
                </a:outerShdw>
              </a:effectLst>
            </a:endParaRPr>
          </a:p>
        </p:txBody>
      </p:sp>
      <p:sp>
        <p:nvSpPr>
          <p:cNvPr id="92" name="Rectangle 624">
            <a:extLst>
              <a:ext uri="{FF2B5EF4-FFF2-40B4-BE49-F238E27FC236}">
                <a16:creationId xmlns:a16="http://schemas.microsoft.com/office/drawing/2014/main" id="{70E02A4B-92E7-8D4E-B5FD-91D2DC534E0E}"/>
              </a:ext>
            </a:extLst>
          </p:cNvPr>
          <p:cNvSpPr/>
          <p:nvPr/>
        </p:nvSpPr>
        <p:spPr>
          <a:xfrm>
            <a:off x="2298891" y="4049802"/>
            <a:ext cx="583814" cy="461665"/>
          </a:xfrm>
          <a:prstGeom prst="rect">
            <a:avLst/>
          </a:prstGeom>
        </p:spPr>
        <p:txBody>
          <a:bodyPr wrap="none">
            <a:spAutoFit/>
          </a:bodyPr>
          <a:lstStyle/>
          <a:p>
            <a:pPr algn="ctr"/>
            <a:r>
              <a:rPr lang="en-US" altLang="zh-CN" dirty="0">
                <a:solidFill>
                  <a:schemeClr val="dk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JM</a:t>
            </a:r>
            <a:endParaRPr lang="zh-CN" alt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9891171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2F5C86-D848-7D46-BF49-CC874EB6B924}"/>
              </a:ext>
            </a:extLst>
          </p:cNvPr>
          <p:cNvSpPr>
            <a:spLocks noGrp="1"/>
          </p:cNvSpPr>
          <p:nvPr>
            <p:ph type="title"/>
          </p:nvPr>
        </p:nvSpPr>
        <p:spPr/>
        <p:txBody>
          <a:bodyPr/>
          <a:lstStyle/>
          <a:p>
            <a:r>
              <a:rPr kumimoji="1" lang="en" altLang="zh-CN" dirty="0"/>
              <a:t>Scheduling in JM</a:t>
            </a:r>
            <a:endParaRPr kumimoji="1" lang="zh-CN" altLang="en-US" dirty="0"/>
          </a:p>
        </p:txBody>
      </p:sp>
      <p:sp>
        <p:nvSpPr>
          <p:cNvPr id="3" name="内容占位符 2">
            <a:extLst>
              <a:ext uri="{FF2B5EF4-FFF2-40B4-BE49-F238E27FC236}">
                <a16:creationId xmlns:a16="http://schemas.microsoft.com/office/drawing/2014/main" id="{02DBCEED-5272-774F-824A-496D8B18A02D}"/>
              </a:ext>
            </a:extLst>
          </p:cNvPr>
          <p:cNvSpPr>
            <a:spLocks noGrp="1"/>
          </p:cNvSpPr>
          <p:nvPr>
            <p:ph idx="1"/>
          </p:nvPr>
        </p:nvSpPr>
        <p:spPr/>
        <p:txBody>
          <a:bodyPr/>
          <a:lstStyle/>
          <a:p>
            <a:r>
              <a:rPr kumimoji="1" lang="en" altLang="zh-CN" dirty="0"/>
              <a:t>General scheduling rules</a:t>
            </a:r>
          </a:p>
          <a:p>
            <a:pPr lvl="1"/>
            <a:r>
              <a:rPr kumimoji="1" lang="en" altLang="zh-CN" dirty="0"/>
              <a:t>Vertex can run anywhere once all its inputs are ready</a:t>
            </a:r>
          </a:p>
          <a:p>
            <a:pPr lvl="2"/>
            <a:r>
              <a:rPr kumimoji="1" lang="en" altLang="zh-CN" dirty="0"/>
              <a:t>Prefer executing a vertex near its inputs </a:t>
            </a:r>
            <a:r>
              <a:rPr kumimoji="1" lang="en" altLang="zh-CN" b="1" dirty="0">
                <a:solidFill>
                  <a:srgbClr val="C00000"/>
                </a:solidFill>
              </a:rPr>
              <a:t>(locality)</a:t>
            </a:r>
          </a:p>
          <a:p>
            <a:r>
              <a:rPr kumimoji="1" lang="en" altLang="zh-CN" dirty="0"/>
              <a:t>Fault tolerance</a:t>
            </a:r>
          </a:p>
          <a:p>
            <a:pPr lvl="1"/>
            <a:r>
              <a:rPr kumimoji="1" lang="en" altLang="zh-CN" dirty="0"/>
              <a:t>Vertex </a:t>
            </a:r>
            <a:r>
              <a:rPr kumimoji="1" lang="en" altLang="zh-CN" b="1" dirty="0">
                <a:solidFill>
                  <a:srgbClr val="C00000"/>
                </a:solidFill>
              </a:rPr>
              <a:t>fails</a:t>
            </a:r>
            <a:r>
              <a:rPr kumimoji="1" lang="en" altLang="zh-CN" dirty="0"/>
              <a:t> </a:t>
            </a:r>
            <a:r>
              <a:rPr lang="en-US" altLang="zh-TW" dirty="0">
                <a:solidFill>
                  <a:prstClr val="black"/>
                </a:solidFill>
                <a:latin typeface="Verdana" pitchFamily="34" charset="0"/>
                <a:ea typeface="Verdana" pitchFamily="34" charset="0"/>
                <a:cs typeface="Verdana" pitchFamily="34" charset="0"/>
                <a:sym typeface="Wingdings" pitchFamily="2" charset="2"/>
              </a:rPr>
              <a:t></a:t>
            </a:r>
            <a:r>
              <a:rPr kumimoji="1" lang="en" altLang="zh-CN" dirty="0"/>
              <a:t> run it again</a:t>
            </a:r>
          </a:p>
          <a:p>
            <a:pPr lvl="1"/>
            <a:r>
              <a:rPr kumimoji="1" lang="en" altLang="zh-CN" dirty="0"/>
              <a:t>Vertex’s inputs are gone </a:t>
            </a:r>
            <a:r>
              <a:rPr lang="en-US" altLang="zh-TW" dirty="0">
                <a:solidFill>
                  <a:prstClr val="black"/>
                </a:solidFill>
                <a:latin typeface="Verdana" pitchFamily="34" charset="0"/>
                <a:ea typeface="Verdana" pitchFamily="34" charset="0"/>
                <a:cs typeface="Verdana" pitchFamily="34" charset="0"/>
                <a:sym typeface="Wingdings" pitchFamily="2" charset="2"/>
              </a:rPr>
              <a:t></a:t>
            </a:r>
            <a:r>
              <a:rPr kumimoji="1" lang="en" altLang="zh-CN" dirty="0"/>
              <a:t> run upstream vertices again </a:t>
            </a:r>
            <a:r>
              <a:rPr kumimoji="1" lang="en" altLang="zh-CN" b="1" dirty="0">
                <a:solidFill>
                  <a:srgbClr val="C00000"/>
                </a:solidFill>
              </a:rPr>
              <a:t>(recursively)</a:t>
            </a:r>
          </a:p>
          <a:p>
            <a:pPr lvl="1"/>
            <a:r>
              <a:rPr kumimoji="1" lang="en" altLang="zh-CN" dirty="0"/>
              <a:t>Vertex is </a:t>
            </a:r>
            <a:r>
              <a:rPr kumimoji="1" lang="en" altLang="zh-CN" b="1" dirty="0">
                <a:solidFill>
                  <a:srgbClr val="C00000"/>
                </a:solidFill>
              </a:rPr>
              <a:t>slow</a:t>
            </a:r>
            <a:r>
              <a:rPr kumimoji="1" lang="en" altLang="zh-CN" dirty="0"/>
              <a:t> </a:t>
            </a:r>
            <a:r>
              <a:rPr lang="en-US" altLang="zh-TW" dirty="0">
                <a:solidFill>
                  <a:prstClr val="black"/>
                </a:solidFill>
                <a:latin typeface="Verdana" pitchFamily="34" charset="0"/>
                <a:ea typeface="Verdana" pitchFamily="34" charset="0"/>
                <a:cs typeface="Verdana" pitchFamily="34" charset="0"/>
                <a:sym typeface="Wingdings" pitchFamily="2" charset="2"/>
              </a:rPr>
              <a:t></a:t>
            </a:r>
            <a:r>
              <a:rPr kumimoji="1" lang="en" altLang="zh-CN" dirty="0"/>
              <a:t> run another copy elsewhere and use output from whichever finishes </a:t>
            </a:r>
            <a:r>
              <a:rPr kumimoji="1" lang="en" altLang="zh-CN" b="1" dirty="0">
                <a:solidFill>
                  <a:srgbClr val="C00000"/>
                </a:solidFill>
              </a:rPr>
              <a:t>first</a:t>
            </a:r>
          </a:p>
          <a:p>
            <a:endParaRPr kumimoji="1" lang="zh-CN" altLang="en-US" dirty="0"/>
          </a:p>
        </p:txBody>
      </p:sp>
      <p:sp>
        <p:nvSpPr>
          <p:cNvPr id="4" name="灯片编号占位符 3">
            <a:extLst>
              <a:ext uri="{FF2B5EF4-FFF2-40B4-BE49-F238E27FC236}">
                <a16:creationId xmlns:a16="http://schemas.microsoft.com/office/drawing/2014/main" id="{64357BAA-6188-F44C-8267-5C10F17DAB45}"/>
              </a:ext>
            </a:extLst>
          </p:cNvPr>
          <p:cNvSpPr>
            <a:spLocks noGrp="1"/>
          </p:cNvSpPr>
          <p:nvPr>
            <p:ph type="sldNum" sz="quarter" idx="12"/>
          </p:nvPr>
        </p:nvSpPr>
        <p:spPr/>
        <p:txBody>
          <a:bodyPr/>
          <a:lstStyle/>
          <a:p>
            <a:fld id="{ADE361C3-C043-4A6E-BDCE-8DA1E7D90A3B}" type="slidenum">
              <a:rPr lang="zh-CN" altLang="en-US" smtClean="0"/>
              <a:t>73</a:t>
            </a:fld>
            <a:endParaRPr lang="zh-CN" altLang="en-US"/>
          </a:p>
        </p:txBody>
      </p:sp>
      <p:sp>
        <p:nvSpPr>
          <p:cNvPr id="5" name="Rectangle 3">
            <a:extLst>
              <a:ext uri="{FF2B5EF4-FFF2-40B4-BE49-F238E27FC236}">
                <a16:creationId xmlns:a16="http://schemas.microsoft.com/office/drawing/2014/main" id="{CF8D9322-AB62-9140-9416-266F54ED8C12}"/>
              </a:ext>
            </a:extLst>
          </p:cNvPr>
          <p:cNvSpPr/>
          <p:nvPr/>
        </p:nvSpPr>
        <p:spPr>
          <a:xfrm>
            <a:off x="950268" y="4585072"/>
            <a:ext cx="7736532" cy="400110"/>
          </a:xfrm>
          <a:prstGeom prst="rect">
            <a:avLst/>
          </a:prstGeom>
          <a:solidFill>
            <a:srgbClr val="F5FED6"/>
          </a:solidFill>
          <a:effectLst>
            <a:outerShdw blurRad="63500" sx="102000" sy="102000" algn="ctr" rotWithShape="0">
              <a:prstClr val="black">
                <a:alpha val="40000"/>
              </a:prstClr>
            </a:outerShdw>
          </a:effectLst>
        </p:spPr>
        <p:txBody>
          <a:bodyPr wrap="square">
            <a:spAutoFit/>
          </a:bodyPr>
          <a:lstStyle/>
          <a:p>
            <a:pPr marL="2238375" indent="-2238375"/>
            <a:r>
              <a:rPr lang="en-US" altLang="zh-CN" sz="2000" dirty="0">
                <a:effectLst>
                  <a:outerShdw blurRad="38100" dist="38100" dir="2700000" algn="tl">
                    <a:srgbClr val="000000">
                      <a:alpha val="43137"/>
                    </a:srgbClr>
                  </a:outerShdw>
                </a:effectLst>
                <a:latin typeface="+mn-ea"/>
                <a:cs typeface="Verdana" pitchFamily="34" charset="0"/>
              </a:rPr>
              <a:t>What if the vertex execution is </a:t>
            </a:r>
            <a:r>
              <a:rPr lang="en-US" altLang="zh-CN" sz="2000" b="1" dirty="0">
                <a:solidFill>
                  <a:srgbClr val="C00000"/>
                </a:solidFill>
                <a:effectLst>
                  <a:outerShdw blurRad="38100" dist="38100" dir="2700000" algn="tl">
                    <a:srgbClr val="000000">
                      <a:alpha val="43137"/>
                    </a:srgbClr>
                  </a:outerShdw>
                </a:effectLst>
                <a:latin typeface="+mn-ea"/>
                <a:cs typeface="Verdana" pitchFamily="34" charset="0"/>
              </a:rPr>
              <a:t>non-idempotent</a:t>
            </a:r>
            <a:r>
              <a:rPr lang="zh-CN" altLang="en-US" sz="2000" dirty="0">
                <a:effectLst>
                  <a:outerShdw blurRad="38100" dist="38100" dir="2700000" algn="tl">
                    <a:srgbClr val="000000">
                      <a:alpha val="43137"/>
                    </a:srgbClr>
                  </a:outerShdw>
                </a:effectLst>
                <a:latin typeface="+mn-ea"/>
                <a:cs typeface="Verdana" pitchFamily="34" charset="0"/>
              </a:rPr>
              <a:t>？</a:t>
            </a:r>
            <a:endParaRPr lang="en-US" altLang="zh-CN" sz="2000" dirty="0">
              <a:effectLst>
                <a:outerShdw blurRad="38100" dist="38100" dir="2700000" algn="tl">
                  <a:srgbClr val="000000">
                    <a:alpha val="43137"/>
                  </a:srgbClr>
                </a:outerShdw>
              </a:effectLst>
              <a:latin typeface="+mn-ea"/>
              <a:cs typeface="Verdana" pitchFamily="34" charset="0"/>
            </a:endParaRPr>
          </a:p>
        </p:txBody>
      </p:sp>
    </p:spTree>
    <p:extLst>
      <p:ext uri="{BB962C8B-B14F-4D97-AF65-F5344CB8AC3E}">
        <p14:creationId xmlns:p14="http://schemas.microsoft.com/office/powerpoint/2010/main" val="10611167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4DE1308-886D-1843-B94A-9D13D30952B5}"/>
              </a:ext>
            </a:extLst>
          </p:cNvPr>
          <p:cNvSpPr>
            <a:spLocks noGrp="1"/>
          </p:cNvSpPr>
          <p:nvPr>
            <p:ph type="title"/>
          </p:nvPr>
        </p:nvSpPr>
        <p:spPr/>
        <p:txBody>
          <a:bodyPr/>
          <a:lstStyle/>
          <a:p>
            <a:r>
              <a:rPr kumimoji="1" lang="en" altLang="zh-CN" dirty="0"/>
              <a:t>Advantages of Dryad</a:t>
            </a:r>
            <a:endParaRPr kumimoji="1" lang="zh-CN" altLang="en-US" dirty="0"/>
          </a:p>
        </p:txBody>
      </p:sp>
      <p:sp>
        <p:nvSpPr>
          <p:cNvPr id="3" name="内容占位符 2">
            <a:extLst>
              <a:ext uri="{FF2B5EF4-FFF2-40B4-BE49-F238E27FC236}">
                <a16:creationId xmlns:a16="http://schemas.microsoft.com/office/drawing/2014/main" id="{B6A394D1-A9E2-F54C-89B3-B48F9417B2D7}"/>
              </a:ext>
            </a:extLst>
          </p:cNvPr>
          <p:cNvSpPr>
            <a:spLocks noGrp="1"/>
          </p:cNvSpPr>
          <p:nvPr>
            <p:ph idx="1"/>
          </p:nvPr>
        </p:nvSpPr>
        <p:spPr/>
        <p:txBody>
          <a:bodyPr/>
          <a:lstStyle/>
          <a:p>
            <a:r>
              <a:rPr kumimoji="1" lang="en" altLang="zh-CN" dirty="0">
                <a:solidFill>
                  <a:srgbClr val="C00000"/>
                </a:solidFill>
              </a:rPr>
              <a:t>Big</a:t>
            </a:r>
            <a:r>
              <a:rPr kumimoji="1" lang="en" altLang="zh-CN" dirty="0"/>
              <a:t> jobs more </a:t>
            </a:r>
            <a:r>
              <a:rPr kumimoji="1" lang="en" altLang="zh-CN" dirty="0">
                <a:solidFill>
                  <a:srgbClr val="C00000"/>
                </a:solidFill>
              </a:rPr>
              <a:t>efficient</a:t>
            </a:r>
            <a:r>
              <a:rPr kumimoji="1" lang="en" altLang="zh-CN" dirty="0"/>
              <a:t> with Dryad</a:t>
            </a:r>
          </a:p>
          <a:p>
            <a:pPr lvl="1"/>
            <a:r>
              <a:rPr kumimoji="1" lang="en" altLang="zh-CN" b="1" dirty="0"/>
              <a:t>MapReduce</a:t>
            </a:r>
            <a:r>
              <a:rPr kumimoji="1" lang="en" altLang="zh-CN" dirty="0"/>
              <a:t>: big job runs multiple (&gt;=1) stages</a:t>
            </a:r>
          </a:p>
          <a:p>
            <a:pPr lvl="2"/>
            <a:r>
              <a:rPr kumimoji="1" lang="en" altLang="zh-CN" dirty="0"/>
              <a:t>Reducers of each stage with</a:t>
            </a:r>
            <a:r>
              <a:rPr kumimoji="1" lang="zh-CN" altLang="en-US" dirty="0"/>
              <a:t> </a:t>
            </a:r>
            <a:r>
              <a:rPr kumimoji="1" lang="en-US" altLang="zh-CN" dirty="0"/>
              <a:t>regard</a:t>
            </a:r>
            <a:r>
              <a:rPr kumimoji="1" lang="zh-CN" altLang="en-US" dirty="0"/>
              <a:t> </a:t>
            </a:r>
            <a:r>
              <a:rPr kumimoji="1" lang="en-US" altLang="zh-CN" dirty="0"/>
              <a:t>to</a:t>
            </a:r>
            <a:r>
              <a:rPr kumimoji="1" lang="en" altLang="zh-CN" dirty="0"/>
              <a:t> distributed</a:t>
            </a:r>
            <a:r>
              <a:rPr kumimoji="1" lang="zh-CN" altLang="en-US" dirty="0"/>
              <a:t> </a:t>
            </a:r>
            <a:r>
              <a:rPr kumimoji="1" lang="en" altLang="zh-CN" dirty="0"/>
              <a:t>storage (GFS)</a:t>
            </a:r>
          </a:p>
          <a:p>
            <a:pPr lvl="2"/>
            <a:r>
              <a:rPr kumimoji="1" lang="en" altLang="zh-CN" dirty="0"/>
              <a:t>Output of reduce </a:t>
            </a:r>
            <a:r>
              <a:rPr lang="en-US" altLang="zh-TW" dirty="0">
                <a:solidFill>
                  <a:prstClr val="black"/>
                </a:solidFill>
                <a:latin typeface="Verdana" pitchFamily="34" charset="0"/>
                <a:ea typeface="Verdana" pitchFamily="34" charset="0"/>
                <a:cs typeface="Verdana" pitchFamily="34" charset="0"/>
                <a:sym typeface="Wingdings" pitchFamily="2" charset="2"/>
              </a:rPr>
              <a:t></a:t>
            </a:r>
            <a:r>
              <a:rPr kumimoji="1" lang="en" altLang="zh-CN" dirty="0"/>
              <a:t> 2 network copies + 3 disk</a:t>
            </a:r>
            <a:r>
              <a:rPr kumimoji="1" lang="zh-CN" altLang="en-US" dirty="0"/>
              <a:t> </a:t>
            </a:r>
            <a:r>
              <a:rPr kumimoji="1" lang="en-US" altLang="zh-CN" dirty="0"/>
              <a:t>writes</a:t>
            </a:r>
            <a:endParaRPr kumimoji="1" lang="en" altLang="zh-CN" dirty="0"/>
          </a:p>
          <a:p>
            <a:pPr lvl="1"/>
            <a:r>
              <a:rPr kumimoji="1" lang="en" altLang="zh-CN" b="1" dirty="0"/>
              <a:t>Dryad</a:t>
            </a:r>
            <a:r>
              <a:rPr kumimoji="1" lang="en" altLang="zh-CN" dirty="0"/>
              <a:t>: each job is represented with a DAG</a:t>
            </a:r>
          </a:p>
          <a:p>
            <a:pPr lvl="2"/>
            <a:r>
              <a:rPr kumimoji="1" lang="en" altLang="zh-CN" dirty="0"/>
              <a:t>Intermediate vertices write to local file </a:t>
            </a:r>
          </a:p>
          <a:p>
            <a:r>
              <a:rPr kumimoji="1" lang="en" altLang="zh-CN" b="0" dirty="0"/>
              <a:t>Dryad provides more </a:t>
            </a:r>
            <a:r>
              <a:rPr kumimoji="1" lang="en" altLang="zh-CN" dirty="0">
                <a:solidFill>
                  <a:srgbClr val="C00000"/>
                </a:solidFill>
              </a:rPr>
              <a:t>flexible</a:t>
            </a:r>
            <a:r>
              <a:rPr kumimoji="1" lang="en" altLang="zh-CN" b="0" dirty="0"/>
              <a:t> operations</a:t>
            </a:r>
          </a:p>
          <a:p>
            <a:endParaRPr kumimoji="1" lang="zh-CN" altLang="en-US" dirty="0"/>
          </a:p>
        </p:txBody>
      </p:sp>
      <p:sp>
        <p:nvSpPr>
          <p:cNvPr id="4" name="灯片编号占位符 3">
            <a:extLst>
              <a:ext uri="{FF2B5EF4-FFF2-40B4-BE49-F238E27FC236}">
                <a16:creationId xmlns:a16="http://schemas.microsoft.com/office/drawing/2014/main" id="{B0F281F4-C47E-6C40-8800-E4239A7CE370}"/>
              </a:ext>
            </a:extLst>
          </p:cNvPr>
          <p:cNvSpPr>
            <a:spLocks noGrp="1"/>
          </p:cNvSpPr>
          <p:nvPr>
            <p:ph type="sldNum" sz="quarter" idx="12"/>
          </p:nvPr>
        </p:nvSpPr>
        <p:spPr/>
        <p:txBody>
          <a:bodyPr/>
          <a:lstStyle/>
          <a:p>
            <a:fld id="{ADE361C3-C043-4A6E-BDCE-8DA1E7D90A3B}" type="slidenum">
              <a:rPr lang="zh-CN" altLang="en-US" smtClean="0"/>
              <a:t>74</a:t>
            </a:fld>
            <a:endParaRPr lang="zh-CN" altLang="en-US"/>
          </a:p>
        </p:txBody>
      </p:sp>
    </p:spTree>
    <p:extLst>
      <p:ext uri="{BB962C8B-B14F-4D97-AF65-F5344CB8AC3E}">
        <p14:creationId xmlns:p14="http://schemas.microsoft.com/office/powerpoint/2010/main" val="18763344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562204-EE19-5943-A2A1-E058153101F1}"/>
              </a:ext>
            </a:extLst>
          </p:cNvPr>
          <p:cNvSpPr>
            <a:spLocks noGrp="1"/>
          </p:cNvSpPr>
          <p:nvPr>
            <p:ph type="title"/>
          </p:nvPr>
        </p:nvSpPr>
        <p:spPr/>
        <p:txBody>
          <a:bodyPr/>
          <a:lstStyle/>
          <a:p>
            <a:r>
              <a:rPr kumimoji="1" lang="en-US" altLang="zh-CN" dirty="0" err="1"/>
              <a:t>DryadLINQ</a:t>
            </a:r>
            <a:r>
              <a:rPr kumimoji="1" lang="en-US" altLang="zh-CN" dirty="0"/>
              <a:t>:</a:t>
            </a:r>
            <a:r>
              <a:rPr kumimoji="1" lang="zh-CN" altLang="en-US" dirty="0"/>
              <a:t> </a:t>
            </a:r>
            <a:r>
              <a:rPr kumimoji="1" lang="en-US" altLang="zh-CN" dirty="0"/>
              <a:t>Dryad</a:t>
            </a:r>
            <a:r>
              <a:rPr kumimoji="1" lang="zh-CN" altLang="en-US" dirty="0"/>
              <a:t> </a:t>
            </a:r>
            <a:r>
              <a:rPr kumimoji="1" lang="en-US" altLang="zh-CN" dirty="0"/>
              <a:t>+</a:t>
            </a:r>
            <a:r>
              <a:rPr kumimoji="1" lang="zh-CN" altLang="en-US" dirty="0"/>
              <a:t> </a:t>
            </a:r>
            <a:r>
              <a:rPr kumimoji="1" lang="en-US" altLang="zh-CN" dirty="0"/>
              <a:t>LINQ</a:t>
            </a:r>
            <a:r>
              <a:rPr kumimoji="1" lang="zh-CN" altLang="en-US" dirty="0"/>
              <a:t> </a:t>
            </a:r>
            <a:r>
              <a:rPr kumimoji="1" lang="en-US" altLang="zh-CN" dirty="0"/>
              <a:t>(SQL</a:t>
            </a:r>
            <a:r>
              <a:rPr kumimoji="1" lang="zh-CN" altLang="en-US" dirty="0"/>
              <a:t> </a:t>
            </a:r>
            <a:r>
              <a:rPr kumimoji="1" lang="en-US" altLang="zh-CN" dirty="0"/>
              <a:t>like)</a:t>
            </a:r>
            <a:endParaRPr kumimoji="1" lang="zh-CN" altLang="en-US" dirty="0"/>
          </a:p>
        </p:txBody>
      </p:sp>
      <p:sp>
        <p:nvSpPr>
          <p:cNvPr id="4" name="灯片编号占位符 3">
            <a:extLst>
              <a:ext uri="{FF2B5EF4-FFF2-40B4-BE49-F238E27FC236}">
                <a16:creationId xmlns:a16="http://schemas.microsoft.com/office/drawing/2014/main" id="{90332D51-06B1-E34E-AD29-B941B488BEBD}"/>
              </a:ext>
            </a:extLst>
          </p:cNvPr>
          <p:cNvSpPr>
            <a:spLocks noGrp="1"/>
          </p:cNvSpPr>
          <p:nvPr>
            <p:ph type="sldNum" sz="quarter" idx="12"/>
          </p:nvPr>
        </p:nvSpPr>
        <p:spPr/>
        <p:txBody>
          <a:bodyPr/>
          <a:lstStyle/>
          <a:p>
            <a:fld id="{ADE361C3-C043-4A6E-BDCE-8DA1E7D90A3B}" type="slidenum">
              <a:rPr lang="zh-CN" altLang="en-US" smtClean="0"/>
              <a:t>75</a:t>
            </a:fld>
            <a:endParaRPr lang="zh-CN" altLang="en-US"/>
          </a:p>
        </p:txBody>
      </p:sp>
      <p:pic>
        <p:nvPicPr>
          <p:cNvPr id="2050" name="Picture 2" descr="The DryadLINQ Approach to Distributed Data-Parallel Computing - ppt video  online download">
            <a:extLst>
              <a:ext uri="{FF2B5EF4-FFF2-40B4-BE49-F238E27FC236}">
                <a16:creationId xmlns:a16="http://schemas.microsoft.com/office/drawing/2014/main" id="{A9606A72-162E-D447-82AA-48560444D60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0"/>
          <a:stretch/>
        </p:blipFill>
        <p:spPr bwMode="auto">
          <a:xfrm>
            <a:off x="762000" y="1049961"/>
            <a:ext cx="7620000" cy="4369668"/>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6">
            <a:extLst>
              <a:ext uri="{FF2B5EF4-FFF2-40B4-BE49-F238E27FC236}">
                <a16:creationId xmlns:a16="http://schemas.microsoft.com/office/drawing/2014/main" id="{2A87D9BE-9F40-F74B-84C0-1824487C259A}"/>
              </a:ext>
            </a:extLst>
          </p:cNvPr>
          <p:cNvSpPr txBox="1"/>
          <p:nvPr/>
        </p:nvSpPr>
        <p:spPr>
          <a:xfrm>
            <a:off x="449808" y="4927630"/>
            <a:ext cx="8147248" cy="369332"/>
          </a:xfrm>
          <a:prstGeom prst="rect">
            <a:avLst/>
          </a:prstGeom>
          <a:noFill/>
        </p:spPr>
        <p:txBody>
          <a:bodyPr wrap="square">
            <a:spAutoFit/>
          </a:bodyPr>
          <a:lstStyle/>
          <a:p>
            <a:r>
              <a:rPr kumimoji="1" lang="en-US" altLang="zh-CN" b="0" dirty="0"/>
              <a:t>More</a:t>
            </a:r>
            <a:r>
              <a:rPr kumimoji="1" lang="zh-CN" altLang="en-US" b="0" dirty="0"/>
              <a:t> </a:t>
            </a:r>
            <a:r>
              <a:rPr kumimoji="1" lang="en-US" altLang="zh-CN" b="0" dirty="0"/>
              <a:t>friendly</a:t>
            </a:r>
            <a:r>
              <a:rPr kumimoji="1" lang="zh-CN" altLang="en-US" b="0" dirty="0"/>
              <a:t> </a:t>
            </a:r>
            <a:r>
              <a:rPr kumimoji="1" lang="en-US" altLang="zh-CN" b="0" dirty="0"/>
              <a:t>to</a:t>
            </a:r>
            <a:r>
              <a:rPr kumimoji="1" lang="zh-CN" altLang="en-US" b="0" dirty="0"/>
              <a:t> </a:t>
            </a:r>
            <a:r>
              <a:rPr kumimoji="1" lang="en-US" altLang="zh-CN" b="0" dirty="0"/>
              <a:t>traditional</a:t>
            </a:r>
            <a:r>
              <a:rPr kumimoji="1" lang="zh-CN" altLang="en-US" b="0" dirty="0"/>
              <a:t> </a:t>
            </a:r>
            <a:r>
              <a:rPr kumimoji="1" lang="en-US" altLang="zh-CN" b="0" dirty="0"/>
              <a:t>data</a:t>
            </a:r>
            <a:r>
              <a:rPr kumimoji="1" lang="zh-CN" altLang="en-US" b="0" dirty="0"/>
              <a:t> </a:t>
            </a:r>
            <a:r>
              <a:rPr kumimoji="1" lang="en-US" altLang="zh-CN" b="0" dirty="0"/>
              <a:t>programmers:</a:t>
            </a:r>
            <a:r>
              <a:rPr kumimoji="1" lang="zh-CN" altLang="en-US" b="0" dirty="0"/>
              <a:t> </a:t>
            </a:r>
            <a:r>
              <a:rPr kumimoji="1" lang="en-US" altLang="zh-CN" b="0" dirty="0"/>
              <a:t>use</a:t>
            </a:r>
            <a:r>
              <a:rPr kumimoji="1" lang="zh-CN" altLang="en-US" b="0" dirty="0"/>
              <a:t> </a:t>
            </a:r>
            <a:r>
              <a:rPr kumimoji="1" lang="en-US" altLang="zh-CN" dirty="0"/>
              <a:t>LINQ</a:t>
            </a:r>
            <a:r>
              <a:rPr kumimoji="1" lang="zh-CN" altLang="en-US" dirty="0"/>
              <a:t> </a:t>
            </a:r>
            <a:r>
              <a:rPr kumimoji="1" lang="en-US" altLang="zh-CN" dirty="0"/>
              <a:t>(SQL-like</a:t>
            </a:r>
            <a:r>
              <a:rPr kumimoji="1" lang="zh-CN" altLang="en-US" dirty="0"/>
              <a:t> </a:t>
            </a:r>
            <a:r>
              <a:rPr kumimoji="1" lang="en-US" altLang="zh-CN" dirty="0"/>
              <a:t>language)</a:t>
            </a:r>
            <a:endParaRPr lang="zh-CN" altLang="en-US" dirty="0"/>
          </a:p>
        </p:txBody>
      </p:sp>
    </p:spTree>
    <p:extLst>
      <p:ext uri="{BB962C8B-B14F-4D97-AF65-F5344CB8AC3E}">
        <p14:creationId xmlns:p14="http://schemas.microsoft.com/office/powerpoint/2010/main" val="42947844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674B3A-F9F7-FC4C-B75D-F7D8D7E432D9}"/>
              </a:ext>
            </a:extLst>
          </p:cNvPr>
          <p:cNvSpPr>
            <a:spLocks noGrp="1"/>
          </p:cNvSpPr>
          <p:nvPr>
            <p:ph type="title"/>
          </p:nvPr>
        </p:nvSpPr>
        <p:spPr/>
        <p:txBody>
          <a:bodyPr/>
          <a:lstStyle/>
          <a:p>
            <a:r>
              <a:rPr kumimoji="1" lang="en" altLang="zh-CN" dirty="0"/>
              <a:t>Summary</a:t>
            </a:r>
            <a:endParaRPr kumimoji="1" lang="zh-CN" altLang="en-US" dirty="0"/>
          </a:p>
        </p:txBody>
      </p:sp>
      <p:sp>
        <p:nvSpPr>
          <p:cNvPr id="3" name="内容占位符 2">
            <a:extLst>
              <a:ext uri="{FF2B5EF4-FFF2-40B4-BE49-F238E27FC236}">
                <a16:creationId xmlns:a16="http://schemas.microsoft.com/office/drawing/2014/main" id="{2BA5723F-8823-F248-BDFD-51AA32A3253D}"/>
              </a:ext>
            </a:extLst>
          </p:cNvPr>
          <p:cNvSpPr>
            <a:spLocks noGrp="1"/>
          </p:cNvSpPr>
          <p:nvPr>
            <p:ph idx="1"/>
          </p:nvPr>
        </p:nvSpPr>
        <p:spPr>
          <a:xfrm>
            <a:off x="457200" y="3217540"/>
            <a:ext cx="9947448" cy="1683404"/>
          </a:xfrm>
        </p:spPr>
        <p:txBody>
          <a:bodyPr>
            <a:normAutofit/>
          </a:bodyPr>
          <a:lstStyle/>
          <a:p>
            <a:r>
              <a:rPr kumimoji="1" lang="en" altLang="zh-CN" b="0" dirty="0"/>
              <a:t>Sacrifice some architectural </a:t>
            </a:r>
            <a:r>
              <a:rPr kumimoji="1" lang="en" altLang="zh-CN" dirty="0">
                <a:solidFill>
                  <a:srgbClr val="C00000"/>
                </a:solidFill>
              </a:rPr>
              <a:t>simplicity</a:t>
            </a:r>
            <a:r>
              <a:rPr kumimoji="1" lang="en" altLang="zh-CN" b="0" dirty="0"/>
              <a:t> compared with MapReduce system design</a:t>
            </a:r>
          </a:p>
          <a:p>
            <a:r>
              <a:rPr kumimoji="1" lang="en" altLang="zh-CN" b="0" dirty="0"/>
              <a:t>Provide more </a:t>
            </a:r>
            <a:r>
              <a:rPr kumimoji="1" lang="en" altLang="zh-CN" dirty="0">
                <a:solidFill>
                  <a:srgbClr val="C00000"/>
                </a:solidFill>
              </a:rPr>
              <a:t>flexible</a:t>
            </a:r>
            <a:r>
              <a:rPr kumimoji="1" lang="en" altLang="zh-CN" b="0" dirty="0"/>
              <a:t> abstract to developers expressing their code as a </a:t>
            </a:r>
            <a:r>
              <a:rPr kumimoji="1" lang="en" altLang="zh-CN" dirty="0">
                <a:solidFill>
                  <a:srgbClr val="C00000"/>
                </a:solidFill>
              </a:rPr>
              <a:t>DAG</a:t>
            </a:r>
          </a:p>
          <a:p>
            <a:endParaRPr kumimoji="1" lang="zh-CN" altLang="en-US" dirty="0"/>
          </a:p>
        </p:txBody>
      </p:sp>
      <p:sp>
        <p:nvSpPr>
          <p:cNvPr id="4" name="灯片编号占位符 3">
            <a:extLst>
              <a:ext uri="{FF2B5EF4-FFF2-40B4-BE49-F238E27FC236}">
                <a16:creationId xmlns:a16="http://schemas.microsoft.com/office/drawing/2014/main" id="{16623F5D-DDA6-2640-876F-01EBC5DBD3AB}"/>
              </a:ext>
            </a:extLst>
          </p:cNvPr>
          <p:cNvSpPr>
            <a:spLocks noGrp="1"/>
          </p:cNvSpPr>
          <p:nvPr>
            <p:ph type="sldNum" sz="quarter" idx="12"/>
          </p:nvPr>
        </p:nvSpPr>
        <p:spPr/>
        <p:txBody>
          <a:bodyPr/>
          <a:lstStyle/>
          <a:p>
            <a:fld id="{ADE361C3-C043-4A6E-BDCE-8DA1E7D90A3B}" type="slidenum">
              <a:rPr lang="zh-CN" altLang="en-US" smtClean="0"/>
              <a:t>76</a:t>
            </a:fld>
            <a:endParaRPr lang="zh-CN" altLang="en-US"/>
          </a:p>
        </p:txBody>
      </p:sp>
      <p:sp>
        <p:nvSpPr>
          <p:cNvPr id="5" name="Rectangle 3">
            <a:extLst>
              <a:ext uri="{FF2B5EF4-FFF2-40B4-BE49-F238E27FC236}">
                <a16:creationId xmlns:a16="http://schemas.microsoft.com/office/drawing/2014/main" id="{501AF9BD-BF22-AF44-9860-8427FEA10F27}"/>
              </a:ext>
            </a:extLst>
          </p:cNvPr>
          <p:cNvSpPr/>
          <p:nvPr/>
        </p:nvSpPr>
        <p:spPr>
          <a:xfrm>
            <a:off x="1079500" y="1206500"/>
            <a:ext cx="7175500" cy="1502847"/>
          </a:xfrm>
          <a:prstGeom prst="rect">
            <a:avLst/>
          </a:prstGeom>
          <a:solidFill>
            <a:srgbClr val="F5FED6"/>
          </a:solidFill>
          <a:effectLst>
            <a:outerShdw blurRad="63500" sx="102000" sy="102000" algn="ctr" rotWithShape="0">
              <a:prstClr val="black">
                <a:alpha val="40000"/>
              </a:prstClr>
            </a:outerShdw>
          </a:effectLst>
        </p:spPr>
        <p:txBody>
          <a:bodyPr wrap="square" lIns="60000" rIns="30000">
            <a:spAutoFit/>
          </a:bodyPr>
          <a:lstStyle/>
          <a:p>
            <a:pPr marL="223564" indent="-223564"/>
            <a:r>
              <a:rPr lang="en-US" altLang="zh-CN" sz="2333" dirty="0">
                <a:effectLst>
                  <a:outerShdw blurRad="38100" dist="38100" dir="2700000" algn="tl">
                    <a:srgbClr val="000000">
                      <a:alpha val="43137"/>
                    </a:srgbClr>
                  </a:outerShdw>
                </a:effectLst>
                <a:latin typeface="Candara" pitchFamily="34" charset="0"/>
                <a:ea typeface="Verdana" pitchFamily="34" charset="0"/>
                <a:cs typeface="Verdana" pitchFamily="34" charset="0"/>
              </a:rPr>
              <a:t>Dryad</a:t>
            </a:r>
            <a:r>
              <a:rPr lang="en-US" altLang="zh-CN" sz="2333" dirty="0">
                <a:latin typeface="Candara" pitchFamily="34" charset="0"/>
                <a:ea typeface="Verdana" pitchFamily="34" charset="0"/>
                <a:cs typeface="Verdana" pitchFamily="34" charset="0"/>
              </a:rPr>
              <a:t> </a:t>
            </a:r>
            <a:r>
              <a:rPr lang="en-US" altLang="zh-CN" sz="2167" dirty="0">
                <a:latin typeface="Candara" pitchFamily="34" charset="0"/>
                <a:ea typeface="Verdana" pitchFamily="34" charset="0"/>
                <a:cs typeface="Verdana" pitchFamily="34" charset="0"/>
              </a:rPr>
              <a:t>lets developers easily create </a:t>
            </a:r>
            <a:r>
              <a:rPr lang="en-US" altLang="zh-CN" sz="2167" dirty="0">
                <a:effectLst>
                  <a:outerShdw blurRad="38100" dist="38100" dir="2700000" algn="tl">
                    <a:srgbClr val="000000">
                      <a:alpha val="43137"/>
                    </a:srgbClr>
                  </a:outerShdw>
                </a:effectLst>
                <a:latin typeface="Candara" pitchFamily="34" charset="0"/>
                <a:ea typeface="Verdana" pitchFamily="34" charset="0"/>
                <a:cs typeface="Verdana" pitchFamily="34" charset="0"/>
              </a:rPr>
              <a:t>large-scale</a:t>
            </a:r>
            <a:r>
              <a:rPr lang="en-US" altLang="zh-CN" sz="2167" dirty="0">
                <a:latin typeface="Candara" pitchFamily="34" charset="0"/>
                <a:ea typeface="Verdana" pitchFamily="34" charset="0"/>
                <a:cs typeface="Verdana" pitchFamily="34" charset="0"/>
              </a:rPr>
              <a:t> </a:t>
            </a:r>
            <a:r>
              <a:rPr lang="en-US" altLang="zh-CN" sz="2167" dirty="0">
                <a:effectLst>
                  <a:outerShdw blurRad="38100" dist="38100" dir="2700000" algn="tl">
                    <a:srgbClr val="000000">
                      <a:alpha val="43137"/>
                    </a:srgbClr>
                  </a:outerShdw>
                </a:effectLst>
                <a:latin typeface="Candara" pitchFamily="34" charset="0"/>
                <a:ea typeface="Verdana" pitchFamily="34" charset="0"/>
                <a:cs typeface="Verdana" pitchFamily="34" charset="0"/>
              </a:rPr>
              <a:t>distributed</a:t>
            </a:r>
            <a:r>
              <a:rPr lang="en-US" altLang="zh-CN" sz="2167" dirty="0">
                <a:latin typeface="Candara" pitchFamily="34" charset="0"/>
                <a:ea typeface="Verdana" pitchFamily="34" charset="0"/>
                <a:cs typeface="Verdana" pitchFamily="34" charset="0"/>
              </a:rPr>
              <a:t> apps without requiring them to master any </a:t>
            </a:r>
            <a:r>
              <a:rPr lang="en-US" altLang="zh-CN" sz="2333" dirty="0">
                <a:effectLst>
                  <a:outerShdw blurRad="38100" dist="38100" dir="2700000" algn="tl">
                    <a:srgbClr val="000000">
                      <a:alpha val="43137"/>
                    </a:srgbClr>
                  </a:outerShdw>
                </a:effectLst>
                <a:latin typeface="Candara" pitchFamily="34" charset="0"/>
                <a:ea typeface="Verdana" pitchFamily="34" charset="0"/>
                <a:cs typeface="Verdana" pitchFamily="34" charset="0"/>
              </a:rPr>
              <a:t>concurrency</a:t>
            </a:r>
            <a:r>
              <a:rPr lang="en-US" altLang="zh-CN" sz="2333" dirty="0">
                <a:latin typeface="Candara" pitchFamily="34" charset="0"/>
                <a:ea typeface="Verdana" pitchFamily="34" charset="0"/>
                <a:cs typeface="Verdana" pitchFamily="34" charset="0"/>
              </a:rPr>
              <a:t> </a:t>
            </a:r>
            <a:r>
              <a:rPr lang="en-US" altLang="zh-CN" sz="2167" dirty="0">
                <a:latin typeface="Candara" pitchFamily="34" charset="0"/>
                <a:ea typeface="Verdana" pitchFamily="34" charset="0"/>
                <a:cs typeface="Verdana" pitchFamily="34" charset="0"/>
              </a:rPr>
              <a:t>techniques beyond being able to </a:t>
            </a:r>
            <a:r>
              <a:rPr lang="en-US" altLang="zh-CN" sz="2333" dirty="0">
                <a:effectLst>
                  <a:outerShdw blurRad="38100" dist="38100" dir="2700000" algn="tl">
                    <a:srgbClr val="000000">
                      <a:alpha val="43137"/>
                    </a:srgbClr>
                  </a:outerShdw>
                </a:effectLst>
                <a:latin typeface="Candara" pitchFamily="34" charset="0"/>
                <a:ea typeface="Verdana" pitchFamily="34" charset="0"/>
                <a:cs typeface="Verdana" pitchFamily="34" charset="0"/>
              </a:rPr>
              <a:t>draw</a:t>
            </a:r>
            <a:r>
              <a:rPr lang="en-US" altLang="zh-CN" sz="2333" dirty="0">
                <a:latin typeface="Candara" pitchFamily="34" charset="0"/>
                <a:ea typeface="Verdana" pitchFamily="34" charset="0"/>
                <a:cs typeface="Verdana" pitchFamily="34" charset="0"/>
              </a:rPr>
              <a:t> </a:t>
            </a:r>
            <a:r>
              <a:rPr lang="en-US" altLang="zh-CN" sz="2167" dirty="0">
                <a:latin typeface="Candara" pitchFamily="34" charset="0"/>
                <a:ea typeface="Verdana" pitchFamily="34" charset="0"/>
                <a:cs typeface="Verdana" pitchFamily="34" charset="0"/>
              </a:rPr>
              <a:t>a graph of the data </a:t>
            </a:r>
            <a:r>
              <a:rPr lang="en-US" altLang="zh-CN" sz="2167" dirty="0">
                <a:effectLst>
                  <a:outerShdw blurRad="38100" dist="38100" dir="2700000" algn="tl">
                    <a:srgbClr val="000000">
                      <a:alpha val="43137"/>
                    </a:srgbClr>
                  </a:outerShdw>
                </a:effectLst>
                <a:latin typeface="Candara" pitchFamily="34" charset="0"/>
                <a:ea typeface="Verdana" pitchFamily="34" charset="0"/>
                <a:cs typeface="Verdana" pitchFamily="34" charset="0"/>
              </a:rPr>
              <a:t>dependencies</a:t>
            </a:r>
            <a:r>
              <a:rPr lang="en-US" altLang="zh-CN" sz="2167" dirty="0">
                <a:latin typeface="Candara" pitchFamily="34" charset="0"/>
                <a:ea typeface="Verdana" pitchFamily="34" charset="0"/>
                <a:cs typeface="Verdana" pitchFamily="34" charset="0"/>
              </a:rPr>
              <a:t> of their algorithms.                    </a:t>
            </a:r>
            <a:r>
              <a:rPr lang="en-US" altLang="zh-CN" sz="2167" i="1" dirty="0">
                <a:solidFill>
                  <a:srgbClr val="4A4800"/>
                </a:solidFill>
                <a:latin typeface="Candara" pitchFamily="34" charset="0"/>
                <a:ea typeface="Verdana" pitchFamily="34" charset="0"/>
                <a:cs typeface="Verdana" pitchFamily="34" charset="0"/>
              </a:rPr>
              <a:t>-- Michael </a:t>
            </a:r>
            <a:r>
              <a:rPr lang="en-US" altLang="zh-CN" sz="2167" i="1" dirty="0" err="1">
                <a:solidFill>
                  <a:srgbClr val="4A4800"/>
                </a:solidFill>
                <a:latin typeface="Candara" pitchFamily="34" charset="0"/>
                <a:ea typeface="Verdana" pitchFamily="34" charset="0"/>
                <a:cs typeface="Verdana" pitchFamily="34" charset="0"/>
              </a:rPr>
              <a:t>Isard</a:t>
            </a:r>
            <a:endParaRPr lang="en-US" altLang="zh-CN" sz="2167" i="1" dirty="0">
              <a:solidFill>
                <a:srgbClr val="4A4800"/>
              </a:solidFill>
              <a:latin typeface="Candara" pitchFamily="34" charset="0"/>
              <a:ea typeface="Verdana" pitchFamily="34" charset="0"/>
              <a:cs typeface="Verdana" pitchFamily="34" charset="0"/>
            </a:endParaRPr>
          </a:p>
        </p:txBody>
      </p:sp>
    </p:spTree>
    <p:extLst>
      <p:ext uri="{BB962C8B-B14F-4D97-AF65-F5344CB8AC3E}">
        <p14:creationId xmlns:p14="http://schemas.microsoft.com/office/powerpoint/2010/main" val="42140040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D78890-E7D1-5149-8AFA-90D869A0758D}"/>
              </a:ext>
            </a:extLst>
          </p:cNvPr>
          <p:cNvSpPr>
            <a:spLocks noGrp="1"/>
          </p:cNvSpPr>
          <p:nvPr>
            <p:ph type="title"/>
          </p:nvPr>
        </p:nvSpPr>
        <p:spPr/>
        <p:txBody>
          <a:bodyPr/>
          <a:lstStyle/>
          <a:p>
            <a:endParaRPr kumimoji="1" lang="zh-CN" altLang="en-US"/>
          </a:p>
        </p:txBody>
      </p:sp>
      <p:sp>
        <p:nvSpPr>
          <p:cNvPr id="5" name="Rectangle 2">
            <a:extLst>
              <a:ext uri="{FF2B5EF4-FFF2-40B4-BE49-F238E27FC236}">
                <a16:creationId xmlns:a16="http://schemas.microsoft.com/office/drawing/2014/main" id="{375403D9-9667-EA4B-986A-9CD8EA818815}"/>
              </a:ext>
            </a:extLst>
          </p:cNvPr>
          <p:cNvSpPr txBox="1">
            <a:spLocks noChangeArrowheads="1"/>
          </p:cNvSpPr>
          <p:nvPr/>
        </p:nvSpPr>
        <p:spPr bwMode="auto">
          <a:xfrm>
            <a:off x="1728788" y="2171700"/>
            <a:ext cx="58293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Comic Sans MS" pitchFamily="66" charset="0"/>
              </a:defRPr>
            </a:lvl2pPr>
            <a:lvl3pPr algn="l" rtl="0" eaLnBrk="0" fontAlgn="base" hangingPunct="0">
              <a:spcBef>
                <a:spcPct val="0"/>
              </a:spcBef>
              <a:spcAft>
                <a:spcPct val="0"/>
              </a:spcAft>
              <a:defRPr sz="2800" b="1">
                <a:solidFill>
                  <a:schemeClr val="tx2"/>
                </a:solidFill>
                <a:latin typeface="Comic Sans MS" pitchFamily="66" charset="0"/>
              </a:defRPr>
            </a:lvl3pPr>
            <a:lvl4pPr algn="l" rtl="0" eaLnBrk="0" fontAlgn="base" hangingPunct="0">
              <a:spcBef>
                <a:spcPct val="0"/>
              </a:spcBef>
              <a:spcAft>
                <a:spcPct val="0"/>
              </a:spcAft>
              <a:defRPr sz="2800" b="1">
                <a:solidFill>
                  <a:schemeClr val="tx2"/>
                </a:solidFill>
                <a:latin typeface="Comic Sans MS" pitchFamily="66" charset="0"/>
              </a:defRPr>
            </a:lvl4pPr>
            <a:lvl5pPr algn="l" rtl="0" eaLnBrk="0" fontAlgn="base" hangingPunct="0">
              <a:spcBef>
                <a:spcPct val="0"/>
              </a:spcBef>
              <a:spcAft>
                <a:spcPct val="0"/>
              </a:spcAft>
              <a:defRPr sz="2800" b="1">
                <a:solidFill>
                  <a:schemeClr val="tx2"/>
                </a:solidFill>
                <a:latin typeface="Comic Sans MS" pitchFamily="66" charset="0"/>
              </a:defRPr>
            </a:lvl5pPr>
            <a:lvl6pPr marL="457200" algn="l" rtl="0" eaLnBrk="0" fontAlgn="base" hangingPunct="0">
              <a:spcBef>
                <a:spcPct val="0"/>
              </a:spcBef>
              <a:spcAft>
                <a:spcPct val="0"/>
              </a:spcAft>
              <a:defRPr sz="2800" b="1">
                <a:solidFill>
                  <a:schemeClr val="tx2"/>
                </a:solidFill>
                <a:latin typeface="Comic Sans MS" pitchFamily="66" charset="0"/>
              </a:defRPr>
            </a:lvl6pPr>
            <a:lvl7pPr marL="914400" algn="l" rtl="0" eaLnBrk="0" fontAlgn="base" hangingPunct="0">
              <a:spcBef>
                <a:spcPct val="0"/>
              </a:spcBef>
              <a:spcAft>
                <a:spcPct val="0"/>
              </a:spcAft>
              <a:defRPr sz="2800" b="1">
                <a:solidFill>
                  <a:schemeClr val="tx2"/>
                </a:solidFill>
                <a:latin typeface="Comic Sans MS" pitchFamily="66" charset="0"/>
              </a:defRPr>
            </a:lvl7pPr>
            <a:lvl8pPr marL="1371600" algn="l" rtl="0" eaLnBrk="0" fontAlgn="base" hangingPunct="0">
              <a:spcBef>
                <a:spcPct val="0"/>
              </a:spcBef>
              <a:spcAft>
                <a:spcPct val="0"/>
              </a:spcAft>
              <a:defRPr sz="2800" b="1">
                <a:solidFill>
                  <a:schemeClr val="tx2"/>
                </a:solidFill>
                <a:latin typeface="Comic Sans MS" pitchFamily="66" charset="0"/>
              </a:defRPr>
            </a:lvl8pPr>
            <a:lvl9pPr marL="1828800" algn="l" rtl="0" eaLnBrk="0" fontAlgn="base" hangingPunct="0">
              <a:spcBef>
                <a:spcPct val="0"/>
              </a:spcBef>
              <a:spcAft>
                <a:spcPct val="0"/>
              </a:spcAft>
              <a:defRPr sz="2800" b="1">
                <a:solidFill>
                  <a:schemeClr val="tx2"/>
                </a:solidFill>
                <a:latin typeface="Comic Sans MS" pitchFamily="66" charset="0"/>
              </a:defRPr>
            </a:lvl9pPr>
          </a:lstStyle>
          <a:p>
            <a:pPr algn="ctr"/>
            <a:r>
              <a:rPr kumimoji="0" lang="en-US" altLang="zh-CN" kern="0" dirty="0">
                <a:solidFill>
                  <a:srgbClr val="C00000"/>
                </a:solidFill>
                <a:ea typeface="+mn-ea"/>
              </a:rPr>
              <a:t>Next lecture</a:t>
            </a:r>
          </a:p>
          <a:p>
            <a:pPr algn="ctr"/>
            <a:r>
              <a:rPr kumimoji="0" lang="en-US" altLang="zh-CN" b="0" kern="0" dirty="0">
                <a:solidFill>
                  <a:srgbClr val="C00000"/>
                </a:solidFill>
                <a:ea typeface="+mn-ea"/>
              </a:rPr>
              <a:t>Graph analytics </a:t>
            </a:r>
            <a:r>
              <a:rPr lang="en-US" altLang="zh-CN" b="0" kern="0" dirty="0">
                <a:solidFill>
                  <a:srgbClr val="C00000"/>
                </a:solidFill>
                <a:ea typeface="+mn-ea"/>
              </a:rPr>
              <a:t>frameworks</a:t>
            </a:r>
            <a:endParaRPr kumimoji="0" lang="en-US" altLang="zh-CN" b="0" kern="0" dirty="0">
              <a:solidFill>
                <a:srgbClr val="C00000"/>
              </a:solidFill>
              <a:ea typeface="+mn-ea"/>
            </a:endParaRPr>
          </a:p>
        </p:txBody>
      </p:sp>
      <p:sp>
        <p:nvSpPr>
          <p:cNvPr id="6" name="矩形 5">
            <a:extLst>
              <a:ext uri="{FF2B5EF4-FFF2-40B4-BE49-F238E27FC236}">
                <a16:creationId xmlns:a16="http://schemas.microsoft.com/office/drawing/2014/main" id="{42505EFF-8601-A84A-A4E2-010CC79177D4}"/>
              </a:ext>
            </a:extLst>
          </p:cNvPr>
          <p:cNvSpPr/>
          <p:nvPr/>
        </p:nvSpPr>
        <p:spPr>
          <a:xfrm>
            <a:off x="-396552" y="228866"/>
            <a:ext cx="1728192" cy="1476506"/>
          </a:xfrm>
          <a:prstGeom prst="rect">
            <a:avLst/>
          </a:prstGeom>
          <a:solidFill>
            <a:schemeClr val="bg1"/>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523401474"/>
      </p:ext>
    </p:extLst>
  </p:cSld>
  <p:clrMapOvr>
    <a:masterClrMapping/>
  </p:clrMapOvr>
</p:sld>
</file>

<file path=ppt/theme/theme1.xml><?xml version="1.0" encoding="utf-8"?>
<a:theme xmlns:a="http://schemas.openxmlformats.org/drawingml/2006/main" name="1_Office 主题​​">
  <a:themeElements>
    <a:clrScheme name="Office">
      <a:dk1>
        <a:srgbClr val="000000"/>
      </a:dk1>
      <a:lt1>
        <a:srgbClr val="FFFFFF"/>
      </a:lt1>
      <a:dk2>
        <a:srgbClr val="778495"/>
      </a:dk2>
      <a:lt2>
        <a:srgbClr val="F0F0F0"/>
      </a:lt2>
      <a:accent1>
        <a:srgbClr val="BE384B"/>
      </a:accent1>
      <a:accent2>
        <a:srgbClr val="6A868F"/>
      </a:accent2>
      <a:accent3>
        <a:srgbClr val="32788E"/>
      </a:accent3>
      <a:accent4>
        <a:srgbClr val="D6C88B"/>
      </a:accent4>
      <a:accent5>
        <a:srgbClr val="D66E49"/>
      </a:accent5>
      <a:accent6>
        <a:srgbClr val="BFBFBF"/>
      </a:accent6>
      <a:hlink>
        <a:srgbClr val="BE384B"/>
      </a:hlink>
      <a:folHlink>
        <a:srgbClr val="BFBFBF"/>
      </a:folHlink>
    </a:clrScheme>
    <a:fontScheme name="2obzv3wc">
      <a:majorFont>
        <a:latin typeface="Arial" panose="020B0A04020102020204"/>
        <a:ea typeface="微软雅黑"/>
        <a:cs typeface=""/>
      </a:majorFont>
      <a:minorFont>
        <a:latin typeface="Arial" panose="020B0604020202020204"/>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25400">
          <a:solidFill>
            <a:schemeClr val="tx1"/>
          </a:solidFill>
          <a:tailEnd type="arrow" w="lg" len="lg"/>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SJTU-Red</Template>
  <TotalTime>37627</TotalTime>
  <Words>4292</Words>
  <Application>Microsoft Macintosh PowerPoint</Application>
  <PresentationFormat>全屏显示(16:10)</PresentationFormat>
  <Paragraphs>944</Paragraphs>
  <Slides>77</Slides>
  <Notes>26</Notes>
  <HiddenSlides>2</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77</vt:i4>
      </vt:variant>
    </vt:vector>
  </HeadingPairs>
  <TitlesOfParts>
    <vt:vector size="89" baseType="lpstr">
      <vt:lpstr>DengXian</vt:lpstr>
      <vt:lpstr>微软雅黑</vt:lpstr>
      <vt:lpstr>UbuntuMono</vt:lpstr>
      <vt:lpstr>Arial</vt:lpstr>
      <vt:lpstr>Calibri</vt:lpstr>
      <vt:lpstr>Candara</vt:lpstr>
      <vt:lpstr>Consolas</vt:lpstr>
      <vt:lpstr>Courier New</vt:lpstr>
      <vt:lpstr>Eras Medium ITC</vt:lpstr>
      <vt:lpstr>Verdana</vt:lpstr>
      <vt:lpstr>Wingdings</vt:lpstr>
      <vt:lpstr>1_Office 主题​​</vt:lpstr>
      <vt:lpstr>Batch Processing Systems</vt:lpstr>
      <vt:lpstr>Scalable websites overview</vt:lpstr>
      <vt:lpstr>Scalable websites overview</vt:lpstr>
      <vt:lpstr>How does application server handle requests? </vt:lpstr>
      <vt:lpstr>How does application server handle requests? </vt:lpstr>
      <vt:lpstr>Batch Processing</vt:lpstr>
      <vt:lpstr>Batch processing systems</vt:lpstr>
      <vt:lpstr>Why need specialized system for batch processing? </vt:lpstr>
      <vt:lpstr>Can we use command line tools for this? </vt:lpstr>
      <vt:lpstr>Use command line tools for batch processing</vt:lpstr>
      <vt:lpstr>Does batch processing with command line tools scale? </vt:lpstr>
      <vt:lpstr>Why distributed computing?</vt:lpstr>
      <vt:lpstr>Why distributed computing?</vt:lpstr>
      <vt:lpstr>Distributed computing</vt:lpstr>
      <vt:lpstr>Accelerate batch processing with distributed computing </vt:lpstr>
      <vt:lpstr>Accelerate batch processing with distributed computing </vt:lpstr>
      <vt:lpstr>Other challenges</vt:lpstr>
      <vt:lpstr>Other challenges</vt:lpstr>
      <vt:lpstr>Other challenges</vt:lpstr>
      <vt:lpstr>Other challenges</vt:lpstr>
      <vt:lpstr>Other challenges</vt:lpstr>
      <vt:lpstr>MapReduce: Simplified Data Processing on Large Clusters</vt:lpstr>
      <vt:lpstr>MapReduce: a distributed batch processing system</vt:lpstr>
      <vt:lpstr>MapReduce Programming Model </vt:lpstr>
      <vt:lpstr>MapReduce Programming Model </vt:lpstr>
      <vt:lpstr>MapReduce Programming Model </vt:lpstr>
      <vt:lpstr>MapReduce Programming Model </vt:lpstr>
      <vt:lpstr>MapReduce Programming Interface</vt:lpstr>
      <vt:lpstr>MapReduce Execution Flow</vt:lpstr>
      <vt:lpstr>MapReduce Execution Flow</vt:lpstr>
      <vt:lpstr>MapReduce: The Complete Picture</vt:lpstr>
      <vt:lpstr>MapReduce: The Complete Picture</vt:lpstr>
      <vt:lpstr>MapReduce: The Complete Picture</vt:lpstr>
      <vt:lpstr>MapReduce: The Complete Picture</vt:lpstr>
      <vt:lpstr>MapReduce: The Complete Picture</vt:lpstr>
      <vt:lpstr>MapReduce: The Complete Picture</vt:lpstr>
      <vt:lpstr>MapReduce: The Complete Picture</vt:lpstr>
      <vt:lpstr>MapReduce: The Complete Picture</vt:lpstr>
      <vt:lpstr>MapReduce: The Complete Picture</vt:lpstr>
      <vt:lpstr>MapReduce example：Word count</vt:lpstr>
      <vt:lpstr>MapReduce example：Word count</vt:lpstr>
      <vt:lpstr>MapReduce example：Word count</vt:lpstr>
      <vt:lpstr>Other examples of MapReduce</vt:lpstr>
      <vt:lpstr>Other examples of MapReduce</vt:lpstr>
      <vt:lpstr>Other examples of MapReduce</vt:lpstr>
      <vt:lpstr>Recall, common challenges of  Distributed Computing</vt:lpstr>
      <vt:lpstr>Fault tolerance of MapReduce</vt:lpstr>
      <vt:lpstr>Fault tolerance of MapReduce</vt:lpstr>
      <vt:lpstr>Fault tolerance of MapReduce</vt:lpstr>
      <vt:lpstr>Fault tolerance of MapReduce</vt:lpstr>
      <vt:lpstr>Locality</vt:lpstr>
      <vt:lpstr>Locality</vt:lpstr>
      <vt:lpstr>Refinement: redundant execution</vt:lpstr>
      <vt:lpstr>Question</vt:lpstr>
      <vt:lpstr>Question</vt:lpstr>
      <vt:lpstr>Summary of MapReduce </vt:lpstr>
      <vt:lpstr>Summary of MapReduce </vt:lpstr>
      <vt:lpstr>MapReduce cannot address all the issues </vt:lpstr>
      <vt:lpstr>MapReduce cannot address all the issues </vt:lpstr>
      <vt:lpstr>MapReduce cannot address all the issues </vt:lpstr>
      <vt:lpstr>Restrictiveness of MapReduce Programming Model</vt:lpstr>
      <vt:lpstr>Restrictiveness of MapReduce Programming Model</vt:lpstr>
      <vt:lpstr>MapReduce is not optimized for multiple-sages execution</vt:lpstr>
      <vt:lpstr>Sharding is critical</vt:lpstr>
      <vt:lpstr>Dryad: Distributed Data-Parallel Programs from Sequential Building Blocks</vt:lpstr>
      <vt:lpstr>Dryad</vt:lpstr>
      <vt:lpstr>Programming model of Dryad</vt:lpstr>
      <vt:lpstr>Dryad uses a dataflow graph </vt:lpstr>
      <vt:lpstr>Dryad uses a dataflow graph </vt:lpstr>
      <vt:lpstr>The runtime of Dryad</vt:lpstr>
      <vt:lpstr>The runtime of Dryad</vt:lpstr>
      <vt:lpstr>The runtime of Dryad</vt:lpstr>
      <vt:lpstr>Scheduling in JM</vt:lpstr>
      <vt:lpstr>Advantages of Dryad</vt:lpstr>
      <vt:lpstr>DryadLINQ: Dryad + LINQ (SQL like)</vt:lpstr>
      <vt:lpstr>Summary</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虚拟机隔离与安全</dc:title>
  <dc:creator>Xia Yubin</dc:creator>
  <cp:lastModifiedBy>Yubin Xia</cp:lastModifiedBy>
  <cp:revision>1565</cp:revision>
  <cp:lastPrinted>2020-03-02T13:38:09Z</cp:lastPrinted>
  <dcterms:created xsi:type="dcterms:W3CDTF">2017-11-24T09:35:45Z</dcterms:created>
  <dcterms:modified xsi:type="dcterms:W3CDTF">2021-10-09T01:44:35Z</dcterms:modified>
</cp:coreProperties>
</file>